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420" r:id="rId2"/>
    <p:sldId id="424" r:id="rId3"/>
    <p:sldId id="259" r:id="rId4"/>
    <p:sldId id="423" r:id="rId5"/>
    <p:sldId id="422" r:id="rId6"/>
    <p:sldId id="279" r:id="rId7"/>
    <p:sldId id="265" r:id="rId8"/>
    <p:sldId id="427" r:id="rId9"/>
    <p:sldId id="426" r:id="rId10"/>
    <p:sldId id="425" r:id="rId11"/>
    <p:sldId id="4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A9F68-A2B2-9011-CBE4-99D0EB63AF87}" v="321" dt="2025-02-11T22:21:25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inney, Jennifer" userId="S::jennifer.mckinney@dot.state.fl.us::3c023436-feec-4123-884c-c6f25255a718" providerId="AD" clId="Web-{ABCCB134-C8EC-C93E-199C-DAC01E7EE202}"/>
    <pc:docChg chg="addSld delSld modSld">
      <pc:chgData name="McKinney, Jennifer" userId="S::jennifer.mckinney@dot.state.fl.us::3c023436-feec-4123-884c-c6f25255a718" providerId="AD" clId="Web-{ABCCB134-C8EC-C93E-199C-DAC01E7EE202}" dt="2025-02-06T19:26:31.076" v="181"/>
      <pc:docMkLst>
        <pc:docMk/>
      </pc:docMkLst>
      <pc:sldChg chg="modSp">
        <pc:chgData name="McKinney, Jennifer" userId="S::jennifer.mckinney@dot.state.fl.us::3c023436-feec-4123-884c-c6f25255a718" providerId="AD" clId="Web-{ABCCB134-C8EC-C93E-199C-DAC01E7EE202}" dt="2025-02-06T19:24:42.358" v="156" actId="1076"/>
        <pc:sldMkLst>
          <pc:docMk/>
          <pc:sldMk cId="3719569848" sldId="420"/>
        </pc:sldMkLst>
        <pc:spChg chg="mod">
          <ac:chgData name="McKinney, Jennifer" userId="S::jennifer.mckinney@dot.state.fl.us::3c023436-feec-4123-884c-c6f25255a718" providerId="AD" clId="Web-{ABCCB134-C8EC-C93E-199C-DAC01E7EE202}" dt="2025-02-06T19:24:42.358" v="156" actId="1076"/>
          <ac:spMkLst>
            <pc:docMk/>
            <pc:sldMk cId="3719569848" sldId="420"/>
            <ac:spMk id="2" creationId="{00000000-0000-0000-0000-000000000000}"/>
          </ac:spMkLst>
        </pc:spChg>
        <pc:spChg chg="mod">
          <ac:chgData name="McKinney, Jennifer" userId="S::jennifer.mckinney@dot.state.fl.us::3c023436-feec-4123-884c-c6f25255a718" providerId="AD" clId="Web-{ABCCB134-C8EC-C93E-199C-DAC01E7EE202}" dt="2025-02-06T19:24:34.092" v="154" actId="1076"/>
          <ac:spMkLst>
            <pc:docMk/>
            <pc:sldMk cId="3719569848" sldId="420"/>
            <ac:spMk id="3" creationId="{00000000-0000-0000-0000-000000000000}"/>
          </ac:spMkLst>
        </pc:spChg>
      </pc:sldChg>
      <pc:sldChg chg="modSp">
        <pc:chgData name="McKinney, Jennifer" userId="S::jennifer.mckinney@dot.state.fl.us::3c023436-feec-4123-884c-c6f25255a718" providerId="AD" clId="Web-{ABCCB134-C8EC-C93E-199C-DAC01E7EE202}" dt="2025-02-06T19:26:19.389" v="179" actId="20577"/>
        <pc:sldMkLst>
          <pc:docMk/>
          <pc:sldMk cId="1861404363" sldId="424"/>
        </pc:sldMkLst>
        <pc:spChg chg="mod">
          <ac:chgData name="McKinney, Jennifer" userId="S::jennifer.mckinney@dot.state.fl.us::3c023436-feec-4123-884c-c6f25255a718" providerId="AD" clId="Web-{ABCCB134-C8EC-C93E-199C-DAC01E7EE202}" dt="2025-02-06T19:26:19.389" v="179" actId="20577"/>
          <ac:spMkLst>
            <pc:docMk/>
            <pc:sldMk cId="1861404363" sldId="424"/>
            <ac:spMk id="3" creationId="{00000000-0000-0000-0000-000000000000}"/>
          </ac:spMkLst>
        </pc:spChg>
      </pc:sldChg>
      <pc:sldChg chg="modSp">
        <pc:chgData name="McKinney, Jennifer" userId="S::jennifer.mckinney@dot.state.fl.us::3c023436-feec-4123-884c-c6f25255a718" providerId="AD" clId="Web-{ABCCB134-C8EC-C93E-199C-DAC01E7EE202}" dt="2025-02-06T19:23:05.405" v="141" actId="20577"/>
        <pc:sldMkLst>
          <pc:docMk/>
          <pc:sldMk cId="2567272083" sldId="425"/>
        </pc:sldMkLst>
        <pc:spChg chg="mod">
          <ac:chgData name="McKinney, Jennifer" userId="S::jennifer.mckinney@dot.state.fl.us::3c023436-feec-4123-884c-c6f25255a718" providerId="AD" clId="Web-{ABCCB134-C8EC-C93E-199C-DAC01E7EE202}" dt="2025-02-06T19:23:05.405" v="141" actId="20577"/>
          <ac:spMkLst>
            <pc:docMk/>
            <pc:sldMk cId="2567272083" sldId="425"/>
            <ac:spMk id="3" creationId="{00000000-0000-0000-0000-000000000000}"/>
          </ac:spMkLst>
        </pc:spChg>
      </pc:sldChg>
      <pc:sldChg chg="modSp">
        <pc:chgData name="McKinney, Jennifer" userId="S::jennifer.mckinney@dot.state.fl.us::3c023436-feec-4123-884c-c6f25255a718" providerId="AD" clId="Web-{ABCCB134-C8EC-C93E-199C-DAC01E7EE202}" dt="2025-02-06T19:21:47.609" v="128" actId="20577"/>
        <pc:sldMkLst>
          <pc:docMk/>
          <pc:sldMk cId="696368584" sldId="427"/>
        </pc:sldMkLst>
        <pc:spChg chg="mod">
          <ac:chgData name="McKinney, Jennifer" userId="S::jennifer.mckinney@dot.state.fl.us::3c023436-feec-4123-884c-c6f25255a718" providerId="AD" clId="Web-{ABCCB134-C8EC-C93E-199C-DAC01E7EE202}" dt="2025-02-06T19:21:47.609" v="128" actId="20577"/>
          <ac:spMkLst>
            <pc:docMk/>
            <pc:sldMk cId="696368584" sldId="427"/>
            <ac:spMk id="3" creationId="{18CB5F3B-9CB7-4A18-8301-514715FC178A}"/>
          </ac:spMkLst>
        </pc:spChg>
      </pc:sldChg>
      <pc:sldChg chg="add del replId">
        <pc:chgData name="McKinney, Jennifer" userId="S::jennifer.mckinney@dot.state.fl.us::3c023436-feec-4123-884c-c6f25255a718" providerId="AD" clId="Web-{ABCCB134-C8EC-C93E-199C-DAC01E7EE202}" dt="2025-02-06T19:26:31.076" v="181"/>
        <pc:sldMkLst>
          <pc:docMk/>
          <pc:sldMk cId="2939282353" sldId="432"/>
        </pc:sldMkLst>
      </pc:sldChg>
    </pc:docChg>
  </pc:docChgLst>
  <pc:docChgLst>
    <pc:chgData name="Figueroa, Sergio" userId="S::sergio.figueroa2@dot.state.fl.us::3b9e9d00-e466-4014-88db-da954ea3e427" providerId="AD" clId="Web-{EA20B854-51AE-7ADC-789F-554570435E01}"/>
    <pc:docChg chg="modSld">
      <pc:chgData name="Figueroa, Sergio" userId="S::sergio.figueroa2@dot.state.fl.us::3b9e9d00-e466-4014-88db-da954ea3e427" providerId="AD" clId="Web-{EA20B854-51AE-7ADC-789F-554570435E01}" dt="2025-02-11T19:51:00.987" v="119" actId="1076"/>
      <pc:docMkLst>
        <pc:docMk/>
      </pc:docMkLst>
      <pc:sldChg chg="addSp modSp">
        <pc:chgData name="Figueroa, Sergio" userId="S::sergio.figueroa2@dot.state.fl.us::3b9e9d00-e466-4014-88db-da954ea3e427" providerId="AD" clId="Web-{EA20B854-51AE-7ADC-789F-554570435E01}" dt="2025-02-11T19:51:00.987" v="119" actId="1076"/>
        <pc:sldMkLst>
          <pc:docMk/>
          <pc:sldMk cId="2160974250" sldId="422"/>
        </pc:sldMkLst>
        <pc:spChg chg="mod">
          <ac:chgData name="Figueroa, Sergio" userId="S::sergio.figueroa2@dot.state.fl.us::3b9e9d00-e466-4014-88db-da954ea3e427" providerId="AD" clId="Web-{EA20B854-51AE-7ADC-789F-554570435E01}" dt="2025-02-11T19:49:15.051" v="49" actId="20577"/>
          <ac:spMkLst>
            <pc:docMk/>
            <pc:sldMk cId="2160974250" sldId="422"/>
            <ac:spMk id="2" creationId="{00000000-0000-0000-0000-000000000000}"/>
          </ac:spMkLst>
        </pc:spChg>
        <pc:spChg chg="mod">
          <ac:chgData name="Figueroa, Sergio" userId="S::sergio.figueroa2@dot.state.fl.us::3b9e9d00-e466-4014-88db-da954ea3e427" providerId="AD" clId="Web-{EA20B854-51AE-7ADC-789F-554570435E01}" dt="2025-02-11T19:50:58.784" v="118" actId="1076"/>
          <ac:spMkLst>
            <pc:docMk/>
            <pc:sldMk cId="2160974250" sldId="422"/>
            <ac:spMk id="3" creationId="{00000000-0000-0000-0000-000000000000}"/>
          </ac:spMkLst>
        </pc:spChg>
        <pc:picChg chg="add mod">
          <ac:chgData name="Figueroa, Sergio" userId="S::sergio.figueroa2@dot.state.fl.us::3b9e9d00-e466-4014-88db-da954ea3e427" providerId="AD" clId="Web-{EA20B854-51AE-7ADC-789F-554570435E01}" dt="2025-02-11T19:51:00.987" v="119" actId="1076"/>
          <ac:picMkLst>
            <pc:docMk/>
            <pc:sldMk cId="2160974250" sldId="422"/>
            <ac:picMk id="4" creationId="{7A6B8D03-C96C-26B5-7124-D83932737403}"/>
          </ac:picMkLst>
        </pc:picChg>
      </pc:sldChg>
    </pc:docChg>
  </pc:docChgLst>
  <pc:docChgLst>
    <pc:chgData name="McCaughey, Erica" userId="a7d9cb41-3a7e-44e1-bd46-38558d34bcde" providerId="ADAL" clId="{B6F019F7-1B32-4D4F-A3AA-42D4CC4E68B3}"/>
    <pc:docChg chg="custSel modSld">
      <pc:chgData name="McCaughey, Erica" userId="a7d9cb41-3a7e-44e1-bd46-38558d34bcde" providerId="ADAL" clId="{B6F019F7-1B32-4D4F-A3AA-42D4CC4E68B3}" dt="2025-02-12T20:21:21.945" v="138" actId="20577"/>
      <pc:docMkLst>
        <pc:docMk/>
      </pc:docMkLst>
      <pc:sldChg chg="delSp mod delAnim modNotesTx">
        <pc:chgData name="McCaughey, Erica" userId="a7d9cb41-3a7e-44e1-bd46-38558d34bcde" providerId="ADAL" clId="{B6F019F7-1B32-4D4F-A3AA-42D4CC4E68B3}" dt="2025-02-11T21:47:59.669" v="23" actId="20577"/>
        <pc:sldMkLst>
          <pc:docMk/>
          <pc:sldMk cId="3673137894" sldId="259"/>
        </pc:sldMkLst>
      </pc:sldChg>
      <pc:sldChg chg="delSp mod delAnim">
        <pc:chgData name="McCaughey, Erica" userId="a7d9cb41-3a7e-44e1-bd46-38558d34bcde" providerId="ADAL" clId="{B6F019F7-1B32-4D4F-A3AA-42D4CC4E68B3}" dt="2025-02-07T16:22:34.915" v="20" actId="478"/>
        <pc:sldMkLst>
          <pc:docMk/>
          <pc:sldMk cId="4176963921" sldId="265"/>
        </pc:sldMkLst>
      </pc:sldChg>
      <pc:sldChg chg="delSp modSp mod delAnim modNotesTx">
        <pc:chgData name="McCaughey, Erica" userId="a7d9cb41-3a7e-44e1-bd46-38558d34bcde" providerId="ADAL" clId="{B6F019F7-1B32-4D4F-A3AA-42D4CC4E68B3}" dt="2025-02-12T20:19:37.096" v="27" actId="13926"/>
        <pc:sldMkLst>
          <pc:docMk/>
          <pc:sldMk cId="1067833699" sldId="279"/>
        </pc:sldMkLst>
        <pc:spChg chg="mod">
          <ac:chgData name="McCaughey, Erica" userId="a7d9cb41-3a7e-44e1-bd46-38558d34bcde" providerId="ADAL" clId="{B6F019F7-1B32-4D4F-A3AA-42D4CC4E68B3}" dt="2025-02-12T20:19:37.096" v="27" actId="13926"/>
          <ac:spMkLst>
            <pc:docMk/>
            <pc:sldMk cId="1067833699" sldId="279"/>
            <ac:spMk id="4" creationId="{30BFAD7C-278A-8580-F703-FCEB15D3F939}"/>
          </ac:spMkLst>
        </pc:spChg>
      </pc:sldChg>
      <pc:sldChg chg="delSp mod delAnim modNotesTx">
        <pc:chgData name="McCaughey, Erica" userId="a7d9cb41-3a7e-44e1-bd46-38558d34bcde" providerId="ADAL" clId="{B6F019F7-1B32-4D4F-A3AA-42D4CC4E68B3}" dt="2025-02-11T21:48:07.101" v="25" actId="20577"/>
        <pc:sldMkLst>
          <pc:docMk/>
          <pc:sldMk cId="3719569848" sldId="420"/>
        </pc:sldMkLst>
      </pc:sldChg>
      <pc:sldChg chg="delSp mod delAnim modNotesTx">
        <pc:chgData name="McCaughey, Erica" userId="a7d9cb41-3a7e-44e1-bd46-38558d34bcde" providerId="ADAL" clId="{B6F019F7-1B32-4D4F-A3AA-42D4CC4E68B3}" dt="2025-02-11T21:47:51.954" v="21" actId="20577"/>
        <pc:sldMkLst>
          <pc:docMk/>
          <pc:sldMk cId="2160974250" sldId="422"/>
        </pc:sldMkLst>
      </pc:sldChg>
      <pc:sldChg chg="delSp modSp mod delAnim modNotesTx">
        <pc:chgData name="McCaughey, Erica" userId="a7d9cb41-3a7e-44e1-bd46-38558d34bcde" providerId="ADAL" clId="{B6F019F7-1B32-4D4F-A3AA-42D4CC4E68B3}" dt="2025-02-11T21:47:56.389" v="22" actId="20577"/>
        <pc:sldMkLst>
          <pc:docMk/>
          <pc:sldMk cId="2597365341" sldId="423"/>
        </pc:sldMkLst>
        <pc:spChg chg="mod">
          <ac:chgData name="McCaughey, Erica" userId="a7d9cb41-3a7e-44e1-bd46-38558d34bcde" providerId="ADAL" clId="{B6F019F7-1B32-4D4F-A3AA-42D4CC4E68B3}" dt="2025-02-07T16:19:50.316" v="6" actId="20577"/>
          <ac:spMkLst>
            <pc:docMk/>
            <pc:sldMk cId="2597365341" sldId="423"/>
            <ac:spMk id="2" creationId="{00000000-0000-0000-0000-000000000000}"/>
          </ac:spMkLst>
        </pc:spChg>
      </pc:sldChg>
      <pc:sldChg chg="delSp modSp mod delAnim modNotesTx">
        <pc:chgData name="McCaughey, Erica" userId="a7d9cb41-3a7e-44e1-bd46-38558d34bcde" providerId="ADAL" clId="{B6F019F7-1B32-4D4F-A3AA-42D4CC4E68B3}" dt="2025-02-12T20:20:08.789" v="28" actId="13926"/>
        <pc:sldMkLst>
          <pc:docMk/>
          <pc:sldMk cId="1861404363" sldId="424"/>
        </pc:sldMkLst>
        <pc:spChg chg="mod">
          <ac:chgData name="McCaughey, Erica" userId="a7d9cb41-3a7e-44e1-bd46-38558d34bcde" providerId="ADAL" clId="{B6F019F7-1B32-4D4F-A3AA-42D4CC4E68B3}" dt="2025-02-12T20:20:08.789" v="28" actId="13926"/>
          <ac:spMkLst>
            <pc:docMk/>
            <pc:sldMk cId="1861404363" sldId="424"/>
            <ac:spMk id="3" creationId="{00000000-0000-0000-0000-000000000000}"/>
          </ac:spMkLst>
        </pc:spChg>
      </pc:sldChg>
      <pc:sldChg chg="modSp mod">
        <pc:chgData name="McCaughey, Erica" userId="a7d9cb41-3a7e-44e1-bd46-38558d34bcde" providerId="ADAL" clId="{B6F019F7-1B32-4D4F-A3AA-42D4CC4E68B3}" dt="2025-02-12T20:21:21.945" v="138" actId="20577"/>
        <pc:sldMkLst>
          <pc:docMk/>
          <pc:sldMk cId="696368584" sldId="427"/>
        </pc:sldMkLst>
        <pc:spChg chg="mod">
          <ac:chgData name="McCaughey, Erica" userId="a7d9cb41-3a7e-44e1-bd46-38558d34bcde" providerId="ADAL" clId="{B6F019F7-1B32-4D4F-A3AA-42D4CC4E68B3}" dt="2025-02-12T20:21:21.945" v="138" actId="20577"/>
          <ac:spMkLst>
            <pc:docMk/>
            <pc:sldMk cId="696368584" sldId="427"/>
            <ac:spMk id="3" creationId="{18CB5F3B-9CB7-4A18-8301-514715FC178A}"/>
          </ac:spMkLst>
        </pc:spChg>
      </pc:sldChg>
    </pc:docChg>
  </pc:docChgLst>
  <pc:docChgLst>
    <pc:chgData name="Suguri, Vitor" userId="S::vitor.suguri@dot.state.fl.us::4631ab6e-7e9e-4911-9e6b-70f276acbcb6" providerId="AD" clId="Web-{AA1FF534-9F11-C7EA-6910-FC5865FBAF6E}"/>
    <pc:docChg chg="modSld">
      <pc:chgData name="Suguri, Vitor" userId="S::vitor.suguri@dot.state.fl.us::4631ab6e-7e9e-4911-9e6b-70f276acbcb6" providerId="AD" clId="Web-{AA1FF534-9F11-C7EA-6910-FC5865FBAF6E}" dt="2025-02-11T02:00:46.168" v="89" actId="20577"/>
      <pc:docMkLst>
        <pc:docMk/>
      </pc:docMkLst>
      <pc:sldChg chg="addSp delSp modSp">
        <pc:chgData name="Suguri, Vitor" userId="S::vitor.suguri@dot.state.fl.us::4631ab6e-7e9e-4911-9e6b-70f276acbcb6" providerId="AD" clId="Web-{AA1FF534-9F11-C7EA-6910-FC5865FBAF6E}" dt="2025-02-11T02:00:46.168" v="89" actId="20577"/>
        <pc:sldMkLst>
          <pc:docMk/>
          <pc:sldMk cId="2597365341" sldId="423"/>
        </pc:sldMkLst>
        <pc:spChg chg="del">
          <ac:chgData name="Suguri, Vitor" userId="S::vitor.suguri@dot.state.fl.us::4631ab6e-7e9e-4911-9e6b-70f276acbcb6" providerId="AD" clId="Web-{AA1FF534-9F11-C7EA-6910-FC5865FBAF6E}" dt="2025-02-11T01:57:31.122" v="4"/>
          <ac:spMkLst>
            <pc:docMk/>
            <pc:sldMk cId="2597365341" sldId="423"/>
            <ac:spMk id="3" creationId="{00000000-0000-0000-0000-000000000000}"/>
          </ac:spMkLst>
        </pc:spChg>
        <pc:spChg chg="add del mod">
          <ac:chgData name="Suguri, Vitor" userId="S::vitor.suguri@dot.state.fl.us::4631ab6e-7e9e-4911-9e6b-70f276acbcb6" providerId="AD" clId="Web-{AA1FF534-9F11-C7EA-6910-FC5865FBAF6E}" dt="2025-02-11T01:57:45.653" v="8"/>
          <ac:spMkLst>
            <pc:docMk/>
            <pc:sldMk cId="2597365341" sldId="423"/>
            <ac:spMk id="6" creationId="{ACCD2980-EB7F-239E-C027-8053DE87FD7C}"/>
          </ac:spMkLst>
        </pc:spChg>
        <pc:spChg chg="add mod">
          <ac:chgData name="Suguri, Vitor" userId="S::vitor.suguri@dot.state.fl.us::4631ab6e-7e9e-4911-9e6b-70f276acbcb6" providerId="AD" clId="Web-{AA1FF534-9F11-C7EA-6910-FC5865FBAF6E}" dt="2025-02-11T02:00:46.168" v="89" actId="20577"/>
          <ac:spMkLst>
            <pc:docMk/>
            <pc:sldMk cId="2597365341" sldId="423"/>
            <ac:spMk id="8" creationId="{6FF6F571-D803-C88F-862A-3DF91A657E46}"/>
          </ac:spMkLst>
        </pc:spChg>
        <pc:picChg chg="add mod">
          <ac:chgData name="Suguri, Vitor" userId="S::vitor.suguri@dot.state.fl.us::4631ab6e-7e9e-4911-9e6b-70f276acbcb6" providerId="AD" clId="Web-{AA1FF534-9F11-C7EA-6910-FC5865FBAF6E}" dt="2025-02-11T01:57:58.731" v="11" actId="14100"/>
          <ac:picMkLst>
            <pc:docMk/>
            <pc:sldMk cId="2597365341" sldId="423"/>
            <ac:picMk id="4" creationId="{CE320E98-6E08-ACDE-06B0-8F78E20881D7}"/>
          </ac:picMkLst>
        </pc:picChg>
      </pc:sldChg>
    </pc:docChg>
  </pc:docChgLst>
  <pc:docChgLst>
    <pc:chgData name="McKinney, Jennifer" userId="S::jennifer.mckinney@dot.state.fl.us::3c023436-feec-4123-884c-c6f25255a718" providerId="AD" clId="Web-{DBDA9F68-A2B2-9011-CBE4-99D0EB63AF87}"/>
    <pc:docChg chg="modSld">
      <pc:chgData name="McKinney, Jennifer" userId="S::jennifer.mckinney@dot.state.fl.us::3c023436-feec-4123-884c-c6f25255a718" providerId="AD" clId="Web-{DBDA9F68-A2B2-9011-CBE4-99D0EB63AF87}" dt="2025-02-11T22:21:25.411" v="272" actId="14100"/>
      <pc:docMkLst>
        <pc:docMk/>
      </pc:docMkLst>
      <pc:sldChg chg="modSp">
        <pc:chgData name="McKinney, Jennifer" userId="S::jennifer.mckinney@dot.state.fl.us::3c023436-feec-4123-884c-c6f25255a718" providerId="AD" clId="Web-{DBDA9F68-A2B2-9011-CBE4-99D0EB63AF87}" dt="2025-02-11T22:14:52.788" v="251" actId="14100"/>
        <pc:sldMkLst>
          <pc:docMk/>
          <pc:sldMk cId="3673137894" sldId="259"/>
        </pc:sldMkLst>
        <pc:spChg chg="mod">
          <ac:chgData name="McKinney, Jennifer" userId="S::jennifer.mckinney@dot.state.fl.us::3c023436-feec-4123-884c-c6f25255a718" providerId="AD" clId="Web-{DBDA9F68-A2B2-9011-CBE4-99D0EB63AF87}" dt="2025-02-11T22:03:27.967" v="77" actId="20577"/>
          <ac:spMkLst>
            <pc:docMk/>
            <pc:sldMk cId="3673137894" sldId="259"/>
            <ac:spMk id="2" creationId="{00000000-0000-0000-0000-000000000000}"/>
          </ac:spMkLst>
        </pc:spChg>
        <pc:spChg chg="mod">
          <ac:chgData name="McKinney, Jennifer" userId="S::jennifer.mckinney@dot.state.fl.us::3c023436-feec-4123-884c-c6f25255a718" providerId="AD" clId="Web-{DBDA9F68-A2B2-9011-CBE4-99D0EB63AF87}" dt="2025-02-11T22:14:52.788" v="251" actId="14100"/>
          <ac:spMkLst>
            <pc:docMk/>
            <pc:sldMk cId="3673137894" sldId="259"/>
            <ac:spMk id="3" creationId="{00000000-0000-0000-0000-000000000000}"/>
          </ac:spMkLst>
        </pc:spChg>
        <pc:picChg chg="mod">
          <ac:chgData name="McKinney, Jennifer" userId="S::jennifer.mckinney@dot.state.fl.us::3c023436-feec-4123-884c-c6f25255a718" providerId="AD" clId="Web-{DBDA9F68-A2B2-9011-CBE4-99D0EB63AF87}" dt="2025-02-11T22:03:34.061" v="78" actId="1076"/>
          <ac:picMkLst>
            <pc:docMk/>
            <pc:sldMk cId="3673137894" sldId="259"/>
            <ac:picMk id="5" creationId="{7729697E-335F-C4AE-AC5B-7ACD5A420C7C}"/>
          </ac:picMkLst>
        </pc:picChg>
      </pc:sldChg>
      <pc:sldChg chg="modSp">
        <pc:chgData name="McKinney, Jennifer" userId="S::jennifer.mckinney@dot.state.fl.us::3c023436-feec-4123-884c-c6f25255a718" providerId="AD" clId="Web-{DBDA9F68-A2B2-9011-CBE4-99D0EB63AF87}" dt="2025-02-11T22:15:28.133" v="255" actId="20577"/>
        <pc:sldMkLst>
          <pc:docMk/>
          <pc:sldMk cId="4176963921" sldId="265"/>
        </pc:sldMkLst>
        <pc:spChg chg="mod">
          <ac:chgData name="McKinney, Jennifer" userId="S::jennifer.mckinney@dot.state.fl.us::3c023436-feec-4123-884c-c6f25255a718" providerId="AD" clId="Web-{DBDA9F68-A2B2-9011-CBE4-99D0EB63AF87}" dt="2025-02-11T22:15:28.133" v="255" actId="20577"/>
          <ac:spMkLst>
            <pc:docMk/>
            <pc:sldMk cId="4176963921" sldId="265"/>
            <ac:spMk id="5" creationId="{7DD87413-039F-4CFA-9AF6-64486F5D4422}"/>
          </ac:spMkLst>
        </pc:spChg>
      </pc:sldChg>
      <pc:sldChg chg="addSp delSp modSp">
        <pc:chgData name="McKinney, Jennifer" userId="S::jennifer.mckinney@dot.state.fl.us::3c023436-feec-4123-884c-c6f25255a718" providerId="AD" clId="Web-{DBDA9F68-A2B2-9011-CBE4-99D0EB63AF87}" dt="2025-02-11T22:15:16.039" v="253" actId="20577"/>
        <pc:sldMkLst>
          <pc:docMk/>
          <pc:sldMk cId="1067833699" sldId="279"/>
        </pc:sldMkLst>
        <pc:spChg chg="mod">
          <ac:chgData name="McKinney, Jennifer" userId="S::jennifer.mckinney@dot.state.fl.us::3c023436-feec-4123-884c-c6f25255a718" providerId="AD" clId="Web-{DBDA9F68-A2B2-9011-CBE4-99D0EB63AF87}" dt="2025-02-11T22:15:16.039" v="253" actId="20577"/>
          <ac:spMkLst>
            <pc:docMk/>
            <pc:sldMk cId="1067833699" sldId="279"/>
            <ac:spMk id="2" creationId="{00000000-0000-0000-0000-000000000000}"/>
          </ac:spMkLst>
        </pc:spChg>
        <pc:spChg chg="add del mod">
          <ac:chgData name="McKinney, Jennifer" userId="S::jennifer.mckinney@dot.state.fl.us::3c023436-feec-4123-884c-c6f25255a718" providerId="AD" clId="Web-{DBDA9F68-A2B2-9011-CBE4-99D0EB63AF87}" dt="2025-02-11T22:10:50.670" v="180" actId="20577"/>
          <ac:spMkLst>
            <pc:docMk/>
            <pc:sldMk cId="1067833699" sldId="279"/>
            <ac:spMk id="4" creationId="{30BFAD7C-278A-8580-F703-FCEB15D3F939}"/>
          </ac:spMkLst>
        </pc:spChg>
        <pc:spChg chg="add del mod">
          <ac:chgData name="McKinney, Jennifer" userId="S::jennifer.mckinney@dot.state.fl.us::3c023436-feec-4123-884c-c6f25255a718" providerId="AD" clId="Web-{DBDA9F68-A2B2-9011-CBE4-99D0EB63AF87}" dt="2025-02-11T22:07:08.615" v="118"/>
          <ac:spMkLst>
            <pc:docMk/>
            <pc:sldMk cId="1067833699" sldId="279"/>
            <ac:spMk id="6" creationId="{C84E85D3-6B8A-4C4D-8DBD-71F4F83F3CF4}"/>
          </ac:spMkLst>
        </pc:spChg>
        <pc:spChg chg="add del">
          <ac:chgData name="McKinney, Jennifer" userId="S::jennifer.mckinney@dot.state.fl.us::3c023436-feec-4123-884c-c6f25255a718" providerId="AD" clId="Web-{DBDA9F68-A2B2-9011-CBE4-99D0EB63AF87}" dt="2025-02-11T22:07:04.537" v="114"/>
          <ac:spMkLst>
            <pc:docMk/>
            <pc:sldMk cId="1067833699" sldId="279"/>
            <ac:spMk id="8" creationId="{3CAD6609-9FBF-EAED-7019-F21A2DB48191}"/>
          </ac:spMkLst>
        </pc:spChg>
        <pc:spChg chg="add del">
          <ac:chgData name="McKinney, Jennifer" userId="S::jennifer.mckinney@dot.state.fl.us::3c023436-feec-4123-884c-c6f25255a718" providerId="AD" clId="Web-{DBDA9F68-A2B2-9011-CBE4-99D0EB63AF87}" dt="2025-02-11T22:07:03.224" v="113"/>
          <ac:spMkLst>
            <pc:docMk/>
            <pc:sldMk cId="1067833699" sldId="279"/>
            <ac:spMk id="10" creationId="{9BF29B4A-2F71-3FC1-9335-DFD31AE00AF6}"/>
          </ac:spMkLst>
        </pc:spChg>
      </pc:sldChg>
      <pc:sldChg chg="modSp">
        <pc:chgData name="McKinney, Jennifer" userId="S::jennifer.mckinney@dot.state.fl.us::3c023436-feec-4123-884c-c6f25255a718" providerId="AD" clId="Web-{DBDA9F68-A2B2-9011-CBE4-99D0EB63AF87}" dt="2025-02-11T22:05:00.173" v="92" actId="20577"/>
        <pc:sldMkLst>
          <pc:docMk/>
          <pc:sldMk cId="2160974250" sldId="422"/>
        </pc:sldMkLst>
        <pc:spChg chg="mod">
          <ac:chgData name="McKinney, Jennifer" userId="S::jennifer.mckinney@dot.state.fl.us::3c023436-feec-4123-884c-c6f25255a718" providerId="AD" clId="Web-{DBDA9F68-A2B2-9011-CBE4-99D0EB63AF87}" dt="2025-02-11T22:05:00.173" v="92" actId="20577"/>
          <ac:spMkLst>
            <pc:docMk/>
            <pc:sldMk cId="2160974250" sldId="422"/>
            <ac:spMk id="2" creationId="{00000000-0000-0000-0000-000000000000}"/>
          </ac:spMkLst>
        </pc:spChg>
        <pc:spChg chg="mod">
          <ac:chgData name="McKinney, Jennifer" userId="S::jennifer.mckinney@dot.state.fl.us::3c023436-feec-4123-884c-c6f25255a718" providerId="AD" clId="Web-{DBDA9F68-A2B2-9011-CBE4-99D0EB63AF87}" dt="2025-02-11T22:04:13.843" v="80" actId="1076"/>
          <ac:spMkLst>
            <pc:docMk/>
            <pc:sldMk cId="2160974250" sldId="422"/>
            <ac:spMk id="3" creationId="{00000000-0000-0000-0000-000000000000}"/>
          </ac:spMkLst>
        </pc:spChg>
      </pc:sldChg>
      <pc:sldChg chg="modSp">
        <pc:chgData name="McKinney, Jennifer" userId="S::jennifer.mckinney@dot.state.fl.us::3c023436-feec-4123-884c-c6f25255a718" providerId="AD" clId="Web-{DBDA9F68-A2B2-9011-CBE4-99D0EB63AF87}" dt="2025-02-11T22:03:52.718" v="79" actId="20577"/>
        <pc:sldMkLst>
          <pc:docMk/>
          <pc:sldMk cId="2597365341" sldId="423"/>
        </pc:sldMkLst>
        <pc:spChg chg="mod">
          <ac:chgData name="McKinney, Jennifer" userId="S::jennifer.mckinney@dot.state.fl.us::3c023436-feec-4123-884c-c6f25255a718" providerId="AD" clId="Web-{DBDA9F68-A2B2-9011-CBE4-99D0EB63AF87}" dt="2025-02-11T22:03:52.718" v="79" actId="20577"/>
          <ac:spMkLst>
            <pc:docMk/>
            <pc:sldMk cId="2597365341" sldId="423"/>
            <ac:spMk id="2" creationId="{00000000-0000-0000-0000-000000000000}"/>
          </ac:spMkLst>
        </pc:spChg>
        <pc:spChg chg="mod">
          <ac:chgData name="McKinney, Jennifer" userId="S::jennifer.mckinney@dot.state.fl.us::3c023436-feec-4123-884c-c6f25255a718" providerId="AD" clId="Web-{DBDA9F68-A2B2-9011-CBE4-99D0EB63AF87}" dt="2025-02-11T22:02:48.934" v="43" actId="1076"/>
          <ac:spMkLst>
            <pc:docMk/>
            <pc:sldMk cId="2597365341" sldId="423"/>
            <ac:spMk id="8" creationId="{6FF6F571-D803-C88F-862A-3DF91A657E46}"/>
          </ac:spMkLst>
        </pc:spChg>
      </pc:sldChg>
      <pc:sldChg chg="modSp">
        <pc:chgData name="McKinney, Jennifer" userId="S::jennifer.mckinney@dot.state.fl.us::3c023436-feec-4123-884c-c6f25255a718" providerId="AD" clId="Web-{DBDA9F68-A2B2-9011-CBE4-99D0EB63AF87}" dt="2025-02-11T22:00:08.975" v="28" actId="20577"/>
        <pc:sldMkLst>
          <pc:docMk/>
          <pc:sldMk cId="1861404363" sldId="424"/>
        </pc:sldMkLst>
        <pc:spChg chg="mod">
          <ac:chgData name="McKinney, Jennifer" userId="S::jennifer.mckinney@dot.state.fl.us::3c023436-feec-4123-884c-c6f25255a718" providerId="AD" clId="Web-{DBDA9F68-A2B2-9011-CBE4-99D0EB63AF87}" dt="2025-02-11T22:00:08.975" v="28" actId="20577"/>
          <ac:spMkLst>
            <pc:docMk/>
            <pc:sldMk cId="1861404363" sldId="424"/>
            <ac:spMk id="3" creationId="{00000000-0000-0000-0000-000000000000}"/>
          </ac:spMkLst>
        </pc:spChg>
      </pc:sldChg>
      <pc:sldChg chg="delSp modSp delAnim">
        <pc:chgData name="McKinney, Jennifer" userId="S::jennifer.mckinney@dot.state.fl.us::3c023436-feec-4123-884c-c6f25255a718" providerId="AD" clId="Web-{DBDA9F68-A2B2-9011-CBE4-99D0EB63AF87}" dt="2025-02-11T22:21:25.411" v="272" actId="14100"/>
        <pc:sldMkLst>
          <pc:docMk/>
          <pc:sldMk cId="2567272083" sldId="425"/>
        </pc:sldMkLst>
        <pc:spChg chg="mod">
          <ac:chgData name="McKinney, Jennifer" userId="S::jennifer.mckinney@dot.state.fl.us::3c023436-feec-4123-884c-c6f25255a718" providerId="AD" clId="Web-{DBDA9F68-A2B2-9011-CBE4-99D0EB63AF87}" dt="2025-02-11T22:21:25.411" v="272" actId="14100"/>
          <ac:spMkLst>
            <pc:docMk/>
            <pc:sldMk cId="2567272083" sldId="425"/>
            <ac:spMk id="3" creationId="{00000000-0000-0000-0000-000000000000}"/>
          </ac:spMkLst>
        </pc:spChg>
        <pc:picChg chg="del">
          <ac:chgData name="McKinney, Jennifer" userId="S::jennifer.mckinney@dot.state.fl.us::3c023436-feec-4123-884c-c6f25255a718" providerId="AD" clId="Web-{DBDA9F68-A2B2-9011-CBE4-99D0EB63AF87}" dt="2025-02-11T22:13:38.832" v="245"/>
          <ac:picMkLst>
            <pc:docMk/>
            <pc:sldMk cId="2567272083" sldId="425"/>
            <ac:picMk id="12" creationId="{66C19101-A98B-B635-DADD-12B5EC267311}"/>
          </ac:picMkLst>
        </pc:picChg>
      </pc:sldChg>
      <pc:sldChg chg="delSp modSp delAnim">
        <pc:chgData name="McKinney, Jennifer" userId="S::jennifer.mckinney@dot.state.fl.us::3c023436-feec-4123-884c-c6f25255a718" providerId="AD" clId="Web-{DBDA9F68-A2B2-9011-CBE4-99D0EB63AF87}" dt="2025-02-11T22:16:45.042" v="262" actId="1076"/>
        <pc:sldMkLst>
          <pc:docMk/>
          <pc:sldMk cId="3739900673" sldId="426"/>
        </pc:sldMkLst>
        <pc:spChg chg="mod">
          <ac:chgData name="McKinney, Jennifer" userId="S::jennifer.mckinney@dot.state.fl.us::3c023436-feec-4123-884c-c6f25255a718" providerId="AD" clId="Web-{DBDA9F68-A2B2-9011-CBE4-99D0EB63AF87}" dt="2025-02-11T22:16:39.620" v="261" actId="1076"/>
          <ac:spMkLst>
            <pc:docMk/>
            <pc:sldMk cId="3739900673" sldId="426"/>
            <ac:spMk id="2" creationId="{00000000-0000-0000-0000-000000000000}"/>
          </ac:spMkLst>
        </pc:spChg>
        <pc:spChg chg="mod">
          <ac:chgData name="McKinney, Jennifer" userId="S::jennifer.mckinney@dot.state.fl.us::3c023436-feec-4123-884c-c6f25255a718" providerId="AD" clId="Web-{DBDA9F68-A2B2-9011-CBE4-99D0EB63AF87}" dt="2025-02-11T22:16:45.042" v="262" actId="1076"/>
          <ac:spMkLst>
            <pc:docMk/>
            <pc:sldMk cId="3739900673" sldId="426"/>
            <ac:spMk id="4" creationId="{BF78003F-5531-AFA7-A1A7-3E872870B0D9}"/>
          </ac:spMkLst>
        </pc:spChg>
        <pc:picChg chg="del">
          <ac:chgData name="McKinney, Jennifer" userId="S::jennifer.mckinney@dot.state.fl.us::3c023436-feec-4123-884c-c6f25255a718" providerId="AD" clId="Web-{DBDA9F68-A2B2-9011-CBE4-99D0EB63AF87}" dt="2025-02-11T22:13:42.332" v="246"/>
          <ac:picMkLst>
            <pc:docMk/>
            <pc:sldMk cId="3739900673" sldId="426"/>
            <ac:picMk id="25" creationId="{42608B61-B8C6-3774-BA94-14E5A16DC393}"/>
          </ac:picMkLst>
        </pc:picChg>
      </pc:sldChg>
      <pc:sldChg chg="delSp modSp delAnim">
        <pc:chgData name="McKinney, Jennifer" userId="S::jennifer.mckinney@dot.state.fl.us::3c023436-feec-4123-884c-c6f25255a718" providerId="AD" clId="Web-{DBDA9F68-A2B2-9011-CBE4-99D0EB63AF87}" dt="2025-02-11T22:16:03.509" v="258" actId="1076"/>
        <pc:sldMkLst>
          <pc:docMk/>
          <pc:sldMk cId="696368584" sldId="427"/>
        </pc:sldMkLst>
        <pc:spChg chg="mod">
          <ac:chgData name="McKinney, Jennifer" userId="S::jennifer.mckinney@dot.state.fl.us::3c023436-feec-4123-884c-c6f25255a718" providerId="AD" clId="Web-{DBDA9F68-A2B2-9011-CBE4-99D0EB63AF87}" dt="2025-02-11T22:16:03.509" v="258" actId="1076"/>
          <ac:spMkLst>
            <pc:docMk/>
            <pc:sldMk cId="696368584" sldId="427"/>
            <ac:spMk id="2" creationId="{FFBC79E6-ECF8-4FC4-915B-4FF7C6CD19DD}"/>
          </ac:spMkLst>
        </pc:spChg>
        <pc:spChg chg="mod">
          <ac:chgData name="McKinney, Jennifer" userId="S::jennifer.mckinney@dot.state.fl.us::3c023436-feec-4123-884c-c6f25255a718" providerId="AD" clId="Web-{DBDA9F68-A2B2-9011-CBE4-99D0EB63AF87}" dt="2025-02-11T22:12:06.938" v="239" actId="20577"/>
          <ac:spMkLst>
            <pc:docMk/>
            <pc:sldMk cId="696368584" sldId="427"/>
            <ac:spMk id="3" creationId="{18CB5F3B-9CB7-4A18-8301-514715FC178A}"/>
          </ac:spMkLst>
        </pc:spChg>
        <pc:picChg chg="del">
          <ac:chgData name="McKinney, Jennifer" userId="S::jennifer.mckinney@dot.state.fl.us::3c023436-feec-4123-884c-c6f25255a718" providerId="AD" clId="Web-{DBDA9F68-A2B2-9011-CBE4-99D0EB63AF87}" dt="2025-02-11T22:13:45.723" v="247"/>
          <ac:picMkLst>
            <pc:docMk/>
            <pc:sldMk cId="696368584" sldId="427"/>
            <ac:picMk id="10" creationId="{D9BED481-77B6-6E56-7BBA-4FAB72B7632B}"/>
          </ac:picMkLst>
        </pc:picChg>
      </pc:sldChg>
      <pc:sldChg chg="delSp delAnim">
        <pc:chgData name="McKinney, Jennifer" userId="S::jennifer.mckinney@dot.state.fl.us::3c023436-feec-4123-884c-c6f25255a718" providerId="AD" clId="Web-{DBDA9F68-A2B2-9011-CBE4-99D0EB63AF87}" dt="2025-02-11T22:13:33.816" v="244"/>
        <pc:sldMkLst>
          <pc:docMk/>
          <pc:sldMk cId="3387022224" sldId="431"/>
        </pc:sldMkLst>
        <pc:picChg chg="del">
          <ac:chgData name="McKinney, Jennifer" userId="S::jennifer.mckinney@dot.state.fl.us::3c023436-feec-4123-884c-c6f25255a718" providerId="AD" clId="Web-{DBDA9F68-A2B2-9011-CBE4-99D0EB63AF87}" dt="2025-02-11T22:13:33.816" v="244"/>
          <ac:picMkLst>
            <pc:docMk/>
            <pc:sldMk cId="3387022224" sldId="431"/>
            <ac:picMk id="39" creationId="{978AF6E8-3752-998C-1F41-BBF54D3A08CD}"/>
          </ac:picMkLst>
        </pc:picChg>
      </pc:sldChg>
    </pc:docChg>
  </pc:docChgLst>
  <pc:docChgLst>
    <pc:chgData name="McCaughey, Erica" userId="S::erica.mccaughey@dot.state.fl.us::a7d9cb41-3a7e-44e1-bd46-38558d34bcde" providerId="AD" clId="Web-{D9B94C77-CDC0-63EC-BCF1-701EBBC229FB}"/>
    <pc:docChg chg="delSld modSld">
      <pc:chgData name="McCaughey, Erica" userId="S::erica.mccaughey@dot.state.fl.us::a7d9cb41-3a7e-44e1-bd46-38558d34bcde" providerId="AD" clId="Web-{D9B94C77-CDC0-63EC-BCF1-701EBBC229FB}" dt="2025-02-06T19:27:25.472" v="148" actId="20577"/>
      <pc:docMkLst>
        <pc:docMk/>
      </pc:docMkLst>
      <pc:sldChg chg="modSp del">
        <pc:chgData name="McCaughey, Erica" userId="S::erica.mccaughey@dot.state.fl.us::a7d9cb41-3a7e-44e1-bd46-38558d34bcde" providerId="AD" clId="Web-{D9B94C77-CDC0-63EC-BCF1-701EBBC229FB}" dt="2025-02-06T19:27:04.285" v="144"/>
        <pc:sldMkLst>
          <pc:docMk/>
          <pc:sldMk cId="1919592631" sldId="261"/>
        </pc:sldMkLst>
      </pc:sldChg>
      <pc:sldChg chg="modSp">
        <pc:chgData name="McCaughey, Erica" userId="S::erica.mccaughey@dot.state.fl.us::a7d9cb41-3a7e-44e1-bd46-38558d34bcde" providerId="AD" clId="Web-{D9B94C77-CDC0-63EC-BCF1-701EBBC229FB}" dt="2025-02-06T19:27:25.472" v="148" actId="20577"/>
        <pc:sldMkLst>
          <pc:docMk/>
          <pc:sldMk cId="1067833699" sldId="279"/>
        </pc:sldMkLst>
        <pc:spChg chg="mod">
          <ac:chgData name="McCaughey, Erica" userId="S::erica.mccaughey@dot.state.fl.us::a7d9cb41-3a7e-44e1-bd46-38558d34bcde" providerId="AD" clId="Web-{D9B94C77-CDC0-63EC-BCF1-701EBBC229FB}" dt="2025-02-06T19:27:25.472" v="148" actId="20577"/>
          <ac:spMkLst>
            <pc:docMk/>
            <pc:sldMk cId="1067833699" sldId="279"/>
            <ac:spMk id="2" creationId="{00000000-0000-0000-0000-000000000000}"/>
          </ac:spMkLst>
        </pc:spChg>
      </pc:sldChg>
      <pc:sldChg chg="modSp">
        <pc:chgData name="McCaughey, Erica" userId="S::erica.mccaughey@dot.state.fl.us::a7d9cb41-3a7e-44e1-bd46-38558d34bcde" providerId="AD" clId="Web-{D9B94C77-CDC0-63EC-BCF1-701EBBC229FB}" dt="2025-02-06T19:23:30.535" v="143" actId="20577"/>
        <pc:sldMkLst>
          <pc:docMk/>
          <pc:sldMk cId="2567272083" sldId="425"/>
        </pc:sldMkLst>
        <pc:spChg chg="mod">
          <ac:chgData name="McCaughey, Erica" userId="S::erica.mccaughey@dot.state.fl.us::a7d9cb41-3a7e-44e1-bd46-38558d34bcde" providerId="AD" clId="Web-{D9B94C77-CDC0-63EC-BCF1-701EBBC229FB}" dt="2025-02-06T19:23:30.535" v="143" actId="20577"/>
          <ac:spMkLst>
            <pc:docMk/>
            <pc:sldMk cId="2567272083" sldId="425"/>
            <ac:spMk id="3" creationId="{00000000-0000-0000-0000-000000000000}"/>
          </ac:spMkLst>
        </pc:spChg>
      </pc:sldChg>
      <pc:sldChg chg="addSp delSp modSp">
        <pc:chgData name="McCaughey, Erica" userId="S::erica.mccaughey@dot.state.fl.us::a7d9cb41-3a7e-44e1-bd46-38558d34bcde" providerId="AD" clId="Web-{D9B94C77-CDC0-63EC-BCF1-701EBBC229FB}" dt="2025-02-06T19:22:21.504" v="132" actId="20577"/>
        <pc:sldMkLst>
          <pc:docMk/>
          <pc:sldMk cId="3739900673" sldId="426"/>
        </pc:sldMkLst>
        <pc:spChg chg="add mod">
          <ac:chgData name="McCaughey, Erica" userId="S::erica.mccaughey@dot.state.fl.us::a7d9cb41-3a7e-44e1-bd46-38558d34bcde" providerId="AD" clId="Web-{D9B94C77-CDC0-63EC-BCF1-701EBBC229FB}" dt="2025-02-06T19:22:21.504" v="132" actId="20577"/>
          <ac:spMkLst>
            <pc:docMk/>
            <pc:sldMk cId="3739900673" sldId="426"/>
            <ac:spMk id="4" creationId="{BF78003F-5531-AFA7-A1A7-3E872870B0D9}"/>
          </ac:spMkLst>
        </pc:spChg>
      </pc:sldChg>
      <pc:sldChg chg="modSp">
        <pc:chgData name="McCaughey, Erica" userId="S::erica.mccaughey@dot.state.fl.us::a7d9cb41-3a7e-44e1-bd46-38558d34bcde" providerId="AD" clId="Web-{D9B94C77-CDC0-63EC-BCF1-701EBBC229FB}" dt="2025-02-06T19:06:43.552" v="81" actId="20577"/>
        <pc:sldMkLst>
          <pc:docMk/>
          <pc:sldMk cId="696368584" sldId="427"/>
        </pc:sldMkLst>
        <pc:spChg chg="mod">
          <ac:chgData name="McCaughey, Erica" userId="S::erica.mccaughey@dot.state.fl.us::a7d9cb41-3a7e-44e1-bd46-38558d34bcde" providerId="AD" clId="Web-{D9B94C77-CDC0-63EC-BCF1-701EBBC229FB}" dt="2025-02-06T19:06:43.552" v="81" actId="20577"/>
          <ac:spMkLst>
            <pc:docMk/>
            <pc:sldMk cId="696368584" sldId="427"/>
            <ac:spMk id="3" creationId="{18CB5F3B-9CB7-4A18-8301-514715FC178A}"/>
          </ac:spMkLst>
        </pc:spChg>
      </pc:sldChg>
    </pc:docChg>
  </pc:docChgLst>
  <pc:docChgLst>
    <pc:chgData name="McCaughey, Erica" userId="S::erica.mccaughey@dot.state.fl.us::a7d9cb41-3a7e-44e1-bd46-38558d34bcde" providerId="AD" clId="Web-{AB0F7C0E-28EF-47F6-D687-7B80B42E3160}"/>
    <pc:docChg chg="modSld">
      <pc:chgData name="McCaughey, Erica" userId="S::erica.mccaughey@dot.state.fl.us::a7d9cb41-3a7e-44e1-bd46-38558d34bcde" providerId="AD" clId="Web-{AB0F7C0E-28EF-47F6-D687-7B80B42E3160}" dt="2025-02-10T23:10:46.598" v="173" actId="20577"/>
      <pc:docMkLst>
        <pc:docMk/>
      </pc:docMkLst>
      <pc:sldChg chg="modSp">
        <pc:chgData name="McCaughey, Erica" userId="S::erica.mccaughey@dot.state.fl.us::a7d9cb41-3a7e-44e1-bd46-38558d34bcde" providerId="AD" clId="Web-{AB0F7C0E-28EF-47F6-D687-7B80B42E3160}" dt="2025-02-10T23:07:54.865" v="143" actId="20577"/>
        <pc:sldMkLst>
          <pc:docMk/>
          <pc:sldMk cId="4176963921" sldId="265"/>
        </pc:sldMkLst>
        <pc:spChg chg="mod">
          <ac:chgData name="McCaughey, Erica" userId="S::erica.mccaughey@dot.state.fl.us::a7d9cb41-3a7e-44e1-bd46-38558d34bcde" providerId="AD" clId="Web-{AB0F7C0E-28EF-47F6-D687-7B80B42E3160}" dt="2025-02-10T23:07:54.865" v="143" actId="20577"/>
          <ac:spMkLst>
            <pc:docMk/>
            <pc:sldMk cId="4176963921" sldId="265"/>
            <ac:spMk id="5" creationId="{7DD87413-039F-4CFA-9AF6-64486F5D4422}"/>
          </ac:spMkLst>
        </pc:spChg>
      </pc:sldChg>
      <pc:sldChg chg="modSp">
        <pc:chgData name="McCaughey, Erica" userId="S::erica.mccaughey@dot.state.fl.us::a7d9cb41-3a7e-44e1-bd46-38558d34bcde" providerId="AD" clId="Web-{AB0F7C0E-28EF-47F6-D687-7B80B42E3160}" dt="2025-02-10T23:04:50.303" v="52" actId="20577"/>
        <pc:sldMkLst>
          <pc:docMk/>
          <pc:sldMk cId="1067833699" sldId="279"/>
        </pc:sldMkLst>
        <pc:spChg chg="mod">
          <ac:chgData name="McCaughey, Erica" userId="S::erica.mccaughey@dot.state.fl.us::a7d9cb41-3a7e-44e1-bd46-38558d34bcde" providerId="AD" clId="Web-{AB0F7C0E-28EF-47F6-D687-7B80B42E3160}" dt="2025-02-10T23:04:50.303" v="52" actId="20577"/>
          <ac:spMkLst>
            <pc:docMk/>
            <pc:sldMk cId="1067833699" sldId="279"/>
            <ac:spMk id="2" creationId="{00000000-0000-0000-0000-000000000000}"/>
          </ac:spMkLst>
        </pc:spChg>
      </pc:sldChg>
      <pc:sldChg chg="modSp">
        <pc:chgData name="McCaughey, Erica" userId="S::erica.mccaughey@dot.state.fl.us::a7d9cb41-3a7e-44e1-bd46-38558d34bcde" providerId="AD" clId="Web-{AB0F7C0E-28EF-47F6-D687-7B80B42E3160}" dt="2025-02-10T23:10:46.598" v="173" actId="20577"/>
        <pc:sldMkLst>
          <pc:docMk/>
          <pc:sldMk cId="2160974250" sldId="422"/>
        </pc:sldMkLst>
        <pc:spChg chg="mod">
          <ac:chgData name="McCaughey, Erica" userId="S::erica.mccaughey@dot.state.fl.us::a7d9cb41-3a7e-44e1-bd46-38558d34bcde" providerId="AD" clId="Web-{AB0F7C0E-28EF-47F6-D687-7B80B42E3160}" dt="2025-02-10T23:10:46.598" v="173" actId="20577"/>
          <ac:spMkLst>
            <pc:docMk/>
            <pc:sldMk cId="2160974250" sldId="422"/>
            <ac:spMk id="2" creationId="{00000000-0000-0000-0000-000000000000}"/>
          </ac:spMkLst>
        </pc:spChg>
      </pc:sldChg>
      <pc:sldChg chg="modSp">
        <pc:chgData name="McCaughey, Erica" userId="S::erica.mccaughey@dot.state.fl.us::a7d9cb41-3a7e-44e1-bd46-38558d34bcde" providerId="AD" clId="Web-{AB0F7C0E-28EF-47F6-D687-7B80B42E3160}" dt="2025-02-10T23:01:21.881" v="33" actId="20577"/>
        <pc:sldMkLst>
          <pc:docMk/>
          <pc:sldMk cId="1861404363" sldId="424"/>
        </pc:sldMkLst>
        <pc:spChg chg="mod">
          <ac:chgData name="McCaughey, Erica" userId="S::erica.mccaughey@dot.state.fl.us::a7d9cb41-3a7e-44e1-bd46-38558d34bcde" providerId="AD" clId="Web-{AB0F7C0E-28EF-47F6-D687-7B80B42E3160}" dt="2025-02-10T23:01:21.881" v="33" actId="20577"/>
          <ac:spMkLst>
            <pc:docMk/>
            <pc:sldMk cId="1861404363" sldId="424"/>
            <ac:spMk id="3" creationId="{00000000-0000-0000-0000-000000000000}"/>
          </ac:spMkLst>
        </pc:spChg>
      </pc:sldChg>
      <pc:sldChg chg="modSp">
        <pc:chgData name="McCaughey, Erica" userId="S::erica.mccaughey@dot.state.fl.us::a7d9cb41-3a7e-44e1-bd46-38558d34bcde" providerId="AD" clId="Web-{AB0F7C0E-28EF-47F6-D687-7B80B42E3160}" dt="2025-02-10T23:10:28.880" v="171" actId="20577"/>
        <pc:sldMkLst>
          <pc:docMk/>
          <pc:sldMk cId="2567272083" sldId="425"/>
        </pc:sldMkLst>
        <pc:spChg chg="mod">
          <ac:chgData name="McCaughey, Erica" userId="S::erica.mccaughey@dot.state.fl.us::a7d9cb41-3a7e-44e1-bd46-38558d34bcde" providerId="AD" clId="Web-{AB0F7C0E-28EF-47F6-D687-7B80B42E3160}" dt="2025-02-10T23:10:28.880" v="171" actId="20577"/>
          <ac:spMkLst>
            <pc:docMk/>
            <pc:sldMk cId="2567272083" sldId="42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8235-8478-48BC-91E3-F1D92F3C437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EE60-40EF-45C1-9073-2AF153F7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motorists should use extra caution when driving around bicyclists, motorcyclists and commercial motor vehicles (CMV). The Florida Department of Highway Safety and Motor Vehicles reminds everyone to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the Road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all road users can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 Alive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Florida, the bicycle is legally defined as a vehicle and has all of the privileges, rights and responsibilities on public roads (except for expressways) that a motor vehicle operator does.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Bicyclists may ride out of the bike lane in the travel lane for their own safety on narrow roads to avoid obstacles or pavement hazards, or to prepare for a left turn. 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bicyclist may use the full lane even while traveling substantially below the speed of traffic if the lane is too narrow for both a car and bicycle to share.</a:t>
            </a:r>
          </a:p>
          <a:p>
            <a:endParaRPr lang="en-US"/>
          </a:p>
          <a:p>
            <a:r>
              <a:rPr lang="en-US" b="1"/>
              <a:t>To share</a:t>
            </a:r>
            <a:r>
              <a:rPr lang="en-US" b="1" baseline="0"/>
              <a:t> the road, m</a:t>
            </a:r>
            <a:r>
              <a:rPr lang="en-US" b="1"/>
              <a:t>otorists can:</a:t>
            </a:r>
          </a:p>
          <a:p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Slow down! Speed is the cause of 27% of all fatal crashes.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Avoid distractions while driving. Focus on the road. Always watch for pedestrians.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Pass bicyclists safely. Allow a minimum of three feet between your vehicle and the bicyclist.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1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8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7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Consultant Responsibilities for this project will include: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TRC Consideration for the LOR’s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EE60-40EF-45C1-9073-2AF153F79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514600"/>
            <a:ext cx="9753600" cy="91440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ctr">
              <a:defRPr sz="2800">
                <a:solidFill>
                  <a:srgbClr val="1F42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429001"/>
            <a:ext cx="9753600" cy="9143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rgbClr val="D72E2A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4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990600"/>
            <a:ext cx="11029616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7" y="1600200"/>
            <a:ext cx="11029615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F428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F4283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F4283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F428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F428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ondary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990600"/>
            <a:ext cx="11029616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1197" y="1600200"/>
            <a:ext cx="5422391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8417" y="1591733"/>
            <a:ext cx="542239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581193" y="1600200"/>
            <a:ext cx="10993548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990600"/>
            <a:ext cx="11029616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6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81192" y="1600200"/>
            <a:ext cx="10993549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990600"/>
            <a:ext cx="11029616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1538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4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rgbClr val="1F4283">
              <a:alpha val="9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517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rgbClr val="3D6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0" y="6316936"/>
            <a:ext cx="12192000" cy="541064"/>
          </a:xfrm>
          <a:prstGeom prst="rect">
            <a:avLst/>
          </a:prstGeom>
          <a:solidFill>
            <a:srgbClr val="1538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9550"/>
            <a:ext cx="1828800" cy="62865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38400" y="6428602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7680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2400" b="1" kern="1200" cap="none">
          <a:solidFill>
            <a:srgbClr val="3356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2125" indent="-1721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8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4375" indent="-1721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6250" indent="-15187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8625" indent="-1316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1125" indent="-131625" algn="l" defTabSz="257175" rtl="0" eaLnBrk="1" latinLnBrk="0" hangingPunct="1">
        <a:spcBef>
          <a:spcPct val="20000"/>
        </a:spcBef>
        <a:spcAft>
          <a:spcPts val="338"/>
        </a:spcAft>
        <a:buClr>
          <a:srgbClr val="153879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87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6pPr>
      <a:lvl7pPr marL="12375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7pPr>
      <a:lvl8pPr marL="14062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8pPr>
      <a:lvl9pPr marL="15750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640" y="1645085"/>
            <a:ext cx="11256721" cy="2628379"/>
          </a:xfrm>
        </p:spPr>
        <p:txBody>
          <a:bodyPr lIns="91440" tIns="45720" rIns="91440" bIns="45720" anchor="b">
            <a:no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2400">
                <a:latin typeface="Arial"/>
                <a:cs typeface="Arial"/>
              </a:rPr>
              <a:t>ISD PLANNING - CORRIDOR PLANS &amp; COMPLETE STREETS ANALYSES</a:t>
            </a:r>
            <a:r>
              <a:rPr lang="en-US" sz="1050" b="0">
                <a:latin typeface="Arial"/>
                <a:cs typeface="Arial"/>
              </a:rPr>
              <a:t> 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AD 26104</a:t>
            </a:r>
            <a:br>
              <a:rPr lang="en-US" sz="2400"/>
            </a:br>
            <a:r>
              <a:rPr lang="en-US" sz="2400">
                <a:latin typeface="Arial"/>
                <a:cs typeface="Arial"/>
              </a:rPr>
              <a:t>439029-1</a:t>
            </a:r>
            <a:br>
              <a:rPr lang="en-US" sz="2400">
                <a:latin typeface="Arial"/>
              </a:rPr>
            </a:br>
            <a:br>
              <a:rPr lang="en-US" sz="2400" b="1" kern="1200" cap="none">
                <a:latin typeface="Calibri"/>
                <a:ea typeface="+mn-ea"/>
                <a:cs typeface="Arial" panose="020B0604020202020204" pitchFamily="34" charset="0"/>
              </a:rPr>
            </a:br>
            <a:br>
              <a:rPr lang="en-US" sz="2400">
                <a:latin typeface="Calibri"/>
                <a:ea typeface="+mn-ea"/>
                <a:cs typeface="Arial"/>
              </a:rPr>
            </a:br>
            <a:endParaRPr lang="en-US" sz="2400">
              <a:solidFill>
                <a:srgbClr val="1F4284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4455" y="4267201"/>
            <a:ext cx="7315200" cy="91439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solidFill>
                  <a:srgbClr val="1F4284"/>
                </a:solidFill>
                <a:latin typeface="Arial"/>
                <a:cs typeface="Arial"/>
              </a:rPr>
              <a:t>Project Manager</a:t>
            </a:r>
          </a:p>
          <a:p>
            <a:r>
              <a:rPr lang="en-US">
                <a:solidFill>
                  <a:srgbClr val="1F4284"/>
                </a:solidFill>
                <a:latin typeface="Arial"/>
                <a:cs typeface="Arial"/>
              </a:rPr>
              <a:t>Erica McCaughey</a:t>
            </a:r>
            <a:endParaRPr lang="en-US">
              <a:solidFill>
                <a:srgbClr val="1F4284"/>
              </a:solidFill>
            </a:endParaRPr>
          </a:p>
          <a:p>
            <a:endParaRPr lang="en-US">
              <a:solidFill>
                <a:srgbClr val="1F4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9848"/>
      </p:ext>
    </p:extLst>
  </p:cSld>
  <p:clrMapOvr>
    <a:masterClrMapping/>
  </p:clrMapOvr>
  <p:transition advTm="28118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7" y="1498795"/>
            <a:ext cx="11029615" cy="4042750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 algn="ctr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/>
                <a:cs typeface="Arial"/>
              </a:rPr>
              <a:t>If you would like to schedule your </a:t>
            </a:r>
            <a:br>
              <a:rPr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 panose="020B0604020202020204" pitchFamily="34" charset="0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/>
                <a:cs typeface="Arial"/>
              </a:rPr>
              <a:t>20-minute marketing meeting, </a:t>
            </a:r>
            <a:r>
              <a:rPr lang="en-US" sz="2200" b="0">
                <a:solidFill>
                  <a:srgbClr val="153879"/>
                </a:solidFill>
                <a:latin typeface="Arial"/>
                <a:cs typeface="Arial"/>
              </a:rPr>
              <a:t>please contact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5387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2200" b="0">
                <a:solidFill>
                  <a:srgbClr val="153879"/>
                </a:solidFill>
                <a:latin typeface="Arial"/>
                <a:cs typeface="Arial"/>
              </a:rPr>
              <a:t>Erica McCaughey at erica.mccaughey@dot.state.fl.us.</a:t>
            </a:r>
            <a:endParaRPr lang="en-US">
              <a:latin typeface="Arial"/>
            </a:endParaRPr>
          </a:p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0">
              <a:solidFill>
                <a:srgbClr val="153879"/>
              </a:solidFill>
              <a:latin typeface="Arial"/>
            </a:endParaRPr>
          </a:p>
          <a:p>
            <a:pPr marL="0" indent="0" algn="ctr">
              <a:buNone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Marketing Meetings can be in-person or virtual</a:t>
            </a:r>
            <a:r>
              <a:rPr lang="en-US" sz="2200">
                <a:latin typeface="Arial"/>
                <a:ea typeface="+mj-ea"/>
                <a:cs typeface="Arial"/>
              </a:rPr>
              <a:t>. In-person meetings will be located at 801 N. Broadway Ave Bartow, FL 33830</a:t>
            </a:r>
            <a:endParaRPr lang="en-US" sz="2200">
              <a:highlight>
                <a:srgbClr val="FFFF00"/>
              </a:highlight>
              <a:latin typeface="Arial"/>
              <a:ea typeface="+mj-ea"/>
              <a:cs typeface="Arial"/>
            </a:endParaRPr>
          </a:p>
          <a:p>
            <a:pPr marL="0" indent="0" algn="ctr">
              <a:buNone/>
            </a:pPr>
            <a:r>
              <a:rPr lang="en-US" sz="2200">
                <a:latin typeface="Arial"/>
                <a:ea typeface="+mj-ea"/>
                <a:cs typeface="Arial"/>
              </a:rPr>
              <a:t> Meetings are being held on: </a:t>
            </a:r>
            <a:endParaRPr lang="en-US">
              <a:latin typeface="Arial"/>
              <a:ea typeface="+mj-ea"/>
            </a:endParaRPr>
          </a:p>
          <a:p>
            <a:pPr marL="0" indent="0" algn="ctr">
              <a:buNone/>
            </a:pPr>
            <a:r>
              <a:rPr lang="en-US" sz="2200">
                <a:latin typeface="Arial"/>
                <a:ea typeface="+mj-ea"/>
                <a:cs typeface="Arial"/>
              </a:rPr>
              <a:t>2/14, 2/20, and 2/25.</a:t>
            </a:r>
            <a:endParaRPr lang="en-US">
              <a:latin typeface="Arial"/>
              <a:ea typeface="+mj-ea"/>
            </a:endParaRPr>
          </a:p>
          <a:p>
            <a:pPr marL="0" indent="0" algn="ctr">
              <a:buNone/>
            </a:pPr>
            <a:endParaRPr lang="en-US" sz="2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200">
                <a:latin typeface="Arial"/>
                <a:cs typeface="Arial"/>
              </a:rPr>
              <a:t>This time is for you to ask questions and get clarification. </a:t>
            </a:r>
            <a:br>
              <a:rPr lang="en-US" sz="2200">
                <a:latin typeface="Arial"/>
                <a:cs typeface="Arial"/>
              </a:rPr>
            </a:br>
            <a:endParaRPr lang="en-US" sz="220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53879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99">
        <p:fade/>
      </p:transition>
    </mc:Choice>
    <mc:Fallback xmlns="">
      <p:transition spd="med" advTm="1749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3F818-FF86-8964-F5E3-6CD54E4C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A0D6DCB-1F46-ECA2-9E88-B89E9046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7" y="866275"/>
            <a:ext cx="11029615" cy="5060404"/>
          </a:xfrm>
          <a:noFill/>
        </p:spPr>
      </p:pic>
    </p:spTree>
    <p:extLst>
      <p:ext uri="{BB962C8B-B14F-4D97-AF65-F5344CB8AC3E}">
        <p14:creationId xmlns:p14="http://schemas.microsoft.com/office/powerpoint/2010/main" val="33870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36">
        <p:fade/>
      </p:transition>
    </mc:Choice>
    <mc:Fallback xmlns="">
      <p:transition spd="med" advTm="7573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CAP Dates: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172085" indent="-172085"/>
            <a:r>
              <a:rPr lang="en-US" sz="2400" dirty="0">
                <a:latin typeface="+mj-lt"/>
                <a:cs typeface="Arial"/>
              </a:rPr>
              <a:t>Advertisement – 3/3/25 </a:t>
            </a:r>
            <a:endParaRPr lang="en-US" dirty="0"/>
          </a:p>
          <a:p>
            <a:pPr marL="354330" lvl="1" indent="-172085"/>
            <a:r>
              <a:rPr lang="en-US" sz="2100" dirty="0">
                <a:latin typeface="+mj-lt"/>
                <a:cs typeface="Arial"/>
              </a:rPr>
              <a:t>District's Cone of Silence begins at 4 pm on 2/28/25</a:t>
            </a:r>
            <a:endParaRPr lang="en-US" sz="2100" dirty="0"/>
          </a:p>
          <a:p>
            <a:pPr marL="354330" lvl="1" indent="-172085"/>
            <a:r>
              <a:rPr lang="en-US" sz="2100" dirty="0">
                <a:latin typeface="+mj-lt"/>
                <a:cs typeface="Arial"/>
              </a:rPr>
              <a:t>Contact ceases with all FDOT staff (except PSU)</a:t>
            </a:r>
          </a:p>
          <a:p>
            <a:pPr marL="172085" indent="-172085"/>
            <a:r>
              <a:rPr lang="en-US" sz="2400" b="1" dirty="0">
                <a:latin typeface="+mj-lt"/>
                <a:cs typeface="Arial"/>
              </a:rPr>
              <a:t>Letter of </a:t>
            </a:r>
            <a:r>
              <a:rPr lang="en-US" sz="2400" dirty="0">
                <a:latin typeface="+mj-lt"/>
                <a:cs typeface="Arial"/>
              </a:rPr>
              <a:t>Response</a:t>
            </a:r>
            <a:r>
              <a:rPr lang="en-US" sz="2400" b="1" dirty="0">
                <a:latin typeface="+mj-lt"/>
                <a:cs typeface="Arial"/>
              </a:rPr>
              <a:t> deadline – </a:t>
            </a:r>
            <a:r>
              <a:rPr lang="en-US" sz="2400" dirty="0">
                <a:latin typeface="+mj-lt"/>
                <a:cs typeface="Arial"/>
              </a:rPr>
              <a:t>3/17/25</a:t>
            </a:r>
            <a:endParaRPr lang="en-US" sz="2400" b="1" dirty="0">
              <a:latin typeface="+mj-lt"/>
            </a:endParaRPr>
          </a:p>
          <a:p>
            <a:pPr marL="172085" indent="-172085"/>
            <a:r>
              <a:rPr lang="en-US" sz="2400" b="1" dirty="0">
                <a:latin typeface="+mj-lt"/>
                <a:cs typeface="Arial"/>
              </a:rPr>
              <a:t>Interviews – </a:t>
            </a:r>
            <a:r>
              <a:rPr lang="en-US" sz="2400" dirty="0">
                <a:latin typeface="+mj-lt"/>
                <a:cs typeface="Arial"/>
              </a:rPr>
              <a:t>4/24/25</a:t>
            </a:r>
            <a:endParaRPr lang="en-US" sz="2400" b="1" dirty="0">
              <a:latin typeface="+mj-lt"/>
            </a:endParaRPr>
          </a:p>
          <a:p>
            <a:pPr marL="172085" indent="-172085"/>
            <a:r>
              <a:rPr lang="en-US" sz="2400" b="1" dirty="0">
                <a:latin typeface="+mj-lt"/>
                <a:cs typeface="Arial"/>
              </a:rPr>
              <a:t>Final Selection – </a:t>
            </a:r>
            <a:r>
              <a:rPr lang="en-US" sz="2400" dirty="0">
                <a:latin typeface="+mj-lt"/>
                <a:cs typeface="Arial"/>
              </a:rPr>
              <a:t>5/6/25</a:t>
            </a:r>
            <a:endParaRPr lang="en-US" sz="2400" b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21">
        <p:fade/>
      </p:transition>
    </mc:Choice>
    <mc:Fallback xmlns="">
      <p:transition spd="med" advTm="33421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sz="3200">
                <a:latin typeface="Arial"/>
                <a:cs typeface="Arial"/>
              </a:rPr>
              <a:t>TRC (PM): Erica McCaughey, Complete Street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170" y="1602509"/>
            <a:ext cx="5404670" cy="4364181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172085" indent="-172085"/>
            <a:r>
              <a:rPr lang="en-US" sz="2400" b="1">
                <a:latin typeface="+mj-lt"/>
              </a:rPr>
              <a:t>FDOT</a:t>
            </a:r>
            <a:endParaRPr lang="en-US"/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Planning Studio – 1.5 years</a:t>
            </a:r>
          </a:p>
          <a:p>
            <a:pPr marL="172085" indent="-172085"/>
            <a:r>
              <a:rPr lang="en-US" sz="2400" b="1">
                <a:latin typeface="+mj-lt"/>
                <a:cs typeface="Arial"/>
              </a:rPr>
              <a:t>Contact Information</a:t>
            </a:r>
            <a:endParaRPr lang="en-US" sz="2400" b="0">
              <a:latin typeface="+mj-lt"/>
              <a:cs typeface="Arial"/>
            </a:endParaRPr>
          </a:p>
          <a:p>
            <a:pPr marL="354330" lvl="1" indent="-172085"/>
            <a:r>
              <a:rPr lang="en-US" sz="2400">
                <a:latin typeface="+mj-lt"/>
              </a:rPr>
              <a:t>239-225-1914</a:t>
            </a: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erica.mccaughey@dot.state.fl.us</a:t>
            </a:r>
          </a:p>
          <a:p>
            <a:pPr marL="172085" indent="-172085"/>
            <a:r>
              <a:rPr lang="en-US" sz="2400" b="1">
                <a:latin typeface="+mj-lt"/>
              </a:rPr>
              <a:t>Concerns</a:t>
            </a:r>
            <a:endParaRPr lang="en-US" sz="2400">
              <a:latin typeface="+mj-lt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Understanding of Context Classification</a:t>
            </a:r>
            <a:endParaRPr lang="en-US" sz="2400">
              <a:latin typeface="+mj-lt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Consistent Communication</a:t>
            </a:r>
            <a:endParaRPr lang="en-US" sz="2400">
              <a:latin typeface="+mj-lt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Innovation</a:t>
            </a:r>
            <a:endParaRPr lang="en-US" sz="2400">
              <a:latin typeface="+mj-lt"/>
            </a:endParaRPr>
          </a:p>
          <a:p>
            <a:pPr marL="172085" indent="-172085"/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9697E-335F-C4AE-AC5B-7ACD5A42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95" y="1604241"/>
            <a:ext cx="3401290" cy="41719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31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73">
        <p:fade/>
      </p:transition>
    </mc:Choice>
    <mc:Fallback xmlns="">
      <p:transition spd="med" advTm="2367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900">
                <a:latin typeface="Arial"/>
                <a:cs typeface="Arial"/>
              </a:rPr>
              <a:t>TRC: Vitor </a:t>
            </a:r>
            <a:r>
              <a:rPr lang="en-US" sz="2900" err="1">
                <a:latin typeface="Arial"/>
                <a:cs typeface="Arial"/>
              </a:rPr>
              <a:t>Suguri</a:t>
            </a:r>
            <a:r>
              <a:rPr lang="en-US" sz="2900">
                <a:latin typeface="Arial"/>
                <a:cs typeface="Arial"/>
              </a:rPr>
              <a:t>, Planning Studio Manager</a:t>
            </a:r>
            <a:endParaRPr lang="en-US" sz="2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20E98-6E08-ACDE-06B0-8F78E208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390" y="1716066"/>
            <a:ext cx="3547577" cy="33528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6F571-D803-C88F-862A-3DF91A657E46}"/>
              </a:ext>
            </a:extLst>
          </p:cNvPr>
          <p:cNvSpPr txBox="1">
            <a:spLocks/>
          </p:cNvSpPr>
          <p:nvPr/>
        </p:nvSpPr>
        <p:spPr>
          <a:xfrm>
            <a:off x="1240759" y="1607571"/>
            <a:ext cx="5258534" cy="4191000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085" indent="-172085"/>
            <a:r>
              <a:rPr lang="en-US" sz="2400">
                <a:latin typeface="+mj-lt"/>
              </a:rPr>
              <a:t>FDOT</a:t>
            </a:r>
            <a:endParaRPr lang="en-US"/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Planning Studio – 5 years</a:t>
            </a:r>
          </a:p>
          <a:p>
            <a:pPr marL="172085" indent="-172085"/>
            <a:r>
              <a:rPr lang="en-US" sz="2400" b="1">
                <a:latin typeface="+mj-lt"/>
                <a:cs typeface="Arial"/>
              </a:rPr>
              <a:t>Contact Information</a:t>
            </a:r>
            <a:endParaRPr lang="en-US" sz="2400" b="0">
              <a:latin typeface="+mj-lt"/>
              <a:cs typeface="Arial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863-221-1707</a:t>
            </a:r>
            <a:endParaRPr lang="en-US" sz="2400">
              <a:latin typeface="+mj-lt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Vitor.suguri@dot.state.fl.us</a:t>
            </a:r>
          </a:p>
          <a:p>
            <a:pPr marL="172085" indent="-172085"/>
            <a:r>
              <a:rPr lang="en-US" sz="2400">
                <a:latin typeface="+mj-lt"/>
              </a:rPr>
              <a:t>Concerns</a:t>
            </a: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Implementing Complete Streets</a:t>
            </a:r>
            <a:endParaRPr lang="en-US" sz="2400">
              <a:latin typeface="+mj-lt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Ability to focus on people</a:t>
            </a:r>
            <a:endParaRPr lang="en-US" sz="2400">
              <a:latin typeface="+mj-lt"/>
            </a:endParaRPr>
          </a:p>
          <a:p>
            <a:pPr marL="354330" lvl="1" indent="-172085"/>
            <a:r>
              <a:rPr lang="en-US" sz="2400">
                <a:latin typeface="+mj-lt"/>
                <a:cs typeface="Arial"/>
              </a:rPr>
              <a:t>Innovation</a:t>
            </a:r>
            <a:endParaRPr lang="en-US" sz="2400">
              <a:latin typeface="+mj-lt"/>
            </a:endParaRPr>
          </a:p>
          <a:p>
            <a:pPr marL="172085" indent="-172085"/>
            <a:endParaRPr lang="en-US"/>
          </a:p>
          <a:p>
            <a:pPr marL="0" indent="0">
              <a:buFont typeface="Wingdings 2" panose="05020102010507070707" pitchFamily="18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36">
        <p:fade/>
      </p:transition>
    </mc:Choice>
    <mc:Fallback xmlns="">
      <p:transition spd="med" advTm="2093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TRC: Sergio Figueroa, District Roadway Design Engineer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80" y="1588655"/>
            <a:ext cx="5455970" cy="4191000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172085" indent="-172085"/>
            <a:r>
              <a:rPr lang="en-US" sz="2600" b="1">
                <a:latin typeface="+mj-lt"/>
                <a:cs typeface="Arial"/>
              </a:rPr>
              <a:t>FDOT</a:t>
            </a:r>
            <a:endParaRPr lang="en-US">
              <a:cs typeface="Arial"/>
            </a:endParaRPr>
          </a:p>
          <a:p>
            <a:pPr marL="354330" lvl="1" indent="-172085"/>
            <a:r>
              <a:rPr lang="en-US" sz="2300">
                <a:solidFill>
                  <a:srgbClr val="3D3D3D"/>
                </a:solidFill>
                <a:latin typeface="+mj-lt"/>
                <a:cs typeface="Arial"/>
              </a:rPr>
              <a:t>Drainage – 9 years</a:t>
            </a:r>
            <a:endParaRPr lang="en-US" sz="2300">
              <a:solidFill>
                <a:srgbClr val="3D3D3D"/>
              </a:solidFill>
              <a:latin typeface="+mj-lt"/>
            </a:endParaRPr>
          </a:p>
          <a:p>
            <a:pPr marL="354330" lvl="1" indent="-172085"/>
            <a:r>
              <a:rPr lang="en-US" sz="2300">
                <a:latin typeface="+mj-lt"/>
                <a:cs typeface="Arial"/>
              </a:rPr>
              <a:t>Roadway – 2 years</a:t>
            </a:r>
          </a:p>
          <a:p>
            <a:pPr marL="172085" indent="-172085"/>
            <a:r>
              <a:rPr lang="en-US" sz="2600" b="1">
                <a:latin typeface="+mj-lt"/>
                <a:cs typeface="Arial"/>
              </a:rPr>
              <a:t>Contact Information</a:t>
            </a:r>
            <a:endParaRPr lang="en-US" sz="2600">
              <a:latin typeface="+mj-lt"/>
              <a:cs typeface="Arial"/>
            </a:endParaRPr>
          </a:p>
          <a:p>
            <a:pPr marL="354330" lvl="1" indent="-172085"/>
            <a:r>
              <a:rPr lang="en-US" sz="2300">
                <a:latin typeface="+mj-lt"/>
                <a:cs typeface="Arial"/>
              </a:rPr>
              <a:t>863-519-2839</a:t>
            </a:r>
            <a:endParaRPr lang="en-US" sz="2300">
              <a:latin typeface="+mj-lt"/>
            </a:endParaRPr>
          </a:p>
          <a:p>
            <a:pPr marL="354330" lvl="1" indent="-172085"/>
            <a:r>
              <a:rPr lang="en-US" sz="2300">
                <a:latin typeface="+mj-lt"/>
                <a:cs typeface="Arial"/>
              </a:rPr>
              <a:t>Sergio.figueroa2@dot.state.fl.us</a:t>
            </a:r>
          </a:p>
          <a:p>
            <a:pPr marL="172085" indent="-172085"/>
            <a:r>
              <a:rPr lang="en-US" sz="2600" b="1">
                <a:latin typeface="+mj-lt"/>
                <a:cs typeface="Arial"/>
              </a:rPr>
              <a:t>Concerns</a:t>
            </a:r>
            <a:endParaRPr lang="en-US" sz="2600">
              <a:latin typeface="+mj-lt"/>
              <a:cs typeface="Arial"/>
            </a:endParaRPr>
          </a:p>
          <a:p>
            <a:pPr marL="354330" lvl="1" indent="-172085"/>
            <a:r>
              <a:rPr lang="en-US" sz="2300">
                <a:latin typeface="+mj-lt"/>
                <a:cs typeface="Arial"/>
              </a:rPr>
              <a:t>Innovation</a:t>
            </a:r>
          </a:p>
          <a:p>
            <a:pPr marL="354330" lvl="1" indent="-172085"/>
            <a:r>
              <a:rPr lang="en-US" sz="2300">
                <a:latin typeface="+mj-lt"/>
                <a:cs typeface="Arial"/>
              </a:rPr>
              <a:t>Context Classification</a:t>
            </a:r>
          </a:p>
          <a:p>
            <a:pPr marL="354330" lvl="1" indent="-172085"/>
            <a:r>
              <a:rPr lang="en-US" sz="2300">
                <a:latin typeface="Gill Sans MT" panose="020B0502020104020203"/>
                <a:cs typeface="Arial"/>
              </a:rPr>
              <a:t>Design Elements/Criteria</a:t>
            </a:r>
            <a:endParaRPr lang="en-US" sz="2300">
              <a:latin typeface="Gill Sans MT" panose="020B0502020104020203"/>
            </a:endParaRPr>
          </a:p>
          <a:p>
            <a:pPr marL="354330" lvl="1" indent="-172085"/>
            <a:endParaRPr lang="en-US" sz="2600">
              <a:latin typeface="Gill Sans MT" panose="020B0502020104020203"/>
            </a:endParaRPr>
          </a:p>
          <a:p>
            <a:pPr marL="172085" indent="-172085"/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B8D03-C96C-26B5-7124-D8393273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752" y="1604963"/>
            <a:ext cx="5158468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79">
        <p:fade/>
      </p:transition>
    </mc:Choice>
    <mc:Fallback xmlns="">
      <p:transition spd="med" advTm="2047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Anticipated Funding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898" y="1828800"/>
            <a:ext cx="8272211" cy="4343400"/>
          </a:xfrm>
        </p:spPr>
        <p:txBody>
          <a:bodyPr lIns="91440" tIns="45720" rIns="91440" bIns="45720" anchor="t">
            <a:normAutofit/>
          </a:bodyPr>
          <a:lstStyle/>
          <a:p>
            <a:pPr marL="172085" indent="-172085"/>
            <a:endParaRPr lang="en-US" sz="2400" dirty="0"/>
          </a:p>
          <a:p>
            <a:pPr marL="354330" lvl="1" indent="-172085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BFAD7C-278A-8580-F703-FCEB15D3F939}"/>
              </a:ext>
            </a:extLst>
          </p:cNvPr>
          <p:cNvSpPr txBox="1"/>
          <p:nvPr/>
        </p:nvSpPr>
        <p:spPr>
          <a:xfrm>
            <a:off x="995218" y="1826491"/>
            <a:ext cx="626456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FY 26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$100,000 </a:t>
            </a:r>
            <a:r>
              <a:rPr lang="en-US" sz="2200" dirty="0">
                <a:latin typeface="Arial"/>
                <a:cs typeface="Arial"/>
              </a:rPr>
              <a:t>​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FY 27 </a:t>
            </a:r>
            <a:endParaRPr lang="en-US" sz="2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800100" lvl="1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$50,000</a:t>
            </a:r>
            <a:r>
              <a:rPr lang="en-US" sz="2200" dirty="0">
                <a:latin typeface="Arial"/>
                <a:cs typeface="Arial"/>
              </a:rPr>
              <a:t>​</a:t>
            </a:r>
            <a:endParaRPr lang="en-US" sz="2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FY  28 </a:t>
            </a:r>
            <a:endParaRPr lang="en-US" sz="2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800100" lvl="1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$300,000</a:t>
            </a:r>
            <a:r>
              <a:rPr lang="en-US" sz="2200" dirty="0">
                <a:latin typeface="Arial"/>
                <a:cs typeface="Arial"/>
              </a:rPr>
              <a:t>​</a:t>
            </a:r>
            <a:endParaRPr lang="en-US" sz="2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FY 29 </a:t>
            </a:r>
            <a:endParaRPr lang="en-US" sz="2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800100" lvl="1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</a:rPr>
              <a:t>$300,000</a:t>
            </a:r>
            <a:endParaRPr lang="en-US" sz="2200" b="1" dirty="0">
              <a:solidFill>
                <a:srgbClr val="153879"/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  <a:cs typeface="Arial"/>
              </a:rPr>
              <a:t>Total </a:t>
            </a:r>
          </a:p>
          <a:p>
            <a:pPr marL="800100" lvl="1" indent="-342900">
              <a:buFont typeface="Wingdings"/>
              <a:buChar char="§"/>
            </a:pPr>
            <a:r>
              <a:rPr lang="en-US" sz="2200" b="1" dirty="0">
                <a:solidFill>
                  <a:srgbClr val="153879"/>
                </a:solidFill>
                <a:latin typeface="Arial"/>
                <a:cs typeface="Arial"/>
              </a:rPr>
              <a:t>$750,000</a:t>
            </a:r>
          </a:p>
        </p:txBody>
      </p:sp>
    </p:spTree>
    <p:extLst>
      <p:ext uri="{BB962C8B-B14F-4D97-AF65-F5344CB8AC3E}">
        <p14:creationId xmlns:p14="http://schemas.microsoft.com/office/powerpoint/2010/main" val="10678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66">
        <p:fade/>
      </p:transition>
    </mc:Choice>
    <mc:Fallback xmlns="">
      <p:transition spd="med" advTm="1656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Consultant Responsibilities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D87413-039F-4CFA-9AF6-64486F5D4422}"/>
              </a:ext>
            </a:extLst>
          </p:cNvPr>
          <p:cNvSpPr txBox="1">
            <a:spLocks/>
          </p:cNvSpPr>
          <p:nvPr/>
        </p:nvSpPr>
        <p:spPr>
          <a:xfrm>
            <a:off x="2057400" y="1752600"/>
            <a:ext cx="7717504" cy="41148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085" indent="-172085"/>
            <a:r>
              <a:rPr lang="en-US" sz="2400">
                <a:solidFill>
                  <a:srgbClr val="3D3D3D"/>
                </a:solidFill>
                <a:latin typeface="Arial"/>
                <a:cs typeface="Arial"/>
              </a:rPr>
              <a:t>Major Work Type</a:t>
            </a:r>
            <a:endParaRPr lang="en-US">
              <a:solidFill>
                <a:srgbClr val="3D3D3D"/>
              </a:solidFill>
              <a:latin typeface="Arial"/>
              <a:cs typeface="Arial"/>
            </a:endParaRPr>
          </a:p>
          <a:p>
            <a:pPr marL="354330" lvl="1" indent="-172085"/>
            <a:r>
              <a:rPr lang="en-US" sz="2100">
                <a:solidFill>
                  <a:srgbClr val="3D3D3D"/>
                </a:solidFill>
                <a:latin typeface="Arial"/>
                <a:cs typeface="Arial"/>
              </a:rPr>
              <a:t>13.5 Subarea/ Corridor Planning</a:t>
            </a:r>
          </a:p>
          <a:p>
            <a:pPr marL="172085" indent="-172085"/>
            <a:r>
              <a:rPr lang="en-US" sz="2400">
                <a:solidFill>
                  <a:srgbClr val="3D3D3D"/>
                </a:solidFill>
                <a:latin typeface="Arial"/>
                <a:cs typeface="Arial"/>
              </a:rPr>
              <a:t>Minor Work Types</a:t>
            </a:r>
          </a:p>
          <a:p>
            <a:pPr marL="354330" lvl="1" indent="-172085"/>
            <a:r>
              <a:rPr lang="en-US" sz="2100">
                <a:solidFill>
                  <a:srgbClr val="3D3D3D"/>
                </a:solidFill>
                <a:latin typeface="Arial"/>
                <a:cs typeface="Arial"/>
              </a:rPr>
              <a:t> 6.3.1  ITS Analysis and Design</a:t>
            </a:r>
            <a:endParaRPr lang="en-US" sz="2400">
              <a:latin typeface="Arial"/>
              <a:cs typeface="Arial"/>
            </a:endParaRPr>
          </a:p>
          <a:p>
            <a:pPr marL="354330" lvl="1" indent="-172085"/>
            <a:r>
              <a:rPr lang="en-US" sz="2100">
                <a:solidFill>
                  <a:srgbClr val="3D3D3D"/>
                </a:solidFill>
                <a:latin typeface="Arial"/>
                <a:cs typeface="Arial"/>
              </a:rPr>
              <a:t>13.3 Policy Planning</a:t>
            </a:r>
            <a:endParaRPr lang="en-US" sz="2100">
              <a:solidFill>
                <a:srgbClr val="3D3D3D"/>
              </a:solidFill>
            </a:endParaRPr>
          </a:p>
          <a:p>
            <a:pPr marL="354330" lvl="1" indent="-172085"/>
            <a:r>
              <a:rPr lang="en-US" sz="2100">
                <a:solidFill>
                  <a:srgbClr val="3D3D3D"/>
                </a:solidFill>
                <a:latin typeface="Arial"/>
                <a:cs typeface="Arial"/>
              </a:rPr>
              <a:t>13.4 Systems Planning</a:t>
            </a:r>
          </a:p>
          <a:p>
            <a:pPr marL="354330" lvl="1" indent="-172085"/>
            <a:r>
              <a:rPr lang="en-US" sz="2100">
                <a:solidFill>
                  <a:srgbClr val="3D3D3D"/>
                </a:solidFill>
                <a:latin typeface="Arial"/>
                <a:cs typeface="Arial"/>
              </a:rPr>
              <a:t>13.6 Land Planning / Engineering</a:t>
            </a:r>
            <a:endParaRPr lang="en-US" sz="2100">
              <a:solidFill>
                <a:srgbClr val="3D3D3D"/>
              </a:solidFill>
            </a:endParaRPr>
          </a:p>
          <a:p>
            <a:pPr marL="354330" lvl="1" indent="-172085"/>
            <a:endParaRPr lang="en-US" sz="2400">
              <a:solidFill>
                <a:srgbClr val="3D3D3D"/>
              </a:solidFill>
            </a:endParaRPr>
          </a:p>
          <a:p>
            <a:pPr marL="182245" lvl="1" indent="0">
              <a:buNone/>
            </a:pPr>
            <a:endParaRPr lang="en-US">
              <a:solidFill>
                <a:srgbClr val="3D3D3D"/>
              </a:solidFill>
            </a:endParaRPr>
          </a:p>
          <a:p>
            <a:pPr marL="354330" lvl="1" indent="-172085"/>
            <a:endParaRPr lang="en-US">
              <a:solidFill>
                <a:srgbClr val="3D3D3D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75B649-C686-4792-95C5-F92B88D9FF2F}"/>
              </a:ext>
            </a:extLst>
          </p:cNvPr>
          <p:cNvSpPr txBox="1">
            <a:spLocks/>
          </p:cNvSpPr>
          <p:nvPr/>
        </p:nvSpPr>
        <p:spPr>
          <a:xfrm>
            <a:off x="5943601" y="1736436"/>
            <a:ext cx="383130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50" lvl="1" indent="0">
              <a:buNone/>
            </a:pPr>
            <a:endParaRPr lang="en-US">
              <a:solidFill>
                <a:srgbClr val="3D3D3D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899BD7-FB50-47BB-9F1C-51A3234F1EDD}"/>
              </a:ext>
            </a:extLst>
          </p:cNvPr>
          <p:cNvSpPr txBox="1">
            <a:spLocks/>
          </p:cNvSpPr>
          <p:nvPr/>
        </p:nvSpPr>
        <p:spPr>
          <a:xfrm>
            <a:off x="5791200" y="1752600"/>
            <a:ext cx="38100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F4283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rgbClr val="3D3D3D"/>
              </a:solidFill>
            </a:endParaRPr>
          </a:p>
          <a:p>
            <a:pPr lvl="1"/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414">
        <p:fade/>
      </p:transition>
    </mc:Choice>
    <mc:Fallback xmlns="">
      <p:transition spd="med" advTm="2141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79E6-ECF8-4FC4-915B-4FF7C6CD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94" y="849745"/>
            <a:ext cx="8272212" cy="6096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TRC Considerations for 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5F3B-9CB7-4A18-8301-514715FC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899" y="1145419"/>
            <a:ext cx="7746164" cy="4857447"/>
          </a:xfrm>
        </p:spPr>
        <p:txBody>
          <a:bodyPr lIns="91440" tIns="45720" rIns="91440" bIns="45720" anchor="t">
            <a:noAutofit/>
          </a:bodyPr>
          <a:lstStyle/>
          <a:p>
            <a:pPr marL="506095" lvl="2" indent="-151765"/>
            <a:endParaRPr lang="en-US" sz="2400" dirty="0"/>
          </a:p>
          <a:p>
            <a:pPr marL="506095" lvl="2" indent="-151765"/>
            <a:r>
              <a:rPr lang="en-US" sz="2400" dirty="0">
                <a:latin typeface="Arial"/>
                <a:cs typeface="Arial"/>
              </a:rPr>
              <a:t>People’s perspective on connection between Land Use and Transportation</a:t>
            </a:r>
          </a:p>
          <a:p>
            <a:pPr marL="506095" lvl="2" indent="-151765"/>
            <a:r>
              <a:rPr lang="en-US" sz="2400" dirty="0">
                <a:latin typeface="Arial"/>
                <a:cs typeface="Arial"/>
              </a:rPr>
              <a:t>GIS experience</a:t>
            </a:r>
            <a:endParaRPr lang="en-US" sz="2400" dirty="0"/>
          </a:p>
          <a:p>
            <a:pPr marL="506095" lvl="2" indent="-151765"/>
            <a:r>
              <a:rPr lang="en-US" sz="2400" dirty="0">
                <a:latin typeface="Arial"/>
                <a:cs typeface="Arial"/>
              </a:rPr>
              <a:t>Communication</a:t>
            </a:r>
          </a:p>
          <a:p>
            <a:pPr marL="506095" lvl="2" indent="-151765"/>
            <a:r>
              <a:rPr lang="en-US" sz="2400" dirty="0">
                <a:latin typeface="Arial"/>
                <a:cs typeface="Arial"/>
              </a:rPr>
              <a:t>Context-sensitive design</a:t>
            </a:r>
            <a:endParaRPr lang="en-US" sz="2400" dirty="0"/>
          </a:p>
          <a:p>
            <a:pPr marL="506095" lvl="2" indent="-151765"/>
            <a:r>
              <a:rPr lang="en-US" sz="2400" dirty="0">
                <a:latin typeface="Arial"/>
                <a:cs typeface="Arial"/>
              </a:rPr>
              <a:t>Quality Products</a:t>
            </a:r>
            <a:endParaRPr lang="en-US" sz="2400" dirty="0"/>
          </a:p>
          <a:p>
            <a:pPr marL="506095" lvl="2" indent="-151765"/>
            <a:endParaRPr lang="en-US" sz="2400" dirty="0"/>
          </a:p>
          <a:p>
            <a:pPr marL="172085" lvl="1" indent="-17208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72085" indent="-172085"/>
            <a:endParaRPr lang="en-US" dirty="0"/>
          </a:p>
          <a:p>
            <a:pPr marL="172085" indent="-172085"/>
            <a:endParaRPr lang="en-US" dirty="0"/>
          </a:p>
          <a:p>
            <a:pPr marL="172085" indent="-17208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06">
        <p:fade/>
      </p:transition>
    </mc:Choice>
    <mc:Fallback xmlns="">
      <p:transition spd="med" advTm="2390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886691"/>
            <a:ext cx="11029616" cy="60960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sz="3200">
                <a:latin typeface="Arial"/>
                <a:cs typeface="Arial"/>
              </a:rPr>
              <a:t>The Letter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8003F-5531-AFA7-A1A7-3E872870B0D9}"/>
              </a:ext>
            </a:extLst>
          </p:cNvPr>
          <p:cNvSpPr txBox="1"/>
          <p:nvPr/>
        </p:nvSpPr>
        <p:spPr>
          <a:xfrm>
            <a:off x="2407064" y="1496621"/>
            <a:ext cx="7384472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Ask questions of and listen to your TRC.</a:t>
            </a: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Use of graphics should add value to the letter. 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 TRC prints in black and white, so colors may not be correctly represented.</a:t>
            </a: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This TRC prefers a two-column format.</a:t>
            </a: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If you reference a specific project, include contact information.</a:t>
            </a: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Check for grammatical errors and edit for clarity. It is a direct reflection on your QC abilities and written communication skills.</a:t>
            </a: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Review CAP presentation if you have not pursued work in District One recently.</a:t>
            </a:r>
          </a:p>
          <a:p>
            <a:pPr marL="285750" indent="-285750">
              <a:buFont typeface="Wingdings"/>
              <a:buChar char="§"/>
            </a:pPr>
            <a:r>
              <a:rPr lang="en-US" sz="2200">
                <a:latin typeface="Arial"/>
                <a:cs typeface="Arial"/>
              </a:rPr>
              <a:t>Include only key staff and years of experience.</a:t>
            </a:r>
          </a:p>
        </p:txBody>
      </p:sp>
    </p:spTree>
    <p:extLst>
      <p:ext uri="{BB962C8B-B14F-4D97-AF65-F5344CB8AC3E}">
        <p14:creationId xmlns:p14="http://schemas.microsoft.com/office/powerpoint/2010/main" val="3739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139">
        <p:fade/>
      </p:transition>
    </mc:Choice>
    <mc:Fallback xmlns="">
      <p:transition spd="med" advTm="74139">
        <p:fade/>
      </p:transition>
    </mc:Fallback>
  </mc:AlternateContent>
</p:sld>
</file>

<file path=ppt/theme/theme1.xml><?xml version="1.0" encoding="utf-8"?>
<a:theme xmlns:a="http://schemas.openxmlformats.org/drawingml/2006/main" name="FDOT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153879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C_theme" id="{A7175390-DF83-466A-9C83-B62EBF498C1C}" vid="{52629A61-70AC-4558-8F2F-BD381EA54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524487405FA49AF21F630B6566F49" ma:contentTypeVersion="25" ma:contentTypeDescription="Create a new document." ma:contentTypeScope="" ma:versionID="94af00a253c28ad9d47309a2dc30850c">
  <xsd:schema xmlns:xsd="http://www.w3.org/2001/XMLSchema" xmlns:xs="http://www.w3.org/2001/XMLSchema" xmlns:p="http://schemas.microsoft.com/office/2006/metadata/properties" xmlns:ns2="0de4c1cb-6212-43c6-a125-169e1529f546" xmlns:ns3="c9a4f355-94af-4b2d-8380-7f9b9fdda5c3" targetNamespace="http://schemas.microsoft.com/office/2006/metadata/properties" ma:root="true" ma:fieldsID="b39d3d12cc2d9362181d9f051f9c72a6" ns2:_="" ns3:_="">
    <xsd:import namespace="0de4c1cb-6212-43c6-a125-169e1529f546"/>
    <xsd:import namespace="c9a4f355-94af-4b2d-8380-7f9b9fdda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4c1cb-6212-43c6-a125-169e1529f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0d9232b-3ef6-462c-bf90-a33a2db08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4f355-94af-4b2d-8380-7f9b9fdda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dbd678-86fc-46ab-ac26-aecf753c6081}" ma:internalName="TaxCatchAll" ma:showField="CatchAllData" ma:web="c9a4f355-94af-4b2d-8380-7f9b9fdda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e4c1cb-6212-43c6-a125-169e1529f546">
      <Terms xmlns="http://schemas.microsoft.com/office/infopath/2007/PartnerControls"/>
    </lcf76f155ced4ddcb4097134ff3c332f>
    <TaxCatchAll xmlns="c9a4f355-94af-4b2d-8380-7f9b9fdda5c3" xsi:nil="true"/>
  </documentManagement>
</p:properties>
</file>

<file path=customXml/itemProps1.xml><?xml version="1.0" encoding="utf-8"?>
<ds:datastoreItem xmlns:ds="http://schemas.openxmlformats.org/officeDocument/2006/customXml" ds:itemID="{CE414CA6-E2CD-489F-BF0C-A86F192FDE22}"/>
</file>

<file path=customXml/itemProps2.xml><?xml version="1.0" encoding="utf-8"?>
<ds:datastoreItem xmlns:ds="http://schemas.openxmlformats.org/officeDocument/2006/customXml" ds:itemID="{910A9383-8794-4EF0-A5FD-EEA5F1568AE6}"/>
</file>

<file path=customXml/itemProps3.xml><?xml version="1.0" encoding="utf-8"?>
<ds:datastoreItem xmlns:ds="http://schemas.openxmlformats.org/officeDocument/2006/customXml" ds:itemID="{15F13EDA-50F7-4033-9CD4-B3E7A6A61E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Widescreen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Gill Sans MT</vt:lpstr>
      <vt:lpstr>Wingdings</vt:lpstr>
      <vt:lpstr>Wingdings 2</vt:lpstr>
      <vt:lpstr>FDOT Theme</vt:lpstr>
      <vt:lpstr>ISD PLANNING - CORRIDOR PLANS &amp; COMPLETE STREETS ANALYSES  AD 26104 439029-1   </vt:lpstr>
      <vt:lpstr>Important CAP Dates:</vt:lpstr>
      <vt:lpstr>TRC (PM): Erica McCaughey, Complete Street Coordinator</vt:lpstr>
      <vt:lpstr>TRC: Vitor Suguri, Planning Studio Manager</vt:lpstr>
      <vt:lpstr>TRC: Sergio Figueroa, District Roadway Design Engineer</vt:lpstr>
      <vt:lpstr>Anticipated Funding</vt:lpstr>
      <vt:lpstr>Consultant Responsibilities</vt:lpstr>
      <vt:lpstr>TRC Considerations for LOR</vt:lpstr>
      <vt:lpstr>The Letter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Freeman, Jennifer</dc:creator>
  <cp:lastModifiedBy>McCaughey, Erica</cp:lastModifiedBy>
  <cp:revision>1</cp:revision>
  <dcterms:created xsi:type="dcterms:W3CDTF">2023-12-12T13:30:41Z</dcterms:created>
  <dcterms:modified xsi:type="dcterms:W3CDTF">2025-02-12T20:21:27Z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0x010100A30524487405FA49AF21F630B6566F49</vt:lpwstr>
  </property>
</Properties>
</file>