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tags/tag6.xml" ContentType="application/vnd.openxmlformats-officedocument.presentationml.tags+xml"/>
  <Override PartName="/ppt/notesSlides/notesSlide36.xml" ContentType="application/vnd.openxmlformats-officedocument.presentationml.notesSlide+xml"/>
  <Override PartName="/ppt/tags/tag7.xml" ContentType="application/vnd.openxmlformats-officedocument.presentationml.tags+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675" r:id="rId3"/>
  </p:sldMasterIdLst>
  <p:notesMasterIdLst>
    <p:notesMasterId r:id="rId47"/>
  </p:notesMasterIdLst>
  <p:sldIdLst>
    <p:sldId id="256" r:id="rId4"/>
    <p:sldId id="271" r:id="rId5"/>
    <p:sldId id="272" r:id="rId6"/>
    <p:sldId id="261" r:id="rId7"/>
    <p:sldId id="283" r:id="rId8"/>
    <p:sldId id="282" r:id="rId9"/>
    <p:sldId id="277" r:id="rId10"/>
    <p:sldId id="404" r:id="rId11"/>
    <p:sldId id="403" r:id="rId12"/>
    <p:sldId id="278" r:id="rId13"/>
    <p:sldId id="409" r:id="rId14"/>
    <p:sldId id="410" r:id="rId15"/>
    <p:sldId id="411" r:id="rId16"/>
    <p:sldId id="412" r:id="rId17"/>
    <p:sldId id="413" r:id="rId18"/>
    <p:sldId id="414" r:id="rId19"/>
    <p:sldId id="415" r:id="rId20"/>
    <p:sldId id="416" r:id="rId21"/>
    <p:sldId id="417" r:id="rId22"/>
    <p:sldId id="418" r:id="rId23"/>
    <p:sldId id="419" r:id="rId24"/>
    <p:sldId id="420" r:id="rId25"/>
    <p:sldId id="421" r:id="rId26"/>
    <p:sldId id="422" r:id="rId27"/>
    <p:sldId id="423" r:id="rId28"/>
    <p:sldId id="424" r:id="rId29"/>
    <p:sldId id="425" r:id="rId30"/>
    <p:sldId id="426" r:id="rId31"/>
    <p:sldId id="427" r:id="rId32"/>
    <p:sldId id="428" r:id="rId33"/>
    <p:sldId id="429" r:id="rId34"/>
    <p:sldId id="430" r:id="rId35"/>
    <p:sldId id="431" r:id="rId36"/>
    <p:sldId id="432" r:id="rId37"/>
    <p:sldId id="433" r:id="rId38"/>
    <p:sldId id="434" r:id="rId39"/>
    <p:sldId id="436" r:id="rId40"/>
    <p:sldId id="402" r:id="rId41"/>
    <p:sldId id="406" r:id="rId42"/>
    <p:sldId id="407" r:id="rId43"/>
    <p:sldId id="279" r:id="rId44"/>
    <p:sldId id="280" r:id="rId45"/>
    <p:sldId id="281"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E6E6"/>
    <a:srgbClr val="21376C"/>
    <a:srgbClr val="FFFFFF"/>
    <a:srgbClr val="173883"/>
    <a:srgbClr val="1F4283"/>
    <a:srgbClr val="162866"/>
    <a:srgbClr val="2050BA"/>
    <a:srgbClr val="4472C4"/>
    <a:srgbClr val="182B4C"/>
    <a:srgbClr val="6868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301" autoAdjust="0"/>
    <p:restoredTop sz="57598" autoAdjust="0"/>
  </p:normalViewPr>
  <p:slideViewPr>
    <p:cSldViewPr snapToGrid="0" snapToObjects="1">
      <p:cViewPr varScale="1">
        <p:scale>
          <a:sx n="71" d="100"/>
          <a:sy n="71" d="100"/>
        </p:scale>
        <p:origin x="2274" y="72"/>
      </p:cViewPr>
      <p:guideLst/>
    </p:cSldViewPr>
  </p:slideViewPr>
  <p:notesTextViewPr>
    <p:cViewPr>
      <p:scale>
        <a:sx n="3" d="2"/>
        <a:sy n="3" d="2"/>
      </p:scale>
      <p:origin x="0" y="0"/>
    </p:cViewPr>
  </p:notesTextViewPr>
  <p:sorterViewPr>
    <p:cViewPr varScale="1">
      <p:scale>
        <a:sx n="100" d="100"/>
        <a:sy n="100" d="100"/>
      </p:scale>
      <p:origin x="0" y="-54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64F16A-8CFB-4E96-9B46-16944C19CCCC}" type="doc">
      <dgm:prSet loTypeId="urn:microsoft.com/office/officeart/2005/8/layout/list1" loCatId="list" qsTypeId="urn:microsoft.com/office/officeart/2005/8/quickstyle/simple1" qsCatId="simple" csTypeId="urn:microsoft.com/office/officeart/2005/8/colors/accent1_4" csCatId="accent1" phldr="1"/>
      <dgm:spPr/>
      <dgm:t>
        <a:bodyPr/>
        <a:lstStyle/>
        <a:p>
          <a:endParaRPr lang="en-US"/>
        </a:p>
      </dgm:t>
    </dgm:pt>
    <dgm:pt modelId="{2A66FE21-4530-475B-BE36-665468D4EF3D}">
      <dgm:prSet custT="1"/>
      <dgm:spPr/>
      <dgm:t>
        <a:bodyPr/>
        <a:lstStyle/>
        <a:p>
          <a:r>
            <a:rPr lang="en-US" sz="2000">
              <a:latin typeface="Times New Roman" panose="02020603050405020304" pitchFamily="18" charset="0"/>
              <a:cs typeface="Times New Roman" panose="02020603050405020304" pitchFamily="18" charset="0"/>
            </a:rPr>
            <a:t> How to Participate</a:t>
          </a:r>
        </a:p>
      </dgm:t>
    </dgm:pt>
    <dgm:pt modelId="{6108BDFF-4BBE-4413-8AC4-6CB822988312}" type="parTrans" cxnId="{1564E001-C8FC-4A21-9FEB-79F20BB9E8EB}">
      <dgm:prSet/>
      <dgm:spPr/>
      <dgm:t>
        <a:bodyPr/>
        <a:lstStyle/>
        <a:p>
          <a:endParaRPr lang="en-US"/>
        </a:p>
      </dgm:t>
    </dgm:pt>
    <dgm:pt modelId="{F09E637E-4D35-4578-A447-D5276B8A18B9}" type="sibTrans" cxnId="{1564E001-C8FC-4A21-9FEB-79F20BB9E8EB}">
      <dgm:prSet/>
      <dgm:spPr/>
      <dgm:t>
        <a:bodyPr/>
        <a:lstStyle/>
        <a:p>
          <a:endParaRPr lang="en-US"/>
        </a:p>
      </dgm:t>
    </dgm:pt>
    <dgm:pt modelId="{1932850A-8239-44ED-BE54-F16D4773C6EB}">
      <dgm:prSet custT="1"/>
      <dgm:spPr/>
      <dgm:t>
        <a:bodyPr/>
        <a:lstStyle/>
        <a:p>
          <a:r>
            <a:rPr lang="en-US" sz="2000" dirty="0">
              <a:latin typeface="Times New Roman" panose="02020603050405020304" pitchFamily="18" charset="0"/>
              <a:cs typeface="Times New Roman" panose="02020603050405020304" pitchFamily="18" charset="0"/>
            </a:rPr>
            <a:t>Credits and Webinar Material</a:t>
          </a:r>
        </a:p>
      </dgm:t>
    </dgm:pt>
    <dgm:pt modelId="{82F0BB8E-E92C-436E-B20D-D7AB204648F0}" type="parTrans" cxnId="{AD59AF93-983D-48D4-A0C5-825DACB89F93}">
      <dgm:prSet/>
      <dgm:spPr/>
      <dgm:t>
        <a:bodyPr/>
        <a:lstStyle/>
        <a:p>
          <a:endParaRPr lang="en-US"/>
        </a:p>
      </dgm:t>
    </dgm:pt>
    <dgm:pt modelId="{071B8927-F7C5-4E64-8226-68153ECF228C}" type="sibTrans" cxnId="{AD59AF93-983D-48D4-A0C5-825DACB89F93}">
      <dgm:prSet/>
      <dgm:spPr/>
      <dgm:t>
        <a:bodyPr/>
        <a:lstStyle/>
        <a:p>
          <a:endParaRPr lang="en-US"/>
        </a:p>
      </dgm:t>
    </dgm:pt>
    <dgm:pt modelId="{FAB0E8A1-2A92-4ACD-8CE3-33780BA2A499}">
      <dgm:prSet custT="1"/>
      <dgm:spPr/>
      <dgm:t>
        <a:bodyPr/>
        <a:lstStyle/>
        <a:p>
          <a:r>
            <a:rPr lang="en-US" sz="2000" dirty="0">
              <a:latin typeface="Times New Roman" panose="02020603050405020304" pitchFamily="18" charset="0"/>
              <a:cs typeface="Times New Roman" panose="02020603050405020304" pitchFamily="18" charset="0"/>
            </a:rPr>
            <a:t>Public Involvement for Access Management</a:t>
          </a:r>
        </a:p>
      </dgm:t>
    </dgm:pt>
    <dgm:pt modelId="{717EA245-A6AA-4FD3-93B6-BFD33DD89C15}" type="parTrans" cxnId="{A2112AE7-CD94-46F4-99E8-07FCA5234F59}">
      <dgm:prSet/>
      <dgm:spPr/>
      <dgm:t>
        <a:bodyPr/>
        <a:lstStyle/>
        <a:p>
          <a:endParaRPr lang="en-US"/>
        </a:p>
      </dgm:t>
    </dgm:pt>
    <dgm:pt modelId="{79D67AA8-1FAE-4AF5-83FB-C5E8F0F68E52}" type="sibTrans" cxnId="{A2112AE7-CD94-46F4-99E8-07FCA5234F59}">
      <dgm:prSet/>
      <dgm:spPr/>
      <dgm:t>
        <a:bodyPr/>
        <a:lstStyle/>
        <a:p>
          <a:endParaRPr lang="en-US"/>
        </a:p>
      </dgm:t>
    </dgm:pt>
    <dgm:pt modelId="{DE4316D5-4347-4AA1-A91A-F80FEE5A5D36}">
      <dgm:prSet custT="1"/>
      <dgm:spPr/>
      <dgm:t>
        <a:bodyPr/>
        <a:lstStyle/>
        <a:p>
          <a:r>
            <a:rPr lang="en-US" sz="2000" dirty="0">
              <a:latin typeface="Times New Roman" panose="02020603050405020304" pitchFamily="18" charset="0"/>
              <a:cs typeface="Times New Roman" panose="02020603050405020304" pitchFamily="18" charset="0"/>
            </a:rPr>
            <a:t>Questions</a:t>
          </a:r>
        </a:p>
      </dgm:t>
    </dgm:pt>
    <dgm:pt modelId="{26C73F8E-7BE4-417A-86AD-BB74C65311C3}" type="parTrans" cxnId="{D4D9F69F-0E3C-4EA8-8554-ABFB6EFCC819}">
      <dgm:prSet/>
      <dgm:spPr/>
      <dgm:t>
        <a:bodyPr/>
        <a:lstStyle/>
        <a:p>
          <a:endParaRPr lang="en-US"/>
        </a:p>
      </dgm:t>
    </dgm:pt>
    <dgm:pt modelId="{AC5DF647-9E52-465A-8131-5935A9C262BB}" type="sibTrans" cxnId="{D4D9F69F-0E3C-4EA8-8554-ABFB6EFCC819}">
      <dgm:prSet/>
      <dgm:spPr/>
      <dgm:t>
        <a:bodyPr/>
        <a:lstStyle/>
        <a:p>
          <a:endParaRPr lang="en-US"/>
        </a:p>
      </dgm:t>
    </dgm:pt>
    <dgm:pt modelId="{7F1BA038-A5EF-4F0A-BFF2-011177228EAE}">
      <dgm:prSet custT="1"/>
      <dgm:spPr/>
      <dgm:t>
        <a:bodyPr/>
        <a:lstStyle/>
        <a:p>
          <a:r>
            <a:rPr lang="en-US" sz="2000" dirty="0">
              <a:latin typeface="Times New Roman" panose="02020603050405020304" pitchFamily="18" charset="0"/>
              <a:cs typeface="Times New Roman" panose="02020603050405020304" pitchFamily="18" charset="0"/>
            </a:rPr>
            <a:t>Contact Info</a:t>
          </a:r>
        </a:p>
      </dgm:t>
    </dgm:pt>
    <dgm:pt modelId="{3D2008CA-C4D4-405D-ABB0-C10B3D852AC1}" type="parTrans" cxnId="{AB528118-991F-4C14-8C41-755BBE024E0C}">
      <dgm:prSet/>
      <dgm:spPr/>
      <dgm:t>
        <a:bodyPr/>
        <a:lstStyle/>
        <a:p>
          <a:endParaRPr lang="en-US"/>
        </a:p>
      </dgm:t>
    </dgm:pt>
    <dgm:pt modelId="{34D97762-5C05-43C2-8585-992F8B544BAA}" type="sibTrans" cxnId="{AB528118-991F-4C14-8C41-755BBE024E0C}">
      <dgm:prSet/>
      <dgm:spPr/>
      <dgm:t>
        <a:bodyPr/>
        <a:lstStyle/>
        <a:p>
          <a:endParaRPr lang="en-US"/>
        </a:p>
      </dgm:t>
    </dgm:pt>
    <dgm:pt modelId="{313278E8-AAA4-42C0-9DE8-4489E87D546F}" type="pres">
      <dgm:prSet presAssocID="{1464F16A-8CFB-4E96-9B46-16944C19CCCC}" presName="linear" presStyleCnt="0">
        <dgm:presLayoutVars>
          <dgm:dir/>
          <dgm:animLvl val="lvl"/>
          <dgm:resizeHandles val="exact"/>
        </dgm:presLayoutVars>
      </dgm:prSet>
      <dgm:spPr/>
    </dgm:pt>
    <dgm:pt modelId="{05532C49-BAD8-4FD9-B8D2-EC5D4C0996B3}" type="pres">
      <dgm:prSet presAssocID="{2A66FE21-4530-475B-BE36-665468D4EF3D}" presName="parentLin" presStyleCnt="0"/>
      <dgm:spPr/>
    </dgm:pt>
    <dgm:pt modelId="{2CB88F9E-A24D-4526-A3F6-2674E3EB8AD0}" type="pres">
      <dgm:prSet presAssocID="{2A66FE21-4530-475B-BE36-665468D4EF3D}" presName="parentLeftMargin" presStyleLbl="node1" presStyleIdx="0" presStyleCnt="5"/>
      <dgm:spPr/>
    </dgm:pt>
    <dgm:pt modelId="{FB4D1F68-9F05-4318-8E9E-B1A0A04C0120}" type="pres">
      <dgm:prSet presAssocID="{2A66FE21-4530-475B-BE36-665468D4EF3D}" presName="parentText" presStyleLbl="node1" presStyleIdx="0" presStyleCnt="5" custScaleX="123095">
        <dgm:presLayoutVars>
          <dgm:chMax val="0"/>
          <dgm:bulletEnabled val="1"/>
        </dgm:presLayoutVars>
      </dgm:prSet>
      <dgm:spPr/>
    </dgm:pt>
    <dgm:pt modelId="{77F296B5-CC75-4B1A-AF75-CB72775B9E86}" type="pres">
      <dgm:prSet presAssocID="{2A66FE21-4530-475B-BE36-665468D4EF3D}" presName="negativeSpace" presStyleCnt="0"/>
      <dgm:spPr/>
    </dgm:pt>
    <dgm:pt modelId="{F577A29E-92EC-4502-9CC1-B57CC1382663}" type="pres">
      <dgm:prSet presAssocID="{2A66FE21-4530-475B-BE36-665468D4EF3D}" presName="childText" presStyleLbl="conFgAcc1" presStyleIdx="0" presStyleCnt="5">
        <dgm:presLayoutVars>
          <dgm:bulletEnabled val="1"/>
        </dgm:presLayoutVars>
      </dgm:prSet>
      <dgm:spPr/>
    </dgm:pt>
    <dgm:pt modelId="{46F02064-5F8D-4EF2-8B54-917897786BFD}" type="pres">
      <dgm:prSet presAssocID="{F09E637E-4D35-4578-A447-D5276B8A18B9}" presName="spaceBetweenRectangles" presStyleCnt="0"/>
      <dgm:spPr/>
    </dgm:pt>
    <dgm:pt modelId="{5A3FD985-43A3-4FC4-A4A8-050643554D03}" type="pres">
      <dgm:prSet presAssocID="{1932850A-8239-44ED-BE54-F16D4773C6EB}" presName="parentLin" presStyleCnt="0"/>
      <dgm:spPr/>
    </dgm:pt>
    <dgm:pt modelId="{21D2E781-A8DA-4E29-BA7D-64338864F064}" type="pres">
      <dgm:prSet presAssocID="{1932850A-8239-44ED-BE54-F16D4773C6EB}" presName="parentLeftMargin" presStyleLbl="node1" presStyleIdx="0" presStyleCnt="5"/>
      <dgm:spPr/>
    </dgm:pt>
    <dgm:pt modelId="{3954E1CA-A31A-4D60-A15C-54D239D4B09B}" type="pres">
      <dgm:prSet presAssocID="{1932850A-8239-44ED-BE54-F16D4773C6EB}" presName="parentText" presStyleLbl="node1" presStyleIdx="1" presStyleCnt="5" custScaleX="123095">
        <dgm:presLayoutVars>
          <dgm:chMax val="0"/>
          <dgm:bulletEnabled val="1"/>
        </dgm:presLayoutVars>
      </dgm:prSet>
      <dgm:spPr/>
    </dgm:pt>
    <dgm:pt modelId="{03CA9577-0C85-4F6C-A359-7C7EBA3F6354}" type="pres">
      <dgm:prSet presAssocID="{1932850A-8239-44ED-BE54-F16D4773C6EB}" presName="negativeSpace" presStyleCnt="0"/>
      <dgm:spPr/>
    </dgm:pt>
    <dgm:pt modelId="{2EE50ADE-EFF4-4A4C-A9B9-8D2795A03C80}" type="pres">
      <dgm:prSet presAssocID="{1932850A-8239-44ED-BE54-F16D4773C6EB}" presName="childText" presStyleLbl="conFgAcc1" presStyleIdx="1" presStyleCnt="5">
        <dgm:presLayoutVars>
          <dgm:bulletEnabled val="1"/>
        </dgm:presLayoutVars>
      </dgm:prSet>
      <dgm:spPr/>
    </dgm:pt>
    <dgm:pt modelId="{15BC9DE8-14D2-4394-95DD-AC3C3E7E5F0B}" type="pres">
      <dgm:prSet presAssocID="{071B8927-F7C5-4E64-8226-68153ECF228C}" presName="spaceBetweenRectangles" presStyleCnt="0"/>
      <dgm:spPr/>
    </dgm:pt>
    <dgm:pt modelId="{5E60C67B-FB76-4833-B16E-601DCCA968B1}" type="pres">
      <dgm:prSet presAssocID="{FAB0E8A1-2A92-4ACD-8CE3-33780BA2A499}" presName="parentLin" presStyleCnt="0"/>
      <dgm:spPr/>
    </dgm:pt>
    <dgm:pt modelId="{57C78818-78C8-4E6D-8916-94571CB72A40}" type="pres">
      <dgm:prSet presAssocID="{FAB0E8A1-2A92-4ACD-8CE3-33780BA2A499}" presName="parentLeftMargin" presStyleLbl="node1" presStyleIdx="1" presStyleCnt="5"/>
      <dgm:spPr/>
    </dgm:pt>
    <dgm:pt modelId="{50AB3E7B-BB4C-4EC8-9CCE-B74FCD4E5491}" type="pres">
      <dgm:prSet presAssocID="{FAB0E8A1-2A92-4ACD-8CE3-33780BA2A499}" presName="parentText" presStyleLbl="node1" presStyleIdx="2" presStyleCnt="5" custScaleX="123095">
        <dgm:presLayoutVars>
          <dgm:chMax val="0"/>
          <dgm:bulletEnabled val="1"/>
        </dgm:presLayoutVars>
      </dgm:prSet>
      <dgm:spPr/>
    </dgm:pt>
    <dgm:pt modelId="{012A870E-EAC2-4CB2-BA13-0F31FF334576}" type="pres">
      <dgm:prSet presAssocID="{FAB0E8A1-2A92-4ACD-8CE3-33780BA2A499}" presName="negativeSpace" presStyleCnt="0"/>
      <dgm:spPr/>
    </dgm:pt>
    <dgm:pt modelId="{B14A603F-FA07-4ED4-9F0F-29D9F45F13C0}" type="pres">
      <dgm:prSet presAssocID="{FAB0E8A1-2A92-4ACD-8CE3-33780BA2A499}" presName="childText" presStyleLbl="conFgAcc1" presStyleIdx="2" presStyleCnt="5">
        <dgm:presLayoutVars>
          <dgm:bulletEnabled val="1"/>
        </dgm:presLayoutVars>
      </dgm:prSet>
      <dgm:spPr/>
    </dgm:pt>
    <dgm:pt modelId="{087032C4-BEF5-4DF9-B8BD-B989A94E5F94}" type="pres">
      <dgm:prSet presAssocID="{79D67AA8-1FAE-4AF5-83FB-C5E8F0F68E52}" presName="spaceBetweenRectangles" presStyleCnt="0"/>
      <dgm:spPr/>
    </dgm:pt>
    <dgm:pt modelId="{50398505-049F-4B4C-83F7-9404A8EA1CBC}" type="pres">
      <dgm:prSet presAssocID="{DE4316D5-4347-4AA1-A91A-F80FEE5A5D36}" presName="parentLin" presStyleCnt="0"/>
      <dgm:spPr/>
    </dgm:pt>
    <dgm:pt modelId="{0A736CB1-7976-4902-B6F0-F42C94D850E9}" type="pres">
      <dgm:prSet presAssocID="{DE4316D5-4347-4AA1-A91A-F80FEE5A5D36}" presName="parentLeftMargin" presStyleLbl="node1" presStyleIdx="2" presStyleCnt="5"/>
      <dgm:spPr/>
    </dgm:pt>
    <dgm:pt modelId="{3B21DF09-F98D-4030-84A6-CC5A50512744}" type="pres">
      <dgm:prSet presAssocID="{DE4316D5-4347-4AA1-A91A-F80FEE5A5D36}" presName="parentText" presStyleLbl="node1" presStyleIdx="3" presStyleCnt="5" custScaleX="123095">
        <dgm:presLayoutVars>
          <dgm:chMax val="0"/>
          <dgm:bulletEnabled val="1"/>
        </dgm:presLayoutVars>
      </dgm:prSet>
      <dgm:spPr/>
    </dgm:pt>
    <dgm:pt modelId="{C905A1C8-5271-4BCE-94F9-C7012632406B}" type="pres">
      <dgm:prSet presAssocID="{DE4316D5-4347-4AA1-A91A-F80FEE5A5D36}" presName="negativeSpace" presStyleCnt="0"/>
      <dgm:spPr/>
    </dgm:pt>
    <dgm:pt modelId="{489F7C28-3EF0-45EA-8208-5451D6BEE5E1}" type="pres">
      <dgm:prSet presAssocID="{DE4316D5-4347-4AA1-A91A-F80FEE5A5D36}" presName="childText" presStyleLbl="conFgAcc1" presStyleIdx="3" presStyleCnt="5">
        <dgm:presLayoutVars>
          <dgm:bulletEnabled val="1"/>
        </dgm:presLayoutVars>
      </dgm:prSet>
      <dgm:spPr/>
    </dgm:pt>
    <dgm:pt modelId="{302B5A95-819F-43EE-BBC7-E015EC63C1AC}" type="pres">
      <dgm:prSet presAssocID="{AC5DF647-9E52-465A-8131-5935A9C262BB}" presName="spaceBetweenRectangles" presStyleCnt="0"/>
      <dgm:spPr/>
    </dgm:pt>
    <dgm:pt modelId="{554F6C61-E6BF-4AAB-90B9-978CF7C17433}" type="pres">
      <dgm:prSet presAssocID="{7F1BA038-A5EF-4F0A-BFF2-011177228EAE}" presName="parentLin" presStyleCnt="0"/>
      <dgm:spPr/>
    </dgm:pt>
    <dgm:pt modelId="{D329F4CB-87EE-4F43-9854-8C2D880CA4F2}" type="pres">
      <dgm:prSet presAssocID="{7F1BA038-A5EF-4F0A-BFF2-011177228EAE}" presName="parentLeftMargin" presStyleLbl="node1" presStyleIdx="3" presStyleCnt="5"/>
      <dgm:spPr/>
    </dgm:pt>
    <dgm:pt modelId="{011CB8C7-B770-41E7-844E-771200605935}" type="pres">
      <dgm:prSet presAssocID="{7F1BA038-A5EF-4F0A-BFF2-011177228EAE}" presName="parentText" presStyleLbl="node1" presStyleIdx="4" presStyleCnt="5" custScaleX="123095">
        <dgm:presLayoutVars>
          <dgm:chMax val="0"/>
          <dgm:bulletEnabled val="1"/>
        </dgm:presLayoutVars>
      </dgm:prSet>
      <dgm:spPr/>
    </dgm:pt>
    <dgm:pt modelId="{2DB62424-4433-4B46-847A-7AE38DC420E9}" type="pres">
      <dgm:prSet presAssocID="{7F1BA038-A5EF-4F0A-BFF2-011177228EAE}" presName="negativeSpace" presStyleCnt="0"/>
      <dgm:spPr/>
    </dgm:pt>
    <dgm:pt modelId="{60F785ED-FED4-4DAE-92ED-994C80342E29}" type="pres">
      <dgm:prSet presAssocID="{7F1BA038-A5EF-4F0A-BFF2-011177228EAE}" presName="childText" presStyleLbl="conFgAcc1" presStyleIdx="4" presStyleCnt="5">
        <dgm:presLayoutVars>
          <dgm:bulletEnabled val="1"/>
        </dgm:presLayoutVars>
      </dgm:prSet>
      <dgm:spPr/>
    </dgm:pt>
  </dgm:ptLst>
  <dgm:cxnLst>
    <dgm:cxn modelId="{1564E001-C8FC-4A21-9FEB-79F20BB9E8EB}" srcId="{1464F16A-8CFB-4E96-9B46-16944C19CCCC}" destId="{2A66FE21-4530-475B-BE36-665468D4EF3D}" srcOrd="0" destOrd="0" parTransId="{6108BDFF-4BBE-4413-8AC4-6CB822988312}" sibTransId="{F09E637E-4D35-4578-A447-D5276B8A18B9}"/>
    <dgm:cxn modelId="{592FCE0E-5704-4204-AF31-A7D7B01BD356}" type="presOf" srcId="{DE4316D5-4347-4AA1-A91A-F80FEE5A5D36}" destId="{0A736CB1-7976-4902-B6F0-F42C94D850E9}" srcOrd="0" destOrd="0" presId="urn:microsoft.com/office/officeart/2005/8/layout/list1"/>
    <dgm:cxn modelId="{AB528118-991F-4C14-8C41-755BBE024E0C}" srcId="{1464F16A-8CFB-4E96-9B46-16944C19CCCC}" destId="{7F1BA038-A5EF-4F0A-BFF2-011177228EAE}" srcOrd="4" destOrd="0" parTransId="{3D2008CA-C4D4-405D-ABB0-C10B3D852AC1}" sibTransId="{34D97762-5C05-43C2-8585-992F8B544BAA}"/>
    <dgm:cxn modelId="{DF2D3436-022A-433E-B2E2-2FE6A771A643}" type="presOf" srcId="{7F1BA038-A5EF-4F0A-BFF2-011177228EAE}" destId="{011CB8C7-B770-41E7-844E-771200605935}" srcOrd="1" destOrd="0" presId="urn:microsoft.com/office/officeart/2005/8/layout/list1"/>
    <dgm:cxn modelId="{EE26D867-5A37-4CEB-81D6-E13F21AA0A09}" type="presOf" srcId="{DE4316D5-4347-4AA1-A91A-F80FEE5A5D36}" destId="{3B21DF09-F98D-4030-84A6-CC5A50512744}" srcOrd="1" destOrd="0" presId="urn:microsoft.com/office/officeart/2005/8/layout/list1"/>
    <dgm:cxn modelId="{07611A49-90FC-4FF8-9D3E-905A54173F02}" type="presOf" srcId="{FAB0E8A1-2A92-4ACD-8CE3-33780BA2A499}" destId="{57C78818-78C8-4E6D-8916-94571CB72A40}" srcOrd="0" destOrd="0" presId="urn:microsoft.com/office/officeart/2005/8/layout/list1"/>
    <dgm:cxn modelId="{0478CB4B-3B5D-4D7D-9267-E152158693B8}" type="presOf" srcId="{1464F16A-8CFB-4E96-9B46-16944C19CCCC}" destId="{313278E8-AAA4-42C0-9DE8-4489E87D546F}" srcOrd="0" destOrd="0" presId="urn:microsoft.com/office/officeart/2005/8/layout/list1"/>
    <dgm:cxn modelId="{87E31574-E7B9-4CCF-A78D-2817DBA413E0}" type="presOf" srcId="{2A66FE21-4530-475B-BE36-665468D4EF3D}" destId="{FB4D1F68-9F05-4318-8E9E-B1A0A04C0120}" srcOrd="1" destOrd="0" presId="urn:microsoft.com/office/officeart/2005/8/layout/list1"/>
    <dgm:cxn modelId="{9DF7977A-47AA-4994-9CE3-6C63E5B0D327}" type="presOf" srcId="{7F1BA038-A5EF-4F0A-BFF2-011177228EAE}" destId="{D329F4CB-87EE-4F43-9854-8C2D880CA4F2}" srcOrd="0" destOrd="0" presId="urn:microsoft.com/office/officeart/2005/8/layout/list1"/>
    <dgm:cxn modelId="{32B4F38D-2D2D-4B2B-B1F1-B9D0E37EEA5A}" type="presOf" srcId="{FAB0E8A1-2A92-4ACD-8CE3-33780BA2A499}" destId="{50AB3E7B-BB4C-4EC8-9CCE-B74FCD4E5491}" srcOrd="1" destOrd="0" presId="urn:microsoft.com/office/officeart/2005/8/layout/list1"/>
    <dgm:cxn modelId="{AD59AF93-983D-48D4-A0C5-825DACB89F93}" srcId="{1464F16A-8CFB-4E96-9B46-16944C19CCCC}" destId="{1932850A-8239-44ED-BE54-F16D4773C6EB}" srcOrd="1" destOrd="0" parTransId="{82F0BB8E-E92C-436E-B20D-D7AB204648F0}" sibTransId="{071B8927-F7C5-4E64-8226-68153ECF228C}"/>
    <dgm:cxn modelId="{11E5AE9A-E1D8-411E-AAEE-7106C664A3D9}" type="presOf" srcId="{1932850A-8239-44ED-BE54-F16D4773C6EB}" destId="{21D2E781-A8DA-4E29-BA7D-64338864F064}" srcOrd="0" destOrd="0" presId="urn:microsoft.com/office/officeart/2005/8/layout/list1"/>
    <dgm:cxn modelId="{D4D9F69F-0E3C-4EA8-8554-ABFB6EFCC819}" srcId="{1464F16A-8CFB-4E96-9B46-16944C19CCCC}" destId="{DE4316D5-4347-4AA1-A91A-F80FEE5A5D36}" srcOrd="3" destOrd="0" parTransId="{26C73F8E-7BE4-417A-86AD-BB74C65311C3}" sibTransId="{AC5DF647-9E52-465A-8131-5935A9C262BB}"/>
    <dgm:cxn modelId="{B5B939B0-8C52-498D-894C-704F08AC4C95}" type="presOf" srcId="{1932850A-8239-44ED-BE54-F16D4773C6EB}" destId="{3954E1CA-A31A-4D60-A15C-54D239D4B09B}" srcOrd="1" destOrd="0" presId="urn:microsoft.com/office/officeart/2005/8/layout/list1"/>
    <dgm:cxn modelId="{E9EE3DBC-32B8-4D51-BE4E-841F66892A39}" type="presOf" srcId="{2A66FE21-4530-475B-BE36-665468D4EF3D}" destId="{2CB88F9E-A24D-4526-A3F6-2674E3EB8AD0}" srcOrd="0" destOrd="0" presId="urn:microsoft.com/office/officeart/2005/8/layout/list1"/>
    <dgm:cxn modelId="{A2112AE7-CD94-46F4-99E8-07FCA5234F59}" srcId="{1464F16A-8CFB-4E96-9B46-16944C19CCCC}" destId="{FAB0E8A1-2A92-4ACD-8CE3-33780BA2A499}" srcOrd="2" destOrd="0" parTransId="{717EA245-A6AA-4FD3-93B6-BFD33DD89C15}" sibTransId="{79D67AA8-1FAE-4AF5-83FB-C5E8F0F68E52}"/>
    <dgm:cxn modelId="{3C9499CB-AD69-4DE9-9E89-BE757466026D}" type="presParOf" srcId="{313278E8-AAA4-42C0-9DE8-4489E87D546F}" destId="{05532C49-BAD8-4FD9-B8D2-EC5D4C0996B3}" srcOrd="0" destOrd="0" presId="urn:microsoft.com/office/officeart/2005/8/layout/list1"/>
    <dgm:cxn modelId="{80AB43AC-F4F7-4850-9923-D67381FBADEF}" type="presParOf" srcId="{05532C49-BAD8-4FD9-B8D2-EC5D4C0996B3}" destId="{2CB88F9E-A24D-4526-A3F6-2674E3EB8AD0}" srcOrd="0" destOrd="0" presId="urn:microsoft.com/office/officeart/2005/8/layout/list1"/>
    <dgm:cxn modelId="{52F0C8CA-C225-499E-98A9-D117C34AFE8B}" type="presParOf" srcId="{05532C49-BAD8-4FD9-B8D2-EC5D4C0996B3}" destId="{FB4D1F68-9F05-4318-8E9E-B1A0A04C0120}" srcOrd="1" destOrd="0" presId="urn:microsoft.com/office/officeart/2005/8/layout/list1"/>
    <dgm:cxn modelId="{742CAD46-0AC0-4634-90B8-E68739C61E92}" type="presParOf" srcId="{313278E8-AAA4-42C0-9DE8-4489E87D546F}" destId="{77F296B5-CC75-4B1A-AF75-CB72775B9E86}" srcOrd="1" destOrd="0" presId="urn:microsoft.com/office/officeart/2005/8/layout/list1"/>
    <dgm:cxn modelId="{50164DD1-CC75-40EE-93EF-5F1EF6B002D5}" type="presParOf" srcId="{313278E8-AAA4-42C0-9DE8-4489E87D546F}" destId="{F577A29E-92EC-4502-9CC1-B57CC1382663}" srcOrd="2" destOrd="0" presId="urn:microsoft.com/office/officeart/2005/8/layout/list1"/>
    <dgm:cxn modelId="{3088EFA3-B134-4F10-BF49-31BBE9A20AB6}" type="presParOf" srcId="{313278E8-AAA4-42C0-9DE8-4489E87D546F}" destId="{46F02064-5F8D-4EF2-8B54-917897786BFD}" srcOrd="3" destOrd="0" presId="urn:microsoft.com/office/officeart/2005/8/layout/list1"/>
    <dgm:cxn modelId="{0D97EF1A-C462-4F7B-90C8-5E6321713FF0}" type="presParOf" srcId="{313278E8-AAA4-42C0-9DE8-4489E87D546F}" destId="{5A3FD985-43A3-4FC4-A4A8-050643554D03}" srcOrd="4" destOrd="0" presId="urn:microsoft.com/office/officeart/2005/8/layout/list1"/>
    <dgm:cxn modelId="{0AF00254-EF4C-4CC8-A4E6-CA2A01BCA5FB}" type="presParOf" srcId="{5A3FD985-43A3-4FC4-A4A8-050643554D03}" destId="{21D2E781-A8DA-4E29-BA7D-64338864F064}" srcOrd="0" destOrd="0" presId="urn:microsoft.com/office/officeart/2005/8/layout/list1"/>
    <dgm:cxn modelId="{215EC324-36A6-4408-A741-76FE66A16C4A}" type="presParOf" srcId="{5A3FD985-43A3-4FC4-A4A8-050643554D03}" destId="{3954E1CA-A31A-4D60-A15C-54D239D4B09B}" srcOrd="1" destOrd="0" presId="urn:microsoft.com/office/officeart/2005/8/layout/list1"/>
    <dgm:cxn modelId="{BCE0B495-548D-4A94-A574-693F2B974B6E}" type="presParOf" srcId="{313278E8-AAA4-42C0-9DE8-4489E87D546F}" destId="{03CA9577-0C85-4F6C-A359-7C7EBA3F6354}" srcOrd="5" destOrd="0" presId="urn:microsoft.com/office/officeart/2005/8/layout/list1"/>
    <dgm:cxn modelId="{D1D1E49A-C893-4C34-82F1-6BBF165FBCD5}" type="presParOf" srcId="{313278E8-AAA4-42C0-9DE8-4489E87D546F}" destId="{2EE50ADE-EFF4-4A4C-A9B9-8D2795A03C80}" srcOrd="6" destOrd="0" presId="urn:microsoft.com/office/officeart/2005/8/layout/list1"/>
    <dgm:cxn modelId="{6407C759-3E04-465A-B4C3-F74CC89BC4C9}" type="presParOf" srcId="{313278E8-AAA4-42C0-9DE8-4489E87D546F}" destId="{15BC9DE8-14D2-4394-95DD-AC3C3E7E5F0B}" srcOrd="7" destOrd="0" presId="urn:microsoft.com/office/officeart/2005/8/layout/list1"/>
    <dgm:cxn modelId="{13C431B1-86FC-45EA-B12A-C67C67165468}" type="presParOf" srcId="{313278E8-AAA4-42C0-9DE8-4489E87D546F}" destId="{5E60C67B-FB76-4833-B16E-601DCCA968B1}" srcOrd="8" destOrd="0" presId="urn:microsoft.com/office/officeart/2005/8/layout/list1"/>
    <dgm:cxn modelId="{77D8C496-BE50-4DCE-848B-18971E5796FF}" type="presParOf" srcId="{5E60C67B-FB76-4833-B16E-601DCCA968B1}" destId="{57C78818-78C8-4E6D-8916-94571CB72A40}" srcOrd="0" destOrd="0" presId="urn:microsoft.com/office/officeart/2005/8/layout/list1"/>
    <dgm:cxn modelId="{CD2869E5-B6B2-4759-B125-D30D49D8B902}" type="presParOf" srcId="{5E60C67B-FB76-4833-B16E-601DCCA968B1}" destId="{50AB3E7B-BB4C-4EC8-9CCE-B74FCD4E5491}" srcOrd="1" destOrd="0" presId="urn:microsoft.com/office/officeart/2005/8/layout/list1"/>
    <dgm:cxn modelId="{01628DF2-1FBE-48FC-9251-E59EA21AA81B}" type="presParOf" srcId="{313278E8-AAA4-42C0-9DE8-4489E87D546F}" destId="{012A870E-EAC2-4CB2-BA13-0F31FF334576}" srcOrd="9" destOrd="0" presId="urn:microsoft.com/office/officeart/2005/8/layout/list1"/>
    <dgm:cxn modelId="{ACD4941B-ABEB-480A-8E3D-E20F5870FAEB}" type="presParOf" srcId="{313278E8-AAA4-42C0-9DE8-4489E87D546F}" destId="{B14A603F-FA07-4ED4-9F0F-29D9F45F13C0}" srcOrd="10" destOrd="0" presId="urn:microsoft.com/office/officeart/2005/8/layout/list1"/>
    <dgm:cxn modelId="{AF0552E0-6709-4F9D-9786-746FE25B0BEC}" type="presParOf" srcId="{313278E8-AAA4-42C0-9DE8-4489E87D546F}" destId="{087032C4-BEF5-4DF9-B8BD-B989A94E5F94}" srcOrd="11" destOrd="0" presId="urn:microsoft.com/office/officeart/2005/8/layout/list1"/>
    <dgm:cxn modelId="{3EDAF25F-5772-4590-ABA2-22334D8CEEA9}" type="presParOf" srcId="{313278E8-AAA4-42C0-9DE8-4489E87D546F}" destId="{50398505-049F-4B4C-83F7-9404A8EA1CBC}" srcOrd="12" destOrd="0" presId="urn:microsoft.com/office/officeart/2005/8/layout/list1"/>
    <dgm:cxn modelId="{26A3830F-63B3-4EA3-A872-6138376AC46D}" type="presParOf" srcId="{50398505-049F-4B4C-83F7-9404A8EA1CBC}" destId="{0A736CB1-7976-4902-B6F0-F42C94D850E9}" srcOrd="0" destOrd="0" presId="urn:microsoft.com/office/officeart/2005/8/layout/list1"/>
    <dgm:cxn modelId="{6723CE56-7F5F-41A8-8208-4C237482AE33}" type="presParOf" srcId="{50398505-049F-4B4C-83F7-9404A8EA1CBC}" destId="{3B21DF09-F98D-4030-84A6-CC5A50512744}" srcOrd="1" destOrd="0" presId="urn:microsoft.com/office/officeart/2005/8/layout/list1"/>
    <dgm:cxn modelId="{E9AFB716-1491-4CF6-84EB-A37D3248C4AF}" type="presParOf" srcId="{313278E8-AAA4-42C0-9DE8-4489E87D546F}" destId="{C905A1C8-5271-4BCE-94F9-C7012632406B}" srcOrd="13" destOrd="0" presId="urn:microsoft.com/office/officeart/2005/8/layout/list1"/>
    <dgm:cxn modelId="{84C3708F-C4CE-47A7-AF9A-22EF3E21440E}" type="presParOf" srcId="{313278E8-AAA4-42C0-9DE8-4489E87D546F}" destId="{489F7C28-3EF0-45EA-8208-5451D6BEE5E1}" srcOrd="14" destOrd="0" presId="urn:microsoft.com/office/officeart/2005/8/layout/list1"/>
    <dgm:cxn modelId="{5FA9D2D8-C80E-47EB-9E21-A916BB0F6875}" type="presParOf" srcId="{313278E8-AAA4-42C0-9DE8-4489E87D546F}" destId="{302B5A95-819F-43EE-BBC7-E015EC63C1AC}" srcOrd="15" destOrd="0" presId="urn:microsoft.com/office/officeart/2005/8/layout/list1"/>
    <dgm:cxn modelId="{734A0398-E336-4AD5-8EC0-7E5F9ECD36EB}" type="presParOf" srcId="{313278E8-AAA4-42C0-9DE8-4489E87D546F}" destId="{554F6C61-E6BF-4AAB-90B9-978CF7C17433}" srcOrd="16" destOrd="0" presId="urn:microsoft.com/office/officeart/2005/8/layout/list1"/>
    <dgm:cxn modelId="{64738774-0D72-47B6-A3E4-B0E1FB04DDE1}" type="presParOf" srcId="{554F6C61-E6BF-4AAB-90B9-978CF7C17433}" destId="{D329F4CB-87EE-4F43-9854-8C2D880CA4F2}" srcOrd="0" destOrd="0" presId="urn:microsoft.com/office/officeart/2005/8/layout/list1"/>
    <dgm:cxn modelId="{1C1BC67E-2DB5-4D41-9FDC-CB2239D6811C}" type="presParOf" srcId="{554F6C61-E6BF-4AAB-90B9-978CF7C17433}" destId="{011CB8C7-B770-41E7-844E-771200605935}" srcOrd="1" destOrd="0" presId="urn:microsoft.com/office/officeart/2005/8/layout/list1"/>
    <dgm:cxn modelId="{7558ECA0-6395-4D0F-ABB5-4DC2B91ECC0B}" type="presParOf" srcId="{313278E8-AAA4-42C0-9DE8-4489E87D546F}" destId="{2DB62424-4433-4B46-847A-7AE38DC420E9}" srcOrd="17" destOrd="0" presId="urn:microsoft.com/office/officeart/2005/8/layout/list1"/>
    <dgm:cxn modelId="{AF728509-4E75-4330-901D-B19E4DF9A0AE}" type="presParOf" srcId="{313278E8-AAA4-42C0-9DE8-4489E87D546F}" destId="{60F785ED-FED4-4DAE-92ED-994C80342E29}"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09B195AD-50BF-495B-B16F-ABE90E329BDF}"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2931E4D6-70F5-4EA4-ABAF-2D67E73F07F0}">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FDOT</a:t>
          </a:r>
        </a:p>
      </dgm:t>
    </dgm:pt>
    <dgm:pt modelId="{25854DDE-7C25-4027-B5D6-41AD6D8B455C}" type="parTrans" cxnId="{529994B1-EC63-49EB-844B-32BB50511797}">
      <dgm:prSet/>
      <dgm:spPr/>
      <dgm:t>
        <a:bodyPr/>
        <a:lstStyle/>
        <a:p>
          <a:endParaRPr lang="en-US"/>
        </a:p>
      </dgm:t>
    </dgm:pt>
    <dgm:pt modelId="{703F2500-EDE3-4606-96BC-36FDFD60BF5A}" type="sibTrans" cxnId="{529994B1-EC63-49EB-844B-32BB50511797}">
      <dgm:prSet/>
      <dgm:spPr/>
      <dgm:t>
        <a:bodyPr/>
        <a:lstStyle/>
        <a:p>
          <a:endParaRPr lang="en-US"/>
        </a:p>
      </dgm:t>
    </dgm:pt>
    <dgm:pt modelId="{E5800B06-2E63-427C-9354-5FCAC47EC4DC}">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Local Government</a:t>
          </a:r>
        </a:p>
      </dgm:t>
    </dgm:pt>
    <dgm:pt modelId="{B0B05266-ECA2-425B-A05D-110FAE7A4DFC}" type="parTrans" cxnId="{F82CD0F4-5A7A-4FD5-B783-D86281A7030D}">
      <dgm:prSet/>
      <dgm:spPr/>
      <dgm:t>
        <a:bodyPr/>
        <a:lstStyle/>
        <a:p>
          <a:endParaRPr lang="en-US"/>
        </a:p>
      </dgm:t>
    </dgm:pt>
    <dgm:pt modelId="{9065DB00-37CD-416F-BFB9-87E80D3140AB}" type="sibTrans" cxnId="{F82CD0F4-5A7A-4FD5-B783-D86281A7030D}">
      <dgm:prSet/>
      <dgm:spPr/>
      <dgm:t>
        <a:bodyPr/>
        <a:lstStyle/>
        <a:p>
          <a:endParaRPr lang="en-US"/>
        </a:p>
      </dgm:t>
    </dgm:pt>
    <dgm:pt modelId="{8C0C4D0C-004A-4DCE-A0CC-0D0A8F8A87CD}">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Private Firm</a:t>
          </a:r>
        </a:p>
      </dgm:t>
    </dgm:pt>
    <dgm:pt modelId="{7EE015A5-6508-4B0F-81BE-ADB528E9B2ED}" type="parTrans" cxnId="{9FAAC387-51BC-4F3C-BE71-DB77C45B3F4B}">
      <dgm:prSet/>
      <dgm:spPr/>
      <dgm:t>
        <a:bodyPr/>
        <a:lstStyle/>
        <a:p>
          <a:endParaRPr lang="en-US"/>
        </a:p>
      </dgm:t>
    </dgm:pt>
    <dgm:pt modelId="{1137E4E9-1EE5-4006-A5F6-45E94452C5B0}" type="sibTrans" cxnId="{9FAAC387-51BC-4F3C-BE71-DB77C45B3F4B}">
      <dgm:prSet/>
      <dgm:spPr/>
      <dgm:t>
        <a:bodyPr/>
        <a:lstStyle/>
        <a:p>
          <a:endParaRPr lang="en-US"/>
        </a:p>
      </dgm:t>
    </dgm:pt>
    <dgm:pt modelId="{06EBADDB-76A9-4E17-84B8-220A8AF1001B}">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Other</a:t>
          </a:r>
        </a:p>
      </dgm:t>
    </dgm:pt>
    <dgm:pt modelId="{48F0E38B-1DE9-44E5-BE50-040CDF186CBE}" type="parTrans" cxnId="{975EBD4B-6C77-488D-A05D-29CD2D10041E}">
      <dgm:prSet/>
      <dgm:spPr/>
      <dgm:t>
        <a:bodyPr/>
        <a:lstStyle/>
        <a:p>
          <a:endParaRPr lang="en-US"/>
        </a:p>
      </dgm:t>
    </dgm:pt>
    <dgm:pt modelId="{602BA4A2-017C-420D-B83A-E19E177CB61D}" type="sibTrans" cxnId="{975EBD4B-6C77-488D-A05D-29CD2D10041E}">
      <dgm:prSet/>
      <dgm:spPr/>
      <dgm:t>
        <a:bodyPr/>
        <a:lstStyle/>
        <a:p>
          <a:endParaRPr lang="en-US"/>
        </a:p>
      </dgm:t>
    </dgm:pt>
    <dgm:pt modelId="{51372922-D7A3-4998-A3AE-4283CC93914C}" type="pres">
      <dgm:prSet presAssocID="{09B195AD-50BF-495B-B16F-ABE90E329BDF}" presName="linear" presStyleCnt="0">
        <dgm:presLayoutVars>
          <dgm:dir/>
          <dgm:animLvl val="lvl"/>
          <dgm:resizeHandles val="exact"/>
        </dgm:presLayoutVars>
      </dgm:prSet>
      <dgm:spPr/>
    </dgm:pt>
    <dgm:pt modelId="{0503D1FC-7799-415B-8BE7-6C6665728609}" type="pres">
      <dgm:prSet presAssocID="{2931E4D6-70F5-4EA4-ABAF-2D67E73F07F0}" presName="parentLin" presStyleCnt="0"/>
      <dgm:spPr/>
    </dgm:pt>
    <dgm:pt modelId="{546A0D7B-48EA-4B42-BE81-16BB8037BD80}" type="pres">
      <dgm:prSet presAssocID="{2931E4D6-70F5-4EA4-ABAF-2D67E73F07F0}" presName="parentLeftMargin" presStyleLbl="node1" presStyleIdx="0" presStyleCnt="4"/>
      <dgm:spPr/>
    </dgm:pt>
    <dgm:pt modelId="{FB7468EC-EFE0-47F6-8556-8BD5731555D4}" type="pres">
      <dgm:prSet presAssocID="{2931E4D6-70F5-4EA4-ABAF-2D67E73F07F0}" presName="parentText" presStyleLbl="node1" presStyleIdx="0" presStyleCnt="4">
        <dgm:presLayoutVars>
          <dgm:chMax val="0"/>
          <dgm:bulletEnabled val="1"/>
        </dgm:presLayoutVars>
      </dgm:prSet>
      <dgm:spPr/>
    </dgm:pt>
    <dgm:pt modelId="{79E3CBB5-0B8F-4F29-BEFB-0A8425DB84E6}" type="pres">
      <dgm:prSet presAssocID="{2931E4D6-70F5-4EA4-ABAF-2D67E73F07F0}" presName="negativeSpace" presStyleCnt="0"/>
      <dgm:spPr/>
    </dgm:pt>
    <dgm:pt modelId="{67569D23-374B-4A22-9407-6E9318DF2AF6}" type="pres">
      <dgm:prSet presAssocID="{2931E4D6-70F5-4EA4-ABAF-2D67E73F07F0}" presName="childText" presStyleLbl="conFgAcc1" presStyleIdx="0" presStyleCnt="4">
        <dgm:presLayoutVars>
          <dgm:bulletEnabled val="1"/>
        </dgm:presLayoutVars>
      </dgm:prSet>
      <dgm:spPr>
        <a:ln>
          <a:solidFill>
            <a:srgbClr val="21376C"/>
          </a:solidFill>
        </a:ln>
      </dgm:spPr>
    </dgm:pt>
    <dgm:pt modelId="{BD3450CC-6930-46DD-B253-F904A9405C2C}" type="pres">
      <dgm:prSet presAssocID="{703F2500-EDE3-4606-96BC-36FDFD60BF5A}" presName="spaceBetweenRectangles" presStyleCnt="0"/>
      <dgm:spPr/>
    </dgm:pt>
    <dgm:pt modelId="{65707612-7D37-4986-BBAE-6B08940BF511}" type="pres">
      <dgm:prSet presAssocID="{E5800B06-2E63-427C-9354-5FCAC47EC4DC}" presName="parentLin" presStyleCnt="0"/>
      <dgm:spPr/>
    </dgm:pt>
    <dgm:pt modelId="{28F93403-AE62-428D-A29B-0333CE71176B}" type="pres">
      <dgm:prSet presAssocID="{E5800B06-2E63-427C-9354-5FCAC47EC4DC}" presName="parentLeftMargin" presStyleLbl="node1" presStyleIdx="0" presStyleCnt="4"/>
      <dgm:spPr/>
    </dgm:pt>
    <dgm:pt modelId="{0275FEBD-A251-4027-9497-265307A78B75}" type="pres">
      <dgm:prSet presAssocID="{E5800B06-2E63-427C-9354-5FCAC47EC4DC}" presName="parentText" presStyleLbl="node1" presStyleIdx="1" presStyleCnt="4">
        <dgm:presLayoutVars>
          <dgm:chMax val="0"/>
          <dgm:bulletEnabled val="1"/>
        </dgm:presLayoutVars>
      </dgm:prSet>
      <dgm:spPr/>
    </dgm:pt>
    <dgm:pt modelId="{9B40B318-4F99-4335-A731-2A53BD996218}" type="pres">
      <dgm:prSet presAssocID="{E5800B06-2E63-427C-9354-5FCAC47EC4DC}" presName="negativeSpace" presStyleCnt="0"/>
      <dgm:spPr/>
    </dgm:pt>
    <dgm:pt modelId="{A0E4CCA1-6320-4584-B65F-7534DF4240FF}" type="pres">
      <dgm:prSet presAssocID="{E5800B06-2E63-427C-9354-5FCAC47EC4DC}" presName="childText" presStyleLbl="conFgAcc1" presStyleIdx="1" presStyleCnt="4">
        <dgm:presLayoutVars>
          <dgm:bulletEnabled val="1"/>
        </dgm:presLayoutVars>
      </dgm:prSet>
      <dgm:spPr>
        <a:ln>
          <a:solidFill>
            <a:srgbClr val="21376C"/>
          </a:solidFill>
        </a:ln>
      </dgm:spPr>
    </dgm:pt>
    <dgm:pt modelId="{0A9CF4CB-6E18-4148-ACAA-7D106CE99E3A}" type="pres">
      <dgm:prSet presAssocID="{9065DB00-37CD-416F-BFB9-87E80D3140AB}" presName="spaceBetweenRectangles" presStyleCnt="0"/>
      <dgm:spPr/>
    </dgm:pt>
    <dgm:pt modelId="{F787B6FD-683C-4E6E-A770-DF6245E20862}" type="pres">
      <dgm:prSet presAssocID="{8C0C4D0C-004A-4DCE-A0CC-0D0A8F8A87CD}" presName="parentLin" presStyleCnt="0"/>
      <dgm:spPr/>
    </dgm:pt>
    <dgm:pt modelId="{6439DD8F-B0A5-469D-8059-8E924D971173}" type="pres">
      <dgm:prSet presAssocID="{8C0C4D0C-004A-4DCE-A0CC-0D0A8F8A87CD}" presName="parentLeftMargin" presStyleLbl="node1" presStyleIdx="1" presStyleCnt="4"/>
      <dgm:spPr/>
    </dgm:pt>
    <dgm:pt modelId="{32993129-603C-432F-BC78-74868D93A685}" type="pres">
      <dgm:prSet presAssocID="{8C0C4D0C-004A-4DCE-A0CC-0D0A8F8A87CD}" presName="parentText" presStyleLbl="node1" presStyleIdx="2" presStyleCnt="4">
        <dgm:presLayoutVars>
          <dgm:chMax val="0"/>
          <dgm:bulletEnabled val="1"/>
        </dgm:presLayoutVars>
      </dgm:prSet>
      <dgm:spPr/>
    </dgm:pt>
    <dgm:pt modelId="{1BF14C1D-DD80-4904-B0AB-1D538A64D736}" type="pres">
      <dgm:prSet presAssocID="{8C0C4D0C-004A-4DCE-A0CC-0D0A8F8A87CD}" presName="negativeSpace" presStyleCnt="0"/>
      <dgm:spPr/>
    </dgm:pt>
    <dgm:pt modelId="{6B40BF5C-F07D-437D-9BB2-B96C922A4DAE}" type="pres">
      <dgm:prSet presAssocID="{8C0C4D0C-004A-4DCE-A0CC-0D0A8F8A87CD}" presName="childText" presStyleLbl="conFgAcc1" presStyleIdx="2" presStyleCnt="4">
        <dgm:presLayoutVars>
          <dgm:bulletEnabled val="1"/>
        </dgm:presLayoutVars>
      </dgm:prSet>
      <dgm:spPr>
        <a:ln>
          <a:solidFill>
            <a:srgbClr val="21376C"/>
          </a:solidFill>
        </a:ln>
      </dgm:spPr>
    </dgm:pt>
    <dgm:pt modelId="{ADC325FB-728D-49B6-B692-1AA669641E7F}" type="pres">
      <dgm:prSet presAssocID="{1137E4E9-1EE5-4006-A5F6-45E94452C5B0}" presName="spaceBetweenRectangles" presStyleCnt="0"/>
      <dgm:spPr/>
    </dgm:pt>
    <dgm:pt modelId="{A9C8158A-0F20-4D2E-84CE-014216DBF5E9}" type="pres">
      <dgm:prSet presAssocID="{06EBADDB-76A9-4E17-84B8-220A8AF1001B}" presName="parentLin" presStyleCnt="0"/>
      <dgm:spPr/>
    </dgm:pt>
    <dgm:pt modelId="{000BBD07-D36E-4207-86D5-05694F32AFB7}" type="pres">
      <dgm:prSet presAssocID="{06EBADDB-76A9-4E17-84B8-220A8AF1001B}" presName="parentLeftMargin" presStyleLbl="node1" presStyleIdx="2" presStyleCnt="4"/>
      <dgm:spPr/>
    </dgm:pt>
    <dgm:pt modelId="{CAB3E976-4E64-4338-A508-A1100FDBFCA4}" type="pres">
      <dgm:prSet presAssocID="{06EBADDB-76A9-4E17-84B8-220A8AF1001B}" presName="parentText" presStyleLbl="node1" presStyleIdx="3" presStyleCnt="4">
        <dgm:presLayoutVars>
          <dgm:chMax val="0"/>
          <dgm:bulletEnabled val="1"/>
        </dgm:presLayoutVars>
      </dgm:prSet>
      <dgm:spPr/>
    </dgm:pt>
    <dgm:pt modelId="{A11360FB-26C7-46C2-84AF-CDC28C90EF2F}" type="pres">
      <dgm:prSet presAssocID="{06EBADDB-76A9-4E17-84B8-220A8AF1001B}" presName="negativeSpace" presStyleCnt="0"/>
      <dgm:spPr/>
    </dgm:pt>
    <dgm:pt modelId="{93774DCF-7A7A-4466-9702-A9D448589338}" type="pres">
      <dgm:prSet presAssocID="{06EBADDB-76A9-4E17-84B8-220A8AF1001B}" presName="childText" presStyleLbl="conFgAcc1" presStyleIdx="3" presStyleCnt="4">
        <dgm:presLayoutVars>
          <dgm:bulletEnabled val="1"/>
        </dgm:presLayoutVars>
      </dgm:prSet>
      <dgm:spPr>
        <a:ln>
          <a:solidFill>
            <a:srgbClr val="21376C"/>
          </a:solidFill>
        </a:ln>
      </dgm:spPr>
    </dgm:pt>
  </dgm:ptLst>
  <dgm:cxnLst>
    <dgm:cxn modelId="{97DA4C1A-CC3D-4AF4-9E9A-D0A32B169E28}" type="presOf" srcId="{06EBADDB-76A9-4E17-84B8-220A8AF1001B}" destId="{CAB3E976-4E64-4338-A508-A1100FDBFCA4}" srcOrd="1" destOrd="0" presId="urn:microsoft.com/office/officeart/2005/8/layout/list1"/>
    <dgm:cxn modelId="{A1B3BD1C-D7DE-49A6-99B6-FE7BF5D1889E}" type="presOf" srcId="{2931E4D6-70F5-4EA4-ABAF-2D67E73F07F0}" destId="{FB7468EC-EFE0-47F6-8556-8BD5731555D4}" srcOrd="1" destOrd="0" presId="urn:microsoft.com/office/officeart/2005/8/layout/list1"/>
    <dgm:cxn modelId="{24B48B4A-EEC4-4F3A-B394-2FA219FA994C}" type="presOf" srcId="{2931E4D6-70F5-4EA4-ABAF-2D67E73F07F0}" destId="{546A0D7B-48EA-4B42-BE81-16BB8037BD80}" srcOrd="0" destOrd="0" presId="urn:microsoft.com/office/officeart/2005/8/layout/list1"/>
    <dgm:cxn modelId="{975EBD4B-6C77-488D-A05D-29CD2D10041E}" srcId="{09B195AD-50BF-495B-B16F-ABE90E329BDF}" destId="{06EBADDB-76A9-4E17-84B8-220A8AF1001B}" srcOrd="3" destOrd="0" parTransId="{48F0E38B-1DE9-44E5-BE50-040CDF186CBE}" sibTransId="{602BA4A2-017C-420D-B83A-E19E177CB61D}"/>
    <dgm:cxn modelId="{E7DF1475-9EAB-496C-86CC-C4FBE01E15EE}" type="presOf" srcId="{E5800B06-2E63-427C-9354-5FCAC47EC4DC}" destId="{28F93403-AE62-428D-A29B-0333CE71176B}" srcOrd="0" destOrd="0" presId="urn:microsoft.com/office/officeart/2005/8/layout/list1"/>
    <dgm:cxn modelId="{9FAAC387-51BC-4F3C-BE71-DB77C45B3F4B}" srcId="{09B195AD-50BF-495B-B16F-ABE90E329BDF}" destId="{8C0C4D0C-004A-4DCE-A0CC-0D0A8F8A87CD}" srcOrd="2" destOrd="0" parTransId="{7EE015A5-6508-4B0F-81BE-ADB528E9B2ED}" sibTransId="{1137E4E9-1EE5-4006-A5F6-45E94452C5B0}"/>
    <dgm:cxn modelId="{4256AEAE-6A78-4463-8261-D7D2AAC4A938}" type="presOf" srcId="{06EBADDB-76A9-4E17-84B8-220A8AF1001B}" destId="{000BBD07-D36E-4207-86D5-05694F32AFB7}" srcOrd="0" destOrd="0" presId="urn:microsoft.com/office/officeart/2005/8/layout/list1"/>
    <dgm:cxn modelId="{529994B1-EC63-49EB-844B-32BB50511797}" srcId="{09B195AD-50BF-495B-B16F-ABE90E329BDF}" destId="{2931E4D6-70F5-4EA4-ABAF-2D67E73F07F0}" srcOrd="0" destOrd="0" parTransId="{25854DDE-7C25-4027-B5D6-41AD6D8B455C}" sibTransId="{703F2500-EDE3-4606-96BC-36FDFD60BF5A}"/>
    <dgm:cxn modelId="{3754C1B4-D5C4-486C-A742-FCC86CA19FD8}" type="presOf" srcId="{E5800B06-2E63-427C-9354-5FCAC47EC4DC}" destId="{0275FEBD-A251-4027-9497-265307A78B75}" srcOrd="1" destOrd="0" presId="urn:microsoft.com/office/officeart/2005/8/layout/list1"/>
    <dgm:cxn modelId="{22C165C2-FEBD-471C-AA9C-E69E5A2F0E86}" type="presOf" srcId="{8C0C4D0C-004A-4DCE-A0CC-0D0A8F8A87CD}" destId="{32993129-603C-432F-BC78-74868D93A685}" srcOrd="1" destOrd="0" presId="urn:microsoft.com/office/officeart/2005/8/layout/list1"/>
    <dgm:cxn modelId="{1DC11DC5-B52F-4A39-8786-F5BA1CB896EA}" type="presOf" srcId="{09B195AD-50BF-495B-B16F-ABE90E329BDF}" destId="{51372922-D7A3-4998-A3AE-4283CC93914C}" srcOrd="0" destOrd="0" presId="urn:microsoft.com/office/officeart/2005/8/layout/list1"/>
    <dgm:cxn modelId="{1F13A8E0-BB8C-48CB-A48D-C7EDD788982F}" type="presOf" srcId="{8C0C4D0C-004A-4DCE-A0CC-0D0A8F8A87CD}" destId="{6439DD8F-B0A5-469D-8059-8E924D971173}" srcOrd="0" destOrd="0" presId="urn:microsoft.com/office/officeart/2005/8/layout/list1"/>
    <dgm:cxn modelId="{F82CD0F4-5A7A-4FD5-B783-D86281A7030D}" srcId="{09B195AD-50BF-495B-B16F-ABE90E329BDF}" destId="{E5800B06-2E63-427C-9354-5FCAC47EC4DC}" srcOrd="1" destOrd="0" parTransId="{B0B05266-ECA2-425B-A05D-110FAE7A4DFC}" sibTransId="{9065DB00-37CD-416F-BFB9-87E80D3140AB}"/>
    <dgm:cxn modelId="{70687853-70C3-4716-A8D2-553A4FE454D0}" type="presParOf" srcId="{51372922-D7A3-4998-A3AE-4283CC93914C}" destId="{0503D1FC-7799-415B-8BE7-6C6665728609}" srcOrd="0" destOrd="0" presId="urn:microsoft.com/office/officeart/2005/8/layout/list1"/>
    <dgm:cxn modelId="{DBB1E401-3F08-42C5-9C37-927B070CD99A}" type="presParOf" srcId="{0503D1FC-7799-415B-8BE7-6C6665728609}" destId="{546A0D7B-48EA-4B42-BE81-16BB8037BD80}" srcOrd="0" destOrd="0" presId="urn:microsoft.com/office/officeart/2005/8/layout/list1"/>
    <dgm:cxn modelId="{09426D80-D571-4B99-9B12-0A4CDE6CF0A3}" type="presParOf" srcId="{0503D1FC-7799-415B-8BE7-6C6665728609}" destId="{FB7468EC-EFE0-47F6-8556-8BD5731555D4}" srcOrd="1" destOrd="0" presId="urn:microsoft.com/office/officeart/2005/8/layout/list1"/>
    <dgm:cxn modelId="{2BFBE845-0240-4F23-80AB-12EF1030872D}" type="presParOf" srcId="{51372922-D7A3-4998-A3AE-4283CC93914C}" destId="{79E3CBB5-0B8F-4F29-BEFB-0A8425DB84E6}" srcOrd="1" destOrd="0" presId="urn:microsoft.com/office/officeart/2005/8/layout/list1"/>
    <dgm:cxn modelId="{D79F1A5C-510D-43E8-8B82-18AFC3ADED27}" type="presParOf" srcId="{51372922-D7A3-4998-A3AE-4283CC93914C}" destId="{67569D23-374B-4A22-9407-6E9318DF2AF6}" srcOrd="2" destOrd="0" presId="urn:microsoft.com/office/officeart/2005/8/layout/list1"/>
    <dgm:cxn modelId="{0C120522-8269-4FE6-9581-83C14685BFAB}" type="presParOf" srcId="{51372922-D7A3-4998-A3AE-4283CC93914C}" destId="{BD3450CC-6930-46DD-B253-F904A9405C2C}" srcOrd="3" destOrd="0" presId="urn:microsoft.com/office/officeart/2005/8/layout/list1"/>
    <dgm:cxn modelId="{E3E9381D-117C-4347-A7B3-45C49FCE3139}" type="presParOf" srcId="{51372922-D7A3-4998-A3AE-4283CC93914C}" destId="{65707612-7D37-4986-BBAE-6B08940BF511}" srcOrd="4" destOrd="0" presId="urn:microsoft.com/office/officeart/2005/8/layout/list1"/>
    <dgm:cxn modelId="{626269AF-A03D-4506-9D7A-1F3688F2DC05}" type="presParOf" srcId="{65707612-7D37-4986-BBAE-6B08940BF511}" destId="{28F93403-AE62-428D-A29B-0333CE71176B}" srcOrd="0" destOrd="0" presId="urn:microsoft.com/office/officeart/2005/8/layout/list1"/>
    <dgm:cxn modelId="{908A81BB-4C03-47B6-AE6C-DF357D80E23C}" type="presParOf" srcId="{65707612-7D37-4986-BBAE-6B08940BF511}" destId="{0275FEBD-A251-4027-9497-265307A78B75}" srcOrd="1" destOrd="0" presId="urn:microsoft.com/office/officeart/2005/8/layout/list1"/>
    <dgm:cxn modelId="{BA693849-529F-4F23-A3CF-12FBAD7321BD}" type="presParOf" srcId="{51372922-D7A3-4998-A3AE-4283CC93914C}" destId="{9B40B318-4F99-4335-A731-2A53BD996218}" srcOrd="5" destOrd="0" presId="urn:microsoft.com/office/officeart/2005/8/layout/list1"/>
    <dgm:cxn modelId="{873A2CA7-D12C-4756-8458-2BE7112D8F3B}" type="presParOf" srcId="{51372922-D7A3-4998-A3AE-4283CC93914C}" destId="{A0E4CCA1-6320-4584-B65F-7534DF4240FF}" srcOrd="6" destOrd="0" presId="urn:microsoft.com/office/officeart/2005/8/layout/list1"/>
    <dgm:cxn modelId="{22EB98CE-E697-4E69-8A6C-77A92F0C54C9}" type="presParOf" srcId="{51372922-D7A3-4998-A3AE-4283CC93914C}" destId="{0A9CF4CB-6E18-4148-ACAA-7D106CE99E3A}" srcOrd="7" destOrd="0" presId="urn:microsoft.com/office/officeart/2005/8/layout/list1"/>
    <dgm:cxn modelId="{ECA9F2A8-032D-4FBF-95B5-77669D5F2717}" type="presParOf" srcId="{51372922-D7A3-4998-A3AE-4283CC93914C}" destId="{F787B6FD-683C-4E6E-A770-DF6245E20862}" srcOrd="8" destOrd="0" presId="urn:microsoft.com/office/officeart/2005/8/layout/list1"/>
    <dgm:cxn modelId="{A368A670-2099-4C4A-9A4A-0B46BB24954A}" type="presParOf" srcId="{F787B6FD-683C-4E6E-A770-DF6245E20862}" destId="{6439DD8F-B0A5-469D-8059-8E924D971173}" srcOrd="0" destOrd="0" presId="urn:microsoft.com/office/officeart/2005/8/layout/list1"/>
    <dgm:cxn modelId="{4EE5A893-267C-4553-9360-590F71BDC522}" type="presParOf" srcId="{F787B6FD-683C-4E6E-A770-DF6245E20862}" destId="{32993129-603C-432F-BC78-74868D93A685}" srcOrd="1" destOrd="0" presId="urn:microsoft.com/office/officeart/2005/8/layout/list1"/>
    <dgm:cxn modelId="{C8080507-0779-4B81-9E61-FAFCF3510D67}" type="presParOf" srcId="{51372922-D7A3-4998-A3AE-4283CC93914C}" destId="{1BF14C1D-DD80-4904-B0AB-1D538A64D736}" srcOrd="9" destOrd="0" presId="urn:microsoft.com/office/officeart/2005/8/layout/list1"/>
    <dgm:cxn modelId="{46508AE4-B770-405E-8939-BF91904A35CD}" type="presParOf" srcId="{51372922-D7A3-4998-A3AE-4283CC93914C}" destId="{6B40BF5C-F07D-437D-9BB2-B96C922A4DAE}" srcOrd="10" destOrd="0" presId="urn:microsoft.com/office/officeart/2005/8/layout/list1"/>
    <dgm:cxn modelId="{0A165F54-2D8D-4217-BF67-5C3120BA179F}" type="presParOf" srcId="{51372922-D7A3-4998-A3AE-4283CC93914C}" destId="{ADC325FB-728D-49B6-B692-1AA669641E7F}" srcOrd="11" destOrd="0" presId="urn:microsoft.com/office/officeart/2005/8/layout/list1"/>
    <dgm:cxn modelId="{4332D82D-51D2-4417-8CA1-336D8FF5CD45}" type="presParOf" srcId="{51372922-D7A3-4998-A3AE-4283CC93914C}" destId="{A9C8158A-0F20-4D2E-84CE-014216DBF5E9}" srcOrd="12" destOrd="0" presId="urn:microsoft.com/office/officeart/2005/8/layout/list1"/>
    <dgm:cxn modelId="{223DA831-449B-46F2-BDF5-A4912E59E02C}" type="presParOf" srcId="{A9C8158A-0F20-4D2E-84CE-014216DBF5E9}" destId="{000BBD07-D36E-4207-86D5-05694F32AFB7}" srcOrd="0" destOrd="0" presId="urn:microsoft.com/office/officeart/2005/8/layout/list1"/>
    <dgm:cxn modelId="{6A25BA06-D641-47D0-9967-5AEDA5BDCF24}" type="presParOf" srcId="{A9C8158A-0F20-4D2E-84CE-014216DBF5E9}" destId="{CAB3E976-4E64-4338-A508-A1100FDBFCA4}" srcOrd="1" destOrd="0" presId="urn:microsoft.com/office/officeart/2005/8/layout/list1"/>
    <dgm:cxn modelId="{2D4F6DF4-C262-46FF-8211-0588DC04D9C1}" type="presParOf" srcId="{51372922-D7A3-4998-A3AE-4283CC93914C}" destId="{A11360FB-26C7-46C2-84AF-CDC28C90EF2F}" srcOrd="13" destOrd="0" presId="urn:microsoft.com/office/officeart/2005/8/layout/list1"/>
    <dgm:cxn modelId="{F7A720D5-3015-448D-8CC0-068333973328}" type="presParOf" srcId="{51372922-D7A3-4998-A3AE-4283CC93914C}" destId="{93774DCF-7A7A-4466-9702-A9D448589338}"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8B27A3-0937-4530-A270-891551D84FCA}" type="doc">
      <dgm:prSet loTypeId="urn:microsoft.com/office/officeart/2005/8/layout/chevron1" loCatId="process" qsTypeId="urn:microsoft.com/office/officeart/2005/8/quickstyle/simple1" qsCatId="simple" csTypeId="urn:microsoft.com/office/officeart/2005/8/colors/colorful2" csCatId="colorful" phldr="1"/>
      <dgm:spPr/>
    </dgm:pt>
    <dgm:pt modelId="{9436BA56-49DA-4026-B2E7-0A9184283649}">
      <dgm:prSet phldrT="[Text]"/>
      <dgm:spPr/>
      <dgm:t>
        <a:bodyPr/>
        <a:lstStyle/>
        <a:p>
          <a:r>
            <a:rPr lang="en-US" b="0" dirty="0"/>
            <a:t>Planning</a:t>
          </a:r>
        </a:p>
      </dgm:t>
    </dgm:pt>
    <dgm:pt modelId="{70CFD422-0EC4-4BCE-8BBF-C676230B0DF5}" type="parTrans" cxnId="{AE70B868-578D-400D-BE6D-DD8CC0EC1D81}">
      <dgm:prSet/>
      <dgm:spPr/>
      <dgm:t>
        <a:bodyPr/>
        <a:lstStyle/>
        <a:p>
          <a:endParaRPr lang="en-US"/>
        </a:p>
      </dgm:t>
    </dgm:pt>
    <dgm:pt modelId="{F77A5FE0-4318-438C-BF88-5E94CF24B7DF}" type="sibTrans" cxnId="{AE70B868-578D-400D-BE6D-DD8CC0EC1D81}">
      <dgm:prSet/>
      <dgm:spPr/>
      <dgm:t>
        <a:bodyPr/>
        <a:lstStyle/>
        <a:p>
          <a:endParaRPr lang="en-US"/>
        </a:p>
      </dgm:t>
    </dgm:pt>
    <dgm:pt modelId="{25A76662-636B-48D4-AA04-A8C40A9C6118}">
      <dgm:prSet phldrT="[Text]"/>
      <dgm:spPr/>
      <dgm:t>
        <a:bodyPr/>
        <a:lstStyle/>
        <a:p>
          <a:r>
            <a:rPr lang="en-US" dirty="0"/>
            <a:t>PD&amp;E</a:t>
          </a:r>
        </a:p>
      </dgm:t>
    </dgm:pt>
    <dgm:pt modelId="{1C656353-4182-492C-A95D-E5C4391C7D88}" type="parTrans" cxnId="{C132BDB3-49F6-4E2C-884E-79335D63DF9B}">
      <dgm:prSet/>
      <dgm:spPr/>
      <dgm:t>
        <a:bodyPr/>
        <a:lstStyle/>
        <a:p>
          <a:endParaRPr lang="en-US"/>
        </a:p>
      </dgm:t>
    </dgm:pt>
    <dgm:pt modelId="{5053BFD6-FC5B-443C-BA1C-A80DACE5CFC0}" type="sibTrans" cxnId="{C132BDB3-49F6-4E2C-884E-79335D63DF9B}">
      <dgm:prSet/>
      <dgm:spPr/>
      <dgm:t>
        <a:bodyPr/>
        <a:lstStyle/>
        <a:p>
          <a:endParaRPr lang="en-US"/>
        </a:p>
      </dgm:t>
    </dgm:pt>
    <dgm:pt modelId="{FB2E4093-4B93-435A-AB23-23EA02D5D6F7}">
      <dgm:prSet phldrT="[Text]"/>
      <dgm:spPr/>
      <dgm:t>
        <a:bodyPr/>
        <a:lstStyle/>
        <a:p>
          <a:r>
            <a:rPr lang="en-US" b="1" dirty="0"/>
            <a:t>Construction</a:t>
          </a:r>
        </a:p>
      </dgm:t>
    </dgm:pt>
    <dgm:pt modelId="{01275A95-333C-48E8-8114-2C8F1CD6D7E1}" type="parTrans" cxnId="{93DCDFDC-79F7-4BCB-895A-36493922E5D1}">
      <dgm:prSet/>
      <dgm:spPr/>
      <dgm:t>
        <a:bodyPr/>
        <a:lstStyle/>
        <a:p>
          <a:endParaRPr lang="en-US"/>
        </a:p>
      </dgm:t>
    </dgm:pt>
    <dgm:pt modelId="{A3487598-B710-44B1-9311-B31BC8898070}" type="sibTrans" cxnId="{93DCDFDC-79F7-4BCB-895A-36493922E5D1}">
      <dgm:prSet/>
      <dgm:spPr/>
      <dgm:t>
        <a:bodyPr/>
        <a:lstStyle/>
        <a:p>
          <a:endParaRPr lang="en-US"/>
        </a:p>
      </dgm:t>
    </dgm:pt>
    <dgm:pt modelId="{8CB60907-BA9B-4050-A860-5AD794C06583}">
      <dgm:prSet phldrT="[Text]"/>
      <dgm:spPr/>
      <dgm:t>
        <a:bodyPr/>
        <a:lstStyle/>
        <a:p>
          <a:r>
            <a:rPr lang="en-US" dirty="0"/>
            <a:t>Design</a:t>
          </a:r>
        </a:p>
      </dgm:t>
    </dgm:pt>
    <dgm:pt modelId="{F928948D-559C-495B-8D67-80DFAFEBFAF9}" type="parTrans" cxnId="{D644E3C2-6501-437B-B3F3-C39F5518E5D4}">
      <dgm:prSet/>
      <dgm:spPr/>
      <dgm:t>
        <a:bodyPr/>
        <a:lstStyle/>
        <a:p>
          <a:endParaRPr lang="en-US"/>
        </a:p>
      </dgm:t>
    </dgm:pt>
    <dgm:pt modelId="{43347047-A18A-409F-B867-66DF0A75A866}" type="sibTrans" cxnId="{D644E3C2-6501-437B-B3F3-C39F5518E5D4}">
      <dgm:prSet/>
      <dgm:spPr/>
      <dgm:t>
        <a:bodyPr/>
        <a:lstStyle/>
        <a:p>
          <a:endParaRPr lang="en-US"/>
        </a:p>
      </dgm:t>
    </dgm:pt>
    <dgm:pt modelId="{734BABCC-E2A8-492A-A643-1190713769EF}" type="pres">
      <dgm:prSet presAssocID="{F18B27A3-0937-4530-A270-891551D84FCA}" presName="Name0" presStyleCnt="0">
        <dgm:presLayoutVars>
          <dgm:dir/>
          <dgm:animLvl val="lvl"/>
          <dgm:resizeHandles val="exact"/>
        </dgm:presLayoutVars>
      </dgm:prSet>
      <dgm:spPr/>
    </dgm:pt>
    <dgm:pt modelId="{0FEA06F3-0CAA-4216-8CB7-9989519E1DB9}" type="pres">
      <dgm:prSet presAssocID="{9436BA56-49DA-4026-B2E7-0A9184283649}" presName="parTxOnly" presStyleLbl="node1" presStyleIdx="0" presStyleCnt="4">
        <dgm:presLayoutVars>
          <dgm:chMax val="0"/>
          <dgm:chPref val="0"/>
          <dgm:bulletEnabled val="1"/>
        </dgm:presLayoutVars>
      </dgm:prSet>
      <dgm:spPr/>
    </dgm:pt>
    <dgm:pt modelId="{80E21E94-653C-4160-BA9C-48F176B9DBC0}" type="pres">
      <dgm:prSet presAssocID="{F77A5FE0-4318-438C-BF88-5E94CF24B7DF}" presName="parTxOnlySpace" presStyleCnt="0"/>
      <dgm:spPr/>
    </dgm:pt>
    <dgm:pt modelId="{A3A69EBF-D761-410A-9E24-FFC10A160522}" type="pres">
      <dgm:prSet presAssocID="{25A76662-636B-48D4-AA04-A8C40A9C6118}" presName="parTxOnly" presStyleLbl="node1" presStyleIdx="1" presStyleCnt="4">
        <dgm:presLayoutVars>
          <dgm:chMax val="0"/>
          <dgm:chPref val="0"/>
          <dgm:bulletEnabled val="1"/>
        </dgm:presLayoutVars>
      </dgm:prSet>
      <dgm:spPr/>
    </dgm:pt>
    <dgm:pt modelId="{8B66FD25-4AE9-4F95-AEED-8FBA2D6D6B84}" type="pres">
      <dgm:prSet presAssocID="{5053BFD6-FC5B-443C-BA1C-A80DACE5CFC0}" presName="parTxOnlySpace" presStyleCnt="0"/>
      <dgm:spPr/>
    </dgm:pt>
    <dgm:pt modelId="{E1562795-5704-4480-B0CE-A8CE921D2023}" type="pres">
      <dgm:prSet presAssocID="{8CB60907-BA9B-4050-A860-5AD794C06583}" presName="parTxOnly" presStyleLbl="node1" presStyleIdx="2" presStyleCnt="4">
        <dgm:presLayoutVars>
          <dgm:chMax val="0"/>
          <dgm:chPref val="0"/>
          <dgm:bulletEnabled val="1"/>
        </dgm:presLayoutVars>
      </dgm:prSet>
      <dgm:spPr/>
    </dgm:pt>
    <dgm:pt modelId="{B9D2B3F7-B049-4425-A2D8-3B477CC84D37}" type="pres">
      <dgm:prSet presAssocID="{43347047-A18A-409F-B867-66DF0A75A866}" presName="parTxOnlySpace" presStyleCnt="0"/>
      <dgm:spPr/>
    </dgm:pt>
    <dgm:pt modelId="{5C0D12BB-4886-4386-A91F-F765281AB1A3}" type="pres">
      <dgm:prSet presAssocID="{FB2E4093-4B93-435A-AB23-23EA02D5D6F7}" presName="parTxOnly" presStyleLbl="node1" presStyleIdx="3" presStyleCnt="4">
        <dgm:presLayoutVars>
          <dgm:chMax val="0"/>
          <dgm:chPref val="0"/>
          <dgm:bulletEnabled val="1"/>
        </dgm:presLayoutVars>
      </dgm:prSet>
      <dgm:spPr/>
    </dgm:pt>
  </dgm:ptLst>
  <dgm:cxnLst>
    <dgm:cxn modelId="{D581D541-CBAA-4ADF-84E5-573BB72F045C}" type="presOf" srcId="{25A76662-636B-48D4-AA04-A8C40A9C6118}" destId="{A3A69EBF-D761-410A-9E24-FFC10A160522}" srcOrd="0" destOrd="0" presId="urn:microsoft.com/office/officeart/2005/8/layout/chevron1"/>
    <dgm:cxn modelId="{AE70B868-578D-400D-BE6D-DD8CC0EC1D81}" srcId="{F18B27A3-0937-4530-A270-891551D84FCA}" destId="{9436BA56-49DA-4026-B2E7-0A9184283649}" srcOrd="0" destOrd="0" parTransId="{70CFD422-0EC4-4BCE-8BBF-C676230B0DF5}" sibTransId="{F77A5FE0-4318-438C-BF88-5E94CF24B7DF}"/>
    <dgm:cxn modelId="{3D86A96C-AF9F-4134-9AD5-E871F0777948}" type="presOf" srcId="{F18B27A3-0937-4530-A270-891551D84FCA}" destId="{734BABCC-E2A8-492A-A643-1190713769EF}" srcOrd="0" destOrd="0" presId="urn:microsoft.com/office/officeart/2005/8/layout/chevron1"/>
    <dgm:cxn modelId="{C83F83AD-D80C-42C3-BFD2-DB4237D2EB23}" type="presOf" srcId="{8CB60907-BA9B-4050-A860-5AD794C06583}" destId="{E1562795-5704-4480-B0CE-A8CE921D2023}" srcOrd="0" destOrd="0" presId="urn:microsoft.com/office/officeart/2005/8/layout/chevron1"/>
    <dgm:cxn modelId="{C132BDB3-49F6-4E2C-884E-79335D63DF9B}" srcId="{F18B27A3-0937-4530-A270-891551D84FCA}" destId="{25A76662-636B-48D4-AA04-A8C40A9C6118}" srcOrd="1" destOrd="0" parTransId="{1C656353-4182-492C-A95D-E5C4391C7D88}" sibTransId="{5053BFD6-FC5B-443C-BA1C-A80DACE5CFC0}"/>
    <dgm:cxn modelId="{D644E3C2-6501-437B-B3F3-C39F5518E5D4}" srcId="{F18B27A3-0937-4530-A270-891551D84FCA}" destId="{8CB60907-BA9B-4050-A860-5AD794C06583}" srcOrd="2" destOrd="0" parTransId="{F928948D-559C-495B-8D67-80DFAFEBFAF9}" sibTransId="{43347047-A18A-409F-B867-66DF0A75A866}"/>
    <dgm:cxn modelId="{0419ECD3-23D8-4E44-93DA-FA3F05C5850A}" type="presOf" srcId="{9436BA56-49DA-4026-B2E7-0A9184283649}" destId="{0FEA06F3-0CAA-4216-8CB7-9989519E1DB9}" srcOrd="0" destOrd="0" presId="urn:microsoft.com/office/officeart/2005/8/layout/chevron1"/>
    <dgm:cxn modelId="{93DCDFDC-79F7-4BCB-895A-36493922E5D1}" srcId="{F18B27A3-0937-4530-A270-891551D84FCA}" destId="{FB2E4093-4B93-435A-AB23-23EA02D5D6F7}" srcOrd="3" destOrd="0" parTransId="{01275A95-333C-48E8-8114-2C8F1CD6D7E1}" sibTransId="{A3487598-B710-44B1-9311-B31BC8898070}"/>
    <dgm:cxn modelId="{EA85B5EE-EB7C-406B-B3AD-2A81F475FCD8}" type="presOf" srcId="{FB2E4093-4B93-435A-AB23-23EA02D5D6F7}" destId="{5C0D12BB-4886-4386-A91F-F765281AB1A3}" srcOrd="0" destOrd="0" presId="urn:microsoft.com/office/officeart/2005/8/layout/chevron1"/>
    <dgm:cxn modelId="{61DBC966-4BBC-4A3C-9C10-922636D011EC}" type="presParOf" srcId="{734BABCC-E2A8-492A-A643-1190713769EF}" destId="{0FEA06F3-0CAA-4216-8CB7-9989519E1DB9}" srcOrd="0" destOrd="0" presId="urn:microsoft.com/office/officeart/2005/8/layout/chevron1"/>
    <dgm:cxn modelId="{133EDA8E-88F2-4D35-AC79-BF6A84B26EAB}" type="presParOf" srcId="{734BABCC-E2A8-492A-A643-1190713769EF}" destId="{80E21E94-653C-4160-BA9C-48F176B9DBC0}" srcOrd="1" destOrd="0" presId="urn:microsoft.com/office/officeart/2005/8/layout/chevron1"/>
    <dgm:cxn modelId="{A8E62F0A-2397-4729-9388-985399DB9E3C}" type="presParOf" srcId="{734BABCC-E2A8-492A-A643-1190713769EF}" destId="{A3A69EBF-D761-410A-9E24-FFC10A160522}" srcOrd="2" destOrd="0" presId="urn:microsoft.com/office/officeart/2005/8/layout/chevron1"/>
    <dgm:cxn modelId="{E44784B6-503E-4A8E-B95B-F87DDEE0F8CA}" type="presParOf" srcId="{734BABCC-E2A8-492A-A643-1190713769EF}" destId="{8B66FD25-4AE9-4F95-AEED-8FBA2D6D6B84}" srcOrd="3" destOrd="0" presId="urn:microsoft.com/office/officeart/2005/8/layout/chevron1"/>
    <dgm:cxn modelId="{694856C4-1DD4-4E05-87E5-8B960C70DB50}" type="presParOf" srcId="{734BABCC-E2A8-492A-A643-1190713769EF}" destId="{E1562795-5704-4480-B0CE-A8CE921D2023}" srcOrd="4" destOrd="0" presId="urn:microsoft.com/office/officeart/2005/8/layout/chevron1"/>
    <dgm:cxn modelId="{E6EAC2FF-41F7-4991-899C-EDDCA52F71C3}" type="presParOf" srcId="{734BABCC-E2A8-492A-A643-1190713769EF}" destId="{B9D2B3F7-B049-4425-A2D8-3B477CC84D37}" srcOrd="5" destOrd="0" presId="urn:microsoft.com/office/officeart/2005/8/layout/chevron1"/>
    <dgm:cxn modelId="{4CEF1452-280E-4239-9177-78505AD27FFB}" type="presParOf" srcId="{734BABCC-E2A8-492A-A643-1190713769EF}" destId="{5C0D12BB-4886-4386-A91F-F765281AB1A3}"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9B42F82-806E-4F79-91CF-D54E2C8654C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3296C34-2A1D-4B37-BB14-A37595823BE2}">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120.525</a:t>
          </a:r>
        </a:p>
      </dgm:t>
    </dgm:pt>
    <dgm:pt modelId="{CA1AD3E5-B699-46CE-B954-E217BD0A0B3A}" type="parTrans" cxnId="{46AC2D8D-4CDF-4BA4-AAF7-40B7B2B1A844}">
      <dgm:prSet/>
      <dgm:spPr/>
      <dgm:t>
        <a:bodyPr/>
        <a:lstStyle/>
        <a:p>
          <a:endParaRPr lang="en-US"/>
        </a:p>
      </dgm:t>
    </dgm:pt>
    <dgm:pt modelId="{9C74EE5C-7509-420F-908D-B894C0355D47}" type="sibTrans" cxnId="{46AC2D8D-4CDF-4BA4-AAF7-40B7B2B1A844}">
      <dgm:prSet/>
      <dgm:spPr/>
      <dgm:t>
        <a:bodyPr/>
        <a:lstStyle/>
        <a:p>
          <a:endParaRPr lang="en-US"/>
        </a:p>
      </dgm:t>
    </dgm:pt>
    <dgm:pt modelId="{0E0488B7-B02C-42CB-B94C-0F3B441DE7DA}">
      <dgm:prSet custT="1"/>
      <dgm:spPr>
        <a:solidFill>
          <a:srgbClr val="21376C"/>
        </a:solidFill>
      </dgm:spPr>
      <dgm:t>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335.199</a:t>
          </a:r>
        </a:p>
      </dgm:t>
    </dgm:pt>
    <dgm:pt modelId="{0D1B8496-77DF-4962-B362-27E23B76304D}" type="parTrans" cxnId="{733D6269-2558-4A09-BB66-7FEA1B6F9F0C}">
      <dgm:prSet/>
      <dgm:spPr/>
      <dgm:t>
        <a:bodyPr/>
        <a:lstStyle/>
        <a:p>
          <a:endParaRPr lang="en-US"/>
        </a:p>
      </dgm:t>
    </dgm:pt>
    <dgm:pt modelId="{9AF13886-60B7-4621-84C8-55B11B5818DC}" type="sibTrans" cxnId="{733D6269-2558-4A09-BB66-7FEA1B6F9F0C}">
      <dgm:prSet/>
      <dgm:spPr/>
      <dgm:t>
        <a:bodyPr/>
        <a:lstStyle/>
        <a:p>
          <a:endParaRPr lang="en-US"/>
        </a:p>
      </dgm:t>
    </dgm:pt>
    <dgm:pt modelId="{A0E8395A-8006-4208-B70E-6055C9FB74B3}">
      <dgm:prSet custT="1"/>
      <dgm:spPr>
        <a:solidFill>
          <a:srgbClr val="21376C"/>
        </a:solidFill>
      </dgm:spPr>
      <dgm:t>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414.537</a:t>
          </a:r>
        </a:p>
      </dgm:t>
    </dgm:pt>
    <dgm:pt modelId="{ADB737B6-0466-460C-9EBD-597FD967F3ED}" type="parTrans" cxnId="{B88BB71C-1A0F-4B6F-BB35-E57131514FEF}">
      <dgm:prSet/>
      <dgm:spPr/>
      <dgm:t>
        <a:bodyPr/>
        <a:lstStyle/>
        <a:p>
          <a:endParaRPr lang="en-US"/>
        </a:p>
      </dgm:t>
    </dgm:pt>
    <dgm:pt modelId="{A8716BC6-A9D7-451C-9CC5-A4D80027238F}" type="sibTrans" cxnId="{B88BB71C-1A0F-4B6F-BB35-E57131514FEF}">
      <dgm:prSet/>
      <dgm:spPr/>
      <dgm:t>
        <a:bodyPr/>
        <a:lstStyle/>
        <a:p>
          <a:endParaRPr lang="en-US"/>
        </a:p>
      </dgm:t>
    </dgm:pt>
    <dgm:pt modelId="{56F443E5-5A45-4E99-9887-9F9A6D06BA24}">
      <dgm:prSet custT="1"/>
      <dgm:spPr>
        <a:solidFill>
          <a:srgbClr val="21376C"/>
        </a:solidFill>
      </dgm:spPr>
      <dgm:t>
        <a:bodyPr/>
        <a:lstStyle/>
        <a:p>
          <a:pPr>
            <a:buFont typeface="Wingdings" panose="05000000000000000000" pitchFamily="2" charset="2"/>
            <a:buChar char=""/>
          </a:pPr>
          <a:r>
            <a:rPr lang="en-US" sz="2800" dirty="0">
              <a:latin typeface="Times New Roman" panose="02020603050405020304" pitchFamily="18" charset="0"/>
              <a:cs typeface="Times New Roman" panose="02020603050405020304" pitchFamily="18" charset="0"/>
            </a:rPr>
            <a:t>I have no clue</a:t>
          </a:r>
        </a:p>
      </dgm:t>
    </dgm:pt>
    <dgm:pt modelId="{274BAB8E-4FA6-4283-B47D-A5C8A5FFF9F5}" type="parTrans" cxnId="{B20E0D5C-4372-4A09-AE55-44CA383A03A6}">
      <dgm:prSet/>
      <dgm:spPr/>
      <dgm:t>
        <a:bodyPr/>
        <a:lstStyle/>
        <a:p>
          <a:endParaRPr lang="en-US"/>
        </a:p>
      </dgm:t>
    </dgm:pt>
    <dgm:pt modelId="{F0FDEF06-A6A1-42AB-AF1B-756505F152A4}" type="sibTrans" cxnId="{B20E0D5C-4372-4A09-AE55-44CA383A03A6}">
      <dgm:prSet/>
      <dgm:spPr/>
      <dgm:t>
        <a:bodyPr/>
        <a:lstStyle/>
        <a:p>
          <a:endParaRPr lang="en-US"/>
        </a:p>
      </dgm:t>
    </dgm:pt>
    <dgm:pt modelId="{C206F9FC-29A2-4BA1-89BB-C01D496F5245}" type="pres">
      <dgm:prSet presAssocID="{79B42F82-806E-4F79-91CF-D54E2C8654C6}" presName="linear" presStyleCnt="0">
        <dgm:presLayoutVars>
          <dgm:dir/>
          <dgm:animLvl val="lvl"/>
          <dgm:resizeHandles val="exact"/>
        </dgm:presLayoutVars>
      </dgm:prSet>
      <dgm:spPr/>
    </dgm:pt>
    <dgm:pt modelId="{ED7F4A37-D66E-41C8-8A8B-F323F0AFF6AB}" type="pres">
      <dgm:prSet presAssocID="{83296C34-2A1D-4B37-BB14-A37595823BE2}" presName="parentLin" presStyleCnt="0"/>
      <dgm:spPr/>
    </dgm:pt>
    <dgm:pt modelId="{48008794-B32A-4956-898A-9A1FF4C0656E}" type="pres">
      <dgm:prSet presAssocID="{83296C34-2A1D-4B37-BB14-A37595823BE2}" presName="parentLeftMargin" presStyleLbl="node1" presStyleIdx="0" presStyleCnt="4"/>
      <dgm:spPr/>
    </dgm:pt>
    <dgm:pt modelId="{F4DAF480-D2F9-4167-992C-91A80E3ACE08}" type="pres">
      <dgm:prSet presAssocID="{83296C34-2A1D-4B37-BB14-A37595823BE2}" presName="parentText" presStyleLbl="node1" presStyleIdx="0" presStyleCnt="4" custScaleY="99810">
        <dgm:presLayoutVars>
          <dgm:chMax val="0"/>
          <dgm:bulletEnabled val="1"/>
        </dgm:presLayoutVars>
      </dgm:prSet>
      <dgm:spPr/>
    </dgm:pt>
    <dgm:pt modelId="{A939420F-05EB-47B8-8C51-1F93BC4C07EE}" type="pres">
      <dgm:prSet presAssocID="{83296C34-2A1D-4B37-BB14-A37595823BE2}" presName="negativeSpace" presStyleCnt="0"/>
      <dgm:spPr/>
    </dgm:pt>
    <dgm:pt modelId="{753A7D7E-EB64-4F71-A965-F1AA8E99609C}" type="pres">
      <dgm:prSet presAssocID="{83296C34-2A1D-4B37-BB14-A37595823BE2}" presName="childText" presStyleLbl="conFgAcc1" presStyleIdx="0" presStyleCnt="4">
        <dgm:presLayoutVars>
          <dgm:bulletEnabled val="1"/>
        </dgm:presLayoutVars>
      </dgm:prSet>
      <dgm:spPr>
        <a:ln>
          <a:solidFill>
            <a:srgbClr val="21376C"/>
          </a:solidFill>
        </a:ln>
      </dgm:spPr>
    </dgm:pt>
    <dgm:pt modelId="{DAA17F18-6794-4C38-83E9-41993DABAE2F}" type="pres">
      <dgm:prSet presAssocID="{9C74EE5C-7509-420F-908D-B894C0355D47}" presName="spaceBetweenRectangles" presStyleCnt="0"/>
      <dgm:spPr/>
    </dgm:pt>
    <dgm:pt modelId="{6995531E-DEB1-4B1B-9686-589FAF465A76}" type="pres">
      <dgm:prSet presAssocID="{0E0488B7-B02C-42CB-B94C-0F3B441DE7DA}" presName="parentLin" presStyleCnt="0"/>
      <dgm:spPr/>
    </dgm:pt>
    <dgm:pt modelId="{8CCE499E-67B0-44CE-BFA4-6F7BFB7855B0}" type="pres">
      <dgm:prSet presAssocID="{0E0488B7-B02C-42CB-B94C-0F3B441DE7DA}" presName="parentLeftMargin" presStyleLbl="node1" presStyleIdx="0" presStyleCnt="4"/>
      <dgm:spPr/>
    </dgm:pt>
    <dgm:pt modelId="{4E301AF4-447C-45DA-AFED-381320FC66D3}" type="pres">
      <dgm:prSet presAssocID="{0E0488B7-B02C-42CB-B94C-0F3B441DE7DA}" presName="parentText" presStyleLbl="node1" presStyleIdx="1" presStyleCnt="4">
        <dgm:presLayoutVars>
          <dgm:chMax val="0"/>
          <dgm:bulletEnabled val="1"/>
        </dgm:presLayoutVars>
      </dgm:prSet>
      <dgm:spPr/>
    </dgm:pt>
    <dgm:pt modelId="{C386580E-CE2B-4658-9C3B-D72764323DC8}" type="pres">
      <dgm:prSet presAssocID="{0E0488B7-B02C-42CB-B94C-0F3B441DE7DA}" presName="negativeSpace" presStyleCnt="0"/>
      <dgm:spPr/>
    </dgm:pt>
    <dgm:pt modelId="{31032CD5-6B18-4D09-924B-965F653A5C75}" type="pres">
      <dgm:prSet presAssocID="{0E0488B7-B02C-42CB-B94C-0F3B441DE7DA}" presName="childText" presStyleLbl="conFgAcc1" presStyleIdx="1" presStyleCnt="4">
        <dgm:presLayoutVars>
          <dgm:bulletEnabled val="1"/>
        </dgm:presLayoutVars>
      </dgm:prSet>
      <dgm:spPr>
        <a:ln>
          <a:solidFill>
            <a:srgbClr val="21376C"/>
          </a:solidFill>
        </a:ln>
      </dgm:spPr>
    </dgm:pt>
    <dgm:pt modelId="{F8EEB734-E5B2-403E-9621-A31DE4E76F70}" type="pres">
      <dgm:prSet presAssocID="{9AF13886-60B7-4621-84C8-55B11B5818DC}" presName="spaceBetweenRectangles" presStyleCnt="0"/>
      <dgm:spPr/>
    </dgm:pt>
    <dgm:pt modelId="{5FA7F1AC-F23D-4930-B105-C31574704D72}" type="pres">
      <dgm:prSet presAssocID="{A0E8395A-8006-4208-B70E-6055C9FB74B3}" presName="parentLin" presStyleCnt="0"/>
      <dgm:spPr/>
    </dgm:pt>
    <dgm:pt modelId="{71A73623-56CE-42FE-AB21-0A229A3FA692}" type="pres">
      <dgm:prSet presAssocID="{A0E8395A-8006-4208-B70E-6055C9FB74B3}" presName="parentLeftMargin" presStyleLbl="node1" presStyleIdx="1" presStyleCnt="4"/>
      <dgm:spPr/>
    </dgm:pt>
    <dgm:pt modelId="{D9AB586F-26F0-4799-95AF-3AF860043CE6}" type="pres">
      <dgm:prSet presAssocID="{A0E8395A-8006-4208-B70E-6055C9FB74B3}" presName="parentText" presStyleLbl="node1" presStyleIdx="2" presStyleCnt="4">
        <dgm:presLayoutVars>
          <dgm:chMax val="0"/>
          <dgm:bulletEnabled val="1"/>
        </dgm:presLayoutVars>
      </dgm:prSet>
      <dgm:spPr/>
    </dgm:pt>
    <dgm:pt modelId="{1CEF1F10-B7A1-46C9-B5D7-34C1D79D7D93}" type="pres">
      <dgm:prSet presAssocID="{A0E8395A-8006-4208-B70E-6055C9FB74B3}" presName="negativeSpace" presStyleCnt="0"/>
      <dgm:spPr/>
    </dgm:pt>
    <dgm:pt modelId="{B6DA8027-6DF2-4A84-9603-A59FAAD1E5EC}" type="pres">
      <dgm:prSet presAssocID="{A0E8395A-8006-4208-B70E-6055C9FB74B3}" presName="childText" presStyleLbl="conFgAcc1" presStyleIdx="2" presStyleCnt="4">
        <dgm:presLayoutVars>
          <dgm:bulletEnabled val="1"/>
        </dgm:presLayoutVars>
      </dgm:prSet>
      <dgm:spPr>
        <a:ln>
          <a:solidFill>
            <a:srgbClr val="21376C"/>
          </a:solidFill>
        </a:ln>
      </dgm:spPr>
    </dgm:pt>
    <dgm:pt modelId="{2050902D-010C-4CE6-B8E9-7CC9FD54F71C}" type="pres">
      <dgm:prSet presAssocID="{A8716BC6-A9D7-451C-9CC5-A4D80027238F}" presName="spaceBetweenRectangles" presStyleCnt="0"/>
      <dgm:spPr/>
    </dgm:pt>
    <dgm:pt modelId="{1DD97F11-6B95-41E1-972B-67494C6BC8FB}" type="pres">
      <dgm:prSet presAssocID="{56F443E5-5A45-4E99-9887-9F9A6D06BA24}" presName="parentLin" presStyleCnt="0"/>
      <dgm:spPr/>
    </dgm:pt>
    <dgm:pt modelId="{D73E9CF7-B1EC-47FE-B0BF-67526A8F06A2}" type="pres">
      <dgm:prSet presAssocID="{56F443E5-5A45-4E99-9887-9F9A6D06BA24}" presName="parentLeftMargin" presStyleLbl="node1" presStyleIdx="2" presStyleCnt="4"/>
      <dgm:spPr/>
    </dgm:pt>
    <dgm:pt modelId="{F508455B-1E28-4432-B24B-6375729AF612}" type="pres">
      <dgm:prSet presAssocID="{56F443E5-5A45-4E99-9887-9F9A6D06BA24}" presName="parentText" presStyleLbl="node1" presStyleIdx="3" presStyleCnt="4">
        <dgm:presLayoutVars>
          <dgm:chMax val="0"/>
          <dgm:bulletEnabled val="1"/>
        </dgm:presLayoutVars>
      </dgm:prSet>
      <dgm:spPr/>
    </dgm:pt>
    <dgm:pt modelId="{203CDDCC-783E-4CAC-9401-7646A4C77BCD}" type="pres">
      <dgm:prSet presAssocID="{56F443E5-5A45-4E99-9887-9F9A6D06BA24}" presName="negativeSpace" presStyleCnt="0"/>
      <dgm:spPr/>
    </dgm:pt>
    <dgm:pt modelId="{98E21828-9715-4C80-B86D-A175AB56FBA7}" type="pres">
      <dgm:prSet presAssocID="{56F443E5-5A45-4E99-9887-9F9A6D06BA24}" presName="childText" presStyleLbl="conFgAcc1" presStyleIdx="3" presStyleCnt="4">
        <dgm:presLayoutVars>
          <dgm:bulletEnabled val="1"/>
        </dgm:presLayoutVars>
      </dgm:prSet>
      <dgm:spPr>
        <a:ln>
          <a:solidFill>
            <a:srgbClr val="21376C"/>
          </a:solidFill>
        </a:ln>
      </dgm:spPr>
    </dgm:pt>
  </dgm:ptLst>
  <dgm:cxnLst>
    <dgm:cxn modelId="{ECBA4D02-D557-4C3A-8DC5-61A45E85EA3A}" type="presOf" srcId="{56F443E5-5A45-4E99-9887-9F9A6D06BA24}" destId="{D73E9CF7-B1EC-47FE-B0BF-67526A8F06A2}" srcOrd="0" destOrd="0" presId="urn:microsoft.com/office/officeart/2005/8/layout/list1"/>
    <dgm:cxn modelId="{B88BB71C-1A0F-4B6F-BB35-E57131514FEF}" srcId="{79B42F82-806E-4F79-91CF-D54E2C8654C6}" destId="{A0E8395A-8006-4208-B70E-6055C9FB74B3}" srcOrd="2" destOrd="0" parTransId="{ADB737B6-0466-460C-9EBD-597FD967F3ED}" sibTransId="{A8716BC6-A9D7-451C-9CC5-A4D80027238F}"/>
    <dgm:cxn modelId="{F43B8B1F-067A-4D56-95DD-1C527C0A2E7C}" type="presOf" srcId="{0E0488B7-B02C-42CB-B94C-0F3B441DE7DA}" destId="{8CCE499E-67B0-44CE-BFA4-6F7BFB7855B0}" srcOrd="0" destOrd="0" presId="urn:microsoft.com/office/officeart/2005/8/layout/list1"/>
    <dgm:cxn modelId="{272E8D40-974B-4944-89BF-60A1DEB1268E}" type="presOf" srcId="{A0E8395A-8006-4208-B70E-6055C9FB74B3}" destId="{71A73623-56CE-42FE-AB21-0A229A3FA692}" srcOrd="0" destOrd="0" presId="urn:microsoft.com/office/officeart/2005/8/layout/list1"/>
    <dgm:cxn modelId="{B20E0D5C-4372-4A09-AE55-44CA383A03A6}" srcId="{79B42F82-806E-4F79-91CF-D54E2C8654C6}" destId="{56F443E5-5A45-4E99-9887-9F9A6D06BA24}" srcOrd="3" destOrd="0" parTransId="{274BAB8E-4FA6-4283-B47D-A5C8A5FFF9F5}" sibTransId="{F0FDEF06-A6A1-42AB-AF1B-756505F152A4}"/>
    <dgm:cxn modelId="{733D6269-2558-4A09-BB66-7FEA1B6F9F0C}" srcId="{79B42F82-806E-4F79-91CF-D54E2C8654C6}" destId="{0E0488B7-B02C-42CB-B94C-0F3B441DE7DA}" srcOrd="1" destOrd="0" parTransId="{0D1B8496-77DF-4962-B362-27E23B76304D}" sibTransId="{9AF13886-60B7-4621-84C8-55B11B5818DC}"/>
    <dgm:cxn modelId="{5EC2307D-7EEB-4165-897C-EC3ADC04D687}" type="presOf" srcId="{56F443E5-5A45-4E99-9887-9F9A6D06BA24}" destId="{F508455B-1E28-4432-B24B-6375729AF612}" srcOrd="1" destOrd="0" presId="urn:microsoft.com/office/officeart/2005/8/layout/list1"/>
    <dgm:cxn modelId="{46AC2D8D-4CDF-4BA4-AAF7-40B7B2B1A844}" srcId="{79B42F82-806E-4F79-91CF-D54E2C8654C6}" destId="{83296C34-2A1D-4B37-BB14-A37595823BE2}" srcOrd="0" destOrd="0" parTransId="{CA1AD3E5-B699-46CE-B954-E217BD0A0B3A}" sibTransId="{9C74EE5C-7509-420F-908D-B894C0355D47}"/>
    <dgm:cxn modelId="{D59568A0-3F28-41FA-8598-398F75F16216}" type="presOf" srcId="{0E0488B7-B02C-42CB-B94C-0F3B441DE7DA}" destId="{4E301AF4-447C-45DA-AFED-381320FC66D3}" srcOrd="1" destOrd="0" presId="urn:microsoft.com/office/officeart/2005/8/layout/list1"/>
    <dgm:cxn modelId="{02E7B2AC-0CD3-4FF2-A781-DF881F9A540D}" type="presOf" srcId="{83296C34-2A1D-4B37-BB14-A37595823BE2}" destId="{48008794-B32A-4956-898A-9A1FF4C0656E}" srcOrd="0" destOrd="0" presId="urn:microsoft.com/office/officeart/2005/8/layout/list1"/>
    <dgm:cxn modelId="{0EDC79AE-4A50-4A5D-BFF9-0F5A24942622}" type="presOf" srcId="{A0E8395A-8006-4208-B70E-6055C9FB74B3}" destId="{D9AB586F-26F0-4799-95AF-3AF860043CE6}" srcOrd="1" destOrd="0" presId="urn:microsoft.com/office/officeart/2005/8/layout/list1"/>
    <dgm:cxn modelId="{D51068DF-A2B1-47A8-8E37-42FE1632945D}" type="presOf" srcId="{79B42F82-806E-4F79-91CF-D54E2C8654C6}" destId="{C206F9FC-29A2-4BA1-89BB-C01D496F5245}" srcOrd="0" destOrd="0" presId="urn:microsoft.com/office/officeart/2005/8/layout/list1"/>
    <dgm:cxn modelId="{E8A127FD-D372-4466-ACB3-3A0C6DBA00A8}" type="presOf" srcId="{83296C34-2A1D-4B37-BB14-A37595823BE2}" destId="{F4DAF480-D2F9-4167-992C-91A80E3ACE08}" srcOrd="1" destOrd="0" presId="urn:microsoft.com/office/officeart/2005/8/layout/list1"/>
    <dgm:cxn modelId="{2F528A28-39F0-4B6D-B394-478C0F4370C7}" type="presParOf" srcId="{C206F9FC-29A2-4BA1-89BB-C01D496F5245}" destId="{ED7F4A37-D66E-41C8-8A8B-F323F0AFF6AB}" srcOrd="0" destOrd="0" presId="urn:microsoft.com/office/officeart/2005/8/layout/list1"/>
    <dgm:cxn modelId="{68E58BCF-8379-46BD-8ACA-B51589AEE798}" type="presParOf" srcId="{ED7F4A37-D66E-41C8-8A8B-F323F0AFF6AB}" destId="{48008794-B32A-4956-898A-9A1FF4C0656E}" srcOrd="0" destOrd="0" presId="urn:microsoft.com/office/officeart/2005/8/layout/list1"/>
    <dgm:cxn modelId="{E40D8406-C096-4F27-9EFB-8D85457FD8F7}" type="presParOf" srcId="{ED7F4A37-D66E-41C8-8A8B-F323F0AFF6AB}" destId="{F4DAF480-D2F9-4167-992C-91A80E3ACE08}" srcOrd="1" destOrd="0" presId="urn:microsoft.com/office/officeart/2005/8/layout/list1"/>
    <dgm:cxn modelId="{F4494B24-6BBA-40B8-A2BA-F6699FAC1696}" type="presParOf" srcId="{C206F9FC-29A2-4BA1-89BB-C01D496F5245}" destId="{A939420F-05EB-47B8-8C51-1F93BC4C07EE}" srcOrd="1" destOrd="0" presId="urn:microsoft.com/office/officeart/2005/8/layout/list1"/>
    <dgm:cxn modelId="{382D4DC1-54D7-4803-A61D-64A296401BC4}" type="presParOf" srcId="{C206F9FC-29A2-4BA1-89BB-C01D496F5245}" destId="{753A7D7E-EB64-4F71-A965-F1AA8E99609C}" srcOrd="2" destOrd="0" presId="urn:microsoft.com/office/officeart/2005/8/layout/list1"/>
    <dgm:cxn modelId="{FBC28356-3C8D-41C4-9B18-5DC18047DEA1}" type="presParOf" srcId="{C206F9FC-29A2-4BA1-89BB-C01D496F5245}" destId="{DAA17F18-6794-4C38-83E9-41993DABAE2F}" srcOrd="3" destOrd="0" presId="urn:microsoft.com/office/officeart/2005/8/layout/list1"/>
    <dgm:cxn modelId="{9117E9A7-712A-4874-B5E3-A4AE5B834BE3}" type="presParOf" srcId="{C206F9FC-29A2-4BA1-89BB-C01D496F5245}" destId="{6995531E-DEB1-4B1B-9686-589FAF465A76}" srcOrd="4" destOrd="0" presId="urn:microsoft.com/office/officeart/2005/8/layout/list1"/>
    <dgm:cxn modelId="{5CFC1E30-4094-460C-AE38-C1ACA5DB8F42}" type="presParOf" srcId="{6995531E-DEB1-4B1B-9686-589FAF465A76}" destId="{8CCE499E-67B0-44CE-BFA4-6F7BFB7855B0}" srcOrd="0" destOrd="0" presId="urn:microsoft.com/office/officeart/2005/8/layout/list1"/>
    <dgm:cxn modelId="{34FDC0D6-3524-4536-A74E-267AA7BFE69F}" type="presParOf" srcId="{6995531E-DEB1-4B1B-9686-589FAF465A76}" destId="{4E301AF4-447C-45DA-AFED-381320FC66D3}" srcOrd="1" destOrd="0" presId="urn:microsoft.com/office/officeart/2005/8/layout/list1"/>
    <dgm:cxn modelId="{B0A6173F-5CC4-4049-B4B2-8865B4E789BE}" type="presParOf" srcId="{C206F9FC-29A2-4BA1-89BB-C01D496F5245}" destId="{C386580E-CE2B-4658-9C3B-D72764323DC8}" srcOrd="5" destOrd="0" presId="urn:microsoft.com/office/officeart/2005/8/layout/list1"/>
    <dgm:cxn modelId="{9CAFDF41-0675-4205-8FDB-175A2786D1B3}" type="presParOf" srcId="{C206F9FC-29A2-4BA1-89BB-C01D496F5245}" destId="{31032CD5-6B18-4D09-924B-965F653A5C75}" srcOrd="6" destOrd="0" presId="urn:microsoft.com/office/officeart/2005/8/layout/list1"/>
    <dgm:cxn modelId="{0F2075D6-2DAB-45DD-9381-98548A2130A8}" type="presParOf" srcId="{C206F9FC-29A2-4BA1-89BB-C01D496F5245}" destId="{F8EEB734-E5B2-403E-9621-A31DE4E76F70}" srcOrd="7" destOrd="0" presId="urn:microsoft.com/office/officeart/2005/8/layout/list1"/>
    <dgm:cxn modelId="{67F8E062-DAEB-4EC1-957C-F0FACF8CA566}" type="presParOf" srcId="{C206F9FC-29A2-4BA1-89BB-C01D496F5245}" destId="{5FA7F1AC-F23D-4930-B105-C31574704D72}" srcOrd="8" destOrd="0" presId="urn:microsoft.com/office/officeart/2005/8/layout/list1"/>
    <dgm:cxn modelId="{73D88453-B6BC-4832-87C9-EE7F394C9684}" type="presParOf" srcId="{5FA7F1AC-F23D-4930-B105-C31574704D72}" destId="{71A73623-56CE-42FE-AB21-0A229A3FA692}" srcOrd="0" destOrd="0" presId="urn:microsoft.com/office/officeart/2005/8/layout/list1"/>
    <dgm:cxn modelId="{17C382DE-E0C3-4B80-892D-2B74C97533A4}" type="presParOf" srcId="{5FA7F1AC-F23D-4930-B105-C31574704D72}" destId="{D9AB586F-26F0-4799-95AF-3AF860043CE6}" srcOrd="1" destOrd="0" presId="urn:microsoft.com/office/officeart/2005/8/layout/list1"/>
    <dgm:cxn modelId="{CED7778B-646D-4B73-B579-746BC1BF1433}" type="presParOf" srcId="{C206F9FC-29A2-4BA1-89BB-C01D496F5245}" destId="{1CEF1F10-B7A1-46C9-B5D7-34C1D79D7D93}" srcOrd="9" destOrd="0" presId="urn:microsoft.com/office/officeart/2005/8/layout/list1"/>
    <dgm:cxn modelId="{FA278AE5-1960-47AF-8460-E1EB284E7438}" type="presParOf" srcId="{C206F9FC-29A2-4BA1-89BB-C01D496F5245}" destId="{B6DA8027-6DF2-4A84-9603-A59FAAD1E5EC}" srcOrd="10" destOrd="0" presId="urn:microsoft.com/office/officeart/2005/8/layout/list1"/>
    <dgm:cxn modelId="{56207C8D-36B4-4283-BA9A-EBFE817262BA}" type="presParOf" srcId="{C206F9FC-29A2-4BA1-89BB-C01D496F5245}" destId="{2050902D-010C-4CE6-B8E9-7CC9FD54F71C}" srcOrd="11" destOrd="0" presId="urn:microsoft.com/office/officeart/2005/8/layout/list1"/>
    <dgm:cxn modelId="{9D3C5367-F37A-4E7E-BA98-CBEFD790C938}" type="presParOf" srcId="{C206F9FC-29A2-4BA1-89BB-C01D496F5245}" destId="{1DD97F11-6B95-41E1-972B-67494C6BC8FB}" srcOrd="12" destOrd="0" presId="urn:microsoft.com/office/officeart/2005/8/layout/list1"/>
    <dgm:cxn modelId="{CF69B501-F701-416A-8D53-60A6EEF4FE8A}" type="presParOf" srcId="{1DD97F11-6B95-41E1-972B-67494C6BC8FB}" destId="{D73E9CF7-B1EC-47FE-B0BF-67526A8F06A2}" srcOrd="0" destOrd="0" presId="urn:microsoft.com/office/officeart/2005/8/layout/list1"/>
    <dgm:cxn modelId="{7C4FCA4A-1294-4130-8EAC-435C21C55387}" type="presParOf" srcId="{1DD97F11-6B95-41E1-972B-67494C6BC8FB}" destId="{F508455B-1E28-4432-B24B-6375729AF612}" srcOrd="1" destOrd="0" presId="urn:microsoft.com/office/officeart/2005/8/layout/list1"/>
    <dgm:cxn modelId="{4F667E49-3EF0-4A22-8CFD-634378B9F967}" type="presParOf" srcId="{C206F9FC-29A2-4BA1-89BB-C01D496F5245}" destId="{203CDDCC-783E-4CAC-9401-7646A4C77BCD}" srcOrd="13" destOrd="0" presId="urn:microsoft.com/office/officeart/2005/8/layout/list1"/>
    <dgm:cxn modelId="{25100CC3-DD54-427E-86C7-DAF377C4C9C4}" type="presParOf" srcId="{C206F9FC-29A2-4BA1-89BB-C01D496F5245}" destId="{98E21828-9715-4C80-B86D-A175AB56FBA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9B42F82-806E-4F79-91CF-D54E2C8654C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41FB4723-E64D-4A56-9A06-DA3E87DB9118}">
      <dgm:prSet custT="1"/>
      <dgm:spPr>
        <a:solidFill>
          <a:srgbClr val="21376C"/>
        </a:solidFill>
      </dgm:spPr>
      <dgm:t>
        <a:bodyPr/>
        <a:lstStyle/>
        <a:p>
          <a:pPr algn="ctr"/>
          <a:r>
            <a:rPr lang="en-US" sz="2800" dirty="0">
              <a:latin typeface="Times New Roman" panose="02020603050405020304" pitchFamily="18" charset="0"/>
              <a:cs typeface="Times New Roman" panose="02020603050405020304" pitchFamily="18" charset="0"/>
            </a:rPr>
            <a:t>2</a:t>
          </a:r>
        </a:p>
      </dgm:t>
    </dgm:pt>
    <dgm:pt modelId="{97BA9BC7-54D4-409C-85A4-87F0D38C5694}" type="parTrans" cxnId="{92E515C9-B424-484A-9969-0107491604DF}">
      <dgm:prSet/>
      <dgm:spPr/>
      <dgm:t>
        <a:bodyPr/>
        <a:lstStyle/>
        <a:p>
          <a:endParaRPr lang="en-US"/>
        </a:p>
      </dgm:t>
    </dgm:pt>
    <dgm:pt modelId="{2C37BA1F-AFCE-49DB-86FF-1CDE1C0518B8}" type="sibTrans" cxnId="{92E515C9-B424-484A-9969-0107491604DF}">
      <dgm:prSet/>
      <dgm:spPr/>
      <dgm:t>
        <a:bodyPr/>
        <a:lstStyle/>
        <a:p>
          <a:endParaRPr lang="en-US"/>
        </a:p>
      </dgm:t>
    </dgm:pt>
    <dgm:pt modelId="{D6A10676-801A-4FCA-92C9-AD0FE206E833}">
      <dgm:prSet custT="1"/>
      <dgm:spPr>
        <a:solidFill>
          <a:srgbClr val="21376C"/>
        </a:solidFill>
      </dgm:spPr>
      <dgm:t>
        <a:bodyPr/>
        <a:lstStyle/>
        <a:p>
          <a:pPr algn="ctr"/>
          <a:r>
            <a:rPr lang="en-US" sz="2800" dirty="0">
              <a:latin typeface="Times New Roman" panose="02020603050405020304" pitchFamily="18" charset="0"/>
              <a:cs typeface="Times New Roman" panose="02020603050405020304" pitchFamily="18" charset="0"/>
            </a:rPr>
            <a:t>1</a:t>
          </a:r>
        </a:p>
      </dgm:t>
    </dgm:pt>
    <dgm:pt modelId="{70A94578-C844-4C51-AD73-F7BE88E8919B}" type="parTrans" cxnId="{E4ED6F49-AB5E-44D5-A965-B91B118353B0}">
      <dgm:prSet/>
      <dgm:spPr/>
      <dgm:t>
        <a:bodyPr/>
        <a:lstStyle/>
        <a:p>
          <a:endParaRPr lang="en-US"/>
        </a:p>
      </dgm:t>
    </dgm:pt>
    <dgm:pt modelId="{D20EA2B8-F876-4825-B9C1-9EFCDD879D3A}" type="sibTrans" cxnId="{E4ED6F49-AB5E-44D5-A965-B91B118353B0}">
      <dgm:prSet/>
      <dgm:spPr/>
      <dgm:t>
        <a:bodyPr/>
        <a:lstStyle/>
        <a:p>
          <a:endParaRPr lang="en-US"/>
        </a:p>
      </dgm:t>
    </dgm:pt>
    <dgm:pt modelId="{154C666E-7E29-4F38-8F1E-37B8BD101565}">
      <dgm:prSet custT="1"/>
      <dgm:spPr>
        <a:solidFill>
          <a:srgbClr val="21376C"/>
        </a:solidFill>
      </dgm:spPr>
      <dgm:t>
        <a:bodyPr/>
        <a:lstStyle/>
        <a:p>
          <a:pPr algn="ctr"/>
          <a:r>
            <a:rPr lang="en-US" sz="2800" dirty="0">
              <a:latin typeface="Times New Roman" panose="02020603050405020304" pitchFamily="18" charset="0"/>
              <a:cs typeface="Times New Roman" panose="02020603050405020304" pitchFamily="18" charset="0"/>
            </a:rPr>
            <a:t>0</a:t>
          </a:r>
        </a:p>
      </dgm:t>
    </dgm:pt>
    <dgm:pt modelId="{A43BACBD-8FD0-4EE9-BCE2-2374622F3FDE}" type="parTrans" cxnId="{AC48D52C-CB83-4F2E-AE82-4009FA7EF342}">
      <dgm:prSet/>
      <dgm:spPr/>
      <dgm:t>
        <a:bodyPr/>
        <a:lstStyle/>
        <a:p>
          <a:endParaRPr lang="en-US"/>
        </a:p>
      </dgm:t>
    </dgm:pt>
    <dgm:pt modelId="{C5359AA2-B1ED-463C-AD95-C8CC05213D28}" type="sibTrans" cxnId="{AC48D52C-CB83-4F2E-AE82-4009FA7EF342}">
      <dgm:prSet/>
      <dgm:spPr/>
      <dgm:t>
        <a:bodyPr/>
        <a:lstStyle/>
        <a:p>
          <a:endParaRPr lang="en-US"/>
        </a:p>
      </dgm:t>
    </dgm:pt>
    <dgm:pt modelId="{30919DF0-13CC-497F-AB78-1922A19C623B}">
      <dgm:prSet custT="1"/>
      <dgm:spPr>
        <a:solidFill>
          <a:srgbClr val="21376C"/>
        </a:solidFill>
      </dgm:spPr>
      <dgm:t>
        <a:bodyPr/>
        <a:lstStyle/>
        <a:p>
          <a:pPr algn="ctr"/>
          <a:r>
            <a:rPr lang="en-US" sz="2800" dirty="0">
              <a:latin typeface="Times New Roman" panose="02020603050405020304" pitchFamily="18" charset="0"/>
              <a:cs typeface="Times New Roman" panose="02020603050405020304" pitchFamily="18" charset="0"/>
            </a:rPr>
            <a:t>4</a:t>
          </a:r>
        </a:p>
      </dgm:t>
    </dgm:pt>
    <dgm:pt modelId="{06462E90-FEF2-485F-868F-D8A845C26946}" type="parTrans" cxnId="{77F82CF5-7D14-4263-A57E-C91045E36C49}">
      <dgm:prSet/>
      <dgm:spPr/>
      <dgm:t>
        <a:bodyPr/>
        <a:lstStyle/>
        <a:p>
          <a:endParaRPr lang="en-US"/>
        </a:p>
      </dgm:t>
    </dgm:pt>
    <dgm:pt modelId="{F6779170-5130-4C79-A22E-E3837C04D73E}" type="sibTrans" cxnId="{77F82CF5-7D14-4263-A57E-C91045E36C49}">
      <dgm:prSet/>
      <dgm:spPr/>
      <dgm:t>
        <a:bodyPr/>
        <a:lstStyle/>
        <a:p>
          <a:endParaRPr lang="en-US"/>
        </a:p>
      </dgm:t>
    </dgm:pt>
    <dgm:pt modelId="{C206F9FC-29A2-4BA1-89BB-C01D496F5245}" type="pres">
      <dgm:prSet presAssocID="{79B42F82-806E-4F79-91CF-D54E2C8654C6}" presName="linear" presStyleCnt="0">
        <dgm:presLayoutVars>
          <dgm:dir/>
          <dgm:animLvl val="lvl"/>
          <dgm:resizeHandles val="exact"/>
        </dgm:presLayoutVars>
      </dgm:prSet>
      <dgm:spPr/>
    </dgm:pt>
    <dgm:pt modelId="{35085EE4-D7B0-4C5A-A53C-6115A5EF8D45}" type="pres">
      <dgm:prSet presAssocID="{41FB4723-E64D-4A56-9A06-DA3E87DB9118}" presName="parentLin" presStyleCnt="0"/>
      <dgm:spPr/>
    </dgm:pt>
    <dgm:pt modelId="{3412053C-8832-49DE-9401-F87B7EC4B962}" type="pres">
      <dgm:prSet presAssocID="{41FB4723-E64D-4A56-9A06-DA3E87DB9118}" presName="parentLeftMargin" presStyleLbl="node1" presStyleIdx="0" presStyleCnt="4"/>
      <dgm:spPr/>
    </dgm:pt>
    <dgm:pt modelId="{F7D564E0-E590-4351-9B8A-18766ACB0D9E}" type="pres">
      <dgm:prSet presAssocID="{41FB4723-E64D-4A56-9A06-DA3E87DB9118}" presName="parentText" presStyleLbl="node1" presStyleIdx="0" presStyleCnt="4" custScaleX="59198">
        <dgm:presLayoutVars>
          <dgm:chMax val="0"/>
          <dgm:bulletEnabled val="1"/>
        </dgm:presLayoutVars>
      </dgm:prSet>
      <dgm:spPr/>
    </dgm:pt>
    <dgm:pt modelId="{6CD4E544-1E18-4101-9F6E-8245C93552B6}" type="pres">
      <dgm:prSet presAssocID="{41FB4723-E64D-4A56-9A06-DA3E87DB9118}" presName="negativeSpace" presStyleCnt="0"/>
      <dgm:spPr/>
    </dgm:pt>
    <dgm:pt modelId="{1293B5D4-3E87-4A9C-8331-8D68A08F18B8}" type="pres">
      <dgm:prSet presAssocID="{41FB4723-E64D-4A56-9A06-DA3E87DB9118}" presName="childText" presStyleLbl="conFgAcc1" presStyleIdx="0" presStyleCnt="4">
        <dgm:presLayoutVars>
          <dgm:bulletEnabled val="1"/>
        </dgm:presLayoutVars>
      </dgm:prSet>
      <dgm:spPr>
        <a:ln>
          <a:solidFill>
            <a:srgbClr val="21376C"/>
          </a:solidFill>
        </a:ln>
      </dgm:spPr>
    </dgm:pt>
    <dgm:pt modelId="{EEADEDFC-5B8C-4E25-9C34-4DB29A52E562}" type="pres">
      <dgm:prSet presAssocID="{2C37BA1F-AFCE-49DB-86FF-1CDE1C0518B8}" presName="spaceBetweenRectangles" presStyleCnt="0"/>
      <dgm:spPr/>
    </dgm:pt>
    <dgm:pt modelId="{F8E7B899-2D00-4E54-B2FE-CF65A0C5BEFC}" type="pres">
      <dgm:prSet presAssocID="{D6A10676-801A-4FCA-92C9-AD0FE206E833}" presName="parentLin" presStyleCnt="0"/>
      <dgm:spPr/>
    </dgm:pt>
    <dgm:pt modelId="{1C406BF1-9A1B-441C-B6EB-F17469049A33}" type="pres">
      <dgm:prSet presAssocID="{D6A10676-801A-4FCA-92C9-AD0FE206E833}" presName="parentLeftMargin" presStyleLbl="node1" presStyleIdx="0" presStyleCnt="4"/>
      <dgm:spPr/>
    </dgm:pt>
    <dgm:pt modelId="{DA6FB4EB-4019-40A1-953A-4489662A4BF7}" type="pres">
      <dgm:prSet presAssocID="{D6A10676-801A-4FCA-92C9-AD0FE206E833}" presName="parentText" presStyleLbl="node1" presStyleIdx="1" presStyleCnt="4" custScaleX="59198">
        <dgm:presLayoutVars>
          <dgm:chMax val="0"/>
          <dgm:bulletEnabled val="1"/>
        </dgm:presLayoutVars>
      </dgm:prSet>
      <dgm:spPr/>
    </dgm:pt>
    <dgm:pt modelId="{AA9EA73B-F8C6-4EFD-B90A-CCEAEFEF980C}" type="pres">
      <dgm:prSet presAssocID="{D6A10676-801A-4FCA-92C9-AD0FE206E833}" presName="negativeSpace" presStyleCnt="0"/>
      <dgm:spPr/>
    </dgm:pt>
    <dgm:pt modelId="{B5EFA857-8E9B-4B03-B379-1CAB4833D344}" type="pres">
      <dgm:prSet presAssocID="{D6A10676-801A-4FCA-92C9-AD0FE206E833}" presName="childText" presStyleLbl="conFgAcc1" presStyleIdx="1" presStyleCnt="4">
        <dgm:presLayoutVars>
          <dgm:bulletEnabled val="1"/>
        </dgm:presLayoutVars>
      </dgm:prSet>
      <dgm:spPr>
        <a:ln>
          <a:solidFill>
            <a:srgbClr val="21376C"/>
          </a:solidFill>
        </a:ln>
      </dgm:spPr>
    </dgm:pt>
    <dgm:pt modelId="{19BF0032-2A18-422A-8A4C-FBBC736DCE7D}" type="pres">
      <dgm:prSet presAssocID="{D20EA2B8-F876-4825-B9C1-9EFCDD879D3A}" presName="spaceBetweenRectangles" presStyleCnt="0"/>
      <dgm:spPr/>
    </dgm:pt>
    <dgm:pt modelId="{35FD2510-8FC8-4F9F-AB2C-B5B7EB781810}" type="pres">
      <dgm:prSet presAssocID="{154C666E-7E29-4F38-8F1E-37B8BD101565}" presName="parentLin" presStyleCnt="0"/>
      <dgm:spPr/>
    </dgm:pt>
    <dgm:pt modelId="{C1E72977-8231-4D7B-9817-983983ED367F}" type="pres">
      <dgm:prSet presAssocID="{154C666E-7E29-4F38-8F1E-37B8BD101565}" presName="parentLeftMargin" presStyleLbl="node1" presStyleIdx="1" presStyleCnt="4"/>
      <dgm:spPr/>
    </dgm:pt>
    <dgm:pt modelId="{55956019-705D-4A45-B52B-348BBBA08E4C}" type="pres">
      <dgm:prSet presAssocID="{154C666E-7E29-4F38-8F1E-37B8BD101565}" presName="parentText" presStyleLbl="node1" presStyleIdx="2" presStyleCnt="4" custScaleX="59198">
        <dgm:presLayoutVars>
          <dgm:chMax val="0"/>
          <dgm:bulletEnabled val="1"/>
        </dgm:presLayoutVars>
      </dgm:prSet>
      <dgm:spPr/>
    </dgm:pt>
    <dgm:pt modelId="{DFDA053E-4135-49DF-B50F-8704F84E5A14}" type="pres">
      <dgm:prSet presAssocID="{154C666E-7E29-4F38-8F1E-37B8BD101565}" presName="negativeSpace" presStyleCnt="0"/>
      <dgm:spPr/>
    </dgm:pt>
    <dgm:pt modelId="{64F34C58-42CA-4EB3-9A00-1B2983E82CAB}" type="pres">
      <dgm:prSet presAssocID="{154C666E-7E29-4F38-8F1E-37B8BD101565}" presName="childText" presStyleLbl="conFgAcc1" presStyleIdx="2" presStyleCnt="4">
        <dgm:presLayoutVars>
          <dgm:bulletEnabled val="1"/>
        </dgm:presLayoutVars>
      </dgm:prSet>
      <dgm:spPr>
        <a:ln>
          <a:solidFill>
            <a:srgbClr val="21376C"/>
          </a:solidFill>
        </a:ln>
      </dgm:spPr>
    </dgm:pt>
    <dgm:pt modelId="{DCCA07A3-CA7C-402E-8EF4-A49534DEB49F}" type="pres">
      <dgm:prSet presAssocID="{C5359AA2-B1ED-463C-AD95-C8CC05213D28}" presName="spaceBetweenRectangles" presStyleCnt="0"/>
      <dgm:spPr/>
    </dgm:pt>
    <dgm:pt modelId="{B3621FAC-45B8-4EAE-8821-833EE3139AAB}" type="pres">
      <dgm:prSet presAssocID="{30919DF0-13CC-497F-AB78-1922A19C623B}" presName="parentLin" presStyleCnt="0"/>
      <dgm:spPr/>
    </dgm:pt>
    <dgm:pt modelId="{42531363-B36F-4A3B-A2AD-946AEC718EFF}" type="pres">
      <dgm:prSet presAssocID="{30919DF0-13CC-497F-AB78-1922A19C623B}" presName="parentLeftMargin" presStyleLbl="node1" presStyleIdx="2" presStyleCnt="4"/>
      <dgm:spPr/>
    </dgm:pt>
    <dgm:pt modelId="{C00D4908-6F0E-46AE-9D0D-0664307CED79}" type="pres">
      <dgm:prSet presAssocID="{30919DF0-13CC-497F-AB78-1922A19C623B}" presName="parentText" presStyleLbl="node1" presStyleIdx="3" presStyleCnt="4" custScaleX="59198">
        <dgm:presLayoutVars>
          <dgm:chMax val="0"/>
          <dgm:bulletEnabled val="1"/>
        </dgm:presLayoutVars>
      </dgm:prSet>
      <dgm:spPr/>
    </dgm:pt>
    <dgm:pt modelId="{B4F760ED-0D19-47B7-9B20-E38C90F0CCE8}" type="pres">
      <dgm:prSet presAssocID="{30919DF0-13CC-497F-AB78-1922A19C623B}" presName="negativeSpace" presStyleCnt="0"/>
      <dgm:spPr/>
    </dgm:pt>
    <dgm:pt modelId="{A218A066-605E-4765-9121-A078D25C7E9A}" type="pres">
      <dgm:prSet presAssocID="{30919DF0-13CC-497F-AB78-1922A19C623B}" presName="childText" presStyleLbl="conFgAcc1" presStyleIdx="3" presStyleCnt="4">
        <dgm:presLayoutVars>
          <dgm:bulletEnabled val="1"/>
        </dgm:presLayoutVars>
      </dgm:prSet>
      <dgm:spPr>
        <a:ln>
          <a:solidFill>
            <a:srgbClr val="21376C"/>
          </a:solidFill>
        </a:ln>
      </dgm:spPr>
    </dgm:pt>
  </dgm:ptLst>
  <dgm:cxnLst>
    <dgm:cxn modelId="{AC48D52C-CB83-4F2E-AE82-4009FA7EF342}" srcId="{79B42F82-806E-4F79-91CF-D54E2C8654C6}" destId="{154C666E-7E29-4F38-8F1E-37B8BD101565}" srcOrd="2" destOrd="0" parTransId="{A43BACBD-8FD0-4EE9-BCE2-2374622F3FDE}" sibTransId="{C5359AA2-B1ED-463C-AD95-C8CC05213D28}"/>
    <dgm:cxn modelId="{4FE2D442-6CD4-44E4-8B55-5F7204D0AE1A}" type="presOf" srcId="{154C666E-7E29-4F38-8F1E-37B8BD101565}" destId="{C1E72977-8231-4D7B-9817-983983ED367F}" srcOrd="0" destOrd="0" presId="urn:microsoft.com/office/officeart/2005/8/layout/list1"/>
    <dgm:cxn modelId="{93EAA144-3617-4964-BC5A-7C7259C9548D}" type="presOf" srcId="{41FB4723-E64D-4A56-9A06-DA3E87DB9118}" destId="{3412053C-8832-49DE-9401-F87B7EC4B962}" srcOrd="0" destOrd="0" presId="urn:microsoft.com/office/officeart/2005/8/layout/list1"/>
    <dgm:cxn modelId="{E4ED6F49-AB5E-44D5-A965-B91B118353B0}" srcId="{79B42F82-806E-4F79-91CF-D54E2C8654C6}" destId="{D6A10676-801A-4FCA-92C9-AD0FE206E833}" srcOrd="1" destOrd="0" parTransId="{70A94578-C844-4C51-AD73-F7BE88E8919B}" sibTransId="{D20EA2B8-F876-4825-B9C1-9EFCDD879D3A}"/>
    <dgm:cxn modelId="{1E82EB6C-AAEF-4373-9AF0-6632A7199189}" type="presOf" srcId="{D6A10676-801A-4FCA-92C9-AD0FE206E833}" destId="{DA6FB4EB-4019-40A1-953A-4489662A4BF7}" srcOrd="1" destOrd="0" presId="urn:microsoft.com/office/officeart/2005/8/layout/list1"/>
    <dgm:cxn modelId="{86E7E953-6498-4F12-A3FA-C857C68DD68E}" type="presOf" srcId="{41FB4723-E64D-4A56-9A06-DA3E87DB9118}" destId="{F7D564E0-E590-4351-9B8A-18766ACB0D9E}" srcOrd="1" destOrd="0" presId="urn:microsoft.com/office/officeart/2005/8/layout/list1"/>
    <dgm:cxn modelId="{3B371A8C-0280-43B9-9185-8F43CE715179}" type="presOf" srcId="{30919DF0-13CC-497F-AB78-1922A19C623B}" destId="{42531363-B36F-4A3B-A2AD-946AEC718EFF}" srcOrd="0" destOrd="0" presId="urn:microsoft.com/office/officeart/2005/8/layout/list1"/>
    <dgm:cxn modelId="{92E515C9-B424-484A-9969-0107491604DF}" srcId="{79B42F82-806E-4F79-91CF-D54E2C8654C6}" destId="{41FB4723-E64D-4A56-9A06-DA3E87DB9118}" srcOrd="0" destOrd="0" parTransId="{97BA9BC7-54D4-409C-85A4-87F0D38C5694}" sibTransId="{2C37BA1F-AFCE-49DB-86FF-1CDE1C0518B8}"/>
    <dgm:cxn modelId="{1AF522CF-D867-4809-8D87-E4B412874601}" type="presOf" srcId="{D6A10676-801A-4FCA-92C9-AD0FE206E833}" destId="{1C406BF1-9A1B-441C-B6EB-F17469049A33}" srcOrd="0" destOrd="0" presId="urn:microsoft.com/office/officeart/2005/8/layout/list1"/>
    <dgm:cxn modelId="{695693D1-8106-4B30-9773-5303F02D40FE}" type="presOf" srcId="{154C666E-7E29-4F38-8F1E-37B8BD101565}" destId="{55956019-705D-4A45-B52B-348BBBA08E4C}" srcOrd="1" destOrd="0" presId="urn:microsoft.com/office/officeart/2005/8/layout/list1"/>
    <dgm:cxn modelId="{180FE7D5-5DDF-406D-A81D-97BCB8ED8F18}" type="presOf" srcId="{30919DF0-13CC-497F-AB78-1922A19C623B}" destId="{C00D4908-6F0E-46AE-9D0D-0664307CED79}" srcOrd="1" destOrd="0" presId="urn:microsoft.com/office/officeart/2005/8/layout/list1"/>
    <dgm:cxn modelId="{D51068DF-A2B1-47A8-8E37-42FE1632945D}" type="presOf" srcId="{79B42F82-806E-4F79-91CF-D54E2C8654C6}" destId="{C206F9FC-29A2-4BA1-89BB-C01D496F5245}" srcOrd="0" destOrd="0" presId="urn:microsoft.com/office/officeart/2005/8/layout/list1"/>
    <dgm:cxn modelId="{77F82CF5-7D14-4263-A57E-C91045E36C49}" srcId="{79B42F82-806E-4F79-91CF-D54E2C8654C6}" destId="{30919DF0-13CC-497F-AB78-1922A19C623B}" srcOrd="3" destOrd="0" parTransId="{06462E90-FEF2-485F-868F-D8A845C26946}" sibTransId="{F6779170-5130-4C79-A22E-E3837C04D73E}"/>
    <dgm:cxn modelId="{2D9F2121-5AA3-418A-8AC7-4ADEF14743D2}" type="presParOf" srcId="{C206F9FC-29A2-4BA1-89BB-C01D496F5245}" destId="{35085EE4-D7B0-4C5A-A53C-6115A5EF8D45}" srcOrd="0" destOrd="0" presId="urn:microsoft.com/office/officeart/2005/8/layout/list1"/>
    <dgm:cxn modelId="{614FE4DB-B19D-45F4-B95B-19B06975BA3C}" type="presParOf" srcId="{35085EE4-D7B0-4C5A-A53C-6115A5EF8D45}" destId="{3412053C-8832-49DE-9401-F87B7EC4B962}" srcOrd="0" destOrd="0" presId="urn:microsoft.com/office/officeart/2005/8/layout/list1"/>
    <dgm:cxn modelId="{887E38C0-1A36-489B-992F-14E3BA2B0E4D}" type="presParOf" srcId="{35085EE4-D7B0-4C5A-A53C-6115A5EF8D45}" destId="{F7D564E0-E590-4351-9B8A-18766ACB0D9E}" srcOrd="1" destOrd="0" presId="urn:microsoft.com/office/officeart/2005/8/layout/list1"/>
    <dgm:cxn modelId="{79390F58-026A-4DD2-9678-5C209149A54E}" type="presParOf" srcId="{C206F9FC-29A2-4BA1-89BB-C01D496F5245}" destId="{6CD4E544-1E18-4101-9F6E-8245C93552B6}" srcOrd="1" destOrd="0" presId="urn:microsoft.com/office/officeart/2005/8/layout/list1"/>
    <dgm:cxn modelId="{3E2358E3-7AEF-4D8F-9CE8-271E0870C430}" type="presParOf" srcId="{C206F9FC-29A2-4BA1-89BB-C01D496F5245}" destId="{1293B5D4-3E87-4A9C-8331-8D68A08F18B8}" srcOrd="2" destOrd="0" presId="urn:microsoft.com/office/officeart/2005/8/layout/list1"/>
    <dgm:cxn modelId="{17C401EB-5E5F-40AF-8402-187331B8D13C}" type="presParOf" srcId="{C206F9FC-29A2-4BA1-89BB-C01D496F5245}" destId="{EEADEDFC-5B8C-4E25-9C34-4DB29A52E562}" srcOrd="3" destOrd="0" presId="urn:microsoft.com/office/officeart/2005/8/layout/list1"/>
    <dgm:cxn modelId="{74DAB254-C0A7-4AD5-8D4F-04E0FE4E1C92}" type="presParOf" srcId="{C206F9FC-29A2-4BA1-89BB-C01D496F5245}" destId="{F8E7B899-2D00-4E54-B2FE-CF65A0C5BEFC}" srcOrd="4" destOrd="0" presId="urn:microsoft.com/office/officeart/2005/8/layout/list1"/>
    <dgm:cxn modelId="{3A5995BA-8D71-444D-8ED6-5062E849856C}" type="presParOf" srcId="{F8E7B899-2D00-4E54-B2FE-CF65A0C5BEFC}" destId="{1C406BF1-9A1B-441C-B6EB-F17469049A33}" srcOrd="0" destOrd="0" presId="urn:microsoft.com/office/officeart/2005/8/layout/list1"/>
    <dgm:cxn modelId="{0101FBD7-D373-4BDD-8D25-E774A8E6D37A}" type="presParOf" srcId="{F8E7B899-2D00-4E54-B2FE-CF65A0C5BEFC}" destId="{DA6FB4EB-4019-40A1-953A-4489662A4BF7}" srcOrd="1" destOrd="0" presId="urn:microsoft.com/office/officeart/2005/8/layout/list1"/>
    <dgm:cxn modelId="{ABB0164C-391A-4706-ACF2-46B7C0FE029E}" type="presParOf" srcId="{C206F9FC-29A2-4BA1-89BB-C01D496F5245}" destId="{AA9EA73B-F8C6-4EFD-B90A-CCEAEFEF980C}" srcOrd="5" destOrd="0" presId="urn:microsoft.com/office/officeart/2005/8/layout/list1"/>
    <dgm:cxn modelId="{F6280033-AB2C-46E9-A0A2-427E762B147E}" type="presParOf" srcId="{C206F9FC-29A2-4BA1-89BB-C01D496F5245}" destId="{B5EFA857-8E9B-4B03-B379-1CAB4833D344}" srcOrd="6" destOrd="0" presId="urn:microsoft.com/office/officeart/2005/8/layout/list1"/>
    <dgm:cxn modelId="{AD212EDB-E44E-4ED0-9693-19318B1D2CE0}" type="presParOf" srcId="{C206F9FC-29A2-4BA1-89BB-C01D496F5245}" destId="{19BF0032-2A18-422A-8A4C-FBBC736DCE7D}" srcOrd="7" destOrd="0" presId="urn:microsoft.com/office/officeart/2005/8/layout/list1"/>
    <dgm:cxn modelId="{51A040D6-29D6-4D7F-8CE4-B85921F6CA34}" type="presParOf" srcId="{C206F9FC-29A2-4BA1-89BB-C01D496F5245}" destId="{35FD2510-8FC8-4F9F-AB2C-B5B7EB781810}" srcOrd="8" destOrd="0" presId="urn:microsoft.com/office/officeart/2005/8/layout/list1"/>
    <dgm:cxn modelId="{407939D1-849B-415E-A6A3-2888CC3D4D48}" type="presParOf" srcId="{35FD2510-8FC8-4F9F-AB2C-B5B7EB781810}" destId="{C1E72977-8231-4D7B-9817-983983ED367F}" srcOrd="0" destOrd="0" presId="urn:microsoft.com/office/officeart/2005/8/layout/list1"/>
    <dgm:cxn modelId="{B53296A1-C3C7-481B-96E5-B0083774DB84}" type="presParOf" srcId="{35FD2510-8FC8-4F9F-AB2C-B5B7EB781810}" destId="{55956019-705D-4A45-B52B-348BBBA08E4C}" srcOrd="1" destOrd="0" presId="urn:microsoft.com/office/officeart/2005/8/layout/list1"/>
    <dgm:cxn modelId="{42E1C32A-CCA0-4301-AE98-D1DEDF260919}" type="presParOf" srcId="{C206F9FC-29A2-4BA1-89BB-C01D496F5245}" destId="{DFDA053E-4135-49DF-B50F-8704F84E5A14}" srcOrd="9" destOrd="0" presId="urn:microsoft.com/office/officeart/2005/8/layout/list1"/>
    <dgm:cxn modelId="{CF353E54-04DE-4887-A6FA-9E41805163D8}" type="presParOf" srcId="{C206F9FC-29A2-4BA1-89BB-C01D496F5245}" destId="{64F34C58-42CA-4EB3-9A00-1B2983E82CAB}" srcOrd="10" destOrd="0" presId="urn:microsoft.com/office/officeart/2005/8/layout/list1"/>
    <dgm:cxn modelId="{CECBBA95-4102-4338-9541-E7911BB396BC}" type="presParOf" srcId="{C206F9FC-29A2-4BA1-89BB-C01D496F5245}" destId="{DCCA07A3-CA7C-402E-8EF4-A49534DEB49F}" srcOrd="11" destOrd="0" presId="urn:microsoft.com/office/officeart/2005/8/layout/list1"/>
    <dgm:cxn modelId="{155367E3-FA99-4865-8350-DA3391788F66}" type="presParOf" srcId="{C206F9FC-29A2-4BA1-89BB-C01D496F5245}" destId="{B3621FAC-45B8-4EAE-8821-833EE3139AAB}" srcOrd="12" destOrd="0" presId="urn:microsoft.com/office/officeart/2005/8/layout/list1"/>
    <dgm:cxn modelId="{B5CAFCC3-BFAF-4E47-9695-EEA9B727B9FE}" type="presParOf" srcId="{B3621FAC-45B8-4EAE-8821-833EE3139AAB}" destId="{42531363-B36F-4A3B-A2AD-946AEC718EFF}" srcOrd="0" destOrd="0" presId="urn:microsoft.com/office/officeart/2005/8/layout/list1"/>
    <dgm:cxn modelId="{44C5D77E-F8CA-4171-A16D-6E975CF78804}" type="presParOf" srcId="{B3621FAC-45B8-4EAE-8821-833EE3139AAB}" destId="{C00D4908-6F0E-46AE-9D0D-0664307CED79}" srcOrd="1" destOrd="0" presId="urn:microsoft.com/office/officeart/2005/8/layout/list1"/>
    <dgm:cxn modelId="{B055AA16-601A-4BB3-AFAC-4993B0FD3D55}" type="presParOf" srcId="{C206F9FC-29A2-4BA1-89BB-C01D496F5245}" destId="{B4F760ED-0D19-47B7-9B20-E38C90F0CCE8}" srcOrd="13" destOrd="0" presId="urn:microsoft.com/office/officeart/2005/8/layout/list1"/>
    <dgm:cxn modelId="{A51AAB72-0BF9-4B6F-A19C-27F0E918724B}" type="presParOf" srcId="{C206F9FC-29A2-4BA1-89BB-C01D496F5245}" destId="{A218A066-605E-4765-9121-A078D25C7E9A}"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9B42F82-806E-4F79-91CF-D54E2C8654C6}"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E10C676C-4869-42CA-818E-9BD150DA597D}">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The local Government</a:t>
          </a:r>
        </a:p>
      </dgm:t>
    </dgm:pt>
    <dgm:pt modelId="{8AAE2584-513D-4082-89A6-D69E6B5FCE32}" type="parTrans" cxnId="{D0186DF0-D5AA-498E-93C1-68F3BAF0FF16}">
      <dgm:prSet/>
      <dgm:spPr/>
      <dgm:t>
        <a:bodyPr/>
        <a:lstStyle/>
        <a:p>
          <a:endParaRPr lang="en-US"/>
        </a:p>
      </dgm:t>
    </dgm:pt>
    <dgm:pt modelId="{1CFB18A9-BC96-4463-8713-C1698FB6B0EE}" type="sibTrans" cxnId="{D0186DF0-D5AA-498E-93C1-68F3BAF0FF16}">
      <dgm:prSet/>
      <dgm:spPr/>
      <dgm:t>
        <a:bodyPr/>
        <a:lstStyle/>
        <a:p>
          <a:endParaRPr lang="en-US"/>
        </a:p>
      </dgm:t>
    </dgm:pt>
    <dgm:pt modelId="{9CF41617-7C9C-47E4-B755-88CABA051261}">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The Department</a:t>
          </a:r>
        </a:p>
      </dgm:t>
    </dgm:pt>
    <dgm:pt modelId="{309ED035-17FF-49F0-B3BA-77C9EA40E29D}" type="parTrans" cxnId="{C7D78C6C-350F-4816-8417-E99C723262E5}">
      <dgm:prSet/>
      <dgm:spPr/>
      <dgm:t>
        <a:bodyPr/>
        <a:lstStyle/>
        <a:p>
          <a:endParaRPr lang="en-US"/>
        </a:p>
      </dgm:t>
    </dgm:pt>
    <dgm:pt modelId="{1EDBE8DC-27A8-4BE5-AF0F-E05B20F40146}" type="sibTrans" cxnId="{C7D78C6C-350F-4816-8417-E99C723262E5}">
      <dgm:prSet/>
      <dgm:spPr/>
      <dgm:t>
        <a:bodyPr/>
        <a:lstStyle/>
        <a:p>
          <a:endParaRPr lang="en-US"/>
        </a:p>
      </dgm:t>
    </dgm:pt>
    <dgm:pt modelId="{4C9AD80F-F0B1-42F5-BD7E-E105E7FB8F60}">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No one</a:t>
          </a:r>
        </a:p>
      </dgm:t>
    </dgm:pt>
    <dgm:pt modelId="{0DFD08B2-8978-4F5F-8D20-898DA2479116}" type="parTrans" cxnId="{74D00AA0-3634-435E-85F6-BD2BCA70598B}">
      <dgm:prSet/>
      <dgm:spPr/>
      <dgm:t>
        <a:bodyPr/>
        <a:lstStyle/>
        <a:p>
          <a:endParaRPr lang="en-US"/>
        </a:p>
      </dgm:t>
    </dgm:pt>
    <dgm:pt modelId="{E5B70C1B-EEE5-4041-A4B0-DB845EE46145}" type="sibTrans" cxnId="{74D00AA0-3634-435E-85F6-BD2BCA70598B}">
      <dgm:prSet/>
      <dgm:spPr/>
      <dgm:t>
        <a:bodyPr/>
        <a:lstStyle/>
        <a:p>
          <a:endParaRPr lang="en-US"/>
        </a:p>
      </dgm:t>
    </dgm:pt>
    <dgm:pt modelId="{09973504-57DD-4858-9437-9E9C2D7A83FC}">
      <dgm:prSet custT="1"/>
      <dgm:spPr>
        <a:solidFill>
          <a:srgbClr val="21376C"/>
        </a:solidFill>
      </dgm:spPr>
      <dgm:t>
        <a:bodyPr/>
        <a:lstStyle/>
        <a:p>
          <a:r>
            <a:rPr lang="en-US" sz="2800" dirty="0">
              <a:latin typeface="Times New Roman" panose="02020603050405020304" pitchFamily="18" charset="0"/>
              <a:cs typeface="Times New Roman" panose="02020603050405020304" pitchFamily="18" charset="0"/>
            </a:rPr>
            <a:t>A committee</a:t>
          </a:r>
        </a:p>
      </dgm:t>
    </dgm:pt>
    <dgm:pt modelId="{D3623834-9BC0-4B5F-8554-6A373D733885}" type="parTrans" cxnId="{DDE4D881-B436-4A6F-A027-238F865E4EC8}">
      <dgm:prSet/>
      <dgm:spPr/>
      <dgm:t>
        <a:bodyPr/>
        <a:lstStyle/>
        <a:p>
          <a:endParaRPr lang="en-US"/>
        </a:p>
      </dgm:t>
    </dgm:pt>
    <dgm:pt modelId="{1144D0A1-7666-4FC6-80A2-5AA5377F797D}" type="sibTrans" cxnId="{DDE4D881-B436-4A6F-A027-238F865E4EC8}">
      <dgm:prSet/>
      <dgm:spPr/>
      <dgm:t>
        <a:bodyPr/>
        <a:lstStyle/>
        <a:p>
          <a:endParaRPr lang="en-US"/>
        </a:p>
      </dgm:t>
    </dgm:pt>
    <dgm:pt modelId="{C206F9FC-29A2-4BA1-89BB-C01D496F5245}" type="pres">
      <dgm:prSet presAssocID="{79B42F82-806E-4F79-91CF-D54E2C8654C6}" presName="linear" presStyleCnt="0">
        <dgm:presLayoutVars>
          <dgm:dir/>
          <dgm:animLvl val="lvl"/>
          <dgm:resizeHandles val="exact"/>
        </dgm:presLayoutVars>
      </dgm:prSet>
      <dgm:spPr/>
    </dgm:pt>
    <dgm:pt modelId="{D9A9B61B-54E7-4504-AF6B-BB2BC4FBC399}" type="pres">
      <dgm:prSet presAssocID="{E10C676C-4869-42CA-818E-9BD150DA597D}" presName="parentLin" presStyleCnt="0"/>
      <dgm:spPr/>
    </dgm:pt>
    <dgm:pt modelId="{ACA434BD-84EB-40B4-888D-542A99646225}" type="pres">
      <dgm:prSet presAssocID="{E10C676C-4869-42CA-818E-9BD150DA597D}" presName="parentLeftMargin" presStyleLbl="node1" presStyleIdx="0" presStyleCnt="4"/>
      <dgm:spPr/>
    </dgm:pt>
    <dgm:pt modelId="{D54705B7-731A-4B55-AAFB-10D562DA2062}" type="pres">
      <dgm:prSet presAssocID="{E10C676C-4869-42CA-818E-9BD150DA597D}" presName="parentText" presStyleLbl="node1" presStyleIdx="0" presStyleCnt="4" custScaleX="115910">
        <dgm:presLayoutVars>
          <dgm:chMax val="0"/>
          <dgm:bulletEnabled val="1"/>
        </dgm:presLayoutVars>
      </dgm:prSet>
      <dgm:spPr/>
    </dgm:pt>
    <dgm:pt modelId="{5776C802-24EC-4422-9945-42739AEA10F4}" type="pres">
      <dgm:prSet presAssocID="{E10C676C-4869-42CA-818E-9BD150DA597D}" presName="negativeSpace" presStyleCnt="0"/>
      <dgm:spPr/>
    </dgm:pt>
    <dgm:pt modelId="{5E0184A4-DEA0-4E59-A7F0-30C537CE28D1}" type="pres">
      <dgm:prSet presAssocID="{E10C676C-4869-42CA-818E-9BD150DA597D}" presName="childText" presStyleLbl="conFgAcc1" presStyleIdx="0" presStyleCnt="4">
        <dgm:presLayoutVars>
          <dgm:bulletEnabled val="1"/>
        </dgm:presLayoutVars>
      </dgm:prSet>
      <dgm:spPr>
        <a:ln>
          <a:solidFill>
            <a:srgbClr val="21376C"/>
          </a:solidFill>
        </a:ln>
      </dgm:spPr>
    </dgm:pt>
    <dgm:pt modelId="{3442D062-4524-4A0D-83B1-423D44AD627B}" type="pres">
      <dgm:prSet presAssocID="{1CFB18A9-BC96-4463-8713-C1698FB6B0EE}" presName="spaceBetweenRectangles" presStyleCnt="0"/>
      <dgm:spPr/>
    </dgm:pt>
    <dgm:pt modelId="{3BBA52E6-7CC8-4607-87E0-6EA5DD0334CD}" type="pres">
      <dgm:prSet presAssocID="{9CF41617-7C9C-47E4-B755-88CABA051261}" presName="parentLin" presStyleCnt="0"/>
      <dgm:spPr/>
    </dgm:pt>
    <dgm:pt modelId="{8133E506-11F2-4AC9-B3BF-D370C99D8C98}" type="pres">
      <dgm:prSet presAssocID="{9CF41617-7C9C-47E4-B755-88CABA051261}" presName="parentLeftMargin" presStyleLbl="node1" presStyleIdx="0" presStyleCnt="4"/>
      <dgm:spPr/>
    </dgm:pt>
    <dgm:pt modelId="{0D582D75-19F8-4814-B260-0D8951E0CBF5}" type="pres">
      <dgm:prSet presAssocID="{9CF41617-7C9C-47E4-B755-88CABA051261}" presName="parentText" presStyleLbl="node1" presStyleIdx="1" presStyleCnt="4" custScaleX="115910">
        <dgm:presLayoutVars>
          <dgm:chMax val="0"/>
          <dgm:bulletEnabled val="1"/>
        </dgm:presLayoutVars>
      </dgm:prSet>
      <dgm:spPr/>
    </dgm:pt>
    <dgm:pt modelId="{97FD1328-F22F-4325-A710-2FC83E01E1C8}" type="pres">
      <dgm:prSet presAssocID="{9CF41617-7C9C-47E4-B755-88CABA051261}" presName="negativeSpace" presStyleCnt="0"/>
      <dgm:spPr/>
    </dgm:pt>
    <dgm:pt modelId="{8F87D679-3CC4-436B-911A-35B18168983F}" type="pres">
      <dgm:prSet presAssocID="{9CF41617-7C9C-47E4-B755-88CABA051261}" presName="childText" presStyleLbl="conFgAcc1" presStyleIdx="1" presStyleCnt="4">
        <dgm:presLayoutVars>
          <dgm:bulletEnabled val="1"/>
        </dgm:presLayoutVars>
      </dgm:prSet>
      <dgm:spPr>
        <a:ln>
          <a:solidFill>
            <a:srgbClr val="21376C"/>
          </a:solidFill>
        </a:ln>
      </dgm:spPr>
    </dgm:pt>
    <dgm:pt modelId="{B73273C2-8240-4862-9DD2-56769C37A511}" type="pres">
      <dgm:prSet presAssocID="{1EDBE8DC-27A8-4BE5-AF0F-E05B20F40146}" presName="spaceBetweenRectangles" presStyleCnt="0"/>
      <dgm:spPr/>
    </dgm:pt>
    <dgm:pt modelId="{D0C00017-2274-4F74-BA86-68EF93A67824}" type="pres">
      <dgm:prSet presAssocID="{4C9AD80F-F0B1-42F5-BD7E-E105E7FB8F60}" presName="parentLin" presStyleCnt="0"/>
      <dgm:spPr/>
    </dgm:pt>
    <dgm:pt modelId="{0DA3B090-2B15-486D-8C76-740965DE0471}" type="pres">
      <dgm:prSet presAssocID="{4C9AD80F-F0B1-42F5-BD7E-E105E7FB8F60}" presName="parentLeftMargin" presStyleLbl="node1" presStyleIdx="1" presStyleCnt="4"/>
      <dgm:spPr/>
    </dgm:pt>
    <dgm:pt modelId="{9B4D04B2-2A67-42EB-8468-40FA0CA933D8}" type="pres">
      <dgm:prSet presAssocID="{4C9AD80F-F0B1-42F5-BD7E-E105E7FB8F60}" presName="parentText" presStyleLbl="node1" presStyleIdx="2" presStyleCnt="4" custScaleX="115910">
        <dgm:presLayoutVars>
          <dgm:chMax val="0"/>
          <dgm:bulletEnabled val="1"/>
        </dgm:presLayoutVars>
      </dgm:prSet>
      <dgm:spPr/>
    </dgm:pt>
    <dgm:pt modelId="{CB9AC29A-767E-4E89-BDC3-D86E3A1EBB25}" type="pres">
      <dgm:prSet presAssocID="{4C9AD80F-F0B1-42F5-BD7E-E105E7FB8F60}" presName="negativeSpace" presStyleCnt="0"/>
      <dgm:spPr/>
    </dgm:pt>
    <dgm:pt modelId="{F5C2BF4E-ED34-4091-8223-E93C8C4F472B}" type="pres">
      <dgm:prSet presAssocID="{4C9AD80F-F0B1-42F5-BD7E-E105E7FB8F60}" presName="childText" presStyleLbl="conFgAcc1" presStyleIdx="2" presStyleCnt="4">
        <dgm:presLayoutVars>
          <dgm:bulletEnabled val="1"/>
        </dgm:presLayoutVars>
      </dgm:prSet>
      <dgm:spPr>
        <a:ln>
          <a:solidFill>
            <a:srgbClr val="21376C"/>
          </a:solidFill>
        </a:ln>
      </dgm:spPr>
    </dgm:pt>
    <dgm:pt modelId="{540A306C-AC0B-44A6-92E1-A3126942A62B}" type="pres">
      <dgm:prSet presAssocID="{E5B70C1B-EEE5-4041-A4B0-DB845EE46145}" presName="spaceBetweenRectangles" presStyleCnt="0"/>
      <dgm:spPr/>
    </dgm:pt>
    <dgm:pt modelId="{B34C66D9-6285-4430-8023-57AE8D89927E}" type="pres">
      <dgm:prSet presAssocID="{09973504-57DD-4858-9437-9E9C2D7A83FC}" presName="parentLin" presStyleCnt="0"/>
      <dgm:spPr/>
    </dgm:pt>
    <dgm:pt modelId="{5EDBFABC-F76B-4ACE-AD31-73F4C5C7E186}" type="pres">
      <dgm:prSet presAssocID="{09973504-57DD-4858-9437-9E9C2D7A83FC}" presName="parentLeftMargin" presStyleLbl="node1" presStyleIdx="2" presStyleCnt="4"/>
      <dgm:spPr/>
    </dgm:pt>
    <dgm:pt modelId="{8E15D158-51F0-47BB-B6A5-B13F6A031FBC}" type="pres">
      <dgm:prSet presAssocID="{09973504-57DD-4858-9437-9E9C2D7A83FC}" presName="parentText" presStyleLbl="node1" presStyleIdx="3" presStyleCnt="4" custScaleX="115910">
        <dgm:presLayoutVars>
          <dgm:chMax val="0"/>
          <dgm:bulletEnabled val="1"/>
        </dgm:presLayoutVars>
      </dgm:prSet>
      <dgm:spPr/>
    </dgm:pt>
    <dgm:pt modelId="{9ADB57D6-836C-4823-9413-6A9638424166}" type="pres">
      <dgm:prSet presAssocID="{09973504-57DD-4858-9437-9E9C2D7A83FC}" presName="negativeSpace" presStyleCnt="0"/>
      <dgm:spPr/>
    </dgm:pt>
    <dgm:pt modelId="{1D75516E-8987-45C0-9574-3C152140EFBC}" type="pres">
      <dgm:prSet presAssocID="{09973504-57DD-4858-9437-9E9C2D7A83FC}" presName="childText" presStyleLbl="conFgAcc1" presStyleIdx="3" presStyleCnt="4">
        <dgm:presLayoutVars>
          <dgm:bulletEnabled val="1"/>
        </dgm:presLayoutVars>
      </dgm:prSet>
      <dgm:spPr>
        <a:ln>
          <a:solidFill>
            <a:srgbClr val="21376C"/>
          </a:solidFill>
        </a:ln>
      </dgm:spPr>
    </dgm:pt>
  </dgm:ptLst>
  <dgm:cxnLst>
    <dgm:cxn modelId="{4450850D-75C9-43E3-9F4A-3DEC9CB5AB8A}" type="presOf" srcId="{4C9AD80F-F0B1-42F5-BD7E-E105E7FB8F60}" destId="{9B4D04B2-2A67-42EB-8468-40FA0CA933D8}" srcOrd="1" destOrd="0" presId="urn:microsoft.com/office/officeart/2005/8/layout/list1"/>
    <dgm:cxn modelId="{18EE8224-AEA2-4E42-9F9F-532F76E76F47}" type="presOf" srcId="{E10C676C-4869-42CA-818E-9BD150DA597D}" destId="{D54705B7-731A-4B55-AAFB-10D562DA2062}" srcOrd="1" destOrd="0" presId="urn:microsoft.com/office/officeart/2005/8/layout/list1"/>
    <dgm:cxn modelId="{395FDD68-B05D-4653-BC1B-77E12E097D5E}" type="presOf" srcId="{9CF41617-7C9C-47E4-B755-88CABA051261}" destId="{8133E506-11F2-4AC9-B3BF-D370C99D8C98}" srcOrd="0" destOrd="0" presId="urn:microsoft.com/office/officeart/2005/8/layout/list1"/>
    <dgm:cxn modelId="{0E6C2049-1D4C-4314-A6F9-1B56CCF4F90B}" type="presOf" srcId="{E10C676C-4869-42CA-818E-9BD150DA597D}" destId="{ACA434BD-84EB-40B4-888D-542A99646225}" srcOrd="0" destOrd="0" presId="urn:microsoft.com/office/officeart/2005/8/layout/list1"/>
    <dgm:cxn modelId="{C7D78C6C-350F-4816-8417-E99C723262E5}" srcId="{79B42F82-806E-4F79-91CF-D54E2C8654C6}" destId="{9CF41617-7C9C-47E4-B755-88CABA051261}" srcOrd="1" destOrd="0" parTransId="{309ED035-17FF-49F0-B3BA-77C9EA40E29D}" sibTransId="{1EDBE8DC-27A8-4BE5-AF0F-E05B20F40146}"/>
    <dgm:cxn modelId="{DDE4D881-B436-4A6F-A027-238F865E4EC8}" srcId="{79B42F82-806E-4F79-91CF-D54E2C8654C6}" destId="{09973504-57DD-4858-9437-9E9C2D7A83FC}" srcOrd="3" destOrd="0" parTransId="{D3623834-9BC0-4B5F-8554-6A373D733885}" sibTransId="{1144D0A1-7666-4FC6-80A2-5AA5377F797D}"/>
    <dgm:cxn modelId="{74D00AA0-3634-435E-85F6-BD2BCA70598B}" srcId="{79B42F82-806E-4F79-91CF-D54E2C8654C6}" destId="{4C9AD80F-F0B1-42F5-BD7E-E105E7FB8F60}" srcOrd="2" destOrd="0" parTransId="{0DFD08B2-8978-4F5F-8D20-898DA2479116}" sibTransId="{E5B70C1B-EEE5-4041-A4B0-DB845EE46145}"/>
    <dgm:cxn modelId="{0E90D9BD-C621-4E7C-9FEF-30B29394A6DF}" type="presOf" srcId="{09973504-57DD-4858-9437-9E9C2D7A83FC}" destId="{5EDBFABC-F76B-4ACE-AD31-73F4C5C7E186}" srcOrd="0" destOrd="0" presId="urn:microsoft.com/office/officeart/2005/8/layout/list1"/>
    <dgm:cxn modelId="{373E19C5-DAC0-43B9-AF97-726B51EB1EA2}" type="presOf" srcId="{4C9AD80F-F0B1-42F5-BD7E-E105E7FB8F60}" destId="{0DA3B090-2B15-486D-8C76-740965DE0471}" srcOrd="0" destOrd="0" presId="urn:microsoft.com/office/officeart/2005/8/layout/list1"/>
    <dgm:cxn modelId="{D51068DF-A2B1-47A8-8E37-42FE1632945D}" type="presOf" srcId="{79B42F82-806E-4F79-91CF-D54E2C8654C6}" destId="{C206F9FC-29A2-4BA1-89BB-C01D496F5245}" srcOrd="0" destOrd="0" presId="urn:microsoft.com/office/officeart/2005/8/layout/list1"/>
    <dgm:cxn modelId="{D0186DF0-D5AA-498E-93C1-68F3BAF0FF16}" srcId="{79B42F82-806E-4F79-91CF-D54E2C8654C6}" destId="{E10C676C-4869-42CA-818E-9BD150DA597D}" srcOrd="0" destOrd="0" parTransId="{8AAE2584-513D-4082-89A6-D69E6B5FCE32}" sibTransId="{1CFB18A9-BC96-4463-8713-C1698FB6B0EE}"/>
    <dgm:cxn modelId="{369BBDF8-7F51-4D14-93A2-E49C4C2CCE59}" type="presOf" srcId="{9CF41617-7C9C-47E4-B755-88CABA051261}" destId="{0D582D75-19F8-4814-B260-0D8951E0CBF5}" srcOrd="1" destOrd="0" presId="urn:microsoft.com/office/officeart/2005/8/layout/list1"/>
    <dgm:cxn modelId="{EE78EDFB-FEEF-4BD9-8584-4DB146F4213A}" type="presOf" srcId="{09973504-57DD-4858-9437-9E9C2D7A83FC}" destId="{8E15D158-51F0-47BB-B6A5-B13F6A031FBC}" srcOrd="1" destOrd="0" presId="urn:microsoft.com/office/officeart/2005/8/layout/list1"/>
    <dgm:cxn modelId="{5BB46E46-5109-48BE-BDEF-40CEEB4B08CE}" type="presParOf" srcId="{C206F9FC-29A2-4BA1-89BB-C01D496F5245}" destId="{D9A9B61B-54E7-4504-AF6B-BB2BC4FBC399}" srcOrd="0" destOrd="0" presId="urn:microsoft.com/office/officeart/2005/8/layout/list1"/>
    <dgm:cxn modelId="{4CADF091-6CEA-4D63-9332-985F6F677968}" type="presParOf" srcId="{D9A9B61B-54E7-4504-AF6B-BB2BC4FBC399}" destId="{ACA434BD-84EB-40B4-888D-542A99646225}" srcOrd="0" destOrd="0" presId="urn:microsoft.com/office/officeart/2005/8/layout/list1"/>
    <dgm:cxn modelId="{68085DB6-F9B1-49FD-8F83-AE13C2A17A87}" type="presParOf" srcId="{D9A9B61B-54E7-4504-AF6B-BB2BC4FBC399}" destId="{D54705B7-731A-4B55-AAFB-10D562DA2062}" srcOrd="1" destOrd="0" presId="urn:microsoft.com/office/officeart/2005/8/layout/list1"/>
    <dgm:cxn modelId="{1AC01FB9-54D2-4CE2-BF1B-B90191D661C5}" type="presParOf" srcId="{C206F9FC-29A2-4BA1-89BB-C01D496F5245}" destId="{5776C802-24EC-4422-9945-42739AEA10F4}" srcOrd="1" destOrd="0" presId="urn:microsoft.com/office/officeart/2005/8/layout/list1"/>
    <dgm:cxn modelId="{A7ABDA4A-4227-4601-8859-48A45511C59F}" type="presParOf" srcId="{C206F9FC-29A2-4BA1-89BB-C01D496F5245}" destId="{5E0184A4-DEA0-4E59-A7F0-30C537CE28D1}" srcOrd="2" destOrd="0" presId="urn:microsoft.com/office/officeart/2005/8/layout/list1"/>
    <dgm:cxn modelId="{CFF481CF-9C6B-4916-82F6-EC120BAA944F}" type="presParOf" srcId="{C206F9FC-29A2-4BA1-89BB-C01D496F5245}" destId="{3442D062-4524-4A0D-83B1-423D44AD627B}" srcOrd="3" destOrd="0" presId="urn:microsoft.com/office/officeart/2005/8/layout/list1"/>
    <dgm:cxn modelId="{190FBE38-19F2-4500-ACA1-BF29F2617718}" type="presParOf" srcId="{C206F9FC-29A2-4BA1-89BB-C01D496F5245}" destId="{3BBA52E6-7CC8-4607-87E0-6EA5DD0334CD}" srcOrd="4" destOrd="0" presId="urn:microsoft.com/office/officeart/2005/8/layout/list1"/>
    <dgm:cxn modelId="{228DF83B-574C-4508-971A-A34E0AA7B947}" type="presParOf" srcId="{3BBA52E6-7CC8-4607-87E0-6EA5DD0334CD}" destId="{8133E506-11F2-4AC9-B3BF-D370C99D8C98}" srcOrd="0" destOrd="0" presId="urn:microsoft.com/office/officeart/2005/8/layout/list1"/>
    <dgm:cxn modelId="{E49C6F1A-8459-4DCF-9DE2-6BEA5600DDA1}" type="presParOf" srcId="{3BBA52E6-7CC8-4607-87E0-6EA5DD0334CD}" destId="{0D582D75-19F8-4814-B260-0D8951E0CBF5}" srcOrd="1" destOrd="0" presId="urn:microsoft.com/office/officeart/2005/8/layout/list1"/>
    <dgm:cxn modelId="{D5BAC12B-5F73-452A-A432-E5F13ACE3B19}" type="presParOf" srcId="{C206F9FC-29A2-4BA1-89BB-C01D496F5245}" destId="{97FD1328-F22F-4325-A710-2FC83E01E1C8}" srcOrd="5" destOrd="0" presId="urn:microsoft.com/office/officeart/2005/8/layout/list1"/>
    <dgm:cxn modelId="{5716C86B-4C07-4275-9C9F-DE6863CEFEBD}" type="presParOf" srcId="{C206F9FC-29A2-4BA1-89BB-C01D496F5245}" destId="{8F87D679-3CC4-436B-911A-35B18168983F}" srcOrd="6" destOrd="0" presId="urn:microsoft.com/office/officeart/2005/8/layout/list1"/>
    <dgm:cxn modelId="{29E2119D-80E3-4564-BB1D-1347C19A64CA}" type="presParOf" srcId="{C206F9FC-29A2-4BA1-89BB-C01D496F5245}" destId="{B73273C2-8240-4862-9DD2-56769C37A511}" srcOrd="7" destOrd="0" presId="urn:microsoft.com/office/officeart/2005/8/layout/list1"/>
    <dgm:cxn modelId="{B4A4C01C-5C36-453C-865D-91E16600AD4A}" type="presParOf" srcId="{C206F9FC-29A2-4BA1-89BB-C01D496F5245}" destId="{D0C00017-2274-4F74-BA86-68EF93A67824}" srcOrd="8" destOrd="0" presId="urn:microsoft.com/office/officeart/2005/8/layout/list1"/>
    <dgm:cxn modelId="{7B2CF795-40F7-4F19-BEE4-58DAD338EFDC}" type="presParOf" srcId="{D0C00017-2274-4F74-BA86-68EF93A67824}" destId="{0DA3B090-2B15-486D-8C76-740965DE0471}" srcOrd="0" destOrd="0" presId="urn:microsoft.com/office/officeart/2005/8/layout/list1"/>
    <dgm:cxn modelId="{CA18AD91-08BE-4F79-AB10-27C29002C9E9}" type="presParOf" srcId="{D0C00017-2274-4F74-BA86-68EF93A67824}" destId="{9B4D04B2-2A67-42EB-8468-40FA0CA933D8}" srcOrd="1" destOrd="0" presId="urn:microsoft.com/office/officeart/2005/8/layout/list1"/>
    <dgm:cxn modelId="{7440BE53-CED1-4B9F-9B99-0E8E206C8EBB}" type="presParOf" srcId="{C206F9FC-29A2-4BA1-89BB-C01D496F5245}" destId="{CB9AC29A-767E-4E89-BDC3-D86E3A1EBB25}" srcOrd="9" destOrd="0" presId="urn:microsoft.com/office/officeart/2005/8/layout/list1"/>
    <dgm:cxn modelId="{6FFA5317-7609-489E-BB5D-F4A2EDBF7CBF}" type="presParOf" srcId="{C206F9FC-29A2-4BA1-89BB-C01D496F5245}" destId="{F5C2BF4E-ED34-4091-8223-E93C8C4F472B}" srcOrd="10" destOrd="0" presId="urn:microsoft.com/office/officeart/2005/8/layout/list1"/>
    <dgm:cxn modelId="{7C022502-3EAE-4EF5-BEFC-3D7C781ACCCA}" type="presParOf" srcId="{C206F9FC-29A2-4BA1-89BB-C01D496F5245}" destId="{540A306C-AC0B-44A6-92E1-A3126942A62B}" srcOrd="11" destOrd="0" presId="urn:microsoft.com/office/officeart/2005/8/layout/list1"/>
    <dgm:cxn modelId="{122335E1-55BE-4703-8F2B-2C18A378CBB5}" type="presParOf" srcId="{C206F9FC-29A2-4BA1-89BB-C01D496F5245}" destId="{B34C66D9-6285-4430-8023-57AE8D89927E}" srcOrd="12" destOrd="0" presId="urn:microsoft.com/office/officeart/2005/8/layout/list1"/>
    <dgm:cxn modelId="{23F91760-F49B-4733-978A-779913DEF481}" type="presParOf" srcId="{B34C66D9-6285-4430-8023-57AE8D89927E}" destId="{5EDBFABC-F76B-4ACE-AD31-73F4C5C7E186}" srcOrd="0" destOrd="0" presId="urn:microsoft.com/office/officeart/2005/8/layout/list1"/>
    <dgm:cxn modelId="{B5C425E5-4424-4A03-9C51-08EEA0735A40}" type="presParOf" srcId="{B34C66D9-6285-4430-8023-57AE8D89927E}" destId="{8E15D158-51F0-47BB-B6A5-B13F6A031FBC}" srcOrd="1" destOrd="0" presId="urn:microsoft.com/office/officeart/2005/8/layout/list1"/>
    <dgm:cxn modelId="{0D908191-C0FF-4FFB-A572-AA6B57D6D0E9}" type="presParOf" srcId="{C206F9FC-29A2-4BA1-89BB-C01D496F5245}" destId="{9ADB57D6-836C-4823-9413-6A9638424166}" srcOrd="13" destOrd="0" presId="urn:microsoft.com/office/officeart/2005/8/layout/list1"/>
    <dgm:cxn modelId="{0F899BE4-B879-4202-BBDE-AAA6667CBA38}" type="presParOf" srcId="{C206F9FC-29A2-4BA1-89BB-C01D496F5245}" destId="{1D75516E-8987-45C0-9574-3C152140EFB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77A29E-92EC-4502-9CC1-B57CC1382663}">
      <dsp:nvSpPr>
        <dsp:cNvPr id="0" name=""/>
        <dsp:cNvSpPr/>
      </dsp:nvSpPr>
      <dsp:spPr>
        <a:xfrm>
          <a:off x="0" y="379946"/>
          <a:ext cx="5289635" cy="579600"/>
        </a:xfrm>
        <a:prstGeom prst="rect">
          <a:avLst/>
        </a:prstGeom>
        <a:solidFill>
          <a:schemeClr val="lt1">
            <a:alpha val="9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B4D1F68-9F05-4318-8E9E-B1A0A04C0120}">
      <dsp:nvSpPr>
        <dsp:cNvPr id="0" name=""/>
        <dsp:cNvSpPr/>
      </dsp:nvSpPr>
      <dsp:spPr>
        <a:xfrm>
          <a:off x="264481" y="40466"/>
          <a:ext cx="4557893" cy="678960"/>
        </a:xfrm>
        <a:prstGeom prst="round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955" tIns="0" rIns="139955" bIns="0" numCol="1" spcCol="1270" anchor="ctr" anchorCtr="0">
          <a:noAutofit/>
        </a:bodyPr>
        <a:lstStyle/>
        <a:p>
          <a:pPr marL="0" lvl="0" indent="0" algn="l" defTabSz="889000">
            <a:lnSpc>
              <a:spcPct val="90000"/>
            </a:lnSpc>
            <a:spcBef>
              <a:spcPct val="0"/>
            </a:spcBef>
            <a:spcAft>
              <a:spcPct val="35000"/>
            </a:spcAft>
            <a:buNone/>
          </a:pPr>
          <a:r>
            <a:rPr lang="en-US" sz="2000" kern="1200">
              <a:latin typeface="Times New Roman" panose="02020603050405020304" pitchFamily="18" charset="0"/>
              <a:cs typeface="Times New Roman" panose="02020603050405020304" pitchFamily="18" charset="0"/>
            </a:rPr>
            <a:t> How to Participate</a:t>
          </a:r>
        </a:p>
      </dsp:txBody>
      <dsp:txXfrm>
        <a:off x="297625" y="73610"/>
        <a:ext cx="4491605" cy="612672"/>
      </dsp:txXfrm>
    </dsp:sp>
    <dsp:sp modelId="{2EE50ADE-EFF4-4A4C-A9B9-8D2795A03C80}">
      <dsp:nvSpPr>
        <dsp:cNvPr id="0" name=""/>
        <dsp:cNvSpPr/>
      </dsp:nvSpPr>
      <dsp:spPr>
        <a:xfrm>
          <a:off x="0" y="1423226"/>
          <a:ext cx="5289635" cy="579600"/>
        </a:xfrm>
        <a:prstGeom prst="rect">
          <a:avLst/>
        </a:prstGeom>
        <a:solidFill>
          <a:schemeClr val="lt1">
            <a:alpha val="90000"/>
            <a:hueOff val="0"/>
            <a:satOff val="0"/>
            <a:lumOff val="0"/>
            <a:alphaOff val="0"/>
          </a:schemeClr>
        </a:solidFill>
        <a:ln w="12700" cap="flat" cmpd="sng" algn="ctr">
          <a:solidFill>
            <a:schemeClr val="accent1">
              <a:shade val="50000"/>
              <a:hueOff val="160997"/>
              <a:satOff val="-3921"/>
              <a:lumOff val="1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54E1CA-A31A-4D60-A15C-54D239D4B09B}">
      <dsp:nvSpPr>
        <dsp:cNvPr id="0" name=""/>
        <dsp:cNvSpPr/>
      </dsp:nvSpPr>
      <dsp:spPr>
        <a:xfrm>
          <a:off x="264481" y="1083746"/>
          <a:ext cx="4557893" cy="678960"/>
        </a:xfrm>
        <a:prstGeom prst="roundRect">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955" tIns="0" rIns="1399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Credits and Webinar Material</a:t>
          </a:r>
        </a:p>
      </dsp:txBody>
      <dsp:txXfrm>
        <a:off x="297625" y="1116890"/>
        <a:ext cx="4491605" cy="612672"/>
      </dsp:txXfrm>
    </dsp:sp>
    <dsp:sp modelId="{B14A603F-FA07-4ED4-9F0F-29D9F45F13C0}">
      <dsp:nvSpPr>
        <dsp:cNvPr id="0" name=""/>
        <dsp:cNvSpPr/>
      </dsp:nvSpPr>
      <dsp:spPr>
        <a:xfrm>
          <a:off x="0" y="2466506"/>
          <a:ext cx="5289635" cy="579600"/>
        </a:xfrm>
        <a:prstGeom prst="rect">
          <a:avLst/>
        </a:prstGeom>
        <a:solidFill>
          <a:schemeClr val="lt1">
            <a:alpha val="90000"/>
            <a:hueOff val="0"/>
            <a:satOff val="0"/>
            <a:lumOff val="0"/>
            <a:alphaOff val="0"/>
          </a:schemeClr>
        </a:solidFill>
        <a:ln w="12700" cap="flat" cmpd="sng" algn="ctr">
          <a:solidFill>
            <a:schemeClr val="accent1">
              <a:shade val="50000"/>
              <a:hueOff val="321995"/>
              <a:satOff val="-7842"/>
              <a:lumOff val="343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AB3E7B-BB4C-4EC8-9CCE-B74FCD4E5491}">
      <dsp:nvSpPr>
        <dsp:cNvPr id="0" name=""/>
        <dsp:cNvSpPr/>
      </dsp:nvSpPr>
      <dsp:spPr>
        <a:xfrm>
          <a:off x="264481" y="2127026"/>
          <a:ext cx="4557893" cy="678960"/>
        </a:xfrm>
        <a:prstGeom prst="roundRect">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955" tIns="0" rIns="1399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Public Involvement for Access Management</a:t>
          </a:r>
        </a:p>
      </dsp:txBody>
      <dsp:txXfrm>
        <a:off x="297625" y="2160170"/>
        <a:ext cx="4491605" cy="612672"/>
      </dsp:txXfrm>
    </dsp:sp>
    <dsp:sp modelId="{489F7C28-3EF0-45EA-8208-5451D6BEE5E1}">
      <dsp:nvSpPr>
        <dsp:cNvPr id="0" name=""/>
        <dsp:cNvSpPr/>
      </dsp:nvSpPr>
      <dsp:spPr>
        <a:xfrm>
          <a:off x="0" y="3509786"/>
          <a:ext cx="5289635" cy="579600"/>
        </a:xfrm>
        <a:prstGeom prst="rect">
          <a:avLst/>
        </a:prstGeom>
        <a:solidFill>
          <a:schemeClr val="lt1">
            <a:alpha val="90000"/>
            <a:hueOff val="0"/>
            <a:satOff val="0"/>
            <a:lumOff val="0"/>
            <a:alphaOff val="0"/>
          </a:schemeClr>
        </a:solidFill>
        <a:ln w="12700" cap="flat" cmpd="sng" algn="ctr">
          <a:solidFill>
            <a:schemeClr val="accent1">
              <a:shade val="50000"/>
              <a:hueOff val="321995"/>
              <a:satOff val="-7842"/>
              <a:lumOff val="34317"/>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21DF09-F98D-4030-84A6-CC5A50512744}">
      <dsp:nvSpPr>
        <dsp:cNvPr id="0" name=""/>
        <dsp:cNvSpPr/>
      </dsp:nvSpPr>
      <dsp:spPr>
        <a:xfrm>
          <a:off x="264481" y="3170306"/>
          <a:ext cx="4557893" cy="678960"/>
        </a:xfrm>
        <a:prstGeom prst="roundRect">
          <a:avLst/>
        </a:prstGeom>
        <a:solidFill>
          <a:schemeClr val="accent1">
            <a:shade val="50000"/>
            <a:hueOff val="321995"/>
            <a:satOff val="-7842"/>
            <a:lumOff val="343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955" tIns="0" rIns="1399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Questions</a:t>
          </a:r>
        </a:p>
      </dsp:txBody>
      <dsp:txXfrm>
        <a:off x="297625" y="3203450"/>
        <a:ext cx="4491605" cy="612672"/>
      </dsp:txXfrm>
    </dsp:sp>
    <dsp:sp modelId="{60F785ED-FED4-4DAE-92ED-994C80342E29}">
      <dsp:nvSpPr>
        <dsp:cNvPr id="0" name=""/>
        <dsp:cNvSpPr/>
      </dsp:nvSpPr>
      <dsp:spPr>
        <a:xfrm>
          <a:off x="0" y="4553066"/>
          <a:ext cx="5289635" cy="579600"/>
        </a:xfrm>
        <a:prstGeom prst="rect">
          <a:avLst/>
        </a:prstGeom>
        <a:solidFill>
          <a:schemeClr val="lt1">
            <a:alpha val="90000"/>
            <a:hueOff val="0"/>
            <a:satOff val="0"/>
            <a:lumOff val="0"/>
            <a:alphaOff val="0"/>
          </a:schemeClr>
        </a:solidFill>
        <a:ln w="12700" cap="flat" cmpd="sng" algn="ctr">
          <a:solidFill>
            <a:schemeClr val="accent1">
              <a:shade val="50000"/>
              <a:hueOff val="160997"/>
              <a:satOff val="-3921"/>
              <a:lumOff val="17158"/>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1CB8C7-B770-41E7-844E-771200605935}">
      <dsp:nvSpPr>
        <dsp:cNvPr id="0" name=""/>
        <dsp:cNvSpPr/>
      </dsp:nvSpPr>
      <dsp:spPr>
        <a:xfrm>
          <a:off x="264481" y="4213586"/>
          <a:ext cx="4557893" cy="678960"/>
        </a:xfrm>
        <a:prstGeom prst="roundRect">
          <a:avLst/>
        </a:prstGeom>
        <a:solidFill>
          <a:schemeClr val="accent1">
            <a:shade val="50000"/>
            <a:hueOff val="160997"/>
            <a:satOff val="-3921"/>
            <a:lumOff val="171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955" tIns="0" rIns="139955" bIns="0" numCol="1" spcCol="1270" anchor="ctr" anchorCtr="0">
          <a:noAutofit/>
        </a:bodyPr>
        <a:lstStyle/>
        <a:p>
          <a:pPr marL="0" lvl="0" indent="0" algn="l" defTabSz="889000">
            <a:lnSpc>
              <a:spcPct val="90000"/>
            </a:lnSpc>
            <a:spcBef>
              <a:spcPct val="0"/>
            </a:spcBef>
            <a:spcAft>
              <a:spcPct val="35000"/>
            </a:spcAft>
            <a:buNone/>
          </a:pPr>
          <a:r>
            <a:rPr lang="en-US" sz="2000" kern="1200" dirty="0">
              <a:latin typeface="Times New Roman" panose="02020603050405020304" pitchFamily="18" charset="0"/>
              <a:cs typeface="Times New Roman" panose="02020603050405020304" pitchFamily="18" charset="0"/>
            </a:rPr>
            <a:t>Contact Info</a:t>
          </a:r>
        </a:p>
      </dsp:txBody>
      <dsp:txXfrm>
        <a:off x="297625" y="4246730"/>
        <a:ext cx="4491605"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69D23-374B-4A22-9407-6E9318DF2AF6}">
      <dsp:nvSpPr>
        <dsp:cNvPr id="0" name=""/>
        <dsp:cNvSpPr/>
      </dsp:nvSpPr>
      <dsp:spPr>
        <a:xfrm>
          <a:off x="0" y="404208"/>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FB7468EC-EFE0-47F6-8556-8BD5731555D4}">
      <dsp:nvSpPr>
        <dsp:cNvPr id="0" name=""/>
        <dsp:cNvSpPr/>
      </dsp:nvSpPr>
      <dsp:spPr>
        <a:xfrm>
          <a:off x="244260" y="35208"/>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FDOT</a:t>
          </a:r>
        </a:p>
      </dsp:txBody>
      <dsp:txXfrm>
        <a:off x="280286" y="71234"/>
        <a:ext cx="3347590" cy="665948"/>
      </dsp:txXfrm>
    </dsp:sp>
    <dsp:sp modelId="{A0E4CCA1-6320-4584-B65F-7534DF4240FF}">
      <dsp:nvSpPr>
        <dsp:cNvPr id="0" name=""/>
        <dsp:cNvSpPr/>
      </dsp:nvSpPr>
      <dsp:spPr>
        <a:xfrm>
          <a:off x="0" y="1538208"/>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0275FEBD-A251-4027-9497-265307A78B75}">
      <dsp:nvSpPr>
        <dsp:cNvPr id="0" name=""/>
        <dsp:cNvSpPr/>
      </dsp:nvSpPr>
      <dsp:spPr>
        <a:xfrm>
          <a:off x="244260" y="1169208"/>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Local Government</a:t>
          </a:r>
        </a:p>
      </dsp:txBody>
      <dsp:txXfrm>
        <a:off x="280286" y="1205234"/>
        <a:ext cx="3347590" cy="665948"/>
      </dsp:txXfrm>
    </dsp:sp>
    <dsp:sp modelId="{6B40BF5C-F07D-437D-9BB2-B96C922A4DAE}">
      <dsp:nvSpPr>
        <dsp:cNvPr id="0" name=""/>
        <dsp:cNvSpPr/>
      </dsp:nvSpPr>
      <dsp:spPr>
        <a:xfrm>
          <a:off x="0" y="2672208"/>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32993129-603C-432F-BC78-74868D93A685}">
      <dsp:nvSpPr>
        <dsp:cNvPr id="0" name=""/>
        <dsp:cNvSpPr/>
      </dsp:nvSpPr>
      <dsp:spPr>
        <a:xfrm>
          <a:off x="244260" y="2303207"/>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Private Firm</a:t>
          </a:r>
        </a:p>
      </dsp:txBody>
      <dsp:txXfrm>
        <a:off x="280286" y="2339233"/>
        <a:ext cx="3347590" cy="665948"/>
      </dsp:txXfrm>
    </dsp:sp>
    <dsp:sp modelId="{93774DCF-7A7A-4466-9702-A9D448589338}">
      <dsp:nvSpPr>
        <dsp:cNvPr id="0" name=""/>
        <dsp:cNvSpPr/>
      </dsp:nvSpPr>
      <dsp:spPr>
        <a:xfrm>
          <a:off x="0" y="3806208"/>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CAB3E976-4E64-4338-A508-A1100FDBFCA4}">
      <dsp:nvSpPr>
        <dsp:cNvPr id="0" name=""/>
        <dsp:cNvSpPr/>
      </dsp:nvSpPr>
      <dsp:spPr>
        <a:xfrm>
          <a:off x="244260" y="3437208"/>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Other</a:t>
          </a:r>
        </a:p>
      </dsp:txBody>
      <dsp:txXfrm>
        <a:off x="280286" y="3473234"/>
        <a:ext cx="3347590" cy="6659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EA06F3-0CAA-4216-8CB7-9989519E1DB9}">
      <dsp:nvSpPr>
        <dsp:cNvPr id="0" name=""/>
        <dsp:cNvSpPr/>
      </dsp:nvSpPr>
      <dsp:spPr>
        <a:xfrm>
          <a:off x="3801" y="20155"/>
          <a:ext cx="2212717" cy="885087"/>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0" kern="1200" dirty="0"/>
            <a:t>Planning</a:t>
          </a:r>
        </a:p>
      </dsp:txBody>
      <dsp:txXfrm>
        <a:off x="446345" y="20155"/>
        <a:ext cx="1327630" cy="885087"/>
      </dsp:txXfrm>
    </dsp:sp>
    <dsp:sp modelId="{A3A69EBF-D761-410A-9E24-FFC10A160522}">
      <dsp:nvSpPr>
        <dsp:cNvPr id="0" name=""/>
        <dsp:cNvSpPr/>
      </dsp:nvSpPr>
      <dsp:spPr>
        <a:xfrm>
          <a:off x="1995247" y="20155"/>
          <a:ext cx="2212717" cy="885087"/>
        </a:xfrm>
        <a:prstGeom prst="chevron">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PD&amp;E</a:t>
          </a:r>
        </a:p>
      </dsp:txBody>
      <dsp:txXfrm>
        <a:off x="2437791" y="20155"/>
        <a:ext cx="1327630" cy="885087"/>
      </dsp:txXfrm>
    </dsp:sp>
    <dsp:sp modelId="{E1562795-5704-4480-B0CE-A8CE921D2023}">
      <dsp:nvSpPr>
        <dsp:cNvPr id="0" name=""/>
        <dsp:cNvSpPr/>
      </dsp:nvSpPr>
      <dsp:spPr>
        <a:xfrm>
          <a:off x="3986693" y="20155"/>
          <a:ext cx="2212717" cy="885087"/>
        </a:xfrm>
        <a:prstGeom prst="chevron">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kern="1200" dirty="0"/>
            <a:t>Design</a:t>
          </a:r>
        </a:p>
      </dsp:txBody>
      <dsp:txXfrm>
        <a:off x="4429237" y="20155"/>
        <a:ext cx="1327630" cy="885087"/>
      </dsp:txXfrm>
    </dsp:sp>
    <dsp:sp modelId="{5C0D12BB-4886-4386-A91F-F765281AB1A3}">
      <dsp:nvSpPr>
        <dsp:cNvPr id="0" name=""/>
        <dsp:cNvSpPr/>
      </dsp:nvSpPr>
      <dsp:spPr>
        <a:xfrm>
          <a:off x="5978139" y="20155"/>
          <a:ext cx="2212717" cy="885087"/>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t>Construction</a:t>
          </a:r>
        </a:p>
      </dsp:txBody>
      <dsp:txXfrm>
        <a:off x="6420683" y="20155"/>
        <a:ext cx="1327630" cy="8850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3A7D7E-EB64-4F71-A965-F1AA8E99609C}">
      <dsp:nvSpPr>
        <dsp:cNvPr id="0" name=""/>
        <dsp:cNvSpPr/>
      </dsp:nvSpPr>
      <dsp:spPr>
        <a:xfrm>
          <a:off x="0" y="404996"/>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F4DAF480-D2F9-4167-992C-91A80E3ACE08}">
      <dsp:nvSpPr>
        <dsp:cNvPr id="0" name=""/>
        <dsp:cNvSpPr/>
      </dsp:nvSpPr>
      <dsp:spPr>
        <a:xfrm>
          <a:off x="244260" y="37398"/>
          <a:ext cx="3419642" cy="736597"/>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120.525</a:t>
          </a:r>
        </a:p>
      </dsp:txBody>
      <dsp:txXfrm>
        <a:off x="280218" y="73356"/>
        <a:ext cx="3347726" cy="664681"/>
      </dsp:txXfrm>
    </dsp:sp>
    <dsp:sp modelId="{31032CD5-6B18-4D09-924B-965F653A5C75}">
      <dsp:nvSpPr>
        <dsp:cNvPr id="0" name=""/>
        <dsp:cNvSpPr/>
      </dsp:nvSpPr>
      <dsp:spPr>
        <a:xfrm>
          <a:off x="0" y="1538996"/>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4E301AF4-447C-45DA-AFED-381320FC66D3}">
      <dsp:nvSpPr>
        <dsp:cNvPr id="0" name=""/>
        <dsp:cNvSpPr/>
      </dsp:nvSpPr>
      <dsp:spPr>
        <a:xfrm>
          <a:off x="244260" y="1169996"/>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Font typeface="Wingdings" panose="05000000000000000000" pitchFamily="2" charset="2"/>
            <a:buNone/>
          </a:pPr>
          <a:r>
            <a:rPr lang="en-US" sz="2800" kern="1200" dirty="0">
              <a:latin typeface="Times New Roman" panose="02020603050405020304" pitchFamily="18" charset="0"/>
              <a:cs typeface="Times New Roman" panose="02020603050405020304" pitchFamily="18" charset="0"/>
            </a:rPr>
            <a:t>335.199</a:t>
          </a:r>
        </a:p>
      </dsp:txBody>
      <dsp:txXfrm>
        <a:off x="280286" y="1206022"/>
        <a:ext cx="3347590" cy="665948"/>
      </dsp:txXfrm>
    </dsp:sp>
    <dsp:sp modelId="{B6DA8027-6DF2-4A84-9603-A59FAAD1E5EC}">
      <dsp:nvSpPr>
        <dsp:cNvPr id="0" name=""/>
        <dsp:cNvSpPr/>
      </dsp:nvSpPr>
      <dsp:spPr>
        <a:xfrm>
          <a:off x="0" y="2672996"/>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D9AB586F-26F0-4799-95AF-3AF860043CE6}">
      <dsp:nvSpPr>
        <dsp:cNvPr id="0" name=""/>
        <dsp:cNvSpPr/>
      </dsp:nvSpPr>
      <dsp:spPr>
        <a:xfrm>
          <a:off x="244260" y="2303996"/>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Font typeface="Wingdings" panose="05000000000000000000" pitchFamily="2" charset="2"/>
            <a:buNone/>
          </a:pPr>
          <a:r>
            <a:rPr lang="en-US" sz="2800" kern="1200" dirty="0">
              <a:latin typeface="Times New Roman" panose="02020603050405020304" pitchFamily="18" charset="0"/>
              <a:cs typeface="Times New Roman" panose="02020603050405020304" pitchFamily="18" charset="0"/>
            </a:rPr>
            <a:t>414.537</a:t>
          </a:r>
        </a:p>
      </dsp:txBody>
      <dsp:txXfrm>
        <a:off x="280286" y="2340022"/>
        <a:ext cx="3347590" cy="665948"/>
      </dsp:txXfrm>
    </dsp:sp>
    <dsp:sp modelId="{98E21828-9715-4C80-B86D-A175AB56FBA7}">
      <dsp:nvSpPr>
        <dsp:cNvPr id="0" name=""/>
        <dsp:cNvSpPr/>
      </dsp:nvSpPr>
      <dsp:spPr>
        <a:xfrm>
          <a:off x="0" y="3806996"/>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F508455B-1E28-4432-B24B-6375729AF612}">
      <dsp:nvSpPr>
        <dsp:cNvPr id="0" name=""/>
        <dsp:cNvSpPr/>
      </dsp:nvSpPr>
      <dsp:spPr>
        <a:xfrm>
          <a:off x="244260" y="3437996"/>
          <a:ext cx="3419642"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Font typeface="Wingdings" panose="05000000000000000000" pitchFamily="2" charset="2"/>
            <a:buNone/>
          </a:pPr>
          <a:r>
            <a:rPr lang="en-US" sz="2800" kern="1200" dirty="0">
              <a:latin typeface="Times New Roman" panose="02020603050405020304" pitchFamily="18" charset="0"/>
              <a:cs typeface="Times New Roman" panose="02020603050405020304" pitchFamily="18" charset="0"/>
            </a:rPr>
            <a:t>I have no clue</a:t>
          </a:r>
        </a:p>
      </dsp:txBody>
      <dsp:txXfrm>
        <a:off x="280286" y="3474022"/>
        <a:ext cx="3347590" cy="6659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93B5D4-3E87-4A9C-8331-8D68A08F18B8}">
      <dsp:nvSpPr>
        <dsp:cNvPr id="0" name=""/>
        <dsp:cNvSpPr/>
      </dsp:nvSpPr>
      <dsp:spPr>
        <a:xfrm>
          <a:off x="0" y="405697"/>
          <a:ext cx="466407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F7D564E0-E590-4351-9B8A-18766ACB0D9E}">
      <dsp:nvSpPr>
        <dsp:cNvPr id="0" name=""/>
        <dsp:cNvSpPr/>
      </dsp:nvSpPr>
      <dsp:spPr>
        <a:xfrm>
          <a:off x="233203" y="36697"/>
          <a:ext cx="1932726"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2</a:t>
          </a:r>
        </a:p>
      </dsp:txBody>
      <dsp:txXfrm>
        <a:off x="269229" y="72723"/>
        <a:ext cx="1860674" cy="665948"/>
      </dsp:txXfrm>
    </dsp:sp>
    <dsp:sp modelId="{B5EFA857-8E9B-4B03-B379-1CAB4833D344}">
      <dsp:nvSpPr>
        <dsp:cNvPr id="0" name=""/>
        <dsp:cNvSpPr/>
      </dsp:nvSpPr>
      <dsp:spPr>
        <a:xfrm>
          <a:off x="0" y="1539697"/>
          <a:ext cx="466407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DA6FB4EB-4019-40A1-953A-4489662A4BF7}">
      <dsp:nvSpPr>
        <dsp:cNvPr id="0" name=""/>
        <dsp:cNvSpPr/>
      </dsp:nvSpPr>
      <dsp:spPr>
        <a:xfrm>
          <a:off x="233203" y="1170697"/>
          <a:ext cx="1932726"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1</a:t>
          </a:r>
        </a:p>
      </dsp:txBody>
      <dsp:txXfrm>
        <a:off x="269229" y="1206723"/>
        <a:ext cx="1860674" cy="665948"/>
      </dsp:txXfrm>
    </dsp:sp>
    <dsp:sp modelId="{64F34C58-42CA-4EB3-9A00-1B2983E82CAB}">
      <dsp:nvSpPr>
        <dsp:cNvPr id="0" name=""/>
        <dsp:cNvSpPr/>
      </dsp:nvSpPr>
      <dsp:spPr>
        <a:xfrm>
          <a:off x="0" y="2673697"/>
          <a:ext cx="466407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55956019-705D-4A45-B52B-348BBBA08E4C}">
      <dsp:nvSpPr>
        <dsp:cNvPr id="0" name=""/>
        <dsp:cNvSpPr/>
      </dsp:nvSpPr>
      <dsp:spPr>
        <a:xfrm>
          <a:off x="233203" y="2304697"/>
          <a:ext cx="1932726"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0</a:t>
          </a:r>
        </a:p>
      </dsp:txBody>
      <dsp:txXfrm>
        <a:off x="269229" y="2340723"/>
        <a:ext cx="1860674" cy="665948"/>
      </dsp:txXfrm>
    </dsp:sp>
    <dsp:sp modelId="{A218A066-605E-4765-9121-A078D25C7E9A}">
      <dsp:nvSpPr>
        <dsp:cNvPr id="0" name=""/>
        <dsp:cNvSpPr/>
      </dsp:nvSpPr>
      <dsp:spPr>
        <a:xfrm>
          <a:off x="0" y="3807697"/>
          <a:ext cx="466407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C00D4908-6F0E-46AE-9D0D-0664307CED79}">
      <dsp:nvSpPr>
        <dsp:cNvPr id="0" name=""/>
        <dsp:cNvSpPr/>
      </dsp:nvSpPr>
      <dsp:spPr>
        <a:xfrm>
          <a:off x="233203" y="3438697"/>
          <a:ext cx="1932726"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3404" tIns="0" rIns="123404" bIns="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4</a:t>
          </a:r>
        </a:p>
      </dsp:txBody>
      <dsp:txXfrm>
        <a:off x="269229" y="3474723"/>
        <a:ext cx="1860674" cy="66594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0184A4-DEA0-4E59-A7F0-30C537CE28D1}">
      <dsp:nvSpPr>
        <dsp:cNvPr id="0" name=""/>
        <dsp:cNvSpPr/>
      </dsp:nvSpPr>
      <dsp:spPr>
        <a:xfrm>
          <a:off x="0" y="405697"/>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D54705B7-731A-4B55-AAFB-10D562DA2062}">
      <dsp:nvSpPr>
        <dsp:cNvPr id="0" name=""/>
        <dsp:cNvSpPr/>
      </dsp:nvSpPr>
      <dsp:spPr>
        <a:xfrm>
          <a:off x="244260" y="36697"/>
          <a:ext cx="3963707"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 local Government</a:t>
          </a:r>
        </a:p>
      </dsp:txBody>
      <dsp:txXfrm>
        <a:off x="280286" y="72723"/>
        <a:ext cx="3891655" cy="665948"/>
      </dsp:txXfrm>
    </dsp:sp>
    <dsp:sp modelId="{8F87D679-3CC4-436B-911A-35B18168983F}">
      <dsp:nvSpPr>
        <dsp:cNvPr id="0" name=""/>
        <dsp:cNvSpPr/>
      </dsp:nvSpPr>
      <dsp:spPr>
        <a:xfrm>
          <a:off x="0" y="1539697"/>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0D582D75-19F8-4814-B260-0D8951E0CBF5}">
      <dsp:nvSpPr>
        <dsp:cNvPr id="0" name=""/>
        <dsp:cNvSpPr/>
      </dsp:nvSpPr>
      <dsp:spPr>
        <a:xfrm>
          <a:off x="244260" y="1170697"/>
          <a:ext cx="3963707"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The Department</a:t>
          </a:r>
        </a:p>
      </dsp:txBody>
      <dsp:txXfrm>
        <a:off x="280286" y="1206723"/>
        <a:ext cx="3891655" cy="665948"/>
      </dsp:txXfrm>
    </dsp:sp>
    <dsp:sp modelId="{F5C2BF4E-ED34-4091-8223-E93C8C4F472B}">
      <dsp:nvSpPr>
        <dsp:cNvPr id="0" name=""/>
        <dsp:cNvSpPr/>
      </dsp:nvSpPr>
      <dsp:spPr>
        <a:xfrm>
          <a:off x="0" y="2673697"/>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9B4D04B2-2A67-42EB-8468-40FA0CA933D8}">
      <dsp:nvSpPr>
        <dsp:cNvPr id="0" name=""/>
        <dsp:cNvSpPr/>
      </dsp:nvSpPr>
      <dsp:spPr>
        <a:xfrm>
          <a:off x="244260" y="2304697"/>
          <a:ext cx="3963707"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No one</a:t>
          </a:r>
        </a:p>
      </dsp:txBody>
      <dsp:txXfrm>
        <a:off x="280286" y="2340723"/>
        <a:ext cx="3891655" cy="665948"/>
      </dsp:txXfrm>
    </dsp:sp>
    <dsp:sp modelId="{1D75516E-8987-45C0-9574-3C152140EFBC}">
      <dsp:nvSpPr>
        <dsp:cNvPr id="0" name=""/>
        <dsp:cNvSpPr/>
      </dsp:nvSpPr>
      <dsp:spPr>
        <a:xfrm>
          <a:off x="0" y="3807697"/>
          <a:ext cx="4885203" cy="630000"/>
        </a:xfrm>
        <a:prstGeom prst="rect">
          <a:avLst/>
        </a:prstGeom>
        <a:solidFill>
          <a:schemeClr val="lt2">
            <a:alpha val="90000"/>
            <a:hueOff val="0"/>
            <a:satOff val="0"/>
            <a:lumOff val="0"/>
            <a:alphaOff val="0"/>
          </a:schemeClr>
        </a:solidFill>
        <a:ln w="12700" cap="flat" cmpd="sng" algn="ctr">
          <a:solidFill>
            <a:srgbClr val="21376C"/>
          </a:solidFill>
          <a:prstDash val="solid"/>
          <a:miter lim="800000"/>
        </a:ln>
        <a:effectLst/>
      </dsp:spPr>
      <dsp:style>
        <a:lnRef idx="2">
          <a:scrgbClr r="0" g="0" b="0"/>
        </a:lnRef>
        <a:fillRef idx="1">
          <a:scrgbClr r="0" g="0" b="0"/>
        </a:fillRef>
        <a:effectRef idx="0">
          <a:scrgbClr r="0" g="0" b="0"/>
        </a:effectRef>
        <a:fontRef idx="minor"/>
      </dsp:style>
    </dsp:sp>
    <dsp:sp modelId="{8E15D158-51F0-47BB-B6A5-B13F6A031FBC}">
      <dsp:nvSpPr>
        <dsp:cNvPr id="0" name=""/>
        <dsp:cNvSpPr/>
      </dsp:nvSpPr>
      <dsp:spPr>
        <a:xfrm>
          <a:off x="244260" y="3438697"/>
          <a:ext cx="3963707" cy="738000"/>
        </a:xfrm>
        <a:prstGeom prst="roundRect">
          <a:avLst/>
        </a:prstGeom>
        <a:solidFill>
          <a:srgbClr val="21376C"/>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254" tIns="0" rIns="129254" bIns="0" numCol="1" spcCol="1270" anchor="ctr" anchorCtr="0">
          <a:noAutofit/>
        </a:bodyPr>
        <a:lstStyle/>
        <a:p>
          <a:pPr marL="0" lvl="0" indent="0" algn="l" defTabSz="1244600">
            <a:lnSpc>
              <a:spcPct val="90000"/>
            </a:lnSpc>
            <a:spcBef>
              <a:spcPct val="0"/>
            </a:spcBef>
            <a:spcAft>
              <a:spcPct val="35000"/>
            </a:spcAft>
            <a:buNone/>
          </a:pPr>
          <a:r>
            <a:rPr lang="en-US" sz="2800" kern="1200" dirty="0">
              <a:latin typeface="Times New Roman" panose="02020603050405020304" pitchFamily="18" charset="0"/>
              <a:cs typeface="Times New Roman" panose="02020603050405020304" pitchFamily="18" charset="0"/>
            </a:rPr>
            <a:t>A committee</a:t>
          </a:r>
        </a:p>
      </dsp:txBody>
      <dsp:txXfrm>
        <a:off x="280286" y="3474723"/>
        <a:ext cx="3891655" cy="66594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328719-A8A8-49BC-B634-ECD30A69C507}" type="datetimeFigureOut">
              <a:rPr lang="en-US" smtClean="0"/>
              <a:t>11/21/2019</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4B1FC10-4A1F-429D-ADFD-6C4E39C298DE}" type="slidenum">
              <a:rPr lang="en-US" smtClean="0"/>
              <a:t>‹#›</a:t>
            </a:fld>
            <a:endParaRPr lang="en-US"/>
          </a:p>
        </p:txBody>
      </p:sp>
    </p:spTree>
    <p:extLst>
      <p:ext uri="{BB962C8B-B14F-4D97-AF65-F5344CB8AC3E}">
        <p14:creationId xmlns:p14="http://schemas.microsoft.com/office/powerpoint/2010/main" val="37186624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B1FC10-4A1F-429D-ADFD-6C4E39C298DE}" type="slidenum">
              <a:rPr lang="en-US" smtClean="0"/>
              <a:t>1</a:t>
            </a:fld>
            <a:endParaRPr lang="en-US"/>
          </a:p>
        </p:txBody>
      </p:sp>
    </p:spTree>
    <p:extLst>
      <p:ext uri="{BB962C8B-B14F-4D97-AF65-F5344CB8AC3E}">
        <p14:creationId xmlns:p14="http://schemas.microsoft.com/office/powerpoint/2010/main" val="208927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pPr defTabSz="967518">
              <a:defRPr/>
            </a:pPr>
            <a:endParaRPr lang="en-US" dirty="0"/>
          </a:p>
        </p:txBody>
      </p:sp>
    </p:spTree>
    <p:extLst>
      <p:ext uri="{BB962C8B-B14F-4D97-AF65-F5344CB8AC3E}">
        <p14:creationId xmlns:p14="http://schemas.microsoft.com/office/powerpoint/2010/main" val="29110984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9988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21072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8449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14</a:t>
            </a:fld>
            <a:endParaRPr lang="en-US"/>
          </a:p>
        </p:txBody>
      </p:sp>
    </p:spTree>
    <p:extLst>
      <p:ext uri="{BB962C8B-B14F-4D97-AF65-F5344CB8AC3E}">
        <p14:creationId xmlns:p14="http://schemas.microsoft.com/office/powerpoint/2010/main" val="32344434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a:prstGeom prst="rect">
            <a:avLst/>
          </a:prstGeom>
        </p:spPr>
      </p:sp>
      <p:sp>
        <p:nvSpPr>
          <p:cNvPr id="3" name="Notes Placeholder 2"/>
          <p:cNvSpPr>
            <a:spLocks noGrp="1"/>
          </p:cNvSpPr>
          <p:nvPr>
            <p:ph type="body" idx="1"/>
          </p:nvPr>
        </p:nvSpPr>
        <p:spPr/>
        <p:txBody>
          <a:bodyPr/>
          <a:lstStyle/>
          <a:p>
            <a:pPr defTabSz="914266">
              <a:defRPr/>
            </a:pPr>
            <a:endParaRPr lang="en-US" dirty="0"/>
          </a:p>
        </p:txBody>
      </p:sp>
    </p:spTree>
    <p:extLst>
      <p:ext uri="{BB962C8B-B14F-4D97-AF65-F5344CB8AC3E}">
        <p14:creationId xmlns:p14="http://schemas.microsoft.com/office/powerpoint/2010/main" val="2573171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9643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805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36296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0926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endParaRPr lang="en-US" sz="3000" b="1" dirty="0"/>
          </a:p>
        </p:txBody>
      </p:sp>
    </p:spTree>
    <p:extLst>
      <p:ext uri="{BB962C8B-B14F-4D97-AF65-F5344CB8AC3E}">
        <p14:creationId xmlns:p14="http://schemas.microsoft.com/office/powerpoint/2010/main" val="285285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94205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59138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8047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0658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baseline="0" dirty="0"/>
          </a:p>
        </p:txBody>
      </p:sp>
    </p:spTree>
    <p:extLst>
      <p:ext uri="{BB962C8B-B14F-4D97-AF65-F5344CB8AC3E}">
        <p14:creationId xmlns:p14="http://schemas.microsoft.com/office/powerpoint/2010/main" val="15833098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4175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55635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39185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4329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53999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38189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64718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a:prstGeom prst="rect">
            <a:avLst/>
          </a:prstGeo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083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84B1FC10-4A1F-429D-ADFD-6C4E39C298DE}" type="slidenum">
              <a:rPr lang="en-US" smtClean="0"/>
              <a:t>38</a:t>
            </a:fld>
            <a:endParaRPr lang="en-US"/>
          </a:p>
        </p:txBody>
      </p:sp>
    </p:spTree>
    <p:extLst>
      <p:ext uri="{BB962C8B-B14F-4D97-AF65-F5344CB8AC3E}">
        <p14:creationId xmlns:p14="http://schemas.microsoft.com/office/powerpoint/2010/main" val="6397367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39</a:t>
            </a:fld>
            <a:endParaRPr lang="en-US"/>
          </a:p>
        </p:txBody>
      </p:sp>
    </p:spTree>
    <p:extLst>
      <p:ext uri="{BB962C8B-B14F-4D97-AF65-F5344CB8AC3E}">
        <p14:creationId xmlns:p14="http://schemas.microsoft.com/office/powerpoint/2010/main" val="1316046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40</a:t>
            </a:fld>
            <a:endParaRPr lang="en-US"/>
          </a:p>
        </p:txBody>
      </p:sp>
    </p:spTree>
    <p:extLst>
      <p:ext uri="{BB962C8B-B14F-4D97-AF65-F5344CB8AC3E}">
        <p14:creationId xmlns:p14="http://schemas.microsoft.com/office/powerpoint/2010/main" val="2472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7E897-DF1E-4B4E-B68F-FBD2F1EECAA5}" type="slidenum">
              <a:rPr lang="en-US" smtClean="0"/>
              <a:t>41</a:t>
            </a:fld>
            <a:endParaRPr lang="en-US" dirty="0"/>
          </a:p>
        </p:txBody>
      </p:sp>
    </p:spTree>
    <p:extLst>
      <p:ext uri="{BB962C8B-B14F-4D97-AF65-F5344CB8AC3E}">
        <p14:creationId xmlns:p14="http://schemas.microsoft.com/office/powerpoint/2010/main" val="1258548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5088" y="1125538"/>
            <a:ext cx="4048125" cy="3036887"/>
          </a:xfrm>
        </p:spPr>
      </p:sp>
      <p:sp>
        <p:nvSpPr>
          <p:cNvPr id="3" name="Notes Placeholder 2"/>
          <p:cNvSpPr>
            <a:spLocks noGrp="1"/>
          </p:cNvSpPr>
          <p:nvPr>
            <p:ph type="body" idx="1"/>
          </p:nvPr>
        </p:nvSpPr>
        <p:spPr/>
        <p:txBody>
          <a:bodyPr/>
          <a:lstStyle/>
          <a:p>
            <a:endParaRPr lang="en-US" b="1" dirty="0"/>
          </a:p>
        </p:txBody>
      </p:sp>
    </p:spTree>
    <p:extLst>
      <p:ext uri="{BB962C8B-B14F-4D97-AF65-F5344CB8AC3E}">
        <p14:creationId xmlns:p14="http://schemas.microsoft.com/office/powerpoint/2010/main" val="7401825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5915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ChangeArrowheads="1" noTextEdit="1"/>
          </p:cNvSpPr>
          <p:nvPr>
            <p:ph type="sldImg"/>
          </p:nvPr>
        </p:nvSpPr>
        <p:spPr>
          <a:xfrm>
            <a:off x="1473200" y="781050"/>
            <a:ext cx="5207000" cy="3905250"/>
          </a:xfrm>
          <a:ln/>
        </p:spPr>
      </p:sp>
      <p:sp>
        <p:nvSpPr>
          <p:cNvPr id="19459" name="Rectangle 3"/>
          <p:cNvSpPr>
            <a:spLocks noGrp="1" noChangeArrowheads="1"/>
          </p:cNvSpPr>
          <p:nvPr>
            <p:ph type="body" idx="1"/>
          </p:nvPr>
        </p:nvSpPr>
        <p:spPr>
          <a:xfrm>
            <a:off x="815352" y="4950263"/>
            <a:ext cx="6522822" cy="4688692"/>
          </a:xfrm>
          <a:noFill/>
          <a:ln/>
        </p:spPr>
        <p:txBody>
          <a:bodyPr/>
          <a:lstStyle/>
          <a:p>
            <a:pPr>
              <a:lnSpc>
                <a:spcPct val="80000"/>
              </a:lnSpc>
            </a:pPr>
            <a:endParaRPr lang="en-US" sz="800" i="1" dirty="0"/>
          </a:p>
        </p:txBody>
      </p:sp>
    </p:spTree>
    <p:extLst>
      <p:ext uri="{BB962C8B-B14F-4D97-AF65-F5344CB8AC3E}">
        <p14:creationId xmlns:p14="http://schemas.microsoft.com/office/powerpoint/2010/main" val="3694526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5</a:t>
            </a:fld>
            <a:endParaRPr lang="en-US"/>
          </a:p>
        </p:txBody>
      </p:sp>
    </p:spTree>
    <p:extLst>
      <p:ext uri="{BB962C8B-B14F-4D97-AF65-F5344CB8AC3E}">
        <p14:creationId xmlns:p14="http://schemas.microsoft.com/office/powerpoint/2010/main" val="886272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6</a:t>
            </a:fld>
            <a:endParaRPr lang="en-US"/>
          </a:p>
        </p:txBody>
      </p:sp>
    </p:spTree>
    <p:extLst>
      <p:ext uri="{BB962C8B-B14F-4D97-AF65-F5344CB8AC3E}">
        <p14:creationId xmlns:p14="http://schemas.microsoft.com/office/powerpoint/2010/main" val="1601285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57325" y="1181100"/>
            <a:ext cx="4251325" cy="3189288"/>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05029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8</a:t>
            </a:fld>
            <a:endParaRPr lang="en-US"/>
          </a:p>
        </p:txBody>
      </p:sp>
    </p:spTree>
    <p:extLst>
      <p:ext uri="{BB962C8B-B14F-4D97-AF65-F5344CB8AC3E}">
        <p14:creationId xmlns:p14="http://schemas.microsoft.com/office/powerpoint/2010/main" val="3589536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B1FC10-4A1F-429D-ADFD-6C4E39C298DE}" type="slidenum">
              <a:rPr lang="en-US" smtClean="0"/>
              <a:t>9</a:t>
            </a:fld>
            <a:endParaRPr lang="en-US"/>
          </a:p>
        </p:txBody>
      </p:sp>
    </p:spTree>
    <p:extLst>
      <p:ext uri="{BB962C8B-B14F-4D97-AF65-F5344CB8AC3E}">
        <p14:creationId xmlns:p14="http://schemas.microsoft.com/office/powerpoint/2010/main" val="33367255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E1477F-7186-7146-BF23-0EB19356CAEE}"/>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3449066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9DB73B-0953-004A-8982-D1DE9C8ADE88}"/>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A58704-F586-6B44-BD35-B87D51F63624}"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457950" y="6356351"/>
            <a:ext cx="1388696" cy="365125"/>
          </a:xfrm>
        </p:spPr>
        <p:txBody>
          <a:bodyPr/>
          <a:lstStyle/>
          <a:p>
            <a:fld id="{F9E957D2-0AFC-C04B-92FC-9BAACE56681B}" type="slidenum">
              <a:rPr lang="en-US" smtClean="0"/>
              <a:t>‹#›</a:t>
            </a:fld>
            <a:endParaRPr lang="en-US"/>
          </a:p>
        </p:txBody>
      </p:sp>
    </p:spTree>
    <p:extLst>
      <p:ext uri="{BB962C8B-B14F-4D97-AF65-F5344CB8AC3E}">
        <p14:creationId xmlns:p14="http://schemas.microsoft.com/office/powerpoint/2010/main" val="3233335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2C58B2-D207-044C-8E8F-6BB1C96CF4B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6" name="Content Placeholder 2">
            <a:extLst>
              <a:ext uri="{FF2B5EF4-FFF2-40B4-BE49-F238E27FC236}">
                <a16:creationId xmlns:a16="http://schemas.microsoft.com/office/drawing/2014/main" id="{6246A73C-07FB-4784-800A-92B6301C93F5}"/>
              </a:ext>
            </a:extLst>
          </p:cNvPr>
          <p:cNvSpPr>
            <a:spLocks noGrp="1"/>
          </p:cNvSpPr>
          <p:nvPr>
            <p:ph sz="half" idx="1"/>
          </p:nvPr>
        </p:nvSpPr>
        <p:spPr>
          <a:xfrm>
            <a:off x="623888" y="3937044"/>
            <a:ext cx="1122105"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9">
            <a:extLst>
              <a:ext uri="{FF2B5EF4-FFF2-40B4-BE49-F238E27FC236}">
                <a16:creationId xmlns:a16="http://schemas.microsoft.com/office/drawing/2014/main" id="{1A344559-E64B-4EDF-8448-623039F01CA9}"/>
              </a:ext>
            </a:extLst>
          </p:cNvPr>
          <p:cNvSpPr>
            <a:spLocks noGrp="1"/>
          </p:cNvSpPr>
          <p:nvPr>
            <p:ph type="pic" sz="quarter" idx="19"/>
          </p:nvPr>
        </p:nvSpPr>
        <p:spPr>
          <a:xfrm>
            <a:off x="628867" y="2139580"/>
            <a:ext cx="1117129" cy="1646074"/>
          </a:xfrm>
        </p:spPr>
        <p:txBody>
          <a:bodyPr>
            <a:normAutofit/>
          </a:bodyPr>
          <a:lstStyle>
            <a:lvl1pPr>
              <a:defRPr sz="1600">
                <a:latin typeface="+mj-lt"/>
              </a:defRPr>
            </a:lvl1pPr>
          </a:lstStyle>
          <a:p>
            <a:endParaRPr lang="en-US" dirty="0"/>
          </a:p>
        </p:txBody>
      </p:sp>
      <p:sp>
        <p:nvSpPr>
          <p:cNvPr id="9" name="Picture Placeholder 9">
            <a:extLst>
              <a:ext uri="{FF2B5EF4-FFF2-40B4-BE49-F238E27FC236}">
                <a16:creationId xmlns:a16="http://schemas.microsoft.com/office/drawing/2014/main" id="{AAEE9EAE-EBA4-42B9-B833-FA68D173955E}"/>
              </a:ext>
            </a:extLst>
          </p:cNvPr>
          <p:cNvSpPr>
            <a:spLocks noGrp="1"/>
          </p:cNvSpPr>
          <p:nvPr>
            <p:ph type="pic" sz="quarter" idx="20"/>
          </p:nvPr>
        </p:nvSpPr>
        <p:spPr>
          <a:xfrm>
            <a:off x="1985879" y="2139580"/>
            <a:ext cx="1117129" cy="1646074"/>
          </a:xfrm>
        </p:spPr>
        <p:txBody>
          <a:bodyPr>
            <a:normAutofit/>
          </a:bodyPr>
          <a:lstStyle>
            <a:lvl1pPr>
              <a:defRPr sz="1600">
                <a:latin typeface="+mj-lt"/>
              </a:defRPr>
            </a:lvl1pPr>
          </a:lstStyle>
          <a:p>
            <a:endParaRPr lang="en-US" dirty="0"/>
          </a:p>
        </p:txBody>
      </p:sp>
      <p:sp>
        <p:nvSpPr>
          <p:cNvPr id="10" name="Picture Placeholder 9">
            <a:extLst>
              <a:ext uri="{FF2B5EF4-FFF2-40B4-BE49-F238E27FC236}">
                <a16:creationId xmlns:a16="http://schemas.microsoft.com/office/drawing/2014/main" id="{DC5B3BDB-7A93-4857-AD6F-7C322BBDB6A4}"/>
              </a:ext>
            </a:extLst>
          </p:cNvPr>
          <p:cNvSpPr>
            <a:spLocks noGrp="1"/>
          </p:cNvSpPr>
          <p:nvPr>
            <p:ph type="pic" sz="quarter" idx="21"/>
          </p:nvPr>
        </p:nvSpPr>
        <p:spPr>
          <a:xfrm>
            <a:off x="3342891" y="2142219"/>
            <a:ext cx="1117129" cy="1646074"/>
          </a:xfrm>
        </p:spPr>
        <p:txBody>
          <a:bodyPr>
            <a:normAutofit/>
          </a:bodyPr>
          <a:lstStyle>
            <a:lvl1pPr>
              <a:defRPr sz="1600">
                <a:latin typeface="+mj-lt"/>
              </a:defRPr>
            </a:lvl1pPr>
          </a:lstStyle>
          <a:p>
            <a:endParaRPr lang="en-US" dirty="0"/>
          </a:p>
        </p:txBody>
      </p:sp>
      <p:sp>
        <p:nvSpPr>
          <p:cNvPr id="11" name="Picture Placeholder 9">
            <a:extLst>
              <a:ext uri="{FF2B5EF4-FFF2-40B4-BE49-F238E27FC236}">
                <a16:creationId xmlns:a16="http://schemas.microsoft.com/office/drawing/2014/main" id="{648F166D-348D-43C7-B876-AEA0DB75CFA9}"/>
              </a:ext>
            </a:extLst>
          </p:cNvPr>
          <p:cNvSpPr>
            <a:spLocks noGrp="1"/>
          </p:cNvSpPr>
          <p:nvPr>
            <p:ph type="pic" sz="quarter" idx="22"/>
          </p:nvPr>
        </p:nvSpPr>
        <p:spPr>
          <a:xfrm>
            <a:off x="4699903" y="2139580"/>
            <a:ext cx="1117129" cy="1646074"/>
          </a:xfrm>
        </p:spPr>
        <p:txBody>
          <a:bodyPr>
            <a:normAutofit/>
          </a:bodyPr>
          <a:lstStyle>
            <a:lvl1pPr>
              <a:defRPr sz="1600">
                <a:latin typeface="+mj-lt"/>
              </a:defRPr>
            </a:lvl1pPr>
          </a:lstStyle>
          <a:p>
            <a:endParaRPr lang="en-US" dirty="0"/>
          </a:p>
        </p:txBody>
      </p:sp>
      <p:sp>
        <p:nvSpPr>
          <p:cNvPr id="12" name="Picture Placeholder 9">
            <a:extLst>
              <a:ext uri="{FF2B5EF4-FFF2-40B4-BE49-F238E27FC236}">
                <a16:creationId xmlns:a16="http://schemas.microsoft.com/office/drawing/2014/main" id="{CB7298CC-965F-4937-95F3-4E0017A3C81E}"/>
              </a:ext>
            </a:extLst>
          </p:cNvPr>
          <p:cNvSpPr>
            <a:spLocks noGrp="1"/>
          </p:cNvSpPr>
          <p:nvPr>
            <p:ph type="pic" sz="quarter" idx="23"/>
          </p:nvPr>
        </p:nvSpPr>
        <p:spPr>
          <a:xfrm>
            <a:off x="6046682" y="2139580"/>
            <a:ext cx="1117129" cy="1646074"/>
          </a:xfrm>
        </p:spPr>
        <p:txBody>
          <a:bodyPr>
            <a:normAutofit/>
          </a:bodyPr>
          <a:lstStyle>
            <a:lvl1pPr>
              <a:defRPr sz="1600">
                <a:latin typeface="+mj-lt"/>
              </a:defRPr>
            </a:lvl1pPr>
          </a:lstStyle>
          <a:p>
            <a:endParaRPr lang="en-US" dirty="0"/>
          </a:p>
        </p:txBody>
      </p:sp>
      <p:sp>
        <p:nvSpPr>
          <p:cNvPr id="13" name="Picture Placeholder 9">
            <a:extLst>
              <a:ext uri="{FF2B5EF4-FFF2-40B4-BE49-F238E27FC236}">
                <a16:creationId xmlns:a16="http://schemas.microsoft.com/office/drawing/2014/main" id="{B4A3DDC7-DEFC-4E17-88F1-74357A266E6E}"/>
              </a:ext>
            </a:extLst>
          </p:cNvPr>
          <p:cNvSpPr>
            <a:spLocks noGrp="1"/>
          </p:cNvSpPr>
          <p:nvPr>
            <p:ph type="pic" sz="quarter" idx="24"/>
          </p:nvPr>
        </p:nvSpPr>
        <p:spPr>
          <a:xfrm>
            <a:off x="7393461" y="2139580"/>
            <a:ext cx="1117129" cy="1646074"/>
          </a:xfrm>
        </p:spPr>
        <p:txBody>
          <a:bodyPr>
            <a:normAutofit/>
          </a:bodyPr>
          <a:lstStyle>
            <a:lvl1pPr>
              <a:defRPr sz="1600">
                <a:latin typeface="+mj-lt"/>
              </a:defRPr>
            </a:lvl1pPr>
          </a:lstStyle>
          <a:p>
            <a:endParaRPr lang="en-US" dirty="0"/>
          </a:p>
        </p:txBody>
      </p:sp>
      <p:sp>
        <p:nvSpPr>
          <p:cNvPr id="14" name="Content Placeholder 2">
            <a:extLst>
              <a:ext uri="{FF2B5EF4-FFF2-40B4-BE49-F238E27FC236}">
                <a16:creationId xmlns:a16="http://schemas.microsoft.com/office/drawing/2014/main" id="{38ED0746-51ED-48C1-9C31-A4769037BF98}"/>
              </a:ext>
            </a:extLst>
          </p:cNvPr>
          <p:cNvSpPr>
            <a:spLocks noGrp="1"/>
          </p:cNvSpPr>
          <p:nvPr>
            <p:ph sz="half" idx="25"/>
          </p:nvPr>
        </p:nvSpPr>
        <p:spPr>
          <a:xfrm>
            <a:off x="1985877" y="3938510"/>
            <a:ext cx="1122106"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0A24368F-6599-4251-8086-CB0CC47AC026}"/>
              </a:ext>
            </a:extLst>
          </p:cNvPr>
          <p:cNvSpPr>
            <a:spLocks noGrp="1"/>
          </p:cNvSpPr>
          <p:nvPr>
            <p:ph sz="half" idx="26"/>
          </p:nvPr>
        </p:nvSpPr>
        <p:spPr>
          <a:xfrm>
            <a:off x="3342890" y="3937044"/>
            <a:ext cx="1122105"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a:extLst>
              <a:ext uri="{FF2B5EF4-FFF2-40B4-BE49-F238E27FC236}">
                <a16:creationId xmlns:a16="http://schemas.microsoft.com/office/drawing/2014/main" id="{F570E89E-424F-4AE9-9952-EE843C218C09}"/>
              </a:ext>
            </a:extLst>
          </p:cNvPr>
          <p:cNvSpPr>
            <a:spLocks noGrp="1"/>
          </p:cNvSpPr>
          <p:nvPr>
            <p:ph sz="half" idx="27"/>
          </p:nvPr>
        </p:nvSpPr>
        <p:spPr>
          <a:xfrm>
            <a:off x="4699901" y="3944606"/>
            <a:ext cx="1122105"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9F18BCBA-67E8-4018-9944-94F7A1421447}"/>
              </a:ext>
            </a:extLst>
          </p:cNvPr>
          <p:cNvSpPr>
            <a:spLocks noGrp="1"/>
          </p:cNvSpPr>
          <p:nvPr>
            <p:ph sz="half" idx="28"/>
          </p:nvPr>
        </p:nvSpPr>
        <p:spPr>
          <a:xfrm>
            <a:off x="6041705" y="3944606"/>
            <a:ext cx="1122105"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a:extLst>
              <a:ext uri="{FF2B5EF4-FFF2-40B4-BE49-F238E27FC236}">
                <a16:creationId xmlns:a16="http://schemas.microsoft.com/office/drawing/2014/main" id="{1027135F-EF39-48F5-86AD-8D3927F3AC2F}"/>
              </a:ext>
            </a:extLst>
          </p:cNvPr>
          <p:cNvSpPr>
            <a:spLocks noGrp="1"/>
          </p:cNvSpPr>
          <p:nvPr>
            <p:ph sz="half" idx="29"/>
          </p:nvPr>
        </p:nvSpPr>
        <p:spPr>
          <a:xfrm>
            <a:off x="7398221" y="3944606"/>
            <a:ext cx="1122105" cy="32480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898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039C3-500C-4C51-B5B9-BC3E750E095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7826CE4-6866-442A-AC32-6FC9AEA971C6}"/>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8115EF0-ACDF-4480-B39E-589FE2900932}"/>
              </a:ext>
            </a:extLst>
          </p:cNvPr>
          <p:cNvSpPr>
            <a:spLocks noGrp="1"/>
          </p:cNvSpPr>
          <p:nvPr>
            <p:ph type="dt" sz="half" idx="10"/>
          </p:nvPr>
        </p:nvSpPr>
        <p:spPr/>
        <p:txBody>
          <a:bodyPr/>
          <a:lstStyle/>
          <a:p>
            <a:fld id="{18067308-730F-4733-9339-34F112860675}" type="datetimeFigureOut">
              <a:rPr lang="en-US" smtClean="0"/>
              <a:t>11/21/2019</a:t>
            </a:fld>
            <a:endParaRPr lang="en-US"/>
          </a:p>
        </p:txBody>
      </p:sp>
      <p:sp>
        <p:nvSpPr>
          <p:cNvPr id="5" name="Footer Placeholder 4">
            <a:extLst>
              <a:ext uri="{FF2B5EF4-FFF2-40B4-BE49-F238E27FC236}">
                <a16:creationId xmlns:a16="http://schemas.microsoft.com/office/drawing/2014/main" id="{05C6ACC9-C0DE-4B98-A6F2-9588CC4D40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2BA06-BF97-4BB4-9F0B-27D5FA3AABF7}"/>
              </a:ext>
            </a:extLst>
          </p:cNvPr>
          <p:cNvSpPr>
            <a:spLocks noGrp="1"/>
          </p:cNvSpPr>
          <p:nvPr>
            <p:ph type="sldNum" sz="quarter" idx="12"/>
          </p:nvPr>
        </p:nvSpPr>
        <p:spPr/>
        <p:txBody>
          <a:bodyPr/>
          <a:lstStyle/>
          <a:p>
            <a:fld id="{4B61E958-A414-4032-85AE-77C48BA3634A}" type="slidenum">
              <a:rPr lang="en-US" smtClean="0"/>
              <a:t>‹#›</a:t>
            </a:fld>
            <a:endParaRPr lang="en-US"/>
          </a:p>
        </p:txBody>
      </p:sp>
    </p:spTree>
    <p:extLst>
      <p:ext uri="{BB962C8B-B14F-4D97-AF65-F5344CB8AC3E}">
        <p14:creationId xmlns:p14="http://schemas.microsoft.com/office/powerpoint/2010/main" val="1993662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28650" y="6356353"/>
            <a:ext cx="2057400" cy="365125"/>
          </a:xfrm>
          <a:prstGeom prst="rect">
            <a:avLst/>
          </a:prstGeom>
        </p:spPr>
        <p:txBody>
          <a:bodyPr/>
          <a:lstStyle/>
          <a:p>
            <a:fld id="{636876DE-9032-4E76-BD25-7DAB5975113F}" type="datetimeFigureOut">
              <a:rPr lang="en-US" smtClean="0"/>
              <a:t>11/21/2019</a:t>
            </a:fld>
            <a:endParaRPr lang="en-US" dirty="0"/>
          </a:p>
        </p:txBody>
      </p:sp>
      <p:sp>
        <p:nvSpPr>
          <p:cNvPr id="5" name="Footer Placeholder 4"/>
          <p:cNvSpPr>
            <a:spLocks noGrp="1"/>
          </p:cNvSpPr>
          <p:nvPr>
            <p:ph type="ftr" sz="quarter" idx="11"/>
          </p:nvPr>
        </p:nvSpPr>
        <p:spPr>
          <a:xfrm>
            <a:off x="3028950" y="6356353"/>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3"/>
            <a:ext cx="2057400" cy="365125"/>
          </a:xfrm>
          <a:prstGeom prst="rect">
            <a:avLst/>
          </a:prstGeom>
        </p:spPr>
        <p:txBody>
          <a:bodyPr/>
          <a:lstStyle/>
          <a:p>
            <a:fld id="{F5DB7701-D076-484D-BA0C-2D7113C912F0}" type="slidenum">
              <a:rPr lang="en-US" smtClean="0"/>
              <a:t>‹#›</a:t>
            </a:fld>
            <a:endParaRPr lang="en-US" dirty="0"/>
          </a:p>
        </p:txBody>
      </p:sp>
    </p:spTree>
    <p:extLst>
      <p:ext uri="{BB962C8B-B14F-4D97-AF65-F5344CB8AC3E}">
        <p14:creationId xmlns:p14="http://schemas.microsoft.com/office/powerpoint/2010/main" val="1420148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5468" y="170384"/>
            <a:ext cx="8503920" cy="642138"/>
          </a:xfrm>
        </p:spPr>
        <p:txBody>
          <a:bodyPr/>
          <a:lstStyle/>
          <a:p>
            <a:r>
              <a:rPr lang="en-US"/>
              <a:t>Click to edit Master title style</a:t>
            </a:r>
            <a:endParaRPr lang="en-US" dirty="0"/>
          </a:p>
        </p:txBody>
      </p:sp>
      <p:sp>
        <p:nvSpPr>
          <p:cNvPr id="3" name="Content Placeholder 2"/>
          <p:cNvSpPr>
            <a:spLocks noGrp="1"/>
          </p:cNvSpPr>
          <p:nvPr>
            <p:ph idx="1"/>
          </p:nvPr>
        </p:nvSpPr>
        <p:spPr>
          <a:xfrm>
            <a:off x="315468" y="1368425"/>
            <a:ext cx="8503920" cy="491205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2059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8062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15468" y="170384"/>
            <a:ext cx="8524494" cy="6421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15469" y="1331849"/>
            <a:ext cx="419938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31849"/>
            <a:ext cx="4210812"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209559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2465"/>
            <a:ext cx="7886700" cy="823912"/>
          </a:xfrm>
        </p:spPr>
        <p:txBody>
          <a:bodyPr/>
          <a:lstStyle/>
          <a:p>
            <a:r>
              <a:rPr lang="en-US" dirty="0"/>
              <a:t>Click to edit Master title style</a:t>
            </a:r>
          </a:p>
        </p:txBody>
      </p:sp>
      <p:sp>
        <p:nvSpPr>
          <p:cNvPr id="3" name="Text Placeholder 2"/>
          <p:cNvSpPr>
            <a:spLocks noGrp="1"/>
          </p:cNvSpPr>
          <p:nvPr>
            <p:ph type="body" idx="1"/>
          </p:nvPr>
        </p:nvSpPr>
        <p:spPr>
          <a:xfrm>
            <a:off x="629842" y="1272089"/>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096001"/>
            <a:ext cx="3868340" cy="42326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72089"/>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96001"/>
            <a:ext cx="3887391" cy="423261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84024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94220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8704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DE1477F-7186-7146-BF23-0EB19356CAEE}"/>
              </a:ext>
            </a:extLst>
          </p:cNvPr>
          <p:cNvPicPr>
            <a:picLocks noChangeAspect="1"/>
          </p:cNvPicPr>
          <p:nvPr userDrawn="1"/>
        </p:nvPicPr>
        <p:blipFill>
          <a:blip r:embed="rId2"/>
          <a:srcRect/>
          <a:stretch/>
        </p:blipFill>
        <p:spPr>
          <a:xfrm>
            <a:off x="0" y="0"/>
            <a:ext cx="9144000" cy="6858000"/>
          </a:xfrm>
          <a:prstGeom prst="rect">
            <a:avLst/>
          </a:prstGeom>
        </p:spPr>
      </p:pic>
    </p:spTree>
    <p:extLst>
      <p:ext uri="{BB962C8B-B14F-4D97-AF65-F5344CB8AC3E}">
        <p14:creationId xmlns:p14="http://schemas.microsoft.com/office/powerpoint/2010/main" val="5450364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203158"/>
            <a:ext cx="2949178" cy="1600200"/>
          </a:xfrm>
        </p:spPr>
        <p:txBody>
          <a:bodyPr anchor="b"/>
          <a:lstStyle>
            <a:lvl1pPr>
              <a:defRPr sz="2400"/>
            </a:lvl1pPr>
          </a:lstStyle>
          <a:p>
            <a:r>
              <a:rPr lang="en-US" dirty="0"/>
              <a:t>Click to edit Master title style</a:t>
            </a:r>
          </a:p>
        </p:txBody>
      </p:sp>
      <p:sp>
        <p:nvSpPr>
          <p:cNvPr id="3" name="Content Placeholder 2"/>
          <p:cNvSpPr>
            <a:spLocks noGrp="1"/>
          </p:cNvSpPr>
          <p:nvPr>
            <p:ph idx="1"/>
          </p:nvPr>
        </p:nvSpPr>
        <p:spPr>
          <a:xfrm>
            <a:off x="3887391" y="1203158"/>
            <a:ext cx="4629150" cy="5089358"/>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803358"/>
            <a:ext cx="2949178" cy="348915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Edit Master text styles</a:t>
            </a:r>
          </a:p>
        </p:txBody>
      </p:sp>
    </p:spTree>
    <p:extLst>
      <p:ext uri="{BB962C8B-B14F-4D97-AF65-F5344CB8AC3E}">
        <p14:creationId xmlns:p14="http://schemas.microsoft.com/office/powerpoint/2010/main" val="12726781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7"/>
          <p:cNvSpPr>
            <a:spLocks noGrp="1"/>
          </p:cNvSpPr>
          <p:nvPr>
            <p:ph type="title"/>
          </p:nvPr>
        </p:nvSpPr>
        <p:spPr/>
        <p:txBody>
          <a:bodyPr/>
          <a:lstStyle/>
          <a:p>
            <a:r>
              <a:rPr lang="en-US" dirty="0"/>
              <a:t>Click to edit Master title style</a:t>
            </a:r>
          </a:p>
        </p:txBody>
      </p:sp>
      <p:sp>
        <p:nvSpPr>
          <p:cNvPr id="13" name="Text Placeholder 12"/>
          <p:cNvSpPr>
            <a:spLocks noGrp="1"/>
          </p:cNvSpPr>
          <p:nvPr>
            <p:ph type="body" sz="quarter" idx="10"/>
          </p:nvPr>
        </p:nvSpPr>
        <p:spPr>
          <a:xfrm>
            <a:off x="250825" y="50051"/>
            <a:ext cx="2990850" cy="415925"/>
          </a:xfrm>
        </p:spPr>
        <p:txBody>
          <a:bodyPr anchor="ctr" anchorCtr="0"/>
          <a:lstStyle>
            <a:lvl1pPr marL="0" indent="0">
              <a:buNone/>
              <a:defRPr>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a:t>
            </a:r>
          </a:p>
        </p:txBody>
      </p:sp>
    </p:spTree>
    <p:extLst>
      <p:ext uri="{BB962C8B-B14F-4D97-AF65-F5344CB8AC3E}">
        <p14:creationId xmlns:p14="http://schemas.microsoft.com/office/powerpoint/2010/main" val="1162636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164109-284E-E140-BA3F-C99375611B1B}"/>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3888" y="359505"/>
            <a:ext cx="7886700" cy="663754"/>
          </a:xfrm>
        </p:spPr>
        <p:txBody>
          <a:bodyPr anchor="b">
            <a:normAutofit/>
          </a:bodyPr>
          <a:lstStyle>
            <a:lvl1pPr>
              <a:defRPr sz="4000" b="1">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D7A58704-F586-6B44-BD35-B87D51F63624}" type="datetimeFigureOut">
              <a:rPr lang="en-US" smtClean="0"/>
              <a:t>11/21/2019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E957D2-0AFC-C04B-92FC-9BAACE56681B}" type="slidenum">
              <a:rPr lang="en-US" smtClean="0"/>
              <a:t>‹#›</a:t>
            </a:fld>
            <a:endParaRPr lang="en-US"/>
          </a:p>
        </p:txBody>
      </p:sp>
      <p:sp>
        <p:nvSpPr>
          <p:cNvPr id="8" name="Content Placeholder 2">
            <a:extLst>
              <a:ext uri="{FF2B5EF4-FFF2-40B4-BE49-F238E27FC236}">
                <a16:creationId xmlns:a16="http://schemas.microsoft.com/office/drawing/2014/main" id="{A610E77A-E14D-494A-8134-C0870A73A57F}"/>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a:extLst>
              <a:ext uri="{FF2B5EF4-FFF2-40B4-BE49-F238E27FC236}">
                <a16:creationId xmlns:a16="http://schemas.microsoft.com/office/drawing/2014/main" id="{EFEE3748-486E-4C44-AB83-2DBF1E2B9AF4}"/>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6164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2C58B2-D207-044C-8E8F-6BB1C96CF4B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45644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DA3ACA8-76AC-B04E-BD8F-2A221A16C431}"/>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365126"/>
            <a:ext cx="7886700" cy="1325563"/>
          </a:xfrm>
        </p:spPr>
        <p:txBody>
          <a:bodyPr/>
          <a:lstStyle>
            <a:lvl1pPr>
              <a:defRPr b="1"/>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A58704-F586-6B44-BD35-B87D51F63624}" type="datetimeFigureOut">
              <a:rPr lang="en-US" smtClean="0"/>
              <a:t>11/21/2019</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05611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53D5FF-FD5B-A24B-8B9D-2A60E894C922}"/>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50479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A56A8-3B00-8840-85E5-223C6949F9C0}"/>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D7A58704-F586-6B44-BD35-B87D51F63624}" type="datetimeFigureOut">
              <a:rPr lang="en-US" smtClean="0"/>
              <a:t>11/21/2019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E957D2-0AFC-C04B-92FC-9BAACE56681B}" type="slidenum">
              <a:rPr lang="en-US" smtClean="0"/>
              <a:t>‹#›</a:t>
            </a:fld>
            <a:endParaRPr lang="en-US"/>
          </a:p>
        </p:txBody>
      </p:sp>
    </p:spTree>
    <p:extLst>
      <p:ext uri="{BB962C8B-B14F-4D97-AF65-F5344CB8AC3E}">
        <p14:creationId xmlns:p14="http://schemas.microsoft.com/office/powerpoint/2010/main" val="359346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CF8D0B1-F637-EB40-BB2F-A9545500A04A}"/>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4954953" y="457200"/>
            <a:ext cx="3561587" cy="54038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bg2">
                    <a:lumMod val="9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D7A58704-F586-6B44-BD35-B87D51F63624}"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E957D2-0AFC-C04B-92FC-9BAACE56681B}" type="slidenum">
              <a:rPr lang="en-US" smtClean="0"/>
              <a:t>‹#›</a:t>
            </a:fld>
            <a:endParaRPr lang="en-US"/>
          </a:p>
        </p:txBody>
      </p:sp>
    </p:spTree>
    <p:extLst>
      <p:ext uri="{BB962C8B-B14F-4D97-AF65-F5344CB8AC3E}">
        <p14:creationId xmlns:p14="http://schemas.microsoft.com/office/powerpoint/2010/main" val="109579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4B584A-4F6F-7246-AD4F-9D579682F469}"/>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629841" y="457200"/>
            <a:ext cx="2949178" cy="1600200"/>
          </a:xfrm>
        </p:spPr>
        <p:txBody>
          <a:bodyPr anchor="b"/>
          <a:lstStyle>
            <a:lvl1pPr>
              <a:defRPr sz="320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5083445" y="1322753"/>
            <a:ext cx="3612849" cy="380365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solidFill>
                  <a:schemeClr val="bg2">
                    <a:lumMod val="9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fld id="{D7A58704-F586-6B44-BD35-B87D51F63624}" type="datetimeFigureOut">
              <a:rPr lang="en-US" smtClean="0"/>
              <a:t>11/21/2019</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4729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3.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A58704-F586-6B44-BD35-B87D51F63624}" type="datetimeFigureOut">
              <a:rPr lang="en-US" smtClean="0"/>
              <a:t>11/21/2019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E957D2-0AFC-C04B-92FC-9BAACE56681B}" type="slidenum">
              <a:rPr lang="en-US" smtClean="0"/>
              <a:t>‹#›</a:t>
            </a:fld>
            <a:endParaRPr lang="en-US"/>
          </a:p>
        </p:txBody>
      </p:sp>
    </p:spTree>
    <p:extLst>
      <p:ext uri="{BB962C8B-B14F-4D97-AF65-F5344CB8AC3E}">
        <p14:creationId xmlns:p14="http://schemas.microsoft.com/office/powerpoint/2010/main" val="2251748839"/>
      </p:ext>
    </p:extLst>
  </p:cSld>
  <p:clrMap bg1="lt1" tx1="dk1" bg2="lt2" tx2="dk2" accent1="accent1" accent2="accent2" accent3="accent3" accent4="accent4" accent5="accent5" accent6="accent6" hlink="hlink" folHlink="folHlink"/>
  <p:sldLayoutIdLst>
    <p:sldLayoutId id="2147483661" r:id="rId1"/>
    <p:sldLayoutId id="2147483674" r:id="rId2"/>
    <p:sldLayoutId id="2147483663" r:id="rId3"/>
    <p:sldLayoutId id="2147483662"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b="1"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A58704-F586-6B44-BD35-B87D51F63624}" type="datetimeFigureOut">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11/21/2019</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9E957D2-0AFC-C04B-92FC-9BAACE56681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17848582"/>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27AA5C4-1B5D-436B-BAAF-D63E540DD93A}"/>
              </a:ext>
            </a:extLst>
          </p:cNvPr>
          <p:cNvSpPr/>
          <p:nvPr userDrawn="1"/>
        </p:nvSpPr>
        <p:spPr>
          <a:xfrm>
            <a:off x="0" y="-24359"/>
            <a:ext cx="9144000" cy="1031624"/>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b="1" dirty="0">
              <a:solidFill>
                <a:schemeClr val="tx2">
                  <a:lumMod val="75000"/>
                </a:schemeClr>
              </a:solidFill>
              <a:effectLst>
                <a:outerShdw blurRad="38100" dist="38100" dir="2700000" algn="tl">
                  <a:srgbClr val="000000">
                    <a:alpha val="43137"/>
                  </a:srgbClr>
                </a:outerShdw>
              </a:effectLst>
              <a:latin typeface="Arial Black" panose="020B0A04020102020204" pitchFamily="34" charset="0"/>
              <a:ea typeface="+mj-ea"/>
              <a:cs typeface="Arial" panose="020B0604020202020204" pitchFamily="34" charset="0"/>
            </a:endParaRPr>
          </a:p>
        </p:txBody>
      </p:sp>
      <p:sp>
        <p:nvSpPr>
          <p:cNvPr id="2" name="Title Placeholder 1"/>
          <p:cNvSpPr>
            <a:spLocks noGrp="1"/>
          </p:cNvSpPr>
          <p:nvPr>
            <p:ph type="title"/>
          </p:nvPr>
        </p:nvSpPr>
        <p:spPr>
          <a:xfrm>
            <a:off x="628650" y="170384"/>
            <a:ext cx="7886700" cy="64213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368425"/>
            <a:ext cx="7886700" cy="4912059"/>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a:extLst>
              <a:ext uri="{FF2B5EF4-FFF2-40B4-BE49-F238E27FC236}">
                <a16:creationId xmlns:a16="http://schemas.microsoft.com/office/drawing/2014/main" id="{97E3D2E0-8963-4A78-8172-CE98D03B0DB9}"/>
              </a:ext>
            </a:extLst>
          </p:cNvPr>
          <p:cNvSpPr/>
          <p:nvPr userDrawn="1"/>
        </p:nvSpPr>
        <p:spPr>
          <a:xfrm>
            <a:off x="0" y="6565900"/>
            <a:ext cx="9144000" cy="292100"/>
          </a:xfrm>
          <a:prstGeom prst="rect">
            <a:avLst/>
          </a:prstGeom>
          <a:solidFill>
            <a:schemeClr val="tx2">
              <a:lumMod val="75000"/>
            </a:schemeClr>
          </a:solidFill>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9" name="TextBox 8">
            <a:extLst>
              <a:ext uri="{FF2B5EF4-FFF2-40B4-BE49-F238E27FC236}">
                <a16:creationId xmlns:a16="http://schemas.microsoft.com/office/drawing/2014/main" id="{6417EFF2-6C55-4DFC-99B6-64A691CAA179}"/>
              </a:ext>
            </a:extLst>
          </p:cNvPr>
          <p:cNvSpPr txBox="1"/>
          <p:nvPr userDrawn="1"/>
        </p:nvSpPr>
        <p:spPr>
          <a:xfrm>
            <a:off x="8728911" y="6581001"/>
            <a:ext cx="415089" cy="230832"/>
          </a:xfrm>
          <a:prstGeom prst="rect">
            <a:avLst/>
          </a:prstGeom>
          <a:noFill/>
        </p:spPr>
        <p:txBody>
          <a:bodyPr wrap="square" rtlCol="0">
            <a:spAutoFit/>
          </a:bodyPr>
          <a:lstStyle/>
          <a:p>
            <a:pPr algn="ctr"/>
            <a:fld id="{0CF8E87A-4581-409C-AED2-49470754904D}" type="slidenum">
              <a:rPr lang="en-US" sz="900" smtClean="0">
                <a:solidFill>
                  <a:schemeClr val="bg1"/>
                </a:solidFill>
              </a:rPr>
              <a:pPr algn="ctr"/>
              <a:t>‹#›</a:t>
            </a:fld>
            <a:endParaRPr lang="en-US" sz="900" dirty="0">
              <a:solidFill>
                <a:schemeClr val="bg1"/>
              </a:solidFill>
            </a:endParaRPr>
          </a:p>
        </p:txBody>
      </p:sp>
    </p:spTree>
    <p:extLst>
      <p:ext uri="{BB962C8B-B14F-4D97-AF65-F5344CB8AC3E}">
        <p14:creationId xmlns:p14="http://schemas.microsoft.com/office/powerpoint/2010/main" val="28961581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txStyles>
    <p:titleStyle>
      <a:lvl1pPr algn="l" defTabSz="685800" rtl="0" eaLnBrk="1" latinLnBrk="0" hangingPunct="1">
        <a:lnSpc>
          <a:spcPct val="90000"/>
        </a:lnSpc>
        <a:spcBef>
          <a:spcPct val="0"/>
        </a:spcBef>
        <a:buNone/>
        <a:defRPr sz="3300" b="1" kern="1200">
          <a:solidFill>
            <a:srgbClr val="333F50"/>
          </a:solidFill>
          <a:latin typeface="+mj-lt"/>
          <a:ea typeface="+mj-ea"/>
          <a:cs typeface="+mj-cs"/>
        </a:defRPr>
      </a:lvl1pPr>
    </p:titleStyle>
    <p:bodyStyle>
      <a:lvl1pPr marL="171450" indent="-171450" algn="l" defTabSz="685800" rtl="0" eaLnBrk="1" latinLnBrk="0" hangingPunct="1">
        <a:lnSpc>
          <a:spcPct val="90000"/>
        </a:lnSpc>
        <a:spcBef>
          <a:spcPts val="750"/>
        </a:spcBef>
        <a:buClr>
          <a:srgbClr val="990000"/>
        </a:buClr>
        <a:buFont typeface="Wingdings" panose="05000000000000000000" pitchFamily="2" charset="2"/>
        <a:buChar char="§"/>
        <a:defRPr sz="2100" kern="1200">
          <a:solidFill>
            <a:schemeClr val="tx1">
              <a:lumMod val="65000"/>
              <a:lumOff val="35000"/>
            </a:schemeClr>
          </a:solidFill>
          <a:latin typeface="+mn-lt"/>
          <a:ea typeface="+mn-ea"/>
          <a:cs typeface="+mn-cs"/>
        </a:defRPr>
      </a:lvl1pPr>
      <a:lvl2pPr marL="514350" indent="-171450" algn="l" defTabSz="685800" rtl="0" eaLnBrk="1" latinLnBrk="0" hangingPunct="1">
        <a:lnSpc>
          <a:spcPct val="90000"/>
        </a:lnSpc>
        <a:spcBef>
          <a:spcPts val="375"/>
        </a:spcBef>
        <a:buClr>
          <a:srgbClr val="990000"/>
        </a:buClr>
        <a:buFont typeface="Wingdings" panose="05000000000000000000" pitchFamily="2" charset="2"/>
        <a:buChar char="§"/>
        <a:defRPr sz="1800" kern="1200">
          <a:solidFill>
            <a:schemeClr val="tx1">
              <a:lumMod val="65000"/>
              <a:lumOff val="35000"/>
            </a:schemeClr>
          </a:solidFill>
          <a:latin typeface="+mn-lt"/>
          <a:ea typeface="+mn-ea"/>
          <a:cs typeface="+mn-cs"/>
        </a:defRPr>
      </a:lvl2pPr>
      <a:lvl3pPr marL="857250" indent="-171450" algn="l" defTabSz="685800" rtl="0" eaLnBrk="1" latinLnBrk="0" hangingPunct="1">
        <a:lnSpc>
          <a:spcPct val="90000"/>
        </a:lnSpc>
        <a:spcBef>
          <a:spcPts val="375"/>
        </a:spcBef>
        <a:buClr>
          <a:srgbClr val="990000"/>
        </a:buClr>
        <a:buFont typeface="Wingdings" panose="05000000000000000000" pitchFamily="2" charset="2"/>
        <a:buChar char="§"/>
        <a:defRPr sz="1500" kern="1200">
          <a:solidFill>
            <a:schemeClr val="tx1">
              <a:lumMod val="65000"/>
              <a:lumOff val="35000"/>
            </a:schemeClr>
          </a:solidFill>
          <a:latin typeface="+mn-lt"/>
          <a:ea typeface="+mn-ea"/>
          <a:cs typeface="+mn-cs"/>
        </a:defRPr>
      </a:lvl3pPr>
      <a:lvl4pPr marL="1200150" indent="-171450" algn="l" defTabSz="685800" rtl="0" eaLnBrk="1" latinLnBrk="0" hangingPunct="1">
        <a:lnSpc>
          <a:spcPct val="90000"/>
        </a:lnSpc>
        <a:spcBef>
          <a:spcPts val="375"/>
        </a:spcBef>
        <a:buClr>
          <a:srgbClr val="990000"/>
        </a:buClr>
        <a:buFont typeface="Wingdings" panose="05000000000000000000" pitchFamily="2" charset="2"/>
        <a:buChar char="§"/>
        <a:defRPr sz="1350" kern="1200">
          <a:solidFill>
            <a:schemeClr val="tx1">
              <a:lumMod val="65000"/>
              <a:lumOff val="35000"/>
            </a:schemeClr>
          </a:solidFill>
          <a:latin typeface="+mn-lt"/>
          <a:ea typeface="+mn-ea"/>
          <a:cs typeface="+mn-cs"/>
        </a:defRPr>
      </a:lvl4pPr>
      <a:lvl5pPr marL="1543050" indent="-171450" algn="l" defTabSz="685800" rtl="0" eaLnBrk="1" latinLnBrk="0" hangingPunct="1">
        <a:lnSpc>
          <a:spcPct val="90000"/>
        </a:lnSpc>
        <a:spcBef>
          <a:spcPts val="375"/>
        </a:spcBef>
        <a:buClr>
          <a:srgbClr val="990000"/>
        </a:buClr>
        <a:buFont typeface="Wingdings" panose="05000000000000000000" pitchFamily="2" charset="2"/>
        <a:buChar char="§"/>
        <a:defRPr sz="1350" kern="1200">
          <a:solidFill>
            <a:schemeClr val="tx1">
              <a:lumMod val="65000"/>
              <a:lumOff val="35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5.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4.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jp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hyperlink" Target="http://www.census.gov/"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4.xml"/><Relationship Id="rId5" Type="http://schemas.openxmlformats.org/officeDocument/2006/relationships/image" Target="../media/image37.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hyperlink" Target="https://www2.gotomeeting.com/register/878761226" TargetMode="External"/><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3.xml"/><Relationship Id="rId7" Type="http://schemas.openxmlformats.org/officeDocument/2006/relationships/diagramColors" Target="../diagrams/colors1.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3.jpeg"/><Relationship Id="rId2" Type="http://schemas.openxmlformats.org/officeDocument/2006/relationships/slideLayout" Target="../slideLayouts/slideLayout4.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1.xml.rels><?xml version="1.0" encoding="UTF-8" standalone="yes"?>
<Relationships xmlns="http://schemas.openxmlformats.org/package/2006/relationships"><Relationship Id="rId3" Type="http://schemas.openxmlformats.org/officeDocument/2006/relationships/hyperlink" Target="mailto:Rusty.Ennemoser@dot.state.fl.us"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hyperlink" Target="https://storydestination.com/library/wind-blow/wb-7/" TargetMode="Externa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6.xml"/><Relationship Id="rId4" Type="http://schemas.openxmlformats.org/officeDocument/2006/relationships/hyperlink" Target="https://www.planning.org/events/eventsingle/9189607/"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hyperlink" Target="mailto:Karla.Matos@dot.state.fl.us" TargetMode="External"/><Relationship Id="rId5" Type="http://schemas.openxmlformats.org/officeDocument/2006/relationships/hyperlink" Target="mailto:Maria.Overton@dot.state.fl.us" TargetMode="External"/><Relationship Id="rId4" Type="http://schemas.openxmlformats.org/officeDocument/2006/relationships/hyperlink" Target="mailto:Gina.Bonyani@dot.state.fl.u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media" Target="../media/media1.mp4"/><Relationship Id="rId7" Type="http://schemas.openxmlformats.org/officeDocument/2006/relationships/image" Target="../media/image17.png"/><Relationship Id="rId2" Type="http://schemas.openxmlformats.org/officeDocument/2006/relationships/video" Target="NULL" TargetMode="External"/><Relationship Id="rId1" Type="http://schemas.openxmlformats.org/officeDocument/2006/relationships/tags" Target="../tags/tag4.xml"/><Relationship Id="rId6" Type="http://schemas.openxmlformats.org/officeDocument/2006/relationships/hyperlink" Target="http://www.fdot.gov/planning/systems/training.shtm" TargetMode="External"/><Relationship Id="rId5" Type="http://schemas.openxmlformats.org/officeDocument/2006/relationships/notesSlide" Target="../notesSlides/notesSlide7.xml"/><Relationship Id="rId4"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77859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E06C-4D36-4C1B-99D9-3B7C375C20A3}"/>
              </a:ext>
            </a:extLst>
          </p:cNvPr>
          <p:cNvSpPr>
            <a:spLocks noGrp="1"/>
          </p:cNvSpPr>
          <p:nvPr>
            <p:ph type="title"/>
          </p:nvPr>
        </p:nvSpPr>
        <p:spPr>
          <a:xfrm>
            <a:off x="628651" y="3048004"/>
            <a:ext cx="7886700" cy="629477"/>
          </a:xfrm>
        </p:spPr>
        <p:txBody>
          <a:bodyPr>
            <a:noAutofit/>
          </a:bodyPr>
          <a:lstStyle/>
          <a:p>
            <a:pPr algn="ctr"/>
            <a:r>
              <a:rPr lang="en-US" sz="3200" dirty="0"/>
              <a:t>Today’s Webinar</a:t>
            </a:r>
          </a:p>
        </p:txBody>
      </p:sp>
      <p:sp>
        <p:nvSpPr>
          <p:cNvPr id="3" name="Content Placeholder 2">
            <a:extLst>
              <a:ext uri="{FF2B5EF4-FFF2-40B4-BE49-F238E27FC236}">
                <a16:creationId xmlns:a16="http://schemas.microsoft.com/office/drawing/2014/main" id="{7E8E4A06-0BA8-447E-BDF4-0F3A65E05138}"/>
              </a:ext>
            </a:extLst>
          </p:cNvPr>
          <p:cNvSpPr>
            <a:spLocks noGrp="1"/>
          </p:cNvSpPr>
          <p:nvPr>
            <p:ph idx="1"/>
          </p:nvPr>
        </p:nvSpPr>
        <p:spPr>
          <a:xfrm>
            <a:off x="171939" y="3817620"/>
            <a:ext cx="8745416" cy="2359346"/>
          </a:xfrm>
        </p:spPr>
        <p:txBody>
          <a:bodyPr>
            <a:normAutofit fontScale="40000" lnSpcReduction="20000"/>
          </a:bodyPr>
          <a:lstStyle/>
          <a:p>
            <a:pPr marL="0" indent="0" algn="ctr">
              <a:buNone/>
            </a:pPr>
            <a:r>
              <a:rPr lang="en-US" sz="5500" b="1" dirty="0">
                <a:solidFill>
                  <a:srgbClr val="172967"/>
                </a:solidFill>
                <a:highlight>
                  <a:srgbClr val="FFFFFF"/>
                </a:highlight>
                <a:latin typeface="+mj-lt"/>
              </a:rPr>
              <a:t>Public Involvement for Access Management</a:t>
            </a:r>
            <a:endParaRPr lang="en-US" sz="900" dirty="0">
              <a:highlight>
                <a:srgbClr val="FFFFFF"/>
              </a:highlight>
              <a:latin typeface="+mj-lt"/>
            </a:endParaRPr>
          </a:p>
          <a:p>
            <a:pPr marL="0" indent="-114297" algn="ctr">
              <a:buNone/>
            </a:pPr>
            <a:r>
              <a:rPr lang="en-US" sz="4000" dirty="0">
                <a:highlight>
                  <a:srgbClr val="FFFFFF"/>
                </a:highlight>
                <a:latin typeface="+mj-lt"/>
              </a:rPr>
              <a:t>Wednesday, November 20, 2019</a:t>
            </a:r>
          </a:p>
          <a:p>
            <a:pPr marL="0" indent="-114297" algn="ctr">
              <a:buNone/>
            </a:pPr>
            <a:r>
              <a:rPr lang="en-US" sz="4000" dirty="0">
                <a:latin typeface="+mj-lt"/>
              </a:rPr>
              <a:t>2:00PM – 3:30 PM, EDT</a:t>
            </a:r>
          </a:p>
          <a:p>
            <a:pPr marL="0" indent="-114297" algn="ctr">
              <a:buNone/>
            </a:pPr>
            <a:r>
              <a:rPr lang="en-US" sz="4000" dirty="0">
                <a:latin typeface="+mj-lt"/>
              </a:rPr>
              <a:t>Credits: 1.5</a:t>
            </a:r>
          </a:p>
          <a:p>
            <a:pPr marL="0" indent="-114297" algn="ctr">
              <a:buNone/>
            </a:pPr>
            <a:endParaRPr lang="en-US" sz="800" dirty="0">
              <a:latin typeface="+mj-lt"/>
            </a:endParaRPr>
          </a:p>
          <a:p>
            <a:pPr marL="0" indent="0" algn="ctr">
              <a:lnSpc>
                <a:spcPct val="120000"/>
              </a:lnSpc>
              <a:spcBef>
                <a:spcPts val="600"/>
              </a:spcBef>
              <a:buNone/>
            </a:pPr>
            <a:r>
              <a:rPr lang="en-US" sz="4000" dirty="0">
                <a:latin typeface="+mj-lt"/>
              </a:rPr>
              <a:t>Speaker:</a:t>
            </a:r>
          </a:p>
          <a:p>
            <a:pPr marL="0" indent="-114297" algn="ctr">
              <a:lnSpc>
                <a:spcPct val="120000"/>
              </a:lnSpc>
              <a:spcBef>
                <a:spcPts val="600"/>
              </a:spcBef>
              <a:buNone/>
            </a:pPr>
            <a:r>
              <a:rPr lang="en-US" sz="4500" dirty="0">
                <a:solidFill>
                  <a:srgbClr val="172967"/>
                </a:solidFill>
                <a:latin typeface="+mj-lt"/>
              </a:rPr>
              <a:t>Rusty Ennemoser, PhD</a:t>
            </a:r>
          </a:p>
          <a:p>
            <a:pPr marL="0" indent="-114297" algn="ctr">
              <a:lnSpc>
                <a:spcPct val="120000"/>
              </a:lnSpc>
              <a:spcBef>
                <a:spcPts val="600"/>
              </a:spcBef>
              <a:buNone/>
            </a:pPr>
            <a:r>
              <a:rPr lang="en-US" sz="3500" i="1" dirty="0">
                <a:solidFill>
                  <a:srgbClr val="172967"/>
                </a:solidFill>
                <a:latin typeface="+mj-lt"/>
              </a:rPr>
              <a:t>FDOT Statewide Public Involvement and Community Resources Coordinator</a:t>
            </a:r>
          </a:p>
        </p:txBody>
      </p:sp>
      <p:pic>
        <p:nvPicPr>
          <p:cNvPr id="5" name="Picture 4">
            <a:extLst>
              <a:ext uri="{FF2B5EF4-FFF2-40B4-BE49-F238E27FC236}">
                <a16:creationId xmlns:a16="http://schemas.microsoft.com/office/drawing/2014/main" id="{9EBCB997-A168-4E3D-8E99-F72B27C50BBE}"/>
              </a:ext>
            </a:extLst>
          </p:cNvPr>
          <p:cNvPicPr>
            <a:picLocks noChangeAspect="1"/>
          </p:cNvPicPr>
          <p:nvPr/>
        </p:nvPicPr>
        <p:blipFill>
          <a:blip r:embed="rId4"/>
          <a:stretch>
            <a:fillRect/>
          </a:stretch>
        </p:blipFill>
        <p:spPr>
          <a:xfrm>
            <a:off x="2" y="0"/>
            <a:ext cx="9147659" cy="3048000"/>
          </a:xfrm>
          <a:prstGeom prst="rect">
            <a:avLst/>
          </a:prstGeom>
        </p:spPr>
      </p:pic>
    </p:spTree>
    <p:custDataLst>
      <p:tags r:id="rId1"/>
    </p:custDataLst>
    <p:extLst>
      <p:ext uri="{BB962C8B-B14F-4D97-AF65-F5344CB8AC3E}">
        <p14:creationId xmlns:p14="http://schemas.microsoft.com/office/powerpoint/2010/main" val="34493974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5649B9-DC42-4858-BD5C-24F6B1680978}"/>
              </a:ext>
            </a:extLst>
          </p:cNvPr>
          <p:cNvSpPr>
            <a:spLocks noGrp="1"/>
          </p:cNvSpPr>
          <p:nvPr>
            <p:ph type="ctrTitle"/>
          </p:nvPr>
        </p:nvSpPr>
        <p:spPr>
          <a:xfrm>
            <a:off x="744310" y="1373829"/>
            <a:ext cx="7772400" cy="1352788"/>
          </a:xfrm>
        </p:spPr>
        <p:txBody>
          <a:bodyPr>
            <a:normAutofit/>
          </a:bodyPr>
          <a:lstStyle/>
          <a:p>
            <a:r>
              <a:rPr lang="en-US" sz="3600" dirty="0">
                <a:solidFill>
                  <a:schemeClr val="tx2">
                    <a:lumMod val="75000"/>
                  </a:schemeClr>
                </a:solidFill>
                <a:latin typeface="Arial Black" panose="020B0A04020102020204" pitchFamily="34" charset="0"/>
              </a:rPr>
              <a:t>Public Involvement for </a:t>
            </a:r>
            <a:br>
              <a:rPr lang="en-US" sz="3600" dirty="0">
                <a:solidFill>
                  <a:schemeClr val="tx2">
                    <a:lumMod val="75000"/>
                  </a:schemeClr>
                </a:solidFill>
                <a:latin typeface="Arial Black" panose="020B0A04020102020204" pitchFamily="34" charset="0"/>
              </a:rPr>
            </a:br>
            <a:r>
              <a:rPr lang="en-US" sz="3600" dirty="0">
                <a:solidFill>
                  <a:schemeClr val="tx2">
                    <a:lumMod val="75000"/>
                  </a:schemeClr>
                </a:solidFill>
                <a:latin typeface="Arial Black" panose="020B0A04020102020204" pitchFamily="34" charset="0"/>
              </a:rPr>
              <a:t>Access Management</a:t>
            </a:r>
          </a:p>
        </p:txBody>
      </p:sp>
      <p:sp>
        <p:nvSpPr>
          <p:cNvPr id="3" name="Subtitle 2">
            <a:extLst>
              <a:ext uri="{FF2B5EF4-FFF2-40B4-BE49-F238E27FC236}">
                <a16:creationId xmlns:a16="http://schemas.microsoft.com/office/drawing/2014/main" id="{18ED2862-1292-461A-AC0C-1DA2CAD3401A}"/>
              </a:ext>
            </a:extLst>
          </p:cNvPr>
          <p:cNvSpPr>
            <a:spLocks noGrp="1"/>
          </p:cNvSpPr>
          <p:nvPr>
            <p:ph type="subTitle" idx="1"/>
          </p:nvPr>
        </p:nvSpPr>
        <p:spPr>
          <a:xfrm>
            <a:off x="1092704" y="2647134"/>
            <a:ext cx="6858000" cy="935954"/>
          </a:xfrm>
        </p:spPr>
        <p:txBody>
          <a:bodyPr>
            <a:normAutofit fontScale="92500" lnSpcReduction="10000"/>
          </a:bodyPr>
          <a:lstStyle/>
          <a:p>
            <a:endParaRPr lang="en-US" b="1" dirty="0">
              <a:solidFill>
                <a:schemeClr val="tx2">
                  <a:lumMod val="75000"/>
                </a:schemeClr>
              </a:solidFill>
            </a:endParaRPr>
          </a:p>
          <a:p>
            <a:r>
              <a:rPr lang="en-US" b="1" dirty="0">
                <a:solidFill>
                  <a:schemeClr val="tx2">
                    <a:lumMod val="75000"/>
                  </a:schemeClr>
                </a:solidFill>
              </a:rPr>
              <a:t>November 20, 2019</a:t>
            </a:r>
          </a:p>
          <a:p>
            <a:r>
              <a:rPr lang="en-US" dirty="0"/>
              <a:t>Access Management Webinar Series</a:t>
            </a:r>
          </a:p>
        </p:txBody>
      </p:sp>
      <p:sp>
        <p:nvSpPr>
          <p:cNvPr id="4" name="Rectangle 3">
            <a:extLst>
              <a:ext uri="{FF2B5EF4-FFF2-40B4-BE49-F238E27FC236}">
                <a16:creationId xmlns:a16="http://schemas.microsoft.com/office/drawing/2014/main" id="{29655E60-862A-4CBB-8096-7BAB9DCD33F3}"/>
              </a:ext>
            </a:extLst>
          </p:cNvPr>
          <p:cNvSpPr/>
          <p:nvPr/>
        </p:nvSpPr>
        <p:spPr>
          <a:xfrm>
            <a:off x="0" y="758071"/>
            <a:ext cx="9144000" cy="3075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pic>
        <p:nvPicPr>
          <p:cNvPr id="5" name="Picture 4">
            <a:extLst>
              <a:ext uri="{FF2B5EF4-FFF2-40B4-BE49-F238E27FC236}">
                <a16:creationId xmlns:a16="http://schemas.microsoft.com/office/drawing/2014/main" id="{887FE320-74F5-41C4-8B78-F3E262A5EA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653" y="4701013"/>
            <a:ext cx="1356532" cy="678266"/>
          </a:xfrm>
          <a:prstGeom prst="rect">
            <a:avLst/>
          </a:prstGeom>
        </p:spPr>
      </p:pic>
      <p:grpSp>
        <p:nvGrpSpPr>
          <p:cNvPr id="6" name="Group 5">
            <a:extLst>
              <a:ext uri="{FF2B5EF4-FFF2-40B4-BE49-F238E27FC236}">
                <a16:creationId xmlns:a16="http://schemas.microsoft.com/office/drawing/2014/main" id="{52A08B69-D110-45E9-A4DA-EA2F2EE6A893}"/>
              </a:ext>
            </a:extLst>
          </p:cNvPr>
          <p:cNvGrpSpPr/>
          <p:nvPr/>
        </p:nvGrpSpPr>
        <p:grpSpPr>
          <a:xfrm>
            <a:off x="2145323" y="3836229"/>
            <a:ext cx="4848840" cy="1543050"/>
            <a:chOff x="588823" y="7526464"/>
            <a:chExt cx="6465120" cy="2057400"/>
          </a:xfrm>
        </p:grpSpPr>
        <p:pic>
          <p:nvPicPr>
            <p:cNvPr id="7" name="Picture 6">
              <a:extLst>
                <a:ext uri="{FF2B5EF4-FFF2-40B4-BE49-F238E27FC236}">
                  <a16:creationId xmlns:a16="http://schemas.microsoft.com/office/drawing/2014/main" id="{3FF41996-9624-489F-AC40-612925ADE7FD}"/>
                </a:ext>
              </a:extLst>
            </p:cNvPr>
            <p:cNvPicPr>
              <a:picLocks noChangeAspect="1"/>
            </p:cNvPicPr>
            <p:nvPr/>
          </p:nvPicPr>
          <p:blipFill rotWithShape="1">
            <a:blip r:embed="rId4">
              <a:extLst>
                <a:ext uri="{28A0092B-C50C-407E-A947-70E740481C1C}">
                  <a14:useLocalDpi xmlns:a14="http://schemas.microsoft.com/office/drawing/2010/main" val="0"/>
                </a:ext>
              </a:extLst>
            </a:blip>
            <a:srcRect l="19470" t="6572" r="18680" b="18461"/>
            <a:stretch/>
          </p:blipFill>
          <p:spPr>
            <a:xfrm>
              <a:off x="588823" y="7526464"/>
              <a:ext cx="2264154" cy="2057400"/>
            </a:xfrm>
            <a:prstGeom prst="rect">
              <a:avLst/>
            </a:prstGeom>
          </p:spPr>
        </p:pic>
        <p:pic>
          <p:nvPicPr>
            <p:cNvPr id="8" name="Picture 7">
              <a:extLst>
                <a:ext uri="{FF2B5EF4-FFF2-40B4-BE49-F238E27FC236}">
                  <a16:creationId xmlns:a16="http://schemas.microsoft.com/office/drawing/2014/main" id="{11240658-5CBB-4E91-83FF-FA03E0F63F59}"/>
                </a:ext>
              </a:extLst>
            </p:cNvPr>
            <p:cNvPicPr>
              <a:picLocks noChangeAspect="1"/>
            </p:cNvPicPr>
            <p:nvPr/>
          </p:nvPicPr>
          <p:blipFill rotWithShape="1">
            <a:blip r:embed="rId5">
              <a:extLst>
                <a:ext uri="{28A0092B-C50C-407E-A947-70E740481C1C}">
                  <a14:useLocalDpi xmlns:a14="http://schemas.microsoft.com/office/drawing/2010/main" val="0"/>
                </a:ext>
              </a:extLst>
            </a:blip>
            <a:srcRect l="16003" r="23489"/>
            <a:stretch/>
          </p:blipFill>
          <p:spPr>
            <a:xfrm>
              <a:off x="2988626" y="7526464"/>
              <a:ext cx="1659500" cy="2057400"/>
            </a:xfrm>
            <a:prstGeom prst="rect">
              <a:avLst/>
            </a:prstGeom>
            <a:ln w="38100">
              <a:noFill/>
            </a:ln>
            <a:effectLst>
              <a:glow rad="88900">
                <a:schemeClr val="tx1">
                  <a:alpha val="15000"/>
                </a:schemeClr>
              </a:glow>
            </a:effectLst>
          </p:spPr>
        </p:pic>
        <p:pic>
          <p:nvPicPr>
            <p:cNvPr id="9" name="Picture 4" descr="http://www.fdottampabay.com/project-files/257298-5-52-01-folder-1700078029/images/IMG_0867.JPG">
              <a:extLst>
                <a:ext uri="{FF2B5EF4-FFF2-40B4-BE49-F238E27FC236}">
                  <a16:creationId xmlns:a16="http://schemas.microsoft.com/office/drawing/2014/main" id="{A9428EC3-92E7-46FE-82BD-76D03832818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596" r="12335"/>
            <a:stretch/>
          </p:blipFill>
          <p:spPr bwMode="auto">
            <a:xfrm>
              <a:off x="4783775" y="7526464"/>
              <a:ext cx="2270168" cy="20574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30581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5B3C6-13E2-42CE-85D4-84475FADB19A}"/>
              </a:ext>
            </a:extLst>
          </p:cNvPr>
          <p:cNvSpPr>
            <a:spLocks noGrp="1"/>
          </p:cNvSpPr>
          <p:nvPr>
            <p:ph type="title"/>
          </p:nvPr>
        </p:nvSpPr>
        <p:spPr/>
        <p:txBody>
          <a:bodyPr>
            <a:normAutofit/>
          </a:bodyPr>
          <a:lstStyle/>
          <a:p>
            <a:r>
              <a:rPr lang="en-US" dirty="0"/>
              <a:t>Secretary Thibault</a:t>
            </a:r>
          </a:p>
        </p:txBody>
      </p:sp>
      <p:pic>
        <p:nvPicPr>
          <p:cNvPr id="6" name="Thibault Talk Episode 2 Public Engagement">
            <a:hlinkClick r:id="" action="ppaction://media"/>
            <a:extLst>
              <a:ext uri="{FF2B5EF4-FFF2-40B4-BE49-F238E27FC236}">
                <a16:creationId xmlns:a16="http://schemas.microsoft.com/office/drawing/2014/main" id="{875A480F-E69B-4670-9B20-FC15683D956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65779" y="1713566"/>
            <a:ext cx="7012443" cy="3944818"/>
          </a:xfrm>
        </p:spPr>
      </p:pic>
    </p:spTree>
    <p:extLst>
      <p:ext uri="{BB962C8B-B14F-4D97-AF65-F5344CB8AC3E}">
        <p14:creationId xmlns:p14="http://schemas.microsoft.com/office/powerpoint/2010/main" val="248976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4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95455">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A0A1-C275-44DA-A66A-50204F03EEE1}"/>
              </a:ext>
            </a:extLst>
          </p:cNvPr>
          <p:cNvSpPr>
            <a:spLocks noGrp="1"/>
          </p:cNvSpPr>
          <p:nvPr>
            <p:ph type="title"/>
          </p:nvPr>
        </p:nvSpPr>
        <p:spPr/>
        <p:txBody>
          <a:bodyPr>
            <a:normAutofit/>
          </a:bodyPr>
          <a:lstStyle/>
          <a:p>
            <a:r>
              <a:rPr lang="en-US" dirty="0"/>
              <a:t>FDOT Public Involvement Policy</a:t>
            </a:r>
          </a:p>
        </p:txBody>
      </p:sp>
      <p:sp>
        <p:nvSpPr>
          <p:cNvPr id="3" name="Content Placeholder 2">
            <a:extLst>
              <a:ext uri="{FF2B5EF4-FFF2-40B4-BE49-F238E27FC236}">
                <a16:creationId xmlns:a16="http://schemas.microsoft.com/office/drawing/2014/main" id="{1BA622CB-C73C-41A2-A0BD-3B88C29CB2A4}"/>
              </a:ext>
            </a:extLst>
          </p:cNvPr>
          <p:cNvSpPr>
            <a:spLocks noGrp="1"/>
          </p:cNvSpPr>
          <p:nvPr>
            <p:ph idx="1"/>
          </p:nvPr>
        </p:nvSpPr>
        <p:spPr>
          <a:xfrm>
            <a:off x="628650" y="2628177"/>
            <a:ext cx="7886700" cy="1779608"/>
          </a:xfrm>
        </p:spPr>
        <p:txBody>
          <a:bodyPr>
            <a:normAutofit lnSpcReduction="10000"/>
          </a:bodyPr>
          <a:lstStyle/>
          <a:p>
            <a:pPr marL="0" indent="0" algn="ctr">
              <a:buNone/>
            </a:pPr>
            <a:r>
              <a:rPr lang="en-US" dirty="0"/>
              <a:t>“…It is the policy of the Florida Department of Transportation (Department) to use every possible opportunity to engage with and involve the public when planning, designing, constructing, and maintaining transportation facilities and services to meet the State’s transportation needs.” </a:t>
            </a:r>
          </a:p>
          <a:p>
            <a:pPr marL="0" indent="0" algn="ctr">
              <a:buNone/>
            </a:pPr>
            <a:r>
              <a:rPr lang="en-US" dirty="0"/>
              <a:t>								#000-525-050-g</a:t>
            </a:r>
          </a:p>
        </p:txBody>
      </p:sp>
    </p:spTree>
    <p:extLst>
      <p:ext uri="{BB962C8B-B14F-4D97-AF65-F5344CB8AC3E}">
        <p14:creationId xmlns:p14="http://schemas.microsoft.com/office/powerpoint/2010/main" val="3868459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56DE0-B07F-4405-8B73-88EDDC21E432}"/>
              </a:ext>
            </a:extLst>
          </p:cNvPr>
          <p:cNvSpPr>
            <a:spLocks noGrp="1"/>
          </p:cNvSpPr>
          <p:nvPr>
            <p:ph type="title"/>
          </p:nvPr>
        </p:nvSpPr>
        <p:spPr/>
        <p:txBody>
          <a:bodyPr>
            <a:normAutofit/>
          </a:bodyPr>
          <a:lstStyle/>
          <a:p>
            <a:r>
              <a:rPr lang="en-US" dirty="0"/>
              <a:t>Why we do public involvement</a:t>
            </a:r>
          </a:p>
        </p:txBody>
      </p:sp>
      <p:sp>
        <p:nvSpPr>
          <p:cNvPr id="3" name="Content Placeholder 2">
            <a:extLst>
              <a:ext uri="{FF2B5EF4-FFF2-40B4-BE49-F238E27FC236}">
                <a16:creationId xmlns:a16="http://schemas.microsoft.com/office/drawing/2014/main" id="{76AAE92A-F3D0-43FE-BBD3-1C103E78B89B}"/>
              </a:ext>
            </a:extLst>
          </p:cNvPr>
          <p:cNvSpPr>
            <a:spLocks noGrp="1"/>
          </p:cNvSpPr>
          <p:nvPr>
            <p:ph idx="1"/>
          </p:nvPr>
        </p:nvSpPr>
        <p:spPr/>
        <p:txBody>
          <a:bodyPr>
            <a:normAutofit/>
          </a:bodyPr>
          <a:lstStyle/>
          <a:p>
            <a:r>
              <a:rPr lang="en-US" sz="2700" dirty="0"/>
              <a:t>The participation of the public is an integral part of the transportation process and results in</a:t>
            </a:r>
          </a:p>
          <a:p>
            <a:pPr lvl="1"/>
            <a:r>
              <a:rPr lang="en-US" sz="2700" dirty="0"/>
              <a:t>Early and continuous opportunities for public input</a:t>
            </a:r>
          </a:p>
          <a:p>
            <a:pPr lvl="1"/>
            <a:r>
              <a:rPr lang="en-US" sz="2700" dirty="0"/>
              <a:t>Consideration of public needs and preferences</a:t>
            </a:r>
          </a:p>
          <a:p>
            <a:pPr lvl="1"/>
            <a:r>
              <a:rPr lang="en-US" sz="2700" dirty="0"/>
              <a:t>Informed decisions through collaborative efforts</a:t>
            </a:r>
          </a:p>
          <a:p>
            <a:pPr lvl="1"/>
            <a:r>
              <a:rPr lang="en-US" sz="2700" dirty="0"/>
              <a:t>Mutual understanding and trust between the Department and its partners</a:t>
            </a:r>
          </a:p>
          <a:p>
            <a:endParaRPr lang="en-US" dirty="0"/>
          </a:p>
        </p:txBody>
      </p:sp>
    </p:spTree>
    <p:extLst>
      <p:ext uri="{BB962C8B-B14F-4D97-AF65-F5344CB8AC3E}">
        <p14:creationId xmlns:p14="http://schemas.microsoft.com/office/powerpoint/2010/main" val="2672197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0AFD5B9-1C73-4E48-9E4C-41B5964F4392}"/>
              </a:ext>
            </a:extLst>
          </p:cNvPr>
          <p:cNvSpPr>
            <a:spLocks noGrp="1"/>
          </p:cNvSpPr>
          <p:nvPr>
            <p:ph type="title"/>
          </p:nvPr>
        </p:nvSpPr>
        <p:spPr/>
        <p:txBody>
          <a:bodyPr>
            <a:normAutofit/>
          </a:bodyPr>
          <a:lstStyle/>
          <a:p>
            <a:r>
              <a:rPr lang="en-US"/>
              <a:t>Public Involvement by Phase</a:t>
            </a:r>
            <a:endParaRPr lang="en-US" dirty="0"/>
          </a:p>
        </p:txBody>
      </p:sp>
      <p:graphicFrame>
        <p:nvGraphicFramePr>
          <p:cNvPr id="13" name="Content Placeholder 4"/>
          <p:cNvGraphicFramePr>
            <a:graphicFrameLocks noGrp="1"/>
          </p:cNvGraphicFramePr>
          <p:nvPr>
            <p:ph idx="1"/>
            <p:extLst/>
          </p:nvPr>
        </p:nvGraphicFramePr>
        <p:xfrm>
          <a:off x="470099" y="1690505"/>
          <a:ext cx="8194658" cy="9253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3"/>
          <p:cNvSpPr txBox="1">
            <a:spLocks noChangeArrowheads="1"/>
          </p:cNvSpPr>
          <p:nvPr/>
        </p:nvSpPr>
        <p:spPr>
          <a:xfrm>
            <a:off x="1667065" y="2839765"/>
            <a:ext cx="5800725" cy="2826877"/>
          </a:xfrm>
          <a:prstGeom prst="rect">
            <a:avLst/>
          </a:prstGeom>
        </p:spPr>
        <p:txBody>
          <a:bodyPr vert="horz" lIns="68580" tIns="34290" rIns="68580" bIns="34290" rtlCol="0">
            <a:normAutofit lnSpcReduction="10000"/>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185166" indent="-185166" defTabSz="685800">
              <a:lnSpc>
                <a:spcPct val="110000"/>
              </a:lnSpc>
              <a:spcBef>
                <a:spcPts val="450"/>
              </a:spcBef>
              <a:spcAft>
                <a:spcPts val="450"/>
              </a:spcAft>
            </a:pPr>
            <a:r>
              <a:rPr lang="en-US" sz="1800" dirty="0">
                <a:solidFill>
                  <a:prstClr val="black">
                    <a:lumMod val="65000"/>
                    <a:lumOff val="35000"/>
                  </a:prstClr>
                </a:solidFill>
                <a:latin typeface="Calibri" panose="020F0502020204030204"/>
              </a:rPr>
              <a:t>Public involvement in planning is about direction (where are we going in the future?)</a:t>
            </a:r>
          </a:p>
          <a:p>
            <a:pPr marL="185166" indent="-185166" defTabSz="685800">
              <a:lnSpc>
                <a:spcPct val="110000"/>
              </a:lnSpc>
              <a:spcBef>
                <a:spcPts val="450"/>
              </a:spcBef>
              <a:spcAft>
                <a:spcPts val="450"/>
              </a:spcAft>
            </a:pPr>
            <a:r>
              <a:rPr lang="en-US" sz="1800" dirty="0">
                <a:solidFill>
                  <a:prstClr val="black">
                    <a:lumMod val="65000"/>
                    <a:lumOff val="35000"/>
                  </a:prstClr>
                </a:solidFill>
                <a:latin typeface="Calibri" panose="020F0502020204030204"/>
              </a:rPr>
              <a:t>Public involvement in PD&amp;E is about alternatives and making a final recommendation.</a:t>
            </a:r>
          </a:p>
          <a:p>
            <a:pPr marL="185166" indent="-185166" defTabSz="685800">
              <a:spcBef>
                <a:spcPts val="1050"/>
              </a:spcBef>
            </a:pPr>
            <a:r>
              <a:rPr lang="en-US" sz="1800" dirty="0">
                <a:solidFill>
                  <a:prstClr val="black"/>
                </a:solidFill>
                <a:latin typeface="Calibri" panose="020F0502020204030204"/>
              </a:rPr>
              <a:t>Public involvement in Design is about </a:t>
            </a:r>
            <a:r>
              <a:rPr lang="en-US" sz="1800" b="1" dirty="0">
                <a:solidFill>
                  <a:srgbClr val="C00000"/>
                </a:solidFill>
                <a:latin typeface="Calibri" panose="020F0502020204030204"/>
              </a:rPr>
              <a:t>specific features, design elements, and impacts.</a:t>
            </a:r>
            <a:endParaRPr lang="en-US" sz="1800" dirty="0">
              <a:solidFill>
                <a:prstClr val="black"/>
              </a:solidFill>
              <a:latin typeface="Calibri" panose="020F0502020204030204"/>
            </a:endParaRPr>
          </a:p>
          <a:p>
            <a:pPr marL="185166" indent="-185166" defTabSz="685800">
              <a:spcBef>
                <a:spcPts val="1050"/>
              </a:spcBef>
            </a:pPr>
            <a:r>
              <a:rPr lang="en-US" sz="1800" dirty="0">
                <a:solidFill>
                  <a:prstClr val="black">
                    <a:lumMod val="65000"/>
                    <a:lumOff val="35000"/>
                  </a:prstClr>
                </a:solidFill>
                <a:latin typeface="Calibri" panose="020F0502020204030204"/>
              </a:rPr>
              <a:t>Public involvement in Construction is about communicating lane closures, detours, and construction duration.</a:t>
            </a:r>
          </a:p>
        </p:txBody>
      </p:sp>
    </p:spTree>
    <p:extLst>
      <p:ext uri="{BB962C8B-B14F-4D97-AF65-F5344CB8AC3E}">
        <p14:creationId xmlns:p14="http://schemas.microsoft.com/office/powerpoint/2010/main" val="2807830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rmAutofit/>
          </a:bodyPr>
          <a:lstStyle/>
          <a:p>
            <a:r>
              <a:rPr lang="en-US" dirty="0"/>
              <a:t>Florida Statute 335.199 (The Bennett Bill/SB 1842)</a:t>
            </a:r>
          </a:p>
        </p:txBody>
      </p:sp>
      <p:sp>
        <p:nvSpPr>
          <p:cNvPr id="3" name="Content Placeholder 2"/>
          <p:cNvSpPr>
            <a:spLocks noGrp="1"/>
          </p:cNvSpPr>
          <p:nvPr>
            <p:ph idx="1"/>
          </p:nvPr>
        </p:nvSpPr>
        <p:spPr/>
        <p:txBody>
          <a:bodyPr/>
          <a:lstStyle/>
          <a:p>
            <a:r>
              <a:rPr lang="en-US" dirty="0"/>
              <a:t>Whenever the Department of Transportation proposes any project </a:t>
            </a:r>
            <a:r>
              <a:rPr lang="en-US" b="1" dirty="0"/>
              <a:t>on the State Highway System</a:t>
            </a:r>
            <a:r>
              <a:rPr lang="en-US" dirty="0"/>
              <a:t> which will </a:t>
            </a:r>
            <a:r>
              <a:rPr lang="en-US" b="1" dirty="0"/>
              <a:t>divide</a:t>
            </a:r>
            <a:r>
              <a:rPr lang="en-US" dirty="0"/>
              <a:t> a state highway, erect </a:t>
            </a:r>
            <a:r>
              <a:rPr lang="en-US" b="1" dirty="0"/>
              <a:t>median barriers modifying currently available vehicle turning movements</a:t>
            </a:r>
            <a:r>
              <a:rPr lang="en-US" dirty="0"/>
              <a:t>, or have the effect of </a:t>
            </a:r>
            <a:r>
              <a:rPr lang="en-US" b="1" dirty="0"/>
              <a:t>closing or modifying an existing access </a:t>
            </a:r>
            <a:r>
              <a:rPr lang="en-US" dirty="0"/>
              <a:t>to an abutting property owner, the Department shall </a:t>
            </a:r>
            <a:r>
              <a:rPr lang="en-US" b="1" dirty="0">
                <a:solidFill>
                  <a:srgbClr val="990000"/>
                </a:solidFill>
              </a:rPr>
              <a:t>notify</a:t>
            </a:r>
            <a:r>
              <a:rPr lang="en-US" dirty="0"/>
              <a:t> all affected property owners, municipalities, and counties </a:t>
            </a:r>
            <a:r>
              <a:rPr lang="en-US" b="1" dirty="0">
                <a:solidFill>
                  <a:srgbClr val="990000"/>
                </a:solidFill>
              </a:rPr>
              <a:t>at least 180 days before</a:t>
            </a:r>
            <a:r>
              <a:rPr lang="en-US" dirty="0"/>
              <a:t> the design of the project is finalized. The Department’s notice shall provide a written explanation regarding the need for the project and indicate that all affected parties will be given an opportunity to provide comments to the department regarding potential impacts of the change.</a:t>
            </a:r>
          </a:p>
        </p:txBody>
      </p:sp>
    </p:spTree>
    <p:extLst>
      <p:ext uri="{BB962C8B-B14F-4D97-AF65-F5344CB8AC3E}">
        <p14:creationId xmlns:p14="http://schemas.microsoft.com/office/powerpoint/2010/main" val="3530587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a:bodyPr>
          <a:lstStyle/>
          <a:p>
            <a:r>
              <a:rPr lang="en-US" dirty="0"/>
              <a:t>Florida Statute 335.199</a:t>
            </a:r>
          </a:p>
        </p:txBody>
      </p:sp>
      <p:sp>
        <p:nvSpPr>
          <p:cNvPr id="3" name="Content Placeholder 2"/>
          <p:cNvSpPr>
            <a:spLocks noGrp="1"/>
          </p:cNvSpPr>
          <p:nvPr>
            <p:ph idx="1"/>
          </p:nvPr>
        </p:nvSpPr>
        <p:spPr/>
        <p:txBody>
          <a:bodyPr/>
          <a:lstStyle/>
          <a:p>
            <a:r>
              <a:rPr lang="en-US" dirty="0"/>
              <a:t>(2)(a) If the project is within the boundaries of a municipality, the notification shall be issued in writing to the chief elected official of the municipality. If the project is in the unincorporated area of a county, the notification shall be issued in writing to the chief elected official of the county.</a:t>
            </a:r>
          </a:p>
          <a:p>
            <a:r>
              <a:rPr lang="en-US" dirty="0"/>
              <a:t>(b) The Department must also consult with the applicable local government on its final design proposal if the department intends to divide a state highway, erect median barriers, or close or modify existing access to abutting commercial business properties. </a:t>
            </a:r>
            <a:r>
              <a:rPr lang="en-US" b="1" dirty="0"/>
              <a:t>The local government may present the department with alternatives t</a:t>
            </a:r>
            <a:r>
              <a:rPr lang="en-US" dirty="0"/>
              <a:t>hat relieve impacts to such business properties.</a:t>
            </a:r>
          </a:p>
        </p:txBody>
      </p:sp>
    </p:spTree>
    <p:extLst>
      <p:ext uri="{BB962C8B-B14F-4D97-AF65-F5344CB8AC3E}">
        <p14:creationId xmlns:p14="http://schemas.microsoft.com/office/powerpoint/2010/main" val="1570403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a:t>(3) </a:t>
            </a:r>
            <a:r>
              <a:rPr lang="en-US" b="1" dirty="0">
                <a:solidFill>
                  <a:srgbClr val="990000"/>
                </a:solidFill>
              </a:rPr>
              <a:t>The Department shall hold at least one public hearing in the jurisdiction </a:t>
            </a:r>
            <a:r>
              <a:rPr lang="en-US" dirty="0"/>
              <a:t>where the project is located and receive public input to determine how the project will affect access to businesses and the potential economic impact of the project on the local business community.</a:t>
            </a:r>
          </a:p>
          <a:p>
            <a:r>
              <a:rPr lang="en-US" dirty="0"/>
              <a:t>(4) The Department must review all comments from the public hearing and </a:t>
            </a:r>
            <a:r>
              <a:rPr lang="en-US" b="1" dirty="0">
                <a:solidFill>
                  <a:srgbClr val="990000"/>
                </a:solidFill>
              </a:rPr>
              <a:t>take the comments and any alternatives </a:t>
            </a:r>
            <a:r>
              <a:rPr lang="en-US" dirty="0"/>
              <a:t>presented by a local government under subsection (2) </a:t>
            </a:r>
            <a:r>
              <a:rPr lang="en-US" b="1" dirty="0">
                <a:solidFill>
                  <a:srgbClr val="990000"/>
                </a:solidFill>
              </a:rPr>
              <a:t>into consideration in the final design of the highway project.</a:t>
            </a:r>
          </a:p>
          <a:p>
            <a:r>
              <a:rPr lang="en-US" dirty="0"/>
              <a:t>History.—ss. 1, 2, </a:t>
            </a:r>
            <a:r>
              <a:rPr lang="en-US" dirty="0" err="1"/>
              <a:t>ch.</a:t>
            </a:r>
            <a:r>
              <a:rPr lang="en-US" dirty="0"/>
              <a:t> 2010-281; SJR 10-A, 2010 Special Session A.</a:t>
            </a:r>
            <a:endParaRPr lang="en-US" b="1" u="sng" dirty="0">
              <a:solidFill>
                <a:srgbClr val="FF0000"/>
              </a:solidFill>
            </a:endParaRPr>
          </a:p>
          <a:p>
            <a:pPr marL="0" indent="0">
              <a:buNone/>
            </a:pPr>
            <a:endParaRPr lang="en-US" dirty="0"/>
          </a:p>
        </p:txBody>
      </p:sp>
      <p:sp>
        <p:nvSpPr>
          <p:cNvPr id="4" name="Title 1"/>
          <p:cNvSpPr>
            <a:spLocks noGrp="1"/>
          </p:cNvSpPr>
          <p:nvPr>
            <p:ph type="title"/>
          </p:nvPr>
        </p:nvSpPr>
        <p:spPr/>
        <p:txBody>
          <a:bodyPr>
            <a:normAutofit/>
          </a:bodyPr>
          <a:lstStyle/>
          <a:p>
            <a:r>
              <a:rPr lang="en-US" dirty="0"/>
              <a:t>Florida Statute 335.199</a:t>
            </a:r>
          </a:p>
        </p:txBody>
      </p:sp>
    </p:spTree>
    <p:extLst>
      <p:ext uri="{BB962C8B-B14F-4D97-AF65-F5344CB8AC3E}">
        <p14:creationId xmlns:p14="http://schemas.microsoft.com/office/powerpoint/2010/main" val="32433337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CF971-DD52-41CE-A5F0-032FED885065}"/>
              </a:ext>
            </a:extLst>
          </p:cNvPr>
          <p:cNvSpPr>
            <a:spLocks noGrp="1"/>
          </p:cNvSpPr>
          <p:nvPr>
            <p:ph type="title"/>
          </p:nvPr>
        </p:nvSpPr>
        <p:spPr/>
        <p:txBody>
          <a:bodyPr>
            <a:normAutofit/>
          </a:bodyPr>
          <a:lstStyle/>
          <a:p>
            <a:r>
              <a:rPr lang="en-US" dirty="0"/>
              <a:t>Step 1:  Ask yourself:</a:t>
            </a:r>
          </a:p>
        </p:txBody>
      </p:sp>
      <p:sp>
        <p:nvSpPr>
          <p:cNvPr id="3" name="Content Placeholder 2">
            <a:extLst>
              <a:ext uri="{FF2B5EF4-FFF2-40B4-BE49-F238E27FC236}">
                <a16:creationId xmlns:a16="http://schemas.microsoft.com/office/drawing/2014/main" id="{727325DB-17AB-45F1-8037-210827A99617}"/>
              </a:ext>
            </a:extLst>
          </p:cNvPr>
          <p:cNvSpPr>
            <a:spLocks noGrp="1"/>
          </p:cNvSpPr>
          <p:nvPr>
            <p:ph idx="1"/>
          </p:nvPr>
        </p:nvSpPr>
        <p:spPr/>
        <p:txBody>
          <a:bodyPr/>
          <a:lstStyle/>
          <a:p>
            <a:pPr marL="0" indent="0">
              <a:buNone/>
            </a:pPr>
            <a:r>
              <a:rPr lang="en-US" sz="3000" dirty="0"/>
              <a:t>1.</a:t>
            </a:r>
            <a:r>
              <a:rPr lang="en-US" dirty="0"/>
              <a:t> </a:t>
            </a:r>
            <a:r>
              <a:rPr lang="en-US" sz="3000" dirty="0"/>
              <a:t>Is the proposed modification on a state highway?</a:t>
            </a:r>
          </a:p>
          <a:p>
            <a:pPr marL="0" indent="0">
              <a:buNone/>
            </a:pPr>
            <a:r>
              <a:rPr lang="en-US" sz="3000" dirty="0"/>
              <a:t>2. Will the modification modify currently available vehicle turning movements?</a:t>
            </a:r>
          </a:p>
          <a:p>
            <a:pPr marL="0" indent="0">
              <a:buNone/>
            </a:pPr>
            <a:r>
              <a:rPr lang="en-US" sz="3000" dirty="0"/>
              <a:t>3. Was this modification shown to the public during PD&amp;E?</a:t>
            </a:r>
          </a:p>
          <a:p>
            <a:pPr marL="0" indent="0">
              <a:buNone/>
            </a:pPr>
            <a:endParaRPr lang="en-US" sz="3000" dirty="0"/>
          </a:p>
          <a:p>
            <a:pPr marL="0" indent="0">
              <a:buNone/>
            </a:pPr>
            <a:endParaRPr lang="en-US" sz="3000" dirty="0"/>
          </a:p>
        </p:txBody>
      </p:sp>
    </p:spTree>
    <p:extLst>
      <p:ext uri="{BB962C8B-B14F-4D97-AF65-F5344CB8AC3E}">
        <p14:creationId xmlns:p14="http://schemas.microsoft.com/office/powerpoint/2010/main" val="650108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E6E5C-1B12-488A-8535-2A6E505A79BF}"/>
              </a:ext>
            </a:extLst>
          </p:cNvPr>
          <p:cNvSpPr>
            <a:spLocks noGrp="1"/>
          </p:cNvSpPr>
          <p:nvPr>
            <p:ph type="title"/>
          </p:nvPr>
        </p:nvSpPr>
        <p:spPr/>
        <p:txBody>
          <a:bodyPr/>
          <a:lstStyle/>
          <a:p>
            <a:r>
              <a:rPr lang="en-US"/>
              <a:t>Webinar Staff</a:t>
            </a:r>
            <a:endParaRPr lang="en-US" dirty="0"/>
          </a:p>
        </p:txBody>
      </p:sp>
      <p:pic>
        <p:nvPicPr>
          <p:cNvPr id="61" name="Picture Placeholder 18" descr="A person looking at the camera&#10;&#10;Description generated with very high confidence">
            <a:extLst>
              <a:ext uri="{FF2B5EF4-FFF2-40B4-BE49-F238E27FC236}">
                <a16:creationId xmlns:a16="http://schemas.microsoft.com/office/drawing/2014/main" id="{54EAACE0-B44C-43EB-ABFB-5DDFAE22A57A}"/>
              </a:ext>
            </a:extLst>
          </p:cNvPr>
          <p:cNvPicPr>
            <a:picLocks noGrp="1" noChangeAspect="1"/>
          </p:cNvPicPr>
          <p:nvPr>
            <p:ph type="pic" sz="quarter" idx="21"/>
          </p:nvPr>
        </p:nvPicPr>
        <p:blipFill rotWithShape="1">
          <a:blip r:embed="rId4"/>
          <a:srcRect l="7859" r="7859"/>
          <a:stretch/>
        </p:blipFill>
        <p:spPr>
          <a:xfrm>
            <a:off x="1357499" y="2148047"/>
            <a:ext cx="1117129" cy="1646074"/>
          </a:xfrm>
          <a:prstGeom prst="rect">
            <a:avLst/>
          </a:prstGeom>
          <a:ln>
            <a:noFill/>
          </a:ln>
          <a:effectLst>
            <a:outerShdw blurRad="292100" dist="139700" dir="2700000" algn="tl" rotWithShape="0">
              <a:srgbClr val="333333">
                <a:alpha val="65000"/>
              </a:srgbClr>
            </a:outerShdw>
          </a:effectLst>
        </p:spPr>
      </p:pic>
      <p:pic>
        <p:nvPicPr>
          <p:cNvPr id="16" name="Picture Placeholder 24" descr="A person smiling for the camera&#10;&#10;Description generated with very high confidence">
            <a:extLst>
              <a:ext uri="{FF2B5EF4-FFF2-40B4-BE49-F238E27FC236}">
                <a16:creationId xmlns:a16="http://schemas.microsoft.com/office/drawing/2014/main" id="{195A4585-BB52-4CD8-A524-458C4151074F}"/>
              </a:ext>
            </a:extLst>
          </p:cNvPr>
          <p:cNvPicPr>
            <a:picLocks noGrp="1" noChangeAspect="1"/>
          </p:cNvPicPr>
          <p:nvPr>
            <p:ph type="pic" sz="quarter" idx="24"/>
          </p:nvPr>
        </p:nvPicPr>
        <p:blipFill rotWithShape="1">
          <a:blip r:embed="rId5"/>
          <a:srcRect l="16906" r="18580"/>
          <a:stretch/>
        </p:blipFill>
        <p:spPr>
          <a:xfrm>
            <a:off x="6697609" y="2139580"/>
            <a:ext cx="1117129" cy="1646074"/>
          </a:xfrm>
          <a:prstGeom prst="rect">
            <a:avLst/>
          </a:prstGeom>
          <a:ln>
            <a:noFill/>
          </a:ln>
          <a:effectLst>
            <a:outerShdw blurRad="292100" dist="139700" dir="2700000" algn="tl" rotWithShape="0">
              <a:srgbClr val="333333">
                <a:alpha val="65000"/>
              </a:srgbClr>
            </a:outerShdw>
          </a:effectLst>
        </p:spPr>
      </p:pic>
      <p:sp>
        <p:nvSpPr>
          <p:cNvPr id="58" name="Content Placeholder 57">
            <a:extLst>
              <a:ext uri="{FF2B5EF4-FFF2-40B4-BE49-F238E27FC236}">
                <a16:creationId xmlns:a16="http://schemas.microsoft.com/office/drawing/2014/main" id="{1C95C546-DAC5-44DD-98BE-2ECF139ABB52}"/>
              </a:ext>
            </a:extLst>
          </p:cNvPr>
          <p:cNvSpPr>
            <a:spLocks noGrp="1"/>
          </p:cNvSpPr>
          <p:nvPr>
            <p:ph sz="half" idx="26"/>
          </p:nvPr>
        </p:nvSpPr>
        <p:spPr>
          <a:xfrm>
            <a:off x="1357498" y="3976740"/>
            <a:ext cx="1122105" cy="324802"/>
          </a:xfrm>
        </p:spPr>
        <p:txBody>
          <a:bodyPr>
            <a:normAutofit/>
          </a:bodyPr>
          <a:lstStyle/>
          <a:p>
            <a:pPr marL="0" indent="0" algn="ctr">
              <a:buNone/>
            </a:pPr>
            <a:r>
              <a:rPr lang="en-US" sz="1100">
                <a:latin typeface="Times New Roman" panose="02020603050405020304" pitchFamily="18" charset="0"/>
                <a:cs typeface="Times New Roman" panose="02020603050405020304" pitchFamily="18" charset="0"/>
              </a:rPr>
              <a:t>Gina Bonyani</a:t>
            </a:r>
            <a:endParaRPr lang="en-US" sz="1100" dirty="0">
              <a:latin typeface="Times New Roman" panose="02020603050405020304" pitchFamily="18" charset="0"/>
              <a:cs typeface="Times New Roman" panose="02020603050405020304" pitchFamily="18" charset="0"/>
            </a:endParaRPr>
          </a:p>
        </p:txBody>
      </p:sp>
      <p:sp>
        <p:nvSpPr>
          <p:cNvPr id="14" name="Content Placeholder 13">
            <a:extLst>
              <a:ext uri="{FF2B5EF4-FFF2-40B4-BE49-F238E27FC236}">
                <a16:creationId xmlns:a16="http://schemas.microsoft.com/office/drawing/2014/main" id="{29C53825-1723-4F28-B976-BDFA4BB5D587}"/>
              </a:ext>
            </a:extLst>
          </p:cNvPr>
          <p:cNvSpPr>
            <a:spLocks noGrp="1"/>
          </p:cNvSpPr>
          <p:nvPr>
            <p:ph sz="half" idx="27"/>
          </p:nvPr>
        </p:nvSpPr>
        <p:spPr>
          <a:xfrm>
            <a:off x="4873005" y="3978474"/>
            <a:ext cx="1122105" cy="324802"/>
          </a:xfrm>
        </p:spPr>
        <p:txBody>
          <a:bodyPr>
            <a:noAutofit/>
          </a:bodyPr>
          <a:lstStyle/>
          <a:p>
            <a:pPr marL="0" indent="0" algn="ctr">
              <a:buNone/>
            </a:pPr>
            <a:r>
              <a:rPr lang="en-US" sz="1100" dirty="0">
                <a:latin typeface="Times New Roman" panose="02020603050405020304" pitchFamily="18" charset="0"/>
                <a:cs typeface="Times New Roman" panose="02020603050405020304" pitchFamily="18" charset="0"/>
              </a:rPr>
              <a:t>Jenna Bowman</a:t>
            </a:r>
          </a:p>
          <a:p>
            <a:pPr marL="0" indent="0" algn="ctr">
              <a:buNone/>
            </a:pPr>
            <a:endParaRPr lang="en-US" sz="1100" dirty="0">
              <a:latin typeface="Times New Roman" panose="02020603050405020304" pitchFamily="18"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5796E294-8EDC-47F0-918F-4B5C5E3370DE}"/>
              </a:ext>
            </a:extLst>
          </p:cNvPr>
          <p:cNvSpPr>
            <a:spLocks noGrp="1"/>
          </p:cNvSpPr>
          <p:nvPr>
            <p:ph sz="half" idx="29"/>
          </p:nvPr>
        </p:nvSpPr>
        <p:spPr>
          <a:xfrm>
            <a:off x="6702369" y="3978474"/>
            <a:ext cx="1122105" cy="324802"/>
          </a:xfrm>
        </p:spPr>
        <p:txBody>
          <a:bodyPr>
            <a:normAutofit/>
          </a:bodyPr>
          <a:lstStyle/>
          <a:p>
            <a:pPr marL="0" indent="0" algn="ctr">
              <a:buNone/>
            </a:pPr>
            <a:r>
              <a:rPr lang="en-US" sz="1100">
                <a:latin typeface="Times New Roman" panose="02020603050405020304" pitchFamily="18" charset="0"/>
                <a:cs typeface="Times New Roman" panose="02020603050405020304" pitchFamily="18" charset="0"/>
              </a:rPr>
              <a:t>Karla Matos</a:t>
            </a:r>
          </a:p>
          <a:p>
            <a:pPr marL="0" indent="0" algn="ctr">
              <a:buNone/>
            </a:pPr>
            <a:endParaRPr lang="en-US" sz="1100" dirty="0">
              <a:latin typeface="Times New Roman" panose="02020603050405020304" pitchFamily="18" charset="0"/>
              <a:cs typeface="Times New Roman" panose="02020603050405020304" pitchFamily="18" charset="0"/>
            </a:endParaRPr>
          </a:p>
        </p:txBody>
      </p:sp>
      <p:pic>
        <p:nvPicPr>
          <p:cNvPr id="17" name="Picture Placeholder 16" descr="A person smiling for the camera&#10;&#10;Description generated with very high confidence">
            <a:extLst>
              <a:ext uri="{FF2B5EF4-FFF2-40B4-BE49-F238E27FC236}">
                <a16:creationId xmlns:a16="http://schemas.microsoft.com/office/drawing/2014/main" id="{D01CA480-4264-4381-9DEC-014A427BBFF5}"/>
              </a:ext>
            </a:extLst>
          </p:cNvPr>
          <p:cNvPicPr>
            <a:picLocks noGrp="1" noChangeAspect="1"/>
          </p:cNvPicPr>
          <p:nvPr>
            <p:ph type="pic" sz="quarter" idx="22"/>
          </p:nvPr>
        </p:nvPicPr>
        <p:blipFill rotWithShape="1">
          <a:blip r:embed="rId6">
            <a:extLst>
              <a:ext uri="{28A0092B-C50C-407E-A947-70E740481C1C}">
                <a14:useLocalDpi xmlns:a14="http://schemas.microsoft.com/office/drawing/2010/main" val="0"/>
              </a:ext>
            </a:extLst>
          </a:blip>
          <a:srcRect l="9843" r="9843"/>
          <a:stretch/>
        </p:blipFill>
        <p:spPr>
          <a:xfrm>
            <a:off x="4875493" y="2139580"/>
            <a:ext cx="1117129" cy="1646074"/>
          </a:xfrm>
          <a:prstGeom prst="rect">
            <a:avLst/>
          </a:prstGeom>
          <a:ln>
            <a:noFill/>
          </a:ln>
          <a:effectLst>
            <a:outerShdw blurRad="292100" dist="139700" dir="2700000" algn="tl" rotWithShape="0">
              <a:srgbClr val="333333">
                <a:alpha val="65000"/>
              </a:srgbClr>
            </a:outerShdw>
          </a:effectLst>
        </p:spPr>
      </p:pic>
      <p:sp>
        <p:nvSpPr>
          <p:cNvPr id="15" name="Content Placeholder 10">
            <a:extLst>
              <a:ext uri="{FF2B5EF4-FFF2-40B4-BE49-F238E27FC236}">
                <a16:creationId xmlns:a16="http://schemas.microsoft.com/office/drawing/2014/main" id="{8F0104F8-61BF-44CD-AF6E-3E64BF64A33A}"/>
              </a:ext>
            </a:extLst>
          </p:cNvPr>
          <p:cNvSpPr>
            <a:spLocks noGrp="1"/>
          </p:cNvSpPr>
          <p:nvPr>
            <p:ph sz="half" idx="1"/>
          </p:nvPr>
        </p:nvSpPr>
        <p:spPr>
          <a:xfrm>
            <a:off x="3000832" y="3970912"/>
            <a:ext cx="1320799" cy="324802"/>
          </a:xfrm>
        </p:spPr>
        <p:txBody>
          <a:bodyPr>
            <a:noAutofit/>
          </a:bodyPr>
          <a:lstStyle/>
          <a:p>
            <a:pPr marL="0" indent="0" algn="ctr">
              <a:buNone/>
            </a:pPr>
            <a:r>
              <a:rPr lang="en-US" sz="1100" dirty="0">
                <a:latin typeface="Times New Roman" panose="02020603050405020304" pitchFamily="18" charset="0"/>
                <a:cs typeface="Times New Roman" panose="02020603050405020304" pitchFamily="18" charset="0"/>
              </a:rPr>
              <a:t>Rusty Ennemoser</a:t>
            </a:r>
          </a:p>
        </p:txBody>
      </p:sp>
      <p:pic>
        <p:nvPicPr>
          <p:cNvPr id="18" name="Picture Placeholder 20" descr="A person smiling for the camera&#10;&#10;Description generated with very high confidence">
            <a:extLst>
              <a:ext uri="{FF2B5EF4-FFF2-40B4-BE49-F238E27FC236}">
                <a16:creationId xmlns:a16="http://schemas.microsoft.com/office/drawing/2014/main" id="{A266FF11-128A-4D2B-80A2-39E99C62209A}"/>
              </a:ext>
            </a:extLst>
          </p:cNvPr>
          <p:cNvPicPr>
            <a:picLocks noGrp="1" noChangeAspect="1"/>
          </p:cNvPicPr>
          <p:nvPr>
            <p:ph type="pic" sz="quarter" idx="19"/>
          </p:nvPr>
        </p:nvPicPr>
        <p:blipFill rotWithShape="1">
          <a:blip r:embed="rId7"/>
          <a:srcRect r="2369"/>
          <a:stretch/>
        </p:blipFill>
        <p:spPr>
          <a:xfrm>
            <a:off x="3109812" y="2139580"/>
            <a:ext cx="1117129" cy="164607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8671940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23901-2EB5-4AEE-9DB6-E9339EF7B9BC}"/>
              </a:ext>
            </a:extLst>
          </p:cNvPr>
          <p:cNvSpPr>
            <a:spLocks noGrp="1"/>
          </p:cNvSpPr>
          <p:nvPr>
            <p:ph type="title"/>
          </p:nvPr>
        </p:nvSpPr>
        <p:spPr>
          <a:xfrm>
            <a:off x="315468" y="1245468"/>
            <a:ext cx="8503920" cy="481604"/>
          </a:xfrm>
        </p:spPr>
        <p:txBody>
          <a:bodyPr>
            <a:normAutofit fontScale="90000"/>
          </a:bodyPr>
          <a:lstStyle/>
          <a:p>
            <a:r>
              <a:rPr lang="en-US" dirty="0"/>
              <a:t>If the answer to #1 and #2 is YES</a:t>
            </a:r>
            <a:br>
              <a:rPr lang="en-US" dirty="0"/>
            </a:br>
            <a:endParaRPr lang="en-US" dirty="0"/>
          </a:p>
        </p:txBody>
      </p:sp>
      <p:sp>
        <p:nvSpPr>
          <p:cNvPr id="3" name="Content Placeholder 2">
            <a:extLst>
              <a:ext uri="{FF2B5EF4-FFF2-40B4-BE49-F238E27FC236}">
                <a16:creationId xmlns:a16="http://schemas.microsoft.com/office/drawing/2014/main" id="{0F3769BD-3EFE-4475-A99A-B3398A22E21D}"/>
              </a:ext>
            </a:extLst>
          </p:cNvPr>
          <p:cNvSpPr>
            <a:spLocks noGrp="1"/>
          </p:cNvSpPr>
          <p:nvPr>
            <p:ph idx="1"/>
          </p:nvPr>
        </p:nvSpPr>
        <p:spPr/>
        <p:txBody>
          <a:bodyPr>
            <a:normAutofit/>
          </a:bodyPr>
          <a:lstStyle/>
          <a:p>
            <a:r>
              <a:rPr lang="en-US" sz="2700" dirty="0"/>
              <a:t>You must notify all affected property owners and municipalities 180 days </a:t>
            </a:r>
            <a:r>
              <a:rPr lang="en-US" sz="2700" b="1" dirty="0"/>
              <a:t>before the project is let </a:t>
            </a:r>
            <a:r>
              <a:rPr lang="en-US" sz="2700" dirty="0"/>
              <a:t>that the Department intends to change the median opening.</a:t>
            </a:r>
          </a:p>
          <a:p>
            <a:r>
              <a:rPr lang="en-US" sz="2700" dirty="0"/>
              <a:t>You must hold </a:t>
            </a:r>
            <a:r>
              <a:rPr lang="en-US" sz="2700" b="1" dirty="0"/>
              <a:t>at least one public hearing </a:t>
            </a:r>
            <a:r>
              <a:rPr lang="en-US" sz="2700" dirty="0"/>
              <a:t>to receive input on how the project will affect access to adjacent properties and the potential economic impact. </a:t>
            </a:r>
          </a:p>
        </p:txBody>
      </p:sp>
    </p:spTree>
    <p:extLst>
      <p:ext uri="{BB962C8B-B14F-4D97-AF65-F5344CB8AC3E}">
        <p14:creationId xmlns:p14="http://schemas.microsoft.com/office/powerpoint/2010/main" val="2096994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65201-1C60-41D2-812F-616E21CDA573}"/>
              </a:ext>
            </a:extLst>
          </p:cNvPr>
          <p:cNvSpPr>
            <a:spLocks noGrp="1"/>
          </p:cNvSpPr>
          <p:nvPr>
            <p:ph type="title"/>
          </p:nvPr>
        </p:nvSpPr>
        <p:spPr/>
        <p:txBody>
          <a:bodyPr>
            <a:normAutofit/>
          </a:bodyPr>
          <a:lstStyle/>
          <a:p>
            <a:r>
              <a:rPr lang="en-US" dirty="0"/>
              <a:t>Was it presented to the public during PD&amp;E?</a:t>
            </a:r>
          </a:p>
        </p:txBody>
      </p:sp>
      <p:sp>
        <p:nvSpPr>
          <p:cNvPr id="3" name="Content Placeholder 2">
            <a:extLst>
              <a:ext uri="{FF2B5EF4-FFF2-40B4-BE49-F238E27FC236}">
                <a16:creationId xmlns:a16="http://schemas.microsoft.com/office/drawing/2014/main" id="{7626A978-C71C-439F-8702-43BC26DF4E23}"/>
              </a:ext>
            </a:extLst>
          </p:cNvPr>
          <p:cNvSpPr>
            <a:spLocks noGrp="1"/>
          </p:cNvSpPr>
          <p:nvPr>
            <p:ph idx="1"/>
          </p:nvPr>
        </p:nvSpPr>
        <p:spPr/>
        <p:txBody>
          <a:bodyPr>
            <a:normAutofit/>
          </a:bodyPr>
          <a:lstStyle/>
          <a:p>
            <a:r>
              <a:rPr lang="en-US" sz="2700" dirty="0"/>
              <a:t>If the answer to #3 is YES, you don’t have to have a public hearing.</a:t>
            </a:r>
          </a:p>
        </p:txBody>
      </p:sp>
      <p:pic>
        <p:nvPicPr>
          <p:cNvPr id="5" name="Picture 4" descr="P:\2011 Projects\E9Y13500_ Glades Rd PD&amp;E\Discipline Files\Public Involvement\Kickoff Mtg\Photos\P1070045.JPG">
            <a:extLst>
              <a:ext uri="{FF2B5EF4-FFF2-40B4-BE49-F238E27FC236}">
                <a16:creationId xmlns:a16="http://schemas.microsoft.com/office/drawing/2014/main" id="{3DE5FD60-45F4-4FAB-A7AE-9F241B76EEA0}"/>
              </a:ext>
            </a:extLst>
          </p:cNvPr>
          <p:cNvPicPr>
            <a:picLocks noChangeAspect="1" noChangeArrowheads="1"/>
          </p:cNvPicPr>
          <p:nvPr/>
        </p:nvPicPr>
        <p:blipFill>
          <a:blip r:embed="rId2"/>
          <a:srcRect/>
          <a:stretch>
            <a:fillRect/>
          </a:stretch>
        </p:blipFill>
        <p:spPr bwMode="auto">
          <a:xfrm>
            <a:off x="4336700" y="2592356"/>
            <a:ext cx="3614586" cy="2710940"/>
          </a:xfrm>
          <a:prstGeom prst="rect">
            <a:avLst/>
          </a:prstGeom>
          <a:ln w="38100">
            <a:solidFill>
              <a:schemeClr val="lt1">
                <a:hueOff val="0"/>
                <a:satOff val="0"/>
                <a:lumOff val="0"/>
              </a:schemeClr>
            </a:solidFill>
          </a:ln>
          <a:effectLst>
            <a:glow rad="88900">
              <a:schemeClr val="tx1">
                <a:alpha val="15000"/>
              </a:schemeClr>
            </a:glow>
          </a:effectLst>
        </p:spPr>
      </p:pic>
    </p:spTree>
    <p:extLst>
      <p:ext uri="{BB962C8B-B14F-4D97-AF65-F5344CB8AC3E}">
        <p14:creationId xmlns:p14="http://schemas.microsoft.com/office/powerpoint/2010/main" val="435952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AC83C-D771-4961-979F-C947D085A286}"/>
              </a:ext>
            </a:extLst>
          </p:cNvPr>
          <p:cNvSpPr>
            <a:spLocks noGrp="1"/>
          </p:cNvSpPr>
          <p:nvPr>
            <p:ph type="title"/>
          </p:nvPr>
        </p:nvSpPr>
        <p:spPr/>
        <p:txBody>
          <a:bodyPr>
            <a:normAutofit/>
          </a:bodyPr>
          <a:lstStyle/>
          <a:p>
            <a:r>
              <a:rPr lang="en-US"/>
              <a:t>What is a stakeholder?</a:t>
            </a:r>
            <a:endParaRPr lang="en-US" dirty="0"/>
          </a:p>
        </p:txBody>
      </p:sp>
      <p:sp>
        <p:nvSpPr>
          <p:cNvPr id="3" name="Content Placeholder 2">
            <a:extLst>
              <a:ext uri="{FF2B5EF4-FFF2-40B4-BE49-F238E27FC236}">
                <a16:creationId xmlns:a16="http://schemas.microsoft.com/office/drawing/2014/main" id="{4C5A50F2-8D37-4D55-AA3F-DBBBD404778B}"/>
              </a:ext>
            </a:extLst>
          </p:cNvPr>
          <p:cNvSpPr>
            <a:spLocks noGrp="1"/>
          </p:cNvSpPr>
          <p:nvPr>
            <p:ph idx="1"/>
          </p:nvPr>
        </p:nvSpPr>
        <p:spPr>
          <a:xfrm>
            <a:off x="315468" y="2316706"/>
            <a:ext cx="2403809" cy="2336368"/>
          </a:xfrm>
        </p:spPr>
        <p:txBody>
          <a:bodyPr>
            <a:normAutofit fontScale="92500"/>
          </a:bodyPr>
          <a:lstStyle/>
          <a:p>
            <a:pPr marL="0" indent="0" algn="ctr">
              <a:buNone/>
            </a:pPr>
            <a:r>
              <a:rPr lang="en-US" dirty="0"/>
              <a:t>A person or business that has an interest or investment </a:t>
            </a:r>
            <a:br>
              <a:rPr lang="en-US" dirty="0"/>
            </a:br>
            <a:r>
              <a:rPr lang="en-US" dirty="0"/>
              <a:t>(a “stake”) in something and who is impacted by and cares about how it turns out. </a:t>
            </a:r>
          </a:p>
        </p:txBody>
      </p:sp>
      <p:pic>
        <p:nvPicPr>
          <p:cNvPr id="7" name="Picture 6">
            <a:extLst>
              <a:ext uri="{FF2B5EF4-FFF2-40B4-BE49-F238E27FC236}">
                <a16:creationId xmlns:a16="http://schemas.microsoft.com/office/drawing/2014/main" id="{66D20EE4-7B93-480A-A921-800A8A1A9F25}"/>
              </a:ext>
            </a:extLst>
          </p:cNvPr>
          <p:cNvPicPr>
            <a:picLocks noChangeAspect="1"/>
          </p:cNvPicPr>
          <p:nvPr/>
        </p:nvPicPr>
        <p:blipFill rotWithShape="1">
          <a:blip r:embed="rId3">
            <a:extLst>
              <a:ext uri="{28A0092B-C50C-407E-A947-70E740481C1C}">
                <a14:useLocalDpi xmlns:a14="http://schemas.microsoft.com/office/drawing/2010/main" val="0"/>
              </a:ext>
            </a:extLst>
          </a:blip>
          <a:srcRect b="1536"/>
          <a:stretch/>
        </p:blipFill>
        <p:spPr>
          <a:xfrm>
            <a:off x="2911992" y="1646718"/>
            <a:ext cx="6232008" cy="4090877"/>
          </a:xfrm>
          <a:prstGeom prst="rect">
            <a:avLst/>
          </a:prstGeom>
        </p:spPr>
      </p:pic>
    </p:spTree>
    <p:extLst>
      <p:ext uri="{BB962C8B-B14F-4D97-AF65-F5344CB8AC3E}">
        <p14:creationId xmlns:p14="http://schemas.microsoft.com/office/powerpoint/2010/main" val="16604797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E3D4-04C0-4936-9866-2BFE497197F0}"/>
              </a:ext>
            </a:extLst>
          </p:cNvPr>
          <p:cNvSpPr>
            <a:spLocks noGrp="1"/>
          </p:cNvSpPr>
          <p:nvPr>
            <p:ph type="title"/>
          </p:nvPr>
        </p:nvSpPr>
        <p:spPr/>
        <p:txBody>
          <a:bodyPr>
            <a:normAutofit/>
          </a:bodyPr>
          <a:lstStyle/>
          <a:p>
            <a:r>
              <a:rPr lang="en-US"/>
              <a:t>Who are the stakeholders?</a:t>
            </a:r>
            <a:endParaRPr lang="en-US" dirty="0"/>
          </a:p>
        </p:txBody>
      </p:sp>
      <p:sp>
        <p:nvSpPr>
          <p:cNvPr id="3" name="Content Placeholder 2">
            <a:extLst>
              <a:ext uri="{FF2B5EF4-FFF2-40B4-BE49-F238E27FC236}">
                <a16:creationId xmlns:a16="http://schemas.microsoft.com/office/drawing/2014/main" id="{2DC722A8-325E-44D2-9515-3F64826DD469}"/>
              </a:ext>
            </a:extLst>
          </p:cNvPr>
          <p:cNvSpPr>
            <a:spLocks noGrp="1"/>
          </p:cNvSpPr>
          <p:nvPr>
            <p:ph idx="1"/>
          </p:nvPr>
        </p:nvSpPr>
        <p:spPr>
          <a:xfrm>
            <a:off x="315469" y="1883569"/>
            <a:ext cx="4159256" cy="3684044"/>
          </a:xfrm>
        </p:spPr>
        <p:txBody>
          <a:bodyPr>
            <a:normAutofit/>
          </a:bodyPr>
          <a:lstStyle/>
          <a:p>
            <a:r>
              <a:rPr lang="en-US" dirty="0"/>
              <a:t>Residents (property owners and renters)</a:t>
            </a:r>
          </a:p>
          <a:p>
            <a:r>
              <a:rPr lang="en-US" dirty="0"/>
              <a:t>Businesses (owners and employees)</a:t>
            </a:r>
          </a:p>
          <a:p>
            <a:r>
              <a:rPr lang="en-US" dirty="0"/>
              <a:t>Elected officials and agency representatives</a:t>
            </a:r>
          </a:p>
          <a:p>
            <a:r>
              <a:rPr lang="en-US" dirty="0"/>
              <a:t>Emergency services (police and fire)</a:t>
            </a:r>
          </a:p>
          <a:p>
            <a:r>
              <a:rPr lang="en-US" dirty="0"/>
              <a:t>Bus/Transit operators</a:t>
            </a:r>
          </a:p>
          <a:p>
            <a:r>
              <a:rPr lang="en-US" dirty="0"/>
              <a:t>Commuters/users</a:t>
            </a:r>
          </a:p>
        </p:txBody>
      </p:sp>
      <p:pic>
        <p:nvPicPr>
          <p:cNvPr id="4" name="Picture 3">
            <a:extLst>
              <a:ext uri="{FF2B5EF4-FFF2-40B4-BE49-F238E27FC236}">
                <a16:creationId xmlns:a16="http://schemas.microsoft.com/office/drawing/2014/main" id="{42DA01E8-EC8F-41DF-B36A-EE3E119AD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17464" y="1777114"/>
            <a:ext cx="2413889" cy="2078723"/>
          </a:xfrm>
          <a:prstGeom prst="rect">
            <a:avLst/>
          </a:prstGeom>
          <a:ln w="38100">
            <a:solidFill>
              <a:schemeClr val="lt1">
                <a:hueOff val="0"/>
                <a:satOff val="0"/>
                <a:lumOff val="0"/>
              </a:schemeClr>
            </a:solidFill>
          </a:ln>
          <a:effectLst>
            <a:glow rad="88900">
              <a:schemeClr val="tx1">
                <a:alpha val="15000"/>
              </a:schemeClr>
            </a:glow>
          </a:effectLst>
        </p:spPr>
      </p:pic>
      <p:pic>
        <p:nvPicPr>
          <p:cNvPr id="6" name="Picture 5">
            <a:extLst>
              <a:ext uri="{FF2B5EF4-FFF2-40B4-BE49-F238E27FC236}">
                <a16:creationId xmlns:a16="http://schemas.microsoft.com/office/drawing/2014/main" id="{E4138E9F-9C77-48B3-B4DA-007520F71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669277" y="2765964"/>
            <a:ext cx="2691730" cy="1760864"/>
          </a:xfrm>
          <a:prstGeom prst="rect">
            <a:avLst/>
          </a:prstGeom>
          <a:ln w="38100">
            <a:solidFill>
              <a:schemeClr val="lt1">
                <a:hueOff val="0"/>
                <a:satOff val="0"/>
                <a:lumOff val="0"/>
              </a:schemeClr>
            </a:solidFill>
          </a:ln>
          <a:effectLst>
            <a:glow rad="88900">
              <a:schemeClr val="tx1">
                <a:alpha val="15000"/>
              </a:schemeClr>
            </a:glow>
          </a:effectLst>
        </p:spPr>
      </p:pic>
      <p:pic>
        <p:nvPicPr>
          <p:cNvPr id="5" name="Picture 4">
            <a:extLst>
              <a:ext uri="{FF2B5EF4-FFF2-40B4-BE49-F238E27FC236}">
                <a16:creationId xmlns:a16="http://schemas.microsoft.com/office/drawing/2014/main" id="{0B06B3B2-F519-4F4E-888D-E39D69920A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1131" y="4092037"/>
            <a:ext cx="2288773" cy="1567825"/>
          </a:xfrm>
          <a:prstGeom prst="rect">
            <a:avLst/>
          </a:prstGeom>
          <a:ln w="38100">
            <a:solidFill>
              <a:schemeClr val="lt1">
                <a:hueOff val="0"/>
                <a:satOff val="0"/>
                <a:lumOff val="0"/>
              </a:schemeClr>
            </a:solidFill>
          </a:ln>
          <a:effectLst>
            <a:glow rad="88900">
              <a:schemeClr val="tx1">
                <a:alpha val="15000"/>
              </a:schemeClr>
            </a:glow>
          </a:effectLst>
        </p:spPr>
      </p:pic>
    </p:spTree>
    <p:extLst>
      <p:ext uri="{BB962C8B-B14F-4D97-AF65-F5344CB8AC3E}">
        <p14:creationId xmlns:p14="http://schemas.microsoft.com/office/powerpoint/2010/main" val="3326927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044C7-7EFA-4CBD-B7E9-3C8D989B8F6F}"/>
              </a:ext>
            </a:extLst>
          </p:cNvPr>
          <p:cNvSpPr>
            <a:spLocks noGrp="1"/>
          </p:cNvSpPr>
          <p:nvPr>
            <p:ph type="title"/>
          </p:nvPr>
        </p:nvSpPr>
        <p:spPr/>
        <p:txBody>
          <a:bodyPr>
            <a:normAutofit/>
          </a:bodyPr>
          <a:lstStyle/>
          <a:p>
            <a:r>
              <a:rPr lang="en-US"/>
              <a:t>Also Think About the Users of a Facility</a:t>
            </a:r>
            <a:endParaRPr lang="en-US" dirty="0"/>
          </a:p>
        </p:txBody>
      </p:sp>
      <p:sp>
        <p:nvSpPr>
          <p:cNvPr id="3" name="Content Placeholder 2">
            <a:extLst>
              <a:ext uri="{FF2B5EF4-FFF2-40B4-BE49-F238E27FC236}">
                <a16:creationId xmlns:a16="http://schemas.microsoft.com/office/drawing/2014/main" id="{E2ACCB3C-B6FB-40B9-94F5-C4388D19FC6F}"/>
              </a:ext>
            </a:extLst>
          </p:cNvPr>
          <p:cNvSpPr>
            <a:spLocks noGrp="1"/>
          </p:cNvSpPr>
          <p:nvPr>
            <p:ph idx="1"/>
          </p:nvPr>
        </p:nvSpPr>
        <p:spPr/>
        <p:txBody>
          <a:bodyPr/>
          <a:lstStyle/>
          <a:p>
            <a:r>
              <a:rPr lang="en-US" dirty="0"/>
              <a:t>Local</a:t>
            </a:r>
          </a:p>
          <a:p>
            <a:r>
              <a:rPr lang="en-US" dirty="0"/>
              <a:t>Regional</a:t>
            </a:r>
          </a:p>
          <a:p>
            <a:r>
              <a:rPr lang="en-US" dirty="0"/>
              <a:t>Trucks</a:t>
            </a:r>
          </a:p>
          <a:p>
            <a:r>
              <a:rPr lang="en-US" dirty="0"/>
              <a:t>Bicyclists</a:t>
            </a:r>
          </a:p>
          <a:p>
            <a:r>
              <a:rPr lang="en-US" dirty="0"/>
              <a:t>Pedestrians</a:t>
            </a:r>
          </a:p>
          <a:p>
            <a:endParaRPr lang="en-US" dirty="0"/>
          </a:p>
        </p:txBody>
      </p:sp>
      <p:pic>
        <p:nvPicPr>
          <p:cNvPr id="6" name="Picture 5">
            <a:extLst>
              <a:ext uri="{FF2B5EF4-FFF2-40B4-BE49-F238E27FC236}">
                <a16:creationId xmlns:a16="http://schemas.microsoft.com/office/drawing/2014/main" id="{9E87FD27-E062-460D-AE1F-0A6114F832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048" y="4046191"/>
            <a:ext cx="2273732" cy="151582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660D6EFA-C838-4A01-B6C0-7F5E39C8FB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2501" y="2342724"/>
            <a:ext cx="2434604" cy="160176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9DD3B86F-8C39-4BE7-9F12-E115D34C2C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032" y="1734456"/>
            <a:ext cx="1473356" cy="221003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5A0E8966-1BDF-43BB-8B9E-B42B9E6E414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09" r="6529"/>
          <a:stretch/>
        </p:blipFill>
        <p:spPr>
          <a:xfrm>
            <a:off x="4067313" y="4046192"/>
            <a:ext cx="2359810" cy="1515822"/>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AA63AC56-26D8-46BA-9FB1-475FFDD183B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2833" y="4051790"/>
            <a:ext cx="2252615" cy="15158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149274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51D53-A497-4514-99F0-4D31DDCEDA22}"/>
              </a:ext>
            </a:extLst>
          </p:cNvPr>
          <p:cNvSpPr>
            <a:spLocks noGrp="1"/>
          </p:cNvSpPr>
          <p:nvPr>
            <p:ph type="title"/>
          </p:nvPr>
        </p:nvSpPr>
        <p:spPr/>
        <p:txBody>
          <a:bodyPr>
            <a:normAutofit/>
          </a:bodyPr>
          <a:lstStyle/>
          <a:p>
            <a:r>
              <a:rPr lang="en-US"/>
              <a:t>State Law Guidance on Notifying the Public</a:t>
            </a:r>
            <a:endParaRPr lang="en-US" dirty="0"/>
          </a:p>
        </p:txBody>
      </p:sp>
      <p:sp>
        <p:nvSpPr>
          <p:cNvPr id="3" name="Content Placeholder 2">
            <a:extLst>
              <a:ext uri="{FF2B5EF4-FFF2-40B4-BE49-F238E27FC236}">
                <a16:creationId xmlns:a16="http://schemas.microsoft.com/office/drawing/2014/main" id="{FB09855F-AD60-49E5-81EE-D370BADD38C6}"/>
              </a:ext>
            </a:extLst>
          </p:cNvPr>
          <p:cNvSpPr>
            <a:spLocks noGrp="1"/>
          </p:cNvSpPr>
          <p:nvPr>
            <p:ph idx="1"/>
          </p:nvPr>
        </p:nvSpPr>
        <p:spPr>
          <a:xfrm>
            <a:off x="315468" y="2428322"/>
            <a:ext cx="4949205" cy="3139290"/>
          </a:xfrm>
        </p:spPr>
        <p:txBody>
          <a:bodyPr/>
          <a:lstStyle/>
          <a:p>
            <a:pPr marL="0" indent="0" algn="ctr">
              <a:buNone/>
            </a:pPr>
            <a:r>
              <a:rPr lang="en-US" dirty="0"/>
              <a:t>Minimum 300 feet from centerline</a:t>
            </a:r>
          </a:p>
          <a:p>
            <a:pPr algn="ctr"/>
            <a:endParaRPr lang="en-US" dirty="0"/>
          </a:p>
          <a:p>
            <a:pPr marL="0" indent="0" algn="ctr">
              <a:buNone/>
            </a:pPr>
            <a:r>
              <a:rPr lang="en-US" sz="2400" b="1" dirty="0">
                <a:solidFill>
                  <a:srgbClr val="990000"/>
                </a:solidFill>
              </a:rPr>
              <a:t>And</a:t>
            </a:r>
          </a:p>
          <a:p>
            <a:pPr algn="ctr"/>
            <a:endParaRPr lang="en-US" dirty="0"/>
          </a:p>
          <a:p>
            <a:pPr marL="0" indent="0" algn="ctr">
              <a:buNone/>
            </a:pPr>
            <a:r>
              <a:rPr lang="en-US" dirty="0"/>
              <a:t>Those determined to be substantially affected environmentally, economically, socially, or safety wise</a:t>
            </a:r>
          </a:p>
        </p:txBody>
      </p:sp>
      <p:grpSp>
        <p:nvGrpSpPr>
          <p:cNvPr id="10" name="Group 9">
            <a:extLst>
              <a:ext uri="{FF2B5EF4-FFF2-40B4-BE49-F238E27FC236}">
                <a16:creationId xmlns:a16="http://schemas.microsoft.com/office/drawing/2014/main" id="{05DFE2EC-0829-4F81-88F8-DD40FDCEF9BF}"/>
              </a:ext>
            </a:extLst>
          </p:cNvPr>
          <p:cNvGrpSpPr/>
          <p:nvPr/>
        </p:nvGrpSpPr>
        <p:grpSpPr>
          <a:xfrm>
            <a:off x="5967919" y="1788724"/>
            <a:ext cx="2385923" cy="3989394"/>
            <a:chOff x="5943599" y="1456321"/>
            <a:chExt cx="3230564" cy="5401679"/>
          </a:xfrm>
        </p:grpSpPr>
        <p:sp>
          <p:nvSpPr>
            <p:cNvPr id="4" name="Slide Number Placeholder 5">
              <a:extLst>
                <a:ext uri="{FF2B5EF4-FFF2-40B4-BE49-F238E27FC236}">
                  <a16:creationId xmlns:a16="http://schemas.microsoft.com/office/drawing/2014/main" id="{89FBFBD9-1190-4B81-AB10-4303F541921F}"/>
                </a:ext>
              </a:extLst>
            </p:cNvPr>
            <p:cNvSpPr txBox="1">
              <a:spLocks/>
            </p:cNvSpPr>
            <p:nvPr/>
          </p:nvSpPr>
          <p:spPr>
            <a:xfrm>
              <a:off x="7040563" y="6381750"/>
              <a:ext cx="2133600" cy="47625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342900">
                <a:defRPr/>
              </a:pPr>
              <a:fld id="{7C72C10C-AEB6-41E3-9384-1045FC0C5281}" type="slidenum">
                <a:rPr lang="en-US" sz="1350">
                  <a:solidFill>
                    <a:prstClr val="white"/>
                  </a:solidFill>
                  <a:latin typeface="Calibri" panose="020F0502020204030204"/>
                </a:rPr>
                <a:pPr defTabSz="342900">
                  <a:defRPr/>
                </a:pPr>
                <a:t>25</a:t>
              </a:fld>
              <a:endParaRPr lang="en-US" sz="1350" dirty="0">
                <a:solidFill>
                  <a:prstClr val="white"/>
                </a:solidFill>
                <a:latin typeface="Calibri" panose="020F0502020204030204"/>
              </a:endParaRPr>
            </a:p>
          </p:txBody>
        </p:sp>
        <p:pic>
          <p:nvPicPr>
            <p:cNvPr id="5" name="Picture 4">
              <a:extLst>
                <a:ext uri="{FF2B5EF4-FFF2-40B4-BE49-F238E27FC236}">
                  <a16:creationId xmlns:a16="http://schemas.microsoft.com/office/drawing/2014/main" id="{3E191604-80E0-4901-9081-4B921B73B9E7}"/>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rcRect t="5797" b="5796"/>
            <a:stretch/>
          </p:blipFill>
          <p:spPr>
            <a:xfrm rot="5400000">
              <a:off x="4628127" y="2771793"/>
              <a:ext cx="5233540" cy="2602595"/>
            </a:xfrm>
            <a:prstGeom prst="rect">
              <a:avLst/>
            </a:prstGeom>
            <a:ln w="38100">
              <a:solidFill>
                <a:schemeClr val="lt1">
                  <a:hueOff val="0"/>
                  <a:satOff val="0"/>
                  <a:lumOff val="0"/>
                </a:schemeClr>
              </a:solidFill>
            </a:ln>
            <a:effectLst>
              <a:glow rad="88900">
                <a:schemeClr val="tx1">
                  <a:alpha val="15000"/>
                </a:schemeClr>
              </a:glow>
            </a:effectLst>
          </p:spPr>
        </p:pic>
        <p:cxnSp>
          <p:nvCxnSpPr>
            <p:cNvPr id="6" name="Straight Connector 5">
              <a:extLst>
                <a:ext uri="{FF2B5EF4-FFF2-40B4-BE49-F238E27FC236}">
                  <a16:creationId xmlns:a16="http://schemas.microsoft.com/office/drawing/2014/main" id="{51F303D3-F44D-4372-850F-A8BEFAAC62E2}"/>
                </a:ext>
              </a:extLst>
            </p:cNvPr>
            <p:cNvCxnSpPr/>
            <p:nvPr/>
          </p:nvCxnSpPr>
          <p:spPr>
            <a:xfrm>
              <a:off x="7883373" y="1467674"/>
              <a:ext cx="22815" cy="5231065"/>
            </a:xfrm>
            <a:prstGeom prst="line">
              <a:avLst/>
            </a:prstGeom>
            <a:ln w="50800">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DC2A6CD-EC10-4BDA-8C06-A9775A255E26}"/>
                </a:ext>
              </a:extLst>
            </p:cNvPr>
            <p:cNvSpPr txBox="1"/>
            <p:nvPr/>
          </p:nvSpPr>
          <p:spPr>
            <a:xfrm>
              <a:off x="6838578" y="1491347"/>
              <a:ext cx="978148" cy="875139"/>
            </a:xfrm>
            <a:prstGeom prst="rect">
              <a:avLst/>
            </a:prstGeom>
            <a:solidFill>
              <a:schemeClr val="bg1"/>
            </a:solidFill>
            <a:ln>
              <a:solidFill>
                <a:schemeClr val="tx2"/>
              </a:solidFill>
            </a:ln>
          </p:spPr>
          <p:txBody>
            <a:bodyPr wrap="square" rtlCol="0">
              <a:spAutoFit/>
            </a:bodyPr>
            <a:lstStyle/>
            <a:p>
              <a:pPr algn="ctr" defTabSz="342900"/>
              <a:r>
                <a:rPr lang="en-US" sz="900" b="1" dirty="0">
                  <a:solidFill>
                    <a:srgbClr val="44546A"/>
                  </a:solidFill>
                  <a:latin typeface="Calibri" panose="020F0502020204030204"/>
                </a:rPr>
                <a:t>Area within 300’ of Centerline</a:t>
              </a:r>
            </a:p>
          </p:txBody>
        </p:sp>
        <p:cxnSp>
          <p:nvCxnSpPr>
            <p:cNvPr id="8" name="Straight Connector 7">
              <a:extLst>
                <a:ext uri="{FF2B5EF4-FFF2-40B4-BE49-F238E27FC236}">
                  <a16:creationId xmlns:a16="http://schemas.microsoft.com/office/drawing/2014/main" id="{35DA7083-FF00-4424-93BC-0D9721E6E835}"/>
                </a:ext>
              </a:extLst>
            </p:cNvPr>
            <p:cNvCxnSpPr/>
            <p:nvPr/>
          </p:nvCxnSpPr>
          <p:spPr>
            <a:xfrm>
              <a:off x="6757389" y="1460275"/>
              <a:ext cx="22815" cy="5231065"/>
            </a:xfrm>
            <a:prstGeom prst="line">
              <a:avLst/>
            </a:prstGeom>
            <a:ln w="50800">
              <a:solidFill>
                <a:srgbClr val="FFFF00"/>
              </a:solidFill>
              <a:prstDash val="dash"/>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Arrow: Up-Down 8">
              <a:extLst>
                <a:ext uri="{FF2B5EF4-FFF2-40B4-BE49-F238E27FC236}">
                  <a16:creationId xmlns:a16="http://schemas.microsoft.com/office/drawing/2014/main" id="{7400C2BC-55C1-4AB3-84BC-2CA49922CE4B}"/>
                </a:ext>
              </a:extLst>
            </p:cNvPr>
            <p:cNvSpPr/>
            <p:nvPr/>
          </p:nvSpPr>
          <p:spPr>
            <a:xfrm rot="5400000">
              <a:off x="7175251" y="1953406"/>
              <a:ext cx="304800" cy="1129195"/>
            </a:xfrm>
            <a:prstGeom prst="upDownArrow">
              <a:avLst>
                <a:gd name="adj1" fmla="val 38350"/>
                <a:gd name="adj2" fmla="val 76214"/>
              </a:avLst>
            </a:prstGeom>
            <a:solidFill>
              <a:srgbClr val="FFFF00"/>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grpSp>
    </p:spTree>
    <p:extLst>
      <p:ext uri="{BB962C8B-B14F-4D97-AF65-F5344CB8AC3E}">
        <p14:creationId xmlns:p14="http://schemas.microsoft.com/office/powerpoint/2010/main" val="2322827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77A2-91FE-4D6D-8CFB-E8614CF27B72}"/>
              </a:ext>
            </a:extLst>
          </p:cNvPr>
          <p:cNvSpPr>
            <a:spLocks noGrp="1"/>
          </p:cNvSpPr>
          <p:nvPr>
            <p:ph type="title"/>
          </p:nvPr>
        </p:nvSpPr>
        <p:spPr/>
        <p:txBody>
          <a:bodyPr>
            <a:normAutofit/>
          </a:bodyPr>
          <a:lstStyle/>
          <a:p>
            <a:r>
              <a:rPr lang="en-US" dirty="0"/>
              <a:t>A three-pronged approach to finding stakeholders</a:t>
            </a:r>
          </a:p>
        </p:txBody>
      </p:sp>
      <p:sp>
        <p:nvSpPr>
          <p:cNvPr id="3" name="Content Placeholder 2">
            <a:extLst>
              <a:ext uri="{FF2B5EF4-FFF2-40B4-BE49-F238E27FC236}">
                <a16:creationId xmlns:a16="http://schemas.microsoft.com/office/drawing/2014/main" id="{433D324A-B804-4E95-9772-8BA0576E5245}"/>
              </a:ext>
            </a:extLst>
          </p:cNvPr>
          <p:cNvSpPr>
            <a:spLocks noGrp="1"/>
          </p:cNvSpPr>
          <p:nvPr>
            <p:ph idx="1"/>
          </p:nvPr>
        </p:nvSpPr>
        <p:spPr>
          <a:xfrm>
            <a:off x="315469" y="1883569"/>
            <a:ext cx="8185262" cy="3684044"/>
          </a:xfrm>
        </p:spPr>
        <p:txBody>
          <a:bodyPr>
            <a:normAutofit/>
          </a:bodyPr>
          <a:lstStyle/>
          <a:p>
            <a:r>
              <a:rPr lang="en-US" dirty="0"/>
              <a:t>Windshield Survey – Field Visits</a:t>
            </a:r>
          </a:p>
          <a:p>
            <a:r>
              <a:rPr lang="en-US" dirty="0"/>
              <a:t>Socioeconomic and GIS data</a:t>
            </a:r>
          </a:p>
          <a:p>
            <a:pPr lvl="1"/>
            <a:r>
              <a:rPr lang="en-US" dirty="0"/>
              <a:t>U.S. Census </a:t>
            </a:r>
            <a:r>
              <a:rPr lang="en-US" dirty="0">
                <a:cs typeface="Arial" pitchFamily="34" charset="0"/>
                <a:hlinkClick r:id="rId3"/>
              </a:rPr>
              <a:t>http://www.census.gov</a:t>
            </a:r>
            <a:endParaRPr lang="en-US" dirty="0"/>
          </a:p>
          <a:p>
            <a:pPr lvl="1"/>
            <a:r>
              <a:rPr lang="en-US" dirty="0"/>
              <a:t>American Communities Survey</a:t>
            </a:r>
          </a:p>
          <a:p>
            <a:pPr lvl="1"/>
            <a:r>
              <a:rPr lang="en-US" dirty="0"/>
              <a:t>County or municipal GIS layers</a:t>
            </a:r>
          </a:p>
          <a:p>
            <a:pPr lvl="2"/>
            <a:r>
              <a:rPr lang="en-US" dirty="0"/>
              <a:t>Demographic data (beyond census)</a:t>
            </a:r>
          </a:p>
          <a:p>
            <a:pPr lvl="2"/>
            <a:r>
              <a:rPr lang="en-US" dirty="0"/>
              <a:t>Parcel/Ownership data</a:t>
            </a:r>
          </a:p>
          <a:p>
            <a:pPr lvl="2"/>
            <a:r>
              <a:rPr lang="en-US" dirty="0"/>
              <a:t>Property value data</a:t>
            </a:r>
          </a:p>
          <a:p>
            <a:pPr lvl="2"/>
            <a:r>
              <a:rPr lang="en-US" dirty="0"/>
              <a:t>Community features (churches, schools, parks)</a:t>
            </a:r>
          </a:p>
          <a:p>
            <a:pPr lvl="1"/>
            <a:r>
              <a:rPr lang="en-US" dirty="0"/>
              <a:t>Sociocultural Data Report</a:t>
            </a:r>
          </a:p>
          <a:p>
            <a:r>
              <a:rPr lang="en-US" dirty="0"/>
              <a:t>Talk to local government planners/engineers and community groups</a:t>
            </a:r>
          </a:p>
        </p:txBody>
      </p:sp>
    </p:spTree>
    <p:extLst>
      <p:ext uri="{BB962C8B-B14F-4D97-AF65-F5344CB8AC3E}">
        <p14:creationId xmlns:p14="http://schemas.microsoft.com/office/powerpoint/2010/main" val="471723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459BE0B-A581-4254-92E1-A710974460DA}"/>
              </a:ext>
            </a:extLst>
          </p:cNvPr>
          <p:cNvGrpSpPr/>
          <p:nvPr/>
        </p:nvGrpSpPr>
        <p:grpSpPr>
          <a:xfrm>
            <a:off x="998704" y="1686379"/>
            <a:ext cx="7146593" cy="4043240"/>
            <a:chOff x="529610" y="1084241"/>
            <a:chExt cx="8983581" cy="5065294"/>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5000" contrast="10000"/>
                      </a14:imgEffect>
                    </a14:imgLayer>
                  </a14:imgProps>
                </a:ext>
                <a:ext uri="{28A0092B-C50C-407E-A947-70E740481C1C}">
                  <a14:useLocalDpi xmlns:a14="http://schemas.microsoft.com/office/drawing/2010/main" val="0"/>
                </a:ext>
              </a:extLst>
            </a:blip>
            <a:stretch>
              <a:fillRect/>
            </a:stretch>
          </p:blipFill>
          <p:spPr>
            <a:xfrm>
              <a:off x="529610" y="1084241"/>
              <a:ext cx="8983581" cy="5053264"/>
            </a:xfrm>
            <a:prstGeom prst="rect">
              <a:avLst/>
            </a:prstGeom>
            <a:ln>
              <a:noFill/>
            </a:ln>
            <a:effectLst>
              <a:outerShdw blurRad="292100" dist="139700" dir="2700000" algn="tl" rotWithShape="0">
                <a:srgbClr val="333333">
                  <a:alpha val="65000"/>
                </a:srgbClr>
              </a:outerShdw>
            </a:effectLst>
          </p:spPr>
        </p:pic>
        <p:grpSp>
          <p:nvGrpSpPr>
            <p:cNvPr id="21" name="Group 20"/>
            <p:cNvGrpSpPr/>
            <p:nvPr/>
          </p:nvGrpSpPr>
          <p:grpSpPr>
            <a:xfrm>
              <a:off x="4623617" y="1096272"/>
              <a:ext cx="845062" cy="5053263"/>
              <a:chOff x="4184138" y="1564104"/>
              <a:chExt cx="845062" cy="5053263"/>
            </a:xfrm>
          </p:grpSpPr>
          <p:sp>
            <p:nvSpPr>
              <p:cNvPr id="7" name="Rectangle 6"/>
              <p:cNvSpPr/>
              <p:nvPr/>
            </p:nvSpPr>
            <p:spPr>
              <a:xfrm>
                <a:off x="4199021" y="1564104"/>
                <a:ext cx="830179" cy="5053263"/>
              </a:xfrm>
              <a:prstGeom prst="rect">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Calibri" panose="020F0502020204030204"/>
                </a:endParaRPr>
              </a:p>
            </p:txBody>
          </p:sp>
          <p:cxnSp>
            <p:nvCxnSpPr>
              <p:cNvPr id="4" name="Straight Arrow Connector 3"/>
              <p:cNvCxnSpPr/>
              <p:nvPr/>
            </p:nvCxnSpPr>
            <p:spPr>
              <a:xfrm flipV="1">
                <a:off x="4186305" y="2119155"/>
                <a:ext cx="840728" cy="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184138" y="1620670"/>
                <a:ext cx="840728" cy="567081"/>
              </a:xfrm>
              <a:prstGeom prst="rect">
                <a:avLst/>
              </a:prstGeom>
              <a:noFill/>
            </p:spPr>
            <p:txBody>
              <a:bodyPr vert="horz" wrap="square" lIns="68580" tIns="34290" rIns="68580" bIns="34290" rtlCol="0" anchor="ctr">
                <a:normAutofit fontScale="32500" lnSpcReduction="20000"/>
              </a:bodyPr>
              <a:lstStyle/>
              <a:p>
                <a:pPr algn="ctr" defTabSz="342900"/>
                <a:r>
                  <a:rPr lang="en-US" sz="2100" b="1" dirty="0">
                    <a:solidFill>
                      <a:prstClr val="black"/>
                    </a:solidFill>
                    <a:effectLst>
                      <a:outerShdw blurRad="38100" dist="38100" dir="2700000" algn="tl">
                        <a:srgbClr val="000000">
                          <a:alpha val="43137"/>
                        </a:srgbClr>
                      </a:outerShdw>
                    </a:effectLst>
                    <a:latin typeface="Calibri" panose="020F0502020204030204"/>
                  </a:rPr>
                  <a:t>Properties within 300’ of centerline</a:t>
                </a:r>
              </a:p>
            </p:txBody>
          </p:sp>
        </p:grpSp>
      </p:grpSp>
      <p:sp>
        <p:nvSpPr>
          <p:cNvPr id="2" name="Title 1"/>
          <p:cNvSpPr>
            <a:spLocks noGrp="1"/>
          </p:cNvSpPr>
          <p:nvPr>
            <p:ph type="title"/>
          </p:nvPr>
        </p:nvSpPr>
        <p:spPr/>
        <p:txBody>
          <a:bodyPr>
            <a:normAutofit/>
          </a:bodyPr>
          <a:lstStyle/>
          <a:p>
            <a:r>
              <a:rPr lang="en-US"/>
              <a:t>Consider Who is Affected</a:t>
            </a:r>
            <a:endParaRPr lang="en-US"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51003" y="2724051"/>
            <a:ext cx="493207" cy="493207"/>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0825" y="4924441"/>
            <a:ext cx="493207" cy="493207"/>
          </a:xfrm>
          <a:prstGeom prst="rect">
            <a:avLst/>
          </a:prstGeom>
        </p:spPr>
      </p:pic>
    </p:spTree>
    <p:extLst>
      <p:ext uri="{BB962C8B-B14F-4D97-AF65-F5344CB8AC3E}">
        <p14:creationId xmlns:p14="http://schemas.microsoft.com/office/powerpoint/2010/main" val="9229753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64DB9-5217-4643-838B-80F678034536}"/>
              </a:ext>
            </a:extLst>
          </p:cNvPr>
          <p:cNvSpPr>
            <a:spLocks noGrp="1"/>
          </p:cNvSpPr>
          <p:nvPr>
            <p:ph type="title"/>
          </p:nvPr>
        </p:nvSpPr>
        <p:spPr/>
        <p:txBody>
          <a:bodyPr>
            <a:normAutofit/>
          </a:bodyPr>
          <a:lstStyle/>
          <a:p>
            <a:r>
              <a:rPr lang="en-US" dirty="0"/>
              <a:t>Public Hearing for Median Modifications</a:t>
            </a:r>
          </a:p>
        </p:txBody>
      </p:sp>
      <p:sp>
        <p:nvSpPr>
          <p:cNvPr id="3" name="Content Placeholder 2">
            <a:extLst>
              <a:ext uri="{FF2B5EF4-FFF2-40B4-BE49-F238E27FC236}">
                <a16:creationId xmlns:a16="http://schemas.microsoft.com/office/drawing/2014/main" id="{E9AFA6BF-FF51-4D04-AEEF-5378713CCB82}"/>
              </a:ext>
            </a:extLst>
          </p:cNvPr>
          <p:cNvSpPr>
            <a:spLocks noGrp="1"/>
          </p:cNvSpPr>
          <p:nvPr>
            <p:ph idx="1"/>
          </p:nvPr>
        </p:nvSpPr>
        <p:spPr/>
        <p:txBody>
          <a:bodyPr>
            <a:normAutofit/>
          </a:bodyPr>
          <a:lstStyle/>
          <a:p>
            <a:r>
              <a:rPr lang="en-US" sz="2700" dirty="0"/>
              <a:t>Two approved formats</a:t>
            </a:r>
          </a:p>
          <a:p>
            <a:pPr lvl="1"/>
            <a:r>
              <a:rPr lang="en-US" sz="2700" dirty="0"/>
              <a:t>Traditional public hearing within the project area</a:t>
            </a:r>
          </a:p>
          <a:p>
            <a:pPr lvl="1"/>
            <a:r>
              <a:rPr lang="en-US" sz="2700" dirty="0"/>
              <a:t>A virtual public hearing in conjunction with a face-to-face hearing</a:t>
            </a:r>
          </a:p>
        </p:txBody>
      </p:sp>
    </p:spTree>
    <p:extLst>
      <p:ext uri="{BB962C8B-B14F-4D97-AF65-F5344CB8AC3E}">
        <p14:creationId xmlns:p14="http://schemas.microsoft.com/office/powerpoint/2010/main" val="32341414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What is a Virtual Public Hearing (VPH)?</a:t>
            </a:r>
          </a:p>
        </p:txBody>
      </p:sp>
      <p:sp>
        <p:nvSpPr>
          <p:cNvPr id="3" name="Content Placeholder 2"/>
          <p:cNvSpPr>
            <a:spLocks noGrp="1"/>
          </p:cNvSpPr>
          <p:nvPr>
            <p:ph idx="1"/>
          </p:nvPr>
        </p:nvSpPr>
        <p:spPr/>
        <p:txBody>
          <a:bodyPr/>
          <a:lstStyle/>
          <a:p>
            <a:r>
              <a:rPr lang="en-US" dirty="0"/>
              <a:t>A VPH is a free, live presentation, or webinar, over the internet that is also held concurrently at one or more viewing locations. District 7 conducts them as follows: </a:t>
            </a:r>
          </a:p>
          <a:p>
            <a:r>
              <a:rPr lang="en-US" dirty="0"/>
              <a:t>1) District Headquarters – “Host” location</a:t>
            </a:r>
          </a:p>
          <a:p>
            <a:pPr lvl="1"/>
            <a:r>
              <a:rPr lang="en-US" dirty="0"/>
              <a:t>Must be either the Auditorium, or Executive or Pelican Conference rooms</a:t>
            </a:r>
          </a:p>
          <a:p>
            <a:r>
              <a:rPr lang="en-US" dirty="0"/>
              <a:t>2) Community Viewing Location </a:t>
            </a:r>
          </a:p>
          <a:p>
            <a:pPr lvl="1"/>
            <a:r>
              <a:rPr lang="en-US" dirty="0"/>
              <a:t>(libraries, recreation centers, etc.)</a:t>
            </a:r>
          </a:p>
          <a:p>
            <a:r>
              <a:rPr lang="en-US" dirty="0"/>
              <a:t>3) Online from any computer. </a:t>
            </a:r>
          </a:p>
          <a:p>
            <a:pPr lvl="1"/>
            <a:r>
              <a:rPr lang="en-US" dirty="0"/>
              <a:t>Only these users need to register by visiting the website indicated on the notification letter. It will look like this:   </a:t>
            </a:r>
            <a:r>
              <a:rPr lang="en-US" dirty="0">
                <a:hlinkClick r:id="rId3"/>
              </a:rPr>
              <a:t>https://www2.gotomeeting.com/register/878761226</a:t>
            </a:r>
            <a:r>
              <a:rPr lang="en-US" dirty="0"/>
              <a:t>  </a:t>
            </a:r>
          </a:p>
        </p:txBody>
      </p:sp>
    </p:spTree>
    <p:extLst>
      <p:ext uri="{BB962C8B-B14F-4D97-AF65-F5344CB8AC3E}">
        <p14:creationId xmlns:p14="http://schemas.microsoft.com/office/powerpoint/2010/main" val="17142476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42285737-90EE-47DC-AC80-8AE156B119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10">
            <a:extLst>
              <a:ext uri="{FF2B5EF4-FFF2-40B4-BE49-F238E27FC236}">
                <a16:creationId xmlns:a16="http://schemas.microsoft.com/office/drawing/2014/main" id="{B57BDC17-F1B3-455F-BBF1-680AA1F25C0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7"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969C43C-793A-43D6-99DF-A0E55FB20039}"/>
              </a:ext>
            </a:extLst>
          </p:cNvPr>
          <p:cNvSpPr>
            <a:spLocks noGrp="1"/>
          </p:cNvSpPr>
          <p:nvPr>
            <p:ph type="title"/>
          </p:nvPr>
        </p:nvSpPr>
        <p:spPr>
          <a:xfrm>
            <a:off x="401265" y="685800"/>
            <a:ext cx="2085203" cy="5105400"/>
          </a:xfrm>
        </p:spPr>
        <p:txBody>
          <a:bodyPr>
            <a:normAutofit/>
          </a:bodyPr>
          <a:lstStyle/>
          <a:p>
            <a:r>
              <a:rPr lang="en-US" sz="3600" dirty="0">
                <a:solidFill>
                  <a:srgbClr val="FFFFFF"/>
                </a:solidFill>
                <a:latin typeface="Times New Roman" panose="02020603050405020304" pitchFamily="18" charset="0"/>
                <a:cs typeface="Times New Roman" panose="02020603050405020304" pitchFamily="18" charset="0"/>
              </a:rPr>
              <a:t>Agenda</a:t>
            </a:r>
          </a:p>
        </p:txBody>
      </p:sp>
      <p:graphicFrame>
        <p:nvGraphicFramePr>
          <p:cNvPr id="4" name="Content Placeholder 3">
            <a:extLst>
              <a:ext uri="{FF2B5EF4-FFF2-40B4-BE49-F238E27FC236}">
                <a16:creationId xmlns:a16="http://schemas.microsoft.com/office/drawing/2014/main" id="{B1EFF18D-D289-4886-9176-887932BC770B}"/>
              </a:ext>
            </a:extLst>
          </p:cNvPr>
          <p:cNvGraphicFramePr>
            <a:graphicFrameLocks noGrp="1"/>
          </p:cNvGraphicFramePr>
          <p:nvPr>
            <p:ph idx="1"/>
            <p:extLst>
              <p:ext uri="{D42A27DB-BD31-4B8C-83A1-F6EECF244321}">
                <p14:modId xmlns:p14="http://schemas.microsoft.com/office/powerpoint/2010/main" val="1132748273"/>
              </p:ext>
            </p:extLst>
          </p:nvPr>
        </p:nvGraphicFramePr>
        <p:xfrm>
          <a:off x="3668098" y="685799"/>
          <a:ext cx="5289635" cy="51731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34996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Elements of the Streamlined VPH Process</a:t>
            </a:r>
          </a:p>
        </p:txBody>
      </p:sp>
      <p:sp>
        <p:nvSpPr>
          <p:cNvPr id="3" name="Content Placeholder 2"/>
          <p:cNvSpPr>
            <a:spLocks noGrp="1"/>
          </p:cNvSpPr>
          <p:nvPr>
            <p:ph idx="1"/>
          </p:nvPr>
        </p:nvSpPr>
        <p:spPr/>
        <p:txBody>
          <a:bodyPr/>
          <a:lstStyle/>
          <a:p>
            <a:r>
              <a:rPr lang="en-US" dirty="0"/>
              <a:t>Notification requirements:</a:t>
            </a:r>
          </a:p>
          <a:p>
            <a:pPr lvl="1"/>
            <a:r>
              <a:rPr lang="en-US" dirty="0"/>
              <a:t>Minimum 500-foot radius at each proposed median change</a:t>
            </a:r>
          </a:p>
          <a:p>
            <a:pPr lvl="1"/>
            <a:r>
              <a:rPr lang="en-US" dirty="0"/>
              <a:t>All federal, state, and local government elected officials in which the project resides</a:t>
            </a:r>
          </a:p>
          <a:p>
            <a:pPr lvl="1"/>
            <a:r>
              <a:rPr lang="en-US" dirty="0"/>
              <a:t>All local government agencies (Engineering, Parks &amp; Recreation, Emergency Response, etc.)</a:t>
            </a:r>
          </a:p>
          <a:p>
            <a:pPr lvl="1"/>
            <a:r>
              <a:rPr lang="en-US" dirty="0"/>
              <a:t>All property owners and tenants</a:t>
            </a:r>
          </a:p>
          <a:p>
            <a:r>
              <a:rPr lang="en-US" dirty="0"/>
              <a:t>PowerPoint focused on medians only</a:t>
            </a:r>
          </a:p>
          <a:p>
            <a:r>
              <a:rPr lang="en-US" dirty="0"/>
              <a:t>Fact sheet and comment sheet are the only handouts created</a:t>
            </a:r>
          </a:p>
          <a:p>
            <a:endParaRPr lang="en-US" dirty="0"/>
          </a:p>
          <a:p>
            <a:pPr lvl="1"/>
            <a:endParaRPr lang="en-US" dirty="0"/>
          </a:p>
        </p:txBody>
      </p:sp>
    </p:spTree>
    <p:extLst>
      <p:ext uri="{BB962C8B-B14F-4D97-AF65-F5344CB8AC3E}">
        <p14:creationId xmlns:p14="http://schemas.microsoft.com/office/powerpoint/2010/main" val="23460350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Benefits of the VPH Process</a:t>
            </a:r>
          </a:p>
        </p:txBody>
      </p:sp>
      <p:sp>
        <p:nvSpPr>
          <p:cNvPr id="3" name="Content Placeholder 2"/>
          <p:cNvSpPr>
            <a:spLocks noGrp="1"/>
          </p:cNvSpPr>
          <p:nvPr>
            <p:ph idx="1"/>
          </p:nvPr>
        </p:nvSpPr>
        <p:spPr/>
        <p:txBody>
          <a:bodyPr/>
          <a:lstStyle/>
          <a:p>
            <a:r>
              <a:rPr lang="en-US"/>
              <a:t>More inclusive</a:t>
            </a:r>
          </a:p>
          <a:p>
            <a:pPr lvl="1"/>
            <a:r>
              <a:rPr lang="en-US"/>
              <a:t>Allows participation via on-line component the traditional public hearing process does not</a:t>
            </a:r>
          </a:p>
          <a:p>
            <a:pPr lvl="1"/>
            <a:r>
              <a:rPr lang="en-US"/>
              <a:t>Provides access to those without computers at the community viewing location and the district headquarters</a:t>
            </a:r>
          </a:p>
          <a:p>
            <a:pPr lvl="1"/>
            <a:r>
              <a:rPr lang="en-US"/>
              <a:t>PowerPoint presentation can be emailed to anyone not able to attend if requested</a:t>
            </a:r>
          </a:p>
          <a:p>
            <a:r>
              <a:rPr lang="en-US"/>
              <a:t>Cost effective</a:t>
            </a:r>
          </a:p>
          <a:p>
            <a:pPr lvl="1"/>
            <a:r>
              <a:rPr lang="en-US"/>
              <a:t>Technology reduces the need for display boards and a court reporter</a:t>
            </a:r>
          </a:p>
          <a:p>
            <a:pPr lvl="1"/>
            <a:r>
              <a:rPr lang="en-US"/>
              <a:t>PowerPoint presentation slides = Display Boards</a:t>
            </a:r>
          </a:p>
          <a:p>
            <a:pPr lvl="1"/>
            <a:r>
              <a:rPr lang="en-US"/>
              <a:t>Comment capture during webinar = Court reporter</a:t>
            </a:r>
          </a:p>
          <a:p>
            <a:pPr lvl="2"/>
            <a:endParaRPr lang="en-US" dirty="0"/>
          </a:p>
        </p:txBody>
      </p:sp>
    </p:spTree>
    <p:extLst>
      <p:ext uri="{BB962C8B-B14F-4D97-AF65-F5344CB8AC3E}">
        <p14:creationId xmlns:p14="http://schemas.microsoft.com/office/powerpoint/2010/main" val="3952868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D69A1-41D2-4175-8FB4-2E93EE448268}"/>
              </a:ext>
            </a:extLst>
          </p:cNvPr>
          <p:cNvSpPr>
            <a:spLocks noGrp="1"/>
          </p:cNvSpPr>
          <p:nvPr>
            <p:ph type="title"/>
          </p:nvPr>
        </p:nvSpPr>
        <p:spPr/>
        <p:txBody>
          <a:bodyPr>
            <a:normAutofit/>
          </a:bodyPr>
          <a:lstStyle/>
          <a:p>
            <a:r>
              <a:rPr lang="en-US"/>
              <a:t>Virtual Public Meeting Regulation</a:t>
            </a:r>
            <a:endParaRPr lang="en-US" dirty="0"/>
          </a:p>
        </p:txBody>
      </p:sp>
      <p:sp>
        <p:nvSpPr>
          <p:cNvPr id="3" name="Content Placeholder 2">
            <a:extLst>
              <a:ext uri="{FF2B5EF4-FFF2-40B4-BE49-F238E27FC236}">
                <a16:creationId xmlns:a16="http://schemas.microsoft.com/office/drawing/2014/main" id="{02692ADC-100E-4DDB-A9C5-92B956A26BF9}"/>
              </a:ext>
            </a:extLst>
          </p:cNvPr>
          <p:cNvSpPr>
            <a:spLocks noGrp="1"/>
          </p:cNvSpPr>
          <p:nvPr>
            <p:ph idx="1"/>
          </p:nvPr>
        </p:nvSpPr>
        <p:spPr/>
        <p:txBody>
          <a:bodyPr/>
          <a:lstStyle/>
          <a:p>
            <a:r>
              <a:rPr lang="en-US"/>
              <a:t>State Rule Chapter 28-109, FAC Conducting Proceedings by Communications Media Technology (CMT)</a:t>
            </a:r>
          </a:p>
          <a:p>
            <a:pPr lvl="1"/>
            <a:r>
              <a:rPr lang="en-US"/>
              <a:t>Must make it possible for any member of the public to attend</a:t>
            </a:r>
          </a:p>
          <a:p>
            <a:pPr lvl="1"/>
            <a:r>
              <a:rPr lang="en-US"/>
              <a:t>Cannot be conducted if the technology won’t permit all interested persons to attend</a:t>
            </a:r>
          </a:p>
          <a:p>
            <a:pPr lvl="1"/>
            <a:r>
              <a:rPr lang="en-US"/>
              <a:t>If there is a technical problem, meeting must be stopped until problems are corrected</a:t>
            </a:r>
          </a:p>
          <a:p>
            <a:pPr lvl="1"/>
            <a:r>
              <a:rPr lang="en-US"/>
              <a:t>Notification has to be the same as a non-CMT meeting and comply with statutes</a:t>
            </a:r>
            <a:endParaRPr lang="en-US" dirty="0"/>
          </a:p>
        </p:txBody>
      </p:sp>
    </p:spTree>
    <p:extLst>
      <p:ext uri="{BB962C8B-B14F-4D97-AF65-F5344CB8AC3E}">
        <p14:creationId xmlns:p14="http://schemas.microsoft.com/office/powerpoint/2010/main" val="3488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CD46D-DDB9-4438-AE60-083AE3F04A65}"/>
              </a:ext>
            </a:extLst>
          </p:cNvPr>
          <p:cNvSpPr>
            <a:spLocks noGrp="1"/>
          </p:cNvSpPr>
          <p:nvPr>
            <p:ph type="title"/>
          </p:nvPr>
        </p:nvSpPr>
        <p:spPr/>
        <p:txBody>
          <a:bodyPr>
            <a:normAutofit/>
          </a:bodyPr>
          <a:lstStyle/>
          <a:p>
            <a:r>
              <a:rPr lang="en-US"/>
              <a:t>FDOT Virtual Meetings Process</a:t>
            </a:r>
            <a:endParaRPr lang="en-US" dirty="0"/>
          </a:p>
        </p:txBody>
      </p:sp>
      <p:sp>
        <p:nvSpPr>
          <p:cNvPr id="3" name="Content Placeholder 2">
            <a:extLst>
              <a:ext uri="{FF2B5EF4-FFF2-40B4-BE49-F238E27FC236}">
                <a16:creationId xmlns:a16="http://schemas.microsoft.com/office/drawing/2014/main" id="{B934E1B3-D77C-4679-B6C6-3648AE2E943D}"/>
              </a:ext>
            </a:extLst>
          </p:cNvPr>
          <p:cNvSpPr>
            <a:spLocks noGrp="1"/>
          </p:cNvSpPr>
          <p:nvPr>
            <p:ph idx="1"/>
          </p:nvPr>
        </p:nvSpPr>
        <p:spPr/>
        <p:txBody>
          <a:bodyPr/>
          <a:lstStyle/>
          <a:p>
            <a:r>
              <a:rPr lang="en-US"/>
              <a:t>Virtual public meetings are supplemental to face-to-face meetings</a:t>
            </a:r>
          </a:p>
          <a:p>
            <a:r>
              <a:rPr lang="en-US"/>
              <a:t>Currently allowed for limited purposes </a:t>
            </a:r>
          </a:p>
          <a:p>
            <a:r>
              <a:rPr lang="en-US"/>
              <a:t>Must be conducted from a location where people can easily attend, preferably in the project area</a:t>
            </a:r>
          </a:p>
          <a:p>
            <a:r>
              <a:rPr lang="en-US"/>
              <a:t>The physical location(s) must follow all Title VI, ADA requirements and be staffed by FDOT personnel</a:t>
            </a:r>
          </a:p>
          <a:p>
            <a:r>
              <a:rPr lang="en-US"/>
              <a:t>Presentation must be available on request</a:t>
            </a:r>
          </a:p>
          <a:p>
            <a:r>
              <a:rPr lang="en-US"/>
              <a:t>Comment period is 10 days</a:t>
            </a:r>
          </a:p>
          <a:p>
            <a:r>
              <a:rPr lang="en-US"/>
              <a:t>Must comply with all department and statutory notification requirements</a:t>
            </a:r>
            <a:endParaRPr lang="en-US" dirty="0"/>
          </a:p>
        </p:txBody>
      </p:sp>
    </p:spTree>
    <p:extLst>
      <p:ext uri="{BB962C8B-B14F-4D97-AF65-F5344CB8AC3E}">
        <p14:creationId xmlns:p14="http://schemas.microsoft.com/office/powerpoint/2010/main" val="2140058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381B-64DE-43D9-8349-2306559C4F18}"/>
              </a:ext>
            </a:extLst>
          </p:cNvPr>
          <p:cNvSpPr>
            <a:spLocks noGrp="1"/>
          </p:cNvSpPr>
          <p:nvPr>
            <p:ph type="title"/>
          </p:nvPr>
        </p:nvSpPr>
        <p:spPr/>
        <p:txBody>
          <a:bodyPr>
            <a:normAutofit/>
          </a:bodyPr>
          <a:lstStyle/>
          <a:p>
            <a:r>
              <a:rPr lang="en-US" dirty="0"/>
              <a:t>FDOT Meeting Notification Process	</a:t>
            </a:r>
          </a:p>
        </p:txBody>
      </p:sp>
      <p:sp>
        <p:nvSpPr>
          <p:cNvPr id="3" name="Content Placeholder 2">
            <a:extLst>
              <a:ext uri="{FF2B5EF4-FFF2-40B4-BE49-F238E27FC236}">
                <a16:creationId xmlns:a16="http://schemas.microsoft.com/office/drawing/2014/main" id="{E85D286F-20E5-441A-AF56-816EC45FBC08}"/>
              </a:ext>
            </a:extLst>
          </p:cNvPr>
          <p:cNvSpPr>
            <a:spLocks noGrp="1"/>
          </p:cNvSpPr>
          <p:nvPr>
            <p:ph idx="1"/>
          </p:nvPr>
        </p:nvSpPr>
        <p:spPr/>
        <p:txBody>
          <a:bodyPr/>
          <a:lstStyle/>
          <a:p>
            <a:r>
              <a:rPr lang="en-US" dirty="0"/>
              <a:t>Letter of invitation to local government agencies at least 25 days before the public hearing date. </a:t>
            </a:r>
          </a:p>
          <a:p>
            <a:r>
              <a:rPr lang="en-US" dirty="0"/>
              <a:t>All affected property owners, tenants, and businesses must be notified of the hearing at least 21 days before the hearing.</a:t>
            </a:r>
          </a:p>
          <a:p>
            <a:r>
              <a:rPr lang="en-US" dirty="0"/>
              <a:t>Advertisement in the Florida Administrative Register and on the Department’s website at least 7 days in advance.</a:t>
            </a:r>
          </a:p>
          <a:p>
            <a:r>
              <a:rPr lang="en-US" dirty="0"/>
              <a:t>Press releases are coordinated through the District Communications Office.</a:t>
            </a:r>
          </a:p>
        </p:txBody>
      </p:sp>
    </p:spTree>
    <p:extLst>
      <p:ext uri="{BB962C8B-B14F-4D97-AF65-F5344CB8AC3E}">
        <p14:creationId xmlns:p14="http://schemas.microsoft.com/office/powerpoint/2010/main" val="840514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53010-75DC-478B-9E72-6F40FEDA4EF6}"/>
              </a:ext>
            </a:extLst>
          </p:cNvPr>
          <p:cNvSpPr>
            <a:spLocks noGrp="1"/>
          </p:cNvSpPr>
          <p:nvPr>
            <p:ph type="title"/>
          </p:nvPr>
        </p:nvSpPr>
        <p:spPr/>
        <p:txBody>
          <a:bodyPr>
            <a:normAutofit/>
          </a:bodyPr>
          <a:lstStyle/>
          <a:p>
            <a:r>
              <a:rPr lang="en-US" dirty="0"/>
              <a:t>When is a Virtual Public Hearing appropriate?</a:t>
            </a:r>
          </a:p>
        </p:txBody>
      </p:sp>
      <p:sp>
        <p:nvSpPr>
          <p:cNvPr id="3" name="Content Placeholder 2">
            <a:extLst>
              <a:ext uri="{FF2B5EF4-FFF2-40B4-BE49-F238E27FC236}">
                <a16:creationId xmlns:a16="http://schemas.microsoft.com/office/drawing/2014/main" id="{6CBC6E26-1760-425D-9F31-884EC19495CF}"/>
              </a:ext>
            </a:extLst>
          </p:cNvPr>
          <p:cNvSpPr>
            <a:spLocks noGrp="1"/>
          </p:cNvSpPr>
          <p:nvPr>
            <p:ph idx="1"/>
          </p:nvPr>
        </p:nvSpPr>
        <p:spPr/>
        <p:txBody>
          <a:bodyPr/>
          <a:lstStyle/>
          <a:p>
            <a:r>
              <a:rPr lang="en-US" dirty="0"/>
              <a:t>Is there general acceptance among stakeholders for the proposed change?</a:t>
            </a:r>
          </a:p>
          <a:p>
            <a:r>
              <a:rPr lang="en-US" dirty="0"/>
              <a:t>Is there general acceptance among local and/or county staff about the proposed change?</a:t>
            </a:r>
          </a:p>
          <a:p>
            <a:r>
              <a:rPr lang="en-US" dirty="0"/>
              <a:t>Are the people affected able to or willing to participate through the internet?</a:t>
            </a:r>
          </a:p>
          <a:p>
            <a:pPr marL="0" indent="0">
              <a:buNone/>
            </a:pPr>
            <a:endParaRPr lang="en-US" dirty="0"/>
          </a:p>
        </p:txBody>
      </p:sp>
    </p:spTree>
    <p:extLst>
      <p:ext uri="{BB962C8B-B14F-4D97-AF65-F5344CB8AC3E}">
        <p14:creationId xmlns:p14="http://schemas.microsoft.com/office/powerpoint/2010/main" val="1436420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F4ED9-1AA2-4DE3-A00C-0A1D5F879CC1}"/>
              </a:ext>
            </a:extLst>
          </p:cNvPr>
          <p:cNvSpPr>
            <a:spLocks noGrp="1"/>
          </p:cNvSpPr>
          <p:nvPr>
            <p:ph type="title"/>
          </p:nvPr>
        </p:nvSpPr>
        <p:spPr/>
        <p:txBody>
          <a:bodyPr>
            <a:normAutofit/>
          </a:bodyPr>
          <a:lstStyle/>
          <a:p>
            <a:r>
              <a:rPr lang="en-US" dirty="0"/>
              <a:t>Considerations</a:t>
            </a:r>
          </a:p>
        </p:txBody>
      </p:sp>
      <p:sp>
        <p:nvSpPr>
          <p:cNvPr id="3" name="Content Placeholder 2">
            <a:extLst>
              <a:ext uri="{FF2B5EF4-FFF2-40B4-BE49-F238E27FC236}">
                <a16:creationId xmlns:a16="http://schemas.microsoft.com/office/drawing/2014/main" id="{B1C8E4FC-20B2-4144-B6FC-886E64041AB8}"/>
              </a:ext>
            </a:extLst>
          </p:cNvPr>
          <p:cNvSpPr>
            <a:spLocks noGrp="1"/>
          </p:cNvSpPr>
          <p:nvPr>
            <p:ph idx="1"/>
          </p:nvPr>
        </p:nvSpPr>
        <p:spPr/>
        <p:txBody>
          <a:bodyPr/>
          <a:lstStyle/>
          <a:p>
            <a:r>
              <a:rPr lang="en-US" dirty="0"/>
              <a:t>Time of day</a:t>
            </a:r>
          </a:p>
          <a:p>
            <a:r>
              <a:rPr lang="en-US" dirty="0"/>
              <a:t>Day of the week</a:t>
            </a:r>
          </a:p>
          <a:p>
            <a:r>
              <a:rPr lang="en-US" dirty="0"/>
              <a:t>Computer accessibility</a:t>
            </a:r>
          </a:p>
          <a:p>
            <a:r>
              <a:rPr lang="en-US" dirty="0"/>
              <a:t>Physical location availability in</a:t>
            </a:r>
          </a:p>
          <a:p>
            <a:pPr marL="0" indent="0">
              <a:buNone/>
            </a:pPr>
            <a:r>
              <a:rPr lang="en-US" dirty="0"/>
              <a:t> the project area</a:t>
            </a:r>
          </a:p>
          <a:p>
            <a:pPr lvl="1"/>
            <a:r>
              <a:rPr lang="en-US" dirty="0"/>
              <a:t>Must be ADA-compliant</a:t>
            </a:r>
          </a:p>
        </p:txBody>
      </p:sp>
      <p:pic>
        <p:nvPicPr>
          <p:cNvPr id="4" name="Picture 6" descr="T:\Jobs\E9Y19400 - CEMO\General PI Course 2014\D1_Bartow\Presentations\Photos\Outreach Meetings\Comunity Workshops, Citizen Forums &amp; Speakers Bureau\CIMG0899.JPG">
            <a:extLst>
              <a:ext uri="{FF2B5EF4-FFF2-40B4-BE49-F238E27FC236}">
                <a16:creationId xmlns:a16="http://schemas.microsoft.com/office/drawing/2014/main" id="{E822D33D-A82A-4FCA-8B6A-E2AF02DFC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4549" y="2236618"/>
            <a:ext cx="3825456" cy="2869092"/>
          </a:xfrm>
          <a:prstGeom prst="rect">
            <a:avLst/>
          </a:prstGeom>
          <a:ln w="38100">
            <a:solidFill>
              <a:schemeClr val="lt1">
                <a:hueOff val="0"/>
                <a:satOff val="0"/>
                <a:lumOff val="0"/>
              </a:schemeClr>
            </a:solidFill>
          </a:ln>
          <a:effectLst>
            <a:glow rad="88900">
              <a:schemeClr val="tx1">
                <a:alpha val="15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8636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txBox="1">
            <a:spLocks/>
          </p:cNvSpPr>
          <p:nvPr/>
        </p:nvSpPr>
        <p:spPr>
          <a:xfrm>
            <a:off x="1782712" y="3653415"/>
            <a:ext cx="5657850" cy="685800"/>
          </a:xfrm>
          <a:prstGeom prst="rect">
            <a:avLst/>
          </a:prstGeom>
        </p:spPr>
        <p:txBody>
          <a:bodyPr vert="horz" lIns="68580" tIns="34290" rIns="68580" bIns="34290" rtlCol="0">
            <a:normAutofit/>
          </a:bodyPr>
          <a:lstStyle>
            <a:lvl1pPr marL="246888" indent="-246888" algn="l" defTabSz="914400" rtl="0" eaLnBrk="1" latinLnBrk="0" hangingPunct="1">
              <a:lnSpc>
                <a:spcPct val="90000"/>
              </a:lnSpc>
              <a:spcBef>
                <a:spcPts val="1400"/>
              </a:spcBef>
              <a:buFont typeface="Euphemia" pitchFamily="34" charset="0"/>
              <a:buChar char="›"/>
              <a:defRPr sz="2800" kern="1200">
                <a:solidFill>
                  <a:schemeClr val="tx1"/>
                </a:solidFill>
                <a:latin typeface="+mn-lt"/>
                <a:ea typeface="+mn-ea"/>
                <a:cs typeface="+mn-cs"/>
              </a:defRPr>
            </a:lvl1pPr>
            <a:lvl2pPr marL="612648" indent="-246888" algn="l" defTabSz="914400" rtl="0" eaLnBrk="1" latinLnBrk="0" hangingPunct="1">
              <a:lnSpc>
                <a:spcPct val="90000"/>
              </a:lnSpc>
              <a:spcBef>
                <a:spcPts val="600"/>
              </a:spcBef>
              <a:buFont typeface="Euphemia" pitchFamily="34" charset="0"/>
              <a:buChar char="–"/>
              <a:defRPr sz="2400" kern="1200">
                <a:solidFill>
                  <a:schemeClr val="tx1"/>
                </a:solidFill>
                <a:latin typeface="+mn-lt"/>
                <a:ea typeface="+mn-ea"/>
                <a:cs typeface="+mn-cs"/>
              </a:defRPr>
            </a:lvl2pPr>
            <a:lvl3pPr marL="978408" indent="-246888"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3pPr>
            <a:lvl4pPr marL="1344168" indent="-246888" algn="l" defTabSz="914400" rtl="0" eaLnBrk="1" latinLnBrk="0" hangingPunct="1">
              <a:lnSpc>
                <a:spcPct val="90000"/>
              </a:lnSpc>
              <a:spcBef>
                <a:spcPts val="600"/>
              </a:spcBef>
              <a:buFont typeface="Arial" pitchFamily="34" charset="0"/>
              <a:buChar char="–"/>
              <a:defRPr sz="1800" kern="1200">
                <a:solidFill>
                  <a:schemeClr val="tx1"/>
                </a:solidFill>
                <a:latin typeface="+mn-lt"/>
                <a:ea typeface="+mn-ea"/>
                <a:cs typeface="+mn-cs"/>
              </a:defRPr>
            </a:lvl4pPr>
            <a:lvl5pPr marL="170992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5pPr>
            <a:lvl6pPr marL="207568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6pPr>
            <a:lvl7pPr marL="2441448" indent="-246888"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7pPr>
            <a:lvl8pPr marL="280720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8pPr>
            <a:lvl9pPr marL="3172968" indent="-246888" algn="l" defTabSz="914400" rtl="0" eaLnBrk="1" latinLnBrk="0" hangingPunct="1">
              <a:lnSpc>
                <a:spcPct val="90000"/>
              </a:lnSpc>
              <a:spcBef>
                <a:spcPts val="600"/>
              </a:spcBef>
              <a:buFont typeface="Euphemia" pitchFamily="34" charset="0"/>
              <a:buChar char="›"/>
              <a:defRPr sz="1800" kern="1200" baseline="0">
                <a:solidFill>
                  <a:schemeClr val="tx1"/>
                </a:solidFill>
                <a:latin typeface="+mn-lt"/>
                <a:ea typeface="+mn-ea"/>
                <a:cs typeface="+mn-cs"/>
              </a:defRPr>
            </a:lvl9pPr>
          </a:lstStyle>
          <a:p>
            <a:pPr marL="459486" lvl="1" indent="-185166" defTabSz="685800">
              <a:spcBef>
                <a:spcPts val="450"/>
              </a:spcBef>
            </a:pPr>
            <a:endParaRPr lang="en-US" sz="1800" dirty="0">
              <a:solidFill>
                <a:prstClr val="black"/>
              </a:solidFill>
              <a:latin typeface="Calibri" panose="020F0502020204030204"/>
            </a:endParaRPr>
          </a:p>
        </p:txBody>
      </p:sp>
      <p:sp>
        <p:nvSpPr>
          <p:cNvPr id="5" name="Title 4">
            <a:extLst>
              <a:ext uri="{FF2B5EF4-FFF2-40B4-BE49-F238E27FC236}">
                <a16:creationId xmlns:a16="http://schemas.microsoft.com/office/drawing/2014/main" id="{F149847E-ADB0-4A76-A917-2C57EB92E936}"/>
              </a:ext>
            </a:extLst>
          </p:cNvPr>
          <p:cNvSpPr>
            <a:spLocks noGrp="1"/>
          </p:cNvSpPr>
          <p:nvPr>
            <p:ph type="title"/>
          </p:nvPr>
        </p:nvSpPr>
        <p:spPr/>
        <p:txBody>
          <a:bodyPr>
            <a:normAutofit/>
          </a:bodyPr>
          <a:lstStyle/>
          <a:p>
            <a:r>
              <a:rPr lang="en-US" dirty="0"/>
              <a:t>Public Involvement Resources</a:t>
            </a:r>
          </a:p>
        </p:txBody>
      </p:sp>
      <p:sp>
        <p:nvSpPr>
          <p:cNvPr id="2" name="Content Placeholder 1"/>
          <p:cNvSpPr>
            <a:spLocks noGrp="1"/>
          </p:cNvSpPr>
          <p:nvPr>
            <p:ph idx="1"/>
          </p:nvPr>
        </p:nvSpPr>
        <p:spPr/>
        <p:txBody>
          <a:bodyPr/>
          <a:lstStyle/>
          <a:p>
            <a:pPr marL="0" indent="0">
              <a:buNone/>
            </a:pPr>
            <a:r>
              <a:rPr lang="en-US" b="1" dirty="0"/>
              <a:t>FDOT’s Public Involvement page:</a:t>
            </a:r>
          </a:p>
          <a:p>
            <a:r>
              <a:rPr lang="en-US" altLang="en-US" dirty="0"/>
              <a:t>Public Involvement Handbook</a:t>
            </a:r>
          </a:p>
          <a:p>
            <a:r>
              <a:rPr lang="en-US" altLang="en-US" dirty="0"/>
              <a:t>PD&amp;E Public Involvement, Chapter 11</a:t>
            </a:r>
          </a:p>
          <a:p>
            <a:r>
              <a:rPr lang="en-US" altLang="en-US" dirty="0"/>
              <a:t>Florida Design Manual, Chapter 104</a:t>
            </a:r>
          </a:p>
        </p:txBody>
      </p:sp>
      <p:pic>
        <p:nvPicPr>
          <p:cNvPr id="7" name="Picture 2"/>
          <p:cNvPicPr>
            <a:picLocks noChangeAspect="1" noChangeArrowheads="1"/>
          </p:cNvPicPr>
          <p:nvPr/>
        </p:nvPicPr>
        <p:blipFill>
          <a:blip r:embed="rId3"/>
          <a:stretch>
            <a:fillRect/>
          </a:stretch>
        </p:blipFill>
        <p:spPr bwMode="auto">
          <a:xfrm>
            <a:off x="5120640" y="1723442"/>
            <a:ext cx="2688630" cy="39299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8840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C4D3E-0F82-4387-A597-EFCF4E4B3E43}"/>
              </a:ext>
            </a:extLst>
          </p:cNvPr>
          <p:cNvSpPr>
            <a:spLocks noGrp="1"/>
          </p:cNvSpPr>
          <p:nvPr>
            <p:ph type="title"/>
          </p:nvPr>
        </p:nvSpPr>
        <p:spPr>
          <a:xfrm>
            <a:off x="647271" y="1019273"/>
            <a:ext cx="2708488" cy="4795408"/>
          </a:xfrm>
        </p:spPr>
        <p:txBody>
          <a:bodyPr>
            <a:normAutofit/>
          </a:bodyPr>
          <a:lstStyle/>
          <a:p>
            <a:r>
              <a:rPr lang="en-US" sz="2800" b="0" dirty="0"/>
              <a:t>What is the Florida Statute number that mandates a public hearing for median changes?</a:t>
            </a:r>
          </a:p>
        </p:txBody>
      </p:sp>
      <p:graphicFrame>
        <p:nvGraphicFramePr>
          <p:cNvPr id="5" name="Content Placeholder 4">
            <a:extLst>
              <a:ext uri="{FF2B5EF4-FFF2-40B4-BE49-F238E27FC236}">
                <a16:creationId xmlns:a16="http://schemas.microsoft.com/office/drawing/2014/main" id="{A2018C0C-4DA9-4F59-8EC3-E148506C9745}"/>
              </a:ext>
            </a:extLst>
          </p:cNvPr>
          <p:cNvGraphicFramePr>
            <a:graphicFrameLocks noGrp="1"/>
          </p:cNvGraphicFramePr>
          <p:nvPr>
            <p:ph idx="1"/>
            <p:extLst>
              <p:ext uri="{D42A27DB-BD31-4B8C-83A1-F6EECF244321}">
                <p14:modId xmlns:p14="http://schemas.microsoft.com/office/powerpoint/2010/main" val="869297593"/>
              </p:ext>
            </p:extLst>
          </p:nvPr>
        </p:nvGraphicFramePr>
        <p:xfrm>
          <a:off x="3895725" y="1012004"/>
          <a:ext cx="4885203" cy="447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74419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C4D3E-0F82-4387-A597-EFCF4E4B3E43}"/>
              </a:ext>
            </a:extLst>
          </p:cNvPr>
          <p:cNvSpPr>
            <a:spLocks noGrp="1"/>
          </p:cNvSpPr>
          <p:nvPr>
            <p:ph type="title"/>
          </p:nvPr>
        </p:nvSpPr>
        <p:spPr>
          <a:xfrm>
            <a:off x="647271" y="1019273"/>
            <a:ext cx="2708488" cy="4795408"/>
          </a:xfrm>
        </p:spPr>
        <p:txBody>
          <a:bodyPr>
            <a:normAutofit/>
          </a:bodyPr>
          <a:lstStyle/>
          <a:p>
            <a:r>
              <a:rPr lang="en-US" sz="2800" b="0" dirty="0"/>
              <a:t>How many public hearings is FDOT required to hold for a median modification?</a:t>
            </a:r>
          </a:p>
        </p:txBody>
      </p:sp>
      <p:graphicFrame>
        <p:nvGraphicFramePr>
          <p:cNvPr id="5" name="Content Placeholder 4">
            <a:extLst>
              <a:ext uri="{FF2B5EF4-FFF2-40B4-BE49-F238E27FC236}">
                <a16:creationId xmlns:a16="http://schemas.microsoft.com/office/drawing/2014/main" id="{A2018C0C-4DA9-4F59-8EC3-E148506C9745}"/>
              </a:ext>
            </a:extLst>
          </p:cNvPr>
          <p:cNvGraphicFramePr>
            <a:graphicFrameLocks noGrp="1"/>
          </p:cNvGraphicFramePr>
          <p:nvPr>
            <p:ph idx="1"/>
            <p:extLst>
              <p:ext uri="{D42A27DB-BD31-4B8C-83A1-F6EECF244321}">
                <p14:modId xmlns:p14="http://schemas.microsoft.com/office/powerpoint/2010/main" val="2893553199"/>
              </p:ext>
            </p:extLst>
          </p:nvPr>
        </p:nvGraphicFramePr>
        <p:xfrm>
          <a:off x="3895726" y="1012004"/>
          <a:ext cx="4664074" cy="447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2756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112"/>
          <p:cNvSpPr>
            <a:spLocks noChangeArrowheads="1"/>
          </p:cNvSpPr>
          <p:nvPr/>
        </p:nvSpPr>
        <p:spPr bwMode="auto">
          <a:xfrm>
            <a:off x="1210528" y="5690509"/>
            <a:ext cx="6535340" cy="278606"/>
          </a:xfrm>
          <a:prstGeom prst="roundRect">
            <a:avLst>
              <a:gd name="adj" fmla="val 20931"/>
            </a:avLst>
          </a:prstGeom>
          <a:gradFill rotWithShape="1">
            <a:gsLst>
              <a:gs pos="0">
                <a:srgbClr val="878FA7"/>
              </a:gs>
              <a:gs pos="100000">
                <a:srgbClr val="949BB1">
                  <a:alpha val="0"/>
                </a:srgbClr>
              </a:gs>
            </a:gsLst>
            <a:path path="shape">
              <a:fillToRect l="50000" t="50000" r="50000" b="50000"/>
            </a:path>
          </a:gradFill>
          <a:ln w="19050">
            <a:noFill/>
            <a:round/>
            <a:headEnd/>
            <a:tailEnd/>
          </a:ln>
        </p:spPr>
        <p:txBody>
          <a:bodyPr wrap="none" anchor="ctr"/>
          <a:lstStyle/>
          <a:p>
            <a:endParaRPr lang="en-US" sz="1350" dirty="0">
              <a:solidFill>
                <a:prstClr val="black"/>
              </a:solidFill>
              <a:cs typeface="Arial" charset="0"/>
            </a:endParaRPr>
          </a:p>
        </p:txBody>
      </p:sp>
      <p:sp>
        <p:nvSpPr>
          <p:cNvPr id="16387" name="AutoShape 113"/>
          <p:cNvSpPr>
            <a:spLocks noChangeArrowheads="1"/>
          </p:cNvSpPr>
          <p:nvPr/>
        </p:nvSpPr>
        <p:spPr bwMode="auto">
          <a:xfrm>
            <a:off x="1459367" y="1861458"/>
            <a:ext cx="6116241" cy="3829050"/>
          </a:xfrm>
          <a:prstGeom prst="roundRect">
            <a:avLst>
              <a:gd name="adj" fmla="val 2912"/>
            </a:avLst>
          </a:prstGeom>
          <a:gradFill rotWithShape="1">
            <a:gsLst>
              <a:gs pos="0">
                <a:srgbClr val="E5E5EB"/>
              </a:gs>
              <a:gs pos="100000">
                <a:srgbClr val="BFC0CF"/>
              </a:gs>
            </a:gsLst>
            <a:lin ang="5400000" scaled="1"/>
          </a:gradFill>
          <a:ln w="9525" algn="ctr">
            <a:noFill/>
            <a:round/>
            <a:headEnd/>
            <a:tailEnd/>
          </a:ln>
        </p:spPr>
        <p:txBody>
          <a:bodyPr wrap="none" anchor="ctr"/>
          <a:lstStyle/>
          <a:p>
            <a:endParaRPr lang="en-US" sz="1350" dirty="0">
              <a:solidFill>
                <a:prstClr val="black"/>
              </a:solidFill>
              <a:cs typeface="Arial" charset="0"/>
            </a:endParaRPr>
          </a:p>
        </p:txBody>
      </p:sp>
      <p:sp>
        <p:nvSpPr>
          <p:cNvPr id="16388" name="Rectangle 3"/>
          <p:cNvSpPr>
            <a:spLocks noGrp="1" noChangeArrowheads="1"/>
          </p:cNvSpPr>
          <p:nvPr>
            <p:ph type="title"/>
          </p:nvPr>
        </p:nvSpPr>
        <p:spPr>
          <a:xfrm>
            <a:off x="628650" y="365126"/>
            <a:ext cx="7886700" cy="1325563"/>
          </a:xfrm>
        </p:spPr>
        <p:txBody>
          <a:bodyPr>
            <a:noAutofit/>
          </a:bodyPr>
          <a:lstStyle/>
          <a:p>
            <a:pPr eaLnBrk="1" hangingPunct="1"/>
            <a:r>
              <a:rPr dirty="0"/>
              <a:t>How to Participate Today</a:t>
            </a:r>
          </a:p>
        </p:txBody>
      </p:sp>
      <p:sp>
        <p:nvSpPr>
          <p:cNvPr id="133130" name="Content Placeholder 3"/>
          <p:cNvSpPr>
            <a:spLocks/>
          </p:cNvSpPr>
          <p:nvPr/>
        </p:nvSpPr>
        <p:spPr bwMode="auto">
          <a:xfrm>
            <a:off x="4145418" y="2432958"/>
            <a:ext cx="3327797" cy="3284934"/>
          </a:xfrm>
          <a:prstGeom prst="rect">
            <a:avLst/>
          </a:prstGeom>
          <a:noFill/>
          <a:ln w="9525">
            <a:noFill/>
            <a:miter lim="800000"/>
            <a:headEnd/>
            <a:tailEnd/>
          </a:ln>
        </p:spPr>
        <p:txBody>
          <a:bodyPr anchor="ctr"/>
          <a:lstStyle/>
          <a:p>
            <a:pPr marL="300038" indent="-300038">
              <a:lnSpc>
                <a:spcPct val="90000"/>
              </a:lnSpc>
              <a:spcBef>
                <a:spcPts val="975"/>
              </a:spcBef>
              <a:spcAft>
                <a:spcPct val="15000"/>
              </a:spcAft>
              <a:buClr>
                <a:srgbClr val="7F7F7F"/>
              </a:buClr>
              <a:buSzPct val="100000"/>
              <a:buFontTx/>
              <a:buChar char="•"/>
            </a:pPr>
            <a:r>
              <a:rPr lang="en-US" sz="1350" dirty="0">
                <a:solidFill>
                  <a:srgbClr val="525252"/>
                </a:solidFill>
                <a:cs typeface="Arial" charset="0"/>
              </a:rPr>
              <a:t>Open and close your Panel</a:t>
            </a:r>
          </a:p>
          <a:p>
            <a:pPr marL="300038" indent="-300038">
              <a:lnSpc>
                <a:spcPct val="90000"/>
              </a:lnSpc>
              <a:spcBef>
                <a:spcPts val="975"/>
              </a:spcBef>
              <a:spcAft>
                <a:spcPct val="15000"/>
              </a:spcAft>
              <a:buClr>
                <a:srgbClr val="7F7F7F"/>
              </a:buClr>
              <a:buSzPct val="100000"/>
              <a:buFontTx/>
              <a:buChar char="•"/>
            </a:pPr>
            <a:r>
              <a:rPr lang="en-US" sz="1350" dirty="0">
                <a:solidFill>
                  <a:srgbClr val="525252"/>
                </a:solidFill>
                <a:cs typeface="Arial" charset="0"/>
              </a:rPr>
              <a:t>View, Select, and Test your audio</a:t>
            </a:r>
          </a:p>
          <a:p>
            <a:pPr marL="300038" indent="-300038">
              <a:lnSpc>
                <a:spcPct val="90000"/>
              </a:lnSpc>
              <a:spcBef>
                <a:spcPts val="975"/>
              </a:spcBef>
              <a:spcAft>
                <a:spcPct val="15000"/>
              </a:spcAft>
              <a:buClr>
                <a:srgbClr val="7F7F7F"/>
              </a:buClr>
              <a:buSzPct val="100000"/>
              <a:buFontTx/>
              <a:buChar char="•"/>
            </a:pPr>
            <a:r>
              <a:rPr lang="en-US" sz="1350" dirty="0">
                <a:solidFill>
                  <a:srgbClr val="525252"/>
                </a:solidFill>
                <a:cs typeface="Arial" charset="0"/>
              </a:rPr>
              <a:t>Submit text questions </a:t>
            </a:r>
          </a:p>
          <a:p>
            <a:pPr marL="300038" indent="-300038">
              <a:lnSpc>
                <a:spcPct val="90000"/>
              </a:lnSpc>
              <a:spcBef>
                <a:spcPts val="975"/>
              </a:spcBef>
              <a:spcAft>
                <a:spcPct val="15000"/>
              </a:spcAft>
              <a:buClr>
                <a:srgbClr val="7F7F7F"/>
              </a:buClr>
              <a:buSzPct val="100000"/>
              <a:buFontTx/>
              <a:buChar char="•"/>
            </a:pPr>
            <a:r>
              <a:rPr lang="en-US" sz="1350" dirty="0">
                <a:solidFill>
                  <a:srgbClr val="525252"/>
                </a:solidFill>
                <a:cs typeface="Arial" charset="0"/>
              </a:rPr>
              <a:t>Raise your hand</a:t>
            </a:r>
          </a:p>
          <a:p>
            <a:pPr marL="300038" indent="-300038">
              <a:lnSpc>
                <a:spcPct val="90000"/>
              </a:lnSpc>
              <a:spcBef>
                <a:spcPts val="975"/>
              </a:spcBef>
              <a:spcAft>
                <a:spcPct val="15000"/>
              </a:spcAft>
              <a:buClr>
                <a:srgbClr val="7F7F7F"/>
              </a:buClr>
              <a:buSzPct val="100000"/>
              <a:buFontTx/>
              <a:buChar char="•"/>
            </a:pPr>
            <a:r>
              <a:rPr lang="en-US" sz="1350" dirty="0">
                <a:solidFill>
                  <a:srgbClr val="525252"/>
                </a:solidFill>
              </a:rPr>
              <a:t>Q&amp;A addressed throughout the webinar</a:t>
            </a:r>
          </a:p>
        </p:txBody>
      </p:sp>
      <p:grpSp>
        <p:nvGrpSpPr>
          <p:cNvPr id="8" name="Group 20"/>
          <p:cNvGrpSpPr>
            <a:grpSpLocks/>
          </p:cNvGrpSpPr>
          <p:nvPr/>
        </p:nvGrpSpPr>
        <p:grpSpPr bwMode="auto">
          <a:xfrm>
            <a:off x="1624864" y="2318659"/>
            <a:ext cx="2257425" cy="3169444"/>
            <a:chOff x="427" y="960"/>
            <a:chExt cx="1896" cy="2662"/>
          </a:xfrm>
        </p:grpSpPr>
        <p:pic>
          <p:nvPicPr>
            <p:cNvPr id="16401" name="Picture 15"/>
            <p:cNvPicPr>
              <a:picLocks noChangeAspect="1" noChangeArrowheads="1"/>
            </p:cNvPicPr>
            <p:nvPr/>
          </p:nvPicPr>
          <p:blipFill>
            <a:blip r:embed="rId4" cstate="print"/>
            <a:srcRect/>
            <a:stretch>
              <a:fillRect/>
            </a:stretch>
          </p:blipFill>
          <p:spPr bwMode="auto">
            <a:xfrm>
              <a:off x="603" y="960"/>
              <a:ext cx="1720" cy="2662"/>
            </a:xfrm>
            <a:prstGeom prst="rect">
              <a:avLst/>
            </a:prstGeom>
            <a:noFill/>
            <a:ln w="9525">
              <a:noFill/>
              <a:miter lim="800000"/>
              <a:headEnd/>
              <a:tailEnd/>
            </a:ln>
          </p:spPr>
        </p:pic>
        <p:pic>
          <p:nvPicPr>
            <p:cNvPr id="16402" name="Picture 16"/>
            <p:cNvPicPr>
              <a:picLocks noChangeAspect="1" noChangeArrowheads="1"/>
            </p:cNvPicPr>
            <p:nvPr/>
          </p:nvPicPr>
          <p:blipFill>
            <a:blip r:embed="rId5" cstate="print"/>
            <a:srcRect/>
            <a:stretch>
              <a:fillRect/>
            </a:stretch>
          </p:blipFill>
          <p:spPr bwMode="auto">
            <a:xfrm>
              <a:off x="427" y="1119"/>
              <a:ext cx="182" cy="696"/>
            </a:xfrm>
            <a:prstGeom prst="rect">
              <a:avLst/>
            </a:prstGeom>
            <a:noFill/>
            <a:ln w="9525">
              <a:noFill/>
              <a:miter lim="800000"/>
              <a:headEnd/>
              <a:tailEnd/>
            </a:ln>
          </p:spPr>
        </p:pic>
      </p:grpSp>
      <p:pic>
        <p:nvPicPr>
          <p:cNvPr id="92177" name="Picture 17"/>
          <p:cNvPicPr>
            <a:picLocks noChangeAspect="1" noChangeArrowheads="1"/>
          </p:cNvPicPr>
          <p:nvPr/>
        </p:nvPicPr>
        <p:blipFill>
          <a:blip r:embed="rId6" cstate="print"/>
          <a:srcRect/>
          <a:stretch>
            <a:fillRect/>
          </a:stretch>
        </p:blipFill>
        <p:spPr bwMode="auto">
          <a:xfrm>
            <a:off x="1837986" y="2319849"/>
            <a:ext cx="2047875" cy="3227784"/>
          </a:xfrm>
          <a:prstGeom prst="rect">
            <a:avLst/>
          </a:prstGeom>
          <a:noFill/>
          <a:ln w="9525">
            <a:noFill/>
            <a:miter lim="800000"/>
            <a:headEnd/>
            <a:tailEnd/>
          </a:ln>
        </p:spPr>
      </p:pic>
      <p:sp>
        <p:nvSpPr>
          <p:cNvPr id="3" name="Rectangle 9"/>
          <p:cNvSpPr>
            <a:spLocks noChangeArrowheads="1"/>
          </p:cNvSpPr>
          <p:nvPr/>
        </p:nvSpPr>
        <p:spPr bwMode="auto">
          <a:xfrm>
            <a:off x="1531997" y="2536544"/>
            <a:ext cx="367903" cy="250031"/>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pic>
        <p:nvPicPr>
          <p:cNvPr id="92179" name="Picture 19"/>
          <p:cNvPicPr>
            <a:picLocks noChangeAspect="1" noChangeArrowheads="1"/>
          </p:cNvPicPr>
          <p:nvPr/>
        </p:nvPicPr>
        <p:blipFill>
          <a:blip r:embed="rId5" cstate="print"/>
          <a:srcRect/>
          <a:stretch>
            <a:fillRect/>
          </a:stretch>
        </p:blipFill>
        <p:spPr bwMode="auto">
          <a:xfrm>
            <a:off x="3654881" y="2479393"/>
            <a:ext cx="216694" cy="828675"/>
          </a:xfrm>
          <a:prstGeom prst="rect">
            <a:avLst/>
          </a:prstGeom>
          <a:noFill/>
          <a:ln w="9525">
            <a:noFill/>
            <a:miter lim="800000"/>
            <a:headEnd/>
            <a:tailEnd/>
          </a:ln>
        </p:spPr>
      </p:pic>
      <p:sp>
        <p:nvSpPr>
          <p:cNvPr id="199689" name="Rectangle 9"/>
          <p:cNvSpPr>
            <a:spLocks noChangeArrowheads="1"/>
          </p:cNvSpPr>
          <p:nvPr/>
        </p:nvSpPr>
        <p:spPr bwMode="auto">
          <a:xfrm>
            <a:off x="1836797" y="2474630"/>
            <a:ext cx="2049065" cy="1084659"/>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sp>
        <p:nvSpPr>
          <p:cNvPr id="2" name="Rectangle 9"/>
          <p:cNvSpPr>
            <a:spLocks noChangeArrowheads="1"/>
          </p:cNvSpPr>
          <p:nvPr/>
        </p:nvSpPr>
        <p:spPr bwMode="auto">
          <a:xfrm>
            <a:off x="1827272" y="3668827"/>
            <a:ext cx="2010965" cy="1239441"/>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sp>
        <p:nvSpPr>
          <p:cNvPr id="4" name="Rectangle 9"/>
          <p:cNvSpPr>
            <a:spLocks noChangeArrowheads="1"/>
          </p:cNvSpPr>
          <p:nvPr/>
        </p:nvSpPr>
        <p:spPr bwMode="auto">
          <a:xfrm>
            <a:off x="1573668" y="3025891"/>
            <a:ext cx="298847" cy="250031"/>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pic>
        <p:nvPicPr>
          <p:cNvPr id="28687" name="Picture 15" descr="ViewMenu"/>
          <p:cNvPicPr>
            <a:picLocks noChangeAspect="1" noChangeArrowheads="1"/>
          </p:cNvPicPr>
          <p:nvPr/>
        </p:nvPicPr>
        <p:blipFill>
          <a:blip r:embed="rId7" cstate="print"/>
          <a:srcRect/>
          <a:stretch>
            <a:fillRect/>
          </a:stretch>
        </p:blipFill>
        <p:spPr bwMode="auto">
          <a:xfrm>
            <a:off x="2168979" y="2457961"/>
            <a:ext cx="1300163" cy="900113"/>
          </a:xfrm>
          <a:prstGeom prst="rect">
            <a:avLst/>
          </a:prstGeom>
          <a:noFill/>
          <a:ln w="9525">
            <a:noFill/>
            <a:miter lim="800000"/>
            <a:headEnd/>
            <a:tailEnd/>
          </a:ln>
        </p:spPr>
      </p:pic>
      <p:sp>
        <p:nvSpPr>
          <p:cNvPr id="5" name="Rectangle 9"/>
          <p:cNvSpPr>
            <a:spLocks noChangeArrowheads="1"/>
          </p:cNvSpPr>
          <p:nvPr/>
        </p:nvSpPr>
        <p:spPr bwMode="auto">
          <a:xfrm>
            <a:off x="1854656" y="3174718"/>
            <a:ext cx="511969" cy="227409"/>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sp>
        <p:nvSpPr>
          <p:cNvPr id="6" name="Rectangle 9"/>
          <p:cNvSpPr>
            <a:spLocks noChangeArrowheads="1"/>
          </p:cNvSpPr>
          <p:nvPr/>
        </p:nvSpPr>
        <p:spPr bwMode="auto">
          <a:xfrm>
            <a:off x="2492830" y="2634175"/>
            <a:ext cx="866775" cy="169069"/>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sp>
        <p:nvSpPr>
          <p:cNvPr id="7" name="Rectangle 9"/>
          <p:cNvSpPr>
            <a:spLocks noChangeArrowheads="1"/>
          </p:cNvSpPr>
          <p:nvPr/>
        </p:nvSpPr>
        <p:spPr bwMode="auto">
          <a:xfrm>
            <a:off x="2241608" y="3171146"/>
            <a:ext cx="747713" cy="191691"/>
          </a:xfrm>
          <a:prstGeom prst="rect">
            <a:avLst/>
          </a:prstGeom>
          <a:noFill/>
          <a:ln w="9525">
            <a:solidFill>
              <a:srgbClr val="FF0000"/>
            </a:solidFill>
            <a:miter lim="800000"/>
            <a:headEnd/>
            <a:tailEnd/>
          </a:ln>
          <a:effectLst>
            <a:prstShdw prst="shdw17" dist="17961" dir="2700000">
              <a:srgbClr val="990000"/>
            </a:prstShdw>
          </a:effectLst>
        </p:spPr>
        <p:txBody>
          <a:bodyPr wrap="none" anchor="ctr"/>
          <a:lstStyle/>
          <a:p>
            <a:endParaRPr lang="en-US" sz="1350" dirty="0">
              <a:solidFill>
                <a:prstClr val="black"/>
              </a:solidFill>
              <a:cs typeface="Arial" charset="0"/>
            </a:endParaRPr>
          </a:p>
        </p:txBody>
      </p:sp>
    </p:spTree>
    <p:custDataLst>
      <p:tags r:id="rId1"/>
    </p:custDataLst>
    <p:extLst>
      <p:ext uri="{BB962C8B-B14F-4D97-AF65-F5344CB8AC3E}">
        <p14:creationId xmlns:p14="http://schemas.microsoft.com/office/powerpoint/2010/main" val="1385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par>
                                <p:cTn id="7" presetID="1" presetClass="entr" presetSubtype="0" fill="hold" nodeType="withEffect">
                                  <p:stCondLst>
                                    <p:cond delay="0"/>
                                  </p:stCondLst>
                                  <p:childTnLst>
                                    <p:set>
                                      <p:cBhvr>
                                        <p:cTn id="8" dur="1" fill="hold">
                                          <p:stCondLst>
                                            <p:cond delay="0"/>
                                          </p:stCondLst>
                                        </p:cTn>
                                        <p:tgtEl>
                                          <p:spTgt spid="13313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xit" presetSubtype="8" fill="hold" nodeType="clickEffect">
                                  <p:stCondLst>
                                    <p:cond delay="0"/>
                                  </p:stCondLst>
                                  <p:childTnLst>
                                    <p:animEffect transition="out" filter="wipe(left)">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 presetClass="entr" presetSubtype="0" fill="hold" nodeType="withEffect">
                                  <p:stCondLst>
                                    <p:cond delay="500"/>
                                  </p:stCondLst>
                                  <p:childTnLst>
                                    <p:set>
                                      <p:cBhvr>
                                        <p:cTn id="15" dur="1" fill="hold">
                                          <p:stCondLst>
                                            <p:cond delay="0"/>
                                          </p:stCondLst>
                                        </p:cTn>
                                        <p:tgtEl>
                                          <p:spTgt spid="92179"/>
                                        </p:tgtEl>
                                        <p:attrNameLst>
                                          <p:attrName>style.visibility</p:attrName>
                                        </p:attrNameLst>
                                      </p:cBhvr>
                                      <p:to>
                                        <p:strVal val="visible"/>
                                      </p:to>
                                    </p:set>
                                  </p:childTnLst>
                                  <p:subTnLst>
                                    <p:set>
                                      <p:cBhvr override="childStyle">
                                        <p:cTn dur="1" fill="hold" display="0" masterRel="nextClick" afterEffect="1"/>
                                        <p:tgtEl>
                                          <p:spTgt spid="92179"/>
                                        </p:tgtEl>
                                        <p:attrNameLst>
                                          <p:attrName>style.visibility</p:attrName>
                                        </p:attrNameLst>
                                      </p:cBhvr>
                                      <p:to>
                                        <p:strVal val="hidden"/>
                                      </p:to>
                                    </p:set>
                                  </p:sub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righ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8687"/>
                                        </p:tgtEl>
                                        <p:attrNameLst>
                                          <p:attrName>style.visibility</p:attrName>
                                        </p:attrNameLst>
                                      </p:cBhvr>
                                      <p:to>
                                        <p:strVal val="visible"/>
                                      </p:to>
                                    </p:set>
                                    <p:animEffect transition="in" filter="wipe(up)">
                                      <p:cBhvr>
                                        <p:cTn id="25" dur="500"/>
                                        <p:tgtEl>
                                          <p:spTgt spid="28687"/>
                                        </p:tgtEl>
                                      </p:cBhvr>
                                    </p:animEffect>
                                  </p:childTnLst>
                                  <p:subTnLst>
                                    <p:set>
                                      <p:cBhvr override="childStyle">
                                        <p:cTn dur="1" fill="hold" display="0" masterRel="nextClick" afterEffect="1"/>
                                        <p:tgtEl>
                                          <p:spTgt spid="28687"/>
                                        </p:tgtEl>
                                        <p:attrNameLst>
                                          <p:attrName>style.visibility</p:attrName>
                                        </p:attrNameLst>
                                      </p:cBhvr>
                                      <p:to>
                                        <p:strVal val="hidden"/>
                                      </p:to>
                                    </p:set>
                                  </p:sub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9968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33130">
                                            <p:txEl>
                                              <p:pRg st="1" end="1"/>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par>
                                <p:cTn id="36" presetID="1" presetClass="exit" presetSubtype="0" fill="hold" grpId="1" nodeType="withEffect">
                                  <p:stCondLst>
                                    <p:cond delay="0"/>
                                  </p:stCondLst>
                                  <p:childTnLst>
                                    <p:set>
                                      <p:cBhvr>
                                        <p:cTn id="37" dur="1" fill="hold">
                                          <p:stCondLst>
                                            <p:cond delay="0"/>
                                          </p:stCondLst>
                                        </p:cTn>
                                        <p:tgtEl>
                                          <p:spTgt spid="19968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9217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par>
                                <p:cTn id="54" presetID="1" presetClass="entr" presetSubtype="0" fill="hold" nodeType="withEffect">
                                  <p:stCondLst>
                                    <p:cond delay="0"/>
                                  </p:stCondLst>
                                  <p:childTnLst>
                                    <p:set>
                                      <p:cBhvr>
                                        <p:cTn id="55" dur="1" fill="hold">
                                          <p:stCondLst>
                                            <p:cond delay="0"/>
                                          </p:stCondLst>
                                        </p:cTn>
                                        <p:tgtEl>
                                          <p:spTgt spid="133130">
                                            <p:txEl>
                                              <p:pRg st="2" end="2"/>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par>
                                <p:cTn id="60" presetID="1" presetClass="entr" presetSubtype="0" fill="hold" nodeType="withEffect">
                                  <p:stCondLst>
                                    <p:cond delay="0"/>
                                  </p:stCondLst>
                                  <p:childTnLst>
                                    <p:set>
                                      <p:cBhvr>
                                        <p:cTn id="61" dur="1" fill="hold">
                                          <p:stCondLst>
                                            <p:cond delay="0"/>
                                          </p:stCondLst>
                                        </p:cTn>
                                        <p:tgtEl>
                                          <p:spTgt spid="133130">
                                            <p:txEl>
                                              <p:pRg st="3" end="3"/>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13313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9689" grpId="0" animBg="1"/>
      <p:bldP spid="199689" grpId="1" animBg="1"/>
      <p:bldP spid="2" grpId="0" animBg="1"/>
      <p:bldP spid="4" grpId="0" animBg="1"/>
      <p:bldP spid="5" grpId="0" animBg="1"/>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E7E6E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C4D3E-0F82-4387-A597-EFCF4E4B3E43}"/>
              </a:ext>
            </a:extLst>
          </p:cNvPr>
          <p:cNvSpPr>
            <a:spLocks noGrp="1"/>
          </p:cNvSpPr>
          <p:nvPr>
            <p:ph type="title"/>
          </p:nvPr>
        </p:nvSpPr>
        <p:spPr>
          <a:xfrm>
            <a:off x="647271" y="1019273"/>
            <a:ext cx="2708488" cy="4795408"/>
          </a:xfrm>
        </p:spPr>
        <p:txBody>
          <a:bodyPr>
            <a:normAutofit/>
          </a:bodyPr>
          <a:lstStyle/>
          <a:p>
            <a:r>
              <a:rPr lang="en-US" sz="2800" b="0" dirty="0"/>
              <a:t>When a local government wants to do a median change on a state highway, who is responsible?</a:t>
            </a:r>
          </a:p>
        </p:txBody>
      </p:sp>
      <p:graphicFrame>
        <p:nvGraphicFramePr>
          <p:cNvPr id="5" name="Content Placeholder 4">
            <a:extLst>
              <a:ext uri="{FF2B5EF4-FFF2-40B4-BE49-F238E27FC236}">
                <a16:creationId xmlns:a16="http://schemas.microsoft.com/office/drawing/2014/main" id="{A2018C0C-4DA9-4F59-8EC3-E148506C9745}"/>
              </a:ext>
            </a:extLst>
          </p:cNvPr>
          <p:cNvGraphicFramePr>
            <a:graphicFrameLocks noGrp="1"/>
          </p:cNvGraphicFramePr>
          <p:nvPr>
            <p:ph idx="1"/>
            <p:extLst>
              <p:ext uri="{D42A27DB-BD31-4B8C-83A1-F6EECF244321}">
                <p14:modId xmlns:p14="http://schemas.microsoft.com/office/powerpoint/2010/main" val="2059289652"/>
              </p:ext>
            </p:extLst>
          </p:nvPr>
        </p:nvGraphicFramePr>
        <p:xfrm>
          <a:off x="3895725" y="1012004"/>
          <a:ext cx="4885203" cy="4474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1559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74676F-ACEE-453D-874B-7B5F99F68439}"/>
              </a:ext>
            </a:extLst>
          </p:cNvPr>
          <p:cNvGrpSpPr/>
          <p:nvPr/>
        </p:nvGrpSpPr>
        <p:grpSpPr>
          <a:xfrm>
            <a:off x="1344686" y="1548382"/>
            <a:ext cx="6454628" cy="3241580"/>
            <a:chOff x="1960609" y="1875718"/>
            <a:chExt cx="6454628" cy="3241580"/>
          </a:xfrm>
        </p:grpSpPr>
        <p:sp>
          <p:nvSpPr>
            <p:cNvPr id="4" name="Title 3">
              <a:extLst>
                <a:ext uri="{FF2B5EF4-FFF2-40B4-BE49-F238E27FC236}">
                  <a16:creationId xmlns:a16="http://schemas.microsoft.com/office/drawing/2014/main" id="{2ADE4573-962D-42A8-864E-C4B31B36DC40}"/>
                </a:ext>
              </a:extLst>
            </p:cNvPr>
            <p:cNvSpPr txBox="1">
              <a:spLocks/>
            </p:cNvSpPr>
            <p:nvPr/>
          </p:nvSpPr>
          <p:spPr>
            <a:xfrm>
              <a:off x="1960609" y="2029136"/>
              <a:ext cx="6291384" cy="201094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rgbClr val="685D57"/>
                  </a:solidFill>
                  <a:latin typeface="+mj-lt"/>
                  <a:ea typeface="+mj-ea"/>
                  <a:cs typeface="+mj-cs"/>
                </a:defRPr>
              </a:lvl1pPr>
            </a:lstStyle>
            <a:p>
              <a:pPr algn="ctr"/>
              <a:r>
                <a:rPr lang="en-US" sz="6000" dirty="0">
                  <a:solidFill>
                    <a:schemeClr val="tx1"/>
                  </a:solidFill>
                  <a:latin typeface="Times New Roman" panose="02020603050405020304" pitchFamily="18" charset="0"/>
                  <a:cs typeface="Times New Roman" panose="02020603050405020304" pitchFamily="18" charset="0"/>
                </a:rPr>
                <a:t>Questions</a:t>
              </a:r>
              <a:endParaRPr lang="en-US" sz="2700" dirty="0">
                <a:solidFill>
                  <a:schemeClr val="tx1"/>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DBC28836-44F1-4F81-8B18-A4A75C125DA8}"/>
                </a:ext>
              </a:extLst>
            </p:cNvPr>
            <p:cNvSpPr/>
            <p:nvPr/>
          </p:nvSpPr>
          <p:spPr>
            <a:xfrm>
              <a:off x="2062209" y="4040080"/>
              <a:ext cx="6088184"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Light" panose="020F0302020204030204"/>
                  <a:ea typeface="+mn-ea"/>
                  <a:cs typeface="+mn-cs"/>
                </a:rPr>
                <a:t>Rusty Ennemoser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i="1" u="none" strike="noStrike" kern="1200" cap="none" spc="0" normalizeH="0" baseline="0" noProof="0" dirty="0">
                  <a:ln>
                    <a:noFill/>
                  </a:ln>
                  <a:solidFill>
                    <a:prstClr val="black"/>
                  </a:solidFill>
                  <a:effectLst/>
                  <a:uLnTx/>
                  <a:uFillTx/>
                  <a:latin typeface="Calibri Light" panose="020F0302020204030204"/>
                  <a:ea typeface="+mn-ea"/>
                  <a:cs typeface="+mn-cs"/>
                </a:rPr>
                <a:t>Statewide Public Involvement and Community Resources Coordinator- FDOT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prstClr val="black"/>
                  </a:solidFill>
                  <a:latin typeface="Calibri Light" panose="020F0302020204030204" pitchFamily="34" charset="0"/>
                  <a:cs typeface="Calibri Light" panose="020F0302020204030204" pitchFamily="34" charset="0"/>
                  <a:hlinkClick r:id="rId3"/>
                </a:rPr>
                <a:t>Rusty.Ennemoser</a:t>
              </a:r>
              <a:r>
                <a:rPr kumimoji="0" lang="en-US" sz="14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hlinkClick r:id="rId3"/>
                </a:rPr>
                <a:t>@dot.state.fl.us</a:t>
              </a:r>
              <a:r>
                <a:rPr kumimoji="0" lang="en-US" sz="1400" i="0" u="none" strike="noStrike" kern="1200" cap="none" spc="0" normalizeH="0" baseline="0" noProof="0" dirty="0">
                  <a:ln>
                    <a:noFill/>
                  </a:ln>
                  <a:solidFill>
                    <a:prstClr val="black"/>
                  </a:solidFill>
                  <a:effectLst/>
                  <a:uLnTx/>
                  <a:uFillTx/>
                  <a:latin typeface="Calibri Light" panose="020F0302020204030204" pitchFamily="34" charset="0"/>
                  <a:cs typeface="Calibri Light" panose="020F0302020204030204" pitchFamily="34" charset="0"/>
                </a:rPr>
                <a:t> </a:t>
              </a:r>
            </a:p>
            <a:p>
              <a:pPr algn="ctr" defTabSz="457200">
                <a:defRPr/>
              </a:pPr>
              <a:r>
                <a:rPr lang="en-US" sz="1400" dirty="0">
                  <a:solidFill>
                    <a:prstClr val="black"/>
                  </a:solidFill>
                  <a:latin typeface="Calibri Light" panose="020F0302020204030204"/>
                </a:rPr>
                <a:t>(850)-414-5337</a:t>
              </a:r>
            </a:p>
          </p:txBody>
        </p:sp>
        <p:pic>
          <p:nvPicPr>
            <p:cNvPr id="6" name="Picture 5" descr="A picture containing vector graphics&#10;&#10;Description generated with high confidence">
              <a:extLst>
                <a:ext uri="{FF2B5EF4-FFF2-40B4-BE49-F238E27FC236}">
                  <a16:creationId xmlns:a16="http://schemas.microsoft.com/office/drawing/2014/main" id="{2EEE8421-547F-46B4-B96C-BD269591BC5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102040" y="1875718"/>
              <a:ext cx="2313197" cy="2467410"/>
            </a:xfrm>
            <a:prstGeom prst="rect">
              <a:avLst/>
            </a:prstGeom>
          </p:spPr>
        </p:pic>
      </p:grpSp>
      <p:sp>
        <p:nvSpPr>
          <p:cNvPr id="3" name="Rectangle 2">
            <a:extLst>
              <a:ext uri="{FF2B5EF4-FFF2-40B4-BE49-F238E27FC236}">
                <a16:creationId xmlns:a16="http://schemas.microsoft.com/office/drawing/2014/main" id="{4701ADE7-4E52-4D59-8D10-31327F548A5D}"/>
              </a:ext>
            </a:extLst>
          </p:cNvPr>
          <p:cNvSpPr/>
          <p:nvPr/>
        </p:nvSpPr>
        <p:spPr>
          <a:xfrm>
            <a:off x="3646908" y="5546250"/>
            <a:ext cx="1850186" cy="523220"/>
          </a:xfrm>
          <a:prstGeom prst="rect">
            <a:avLst/>
          </a:prstGeom>
        </p:spPr>
        <p:txBody>
          <a:bodyPr wrap="none">
            <a:spAutoFit/>
          </a:bodyPr>
          <a:lstStyle/>
          <a:p>
            <a:pPr algn="ctr"/>
            <a:r>
              <a:rPr lang="en-US" sz="2800" dirty="0">
                <a:latin typeface="Times New Roman" panose="02020603050405020304" pitchFamily="18" charset="0"/>
                <a:cs typeface="Times New Roman" panose="02020603050405020304" pitchFamily="18" charset="0"/>
              </a:rPr>
              <a:t>Thank you!</a:t>
            </a:r>
          </a:p>
        </p:txBody>
      </p:sp>
    </p:spTree>
    <p:extLst>
      <p:ext uri="{BB962C8B-B14F-4D97-AF65-F5344CB8AC3E}">
        <p14:creationId xmlns:p14="http://schemas.microsoft.com/office/powerpoint/2010/main" val="5528470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59651-E4C4-4825-B2B3-7B599B23B5C8}"/>
              </a:ext>
            </a:extLst>
          </p:cNvPr>
          <p:cNvSpPr>
            <a:spLocks noGrp="1"/>
          </p:cNvSpPr>
          <p:nvPr>
            <p:ph type="title"/>
          </p:nvPr>
        </p:nvSpPr>
        <p:spPr/>
        <p:txBody>
          <a:bodyPr/>
          <a:lstStyle/>
          <a:p>
            <a:r>
              <a:rPr lang="en-US" dirty="0"/>
              <a:t>Course Details</a:t>
            </a:r>
          </a:p>
        </p:txBody>
      </p:sp>
      <p:sp>
        <p:nvSpPr>
          <p:cNvPr id="3" name="Content Placeholder 2">
            <a:extLst>
              <a:ext uri="{FF2B5EF4-FFF2-40B4-BE49-F238E27FC236}">
                <a16:creationId xmlns:a16="http://schemas.microsoft.com/office/drawing/2014/main" id="{6FB3B061-9B4C-4DB9-961A-8BF96A6905FA}"/>
              </a:ext>
            </a:extLst>
          </p:cNvPr>
          <p:cNvSpPr>
            <a:spLocks noGrp="1"/>
          </p:cNvSpPr>
          <p:nvPr>
            <p:ph idx="1"/>
          </p:nvPr>
        </p:nvSpPr>
        <p:spPr>
          <a:xfrm>
            <a:off x="398721" y="1825625"/>
            <a:ext cx="8346558" cy="4351338"/>
          </a:xfrm>
        </p:spPr>
        <p:txBody>
          <a:bodyPr>
            <a:normAutofit/>
          </a:bodyPr>
          <a:lstStyle/>
          <a:p>
            <a:pPr>
              <a:lnSpc>
                <a:spcPct val="150000"/>
              </a:lnSpc>
              <a:spcBef>
                <a:spcPts val="600"/>
              </a:spcBef>
            </a:pPr>
            <a:r>
              <a:rPr lang="en-US" sz="1800" dirty="0"/>
              <a:t>Survey through GoToWebinar</a:t>
            </a:r>
          </a:p>
          <a:p>
            <a:pPr>
              <a:lnSpc>
                <a:spcPct val="150000"/>
              </a:lnSpc>
              <a:spcBef>
                <a:spcPts val="600"/>
              </a:spcBef>
            </a:pPr>
            <a:r>
              <a:rPr lang="en-US" sz="1800" dirty="0"/>
              <a:t>FBPE Provider Number: 0003533</a:t>
            </a:r>
          </a:p>
          <a:p>
            <a:pPr>
              <a:lnSpc>
                <a:spcPct val="150000"/>
              </a:lnSpc>
              <a:spcBef>
                <a:spcPts val="600"/>
              </a:spcBef>
            </a:pPr>
            <a:r>
              <a:rPr lang="en-US" sz="1800" dirty="0"/>
              <a:t>FBPE Course Number: 0003151</a:t>
            </a:r>
          </a:p>
          <a:p>
            <a:pPr>
              <a:lnSpc>
                <a:spcPct val="150000"/>
              </a:lnSpc>
              <a:spcBef>
                <a:spcPts val="600"/>
              </a:spcBef>
            </a:pPr>
            <a:r>
              <a:rPr lang="en-US" sz="1800" dirty="0"/>
              <a:t>APA Course Web </a:t>
            </a:r>
            <a:r>
              <a:rPr lang="en-US" sz="1800" dirty="0">
                <a:highlight>
                  <a:srgbClr val="FFFFFF"/>
                </a:highlight>
              </a:rPr>
              <a:t>Page  </a:t>
            </a:r>
            <a:r>
              <a:rPr lang="en-US" sz="1800" u="sng" dirty="0">
                <a:highlight>
                  <a:srgbClr val="FFFFFF"/>
                </a:highlight>
                <a:hlinkClick r:id="rId4"/>
              </a:rPr>
              <a:t>https://www.planning.org/events/eventsingle/9189607/</a:t>
            </a:r>
            <a:endParaRPr lang="en-US" sz="1800" dirty="0">
              <a:highlight>
                <a:srgbClr val="FFFFFF"/>
              </a:highlight>
            </a:endParaRPr>
          </a:p>
          <a:p>
            <a:pPr>
              <a:lnSpc>
                <a:spcPct val="150000"/>
              </a:lnSpc>
              <a:spcBef>
                <a:spcPts val="600"/>
              </a:spcBef>
            </a:pPr>
            <a:r>
              <a:rPr lang="en-US" sz="1800" dirty="0">
                <a:highlight>
                  <a:srgbClr val="FFFFFF"/>
                </a:highlight>
              </a:rPr>
              <a:t>APA Course Number: 9189607</a:t>
            </a:r>
          </a:p>
          <a:p>
            <a:pPr>
              <a:lnSpc>
                <a:spcPct val="150000"/>
              </a:lnSpc>
              <a:spcBef>
                <a:spcPts val="600"/>
              </a:spcBef>
            </a:pPr>
            <a:r>
              <a:rPr lang="en-US" sz="1800" dirty="0"/>
              <a:t>AICP/PDH Credits Provided: 1.50</a:t>
            </a:r>
          </a:p>
        </p:txBody>
      </p:sp>
      <p:sp>
        <p:nvSpPr>
          <p:cNvPr id="6" name="Content Placeholder 2">
            <a:extLst>
              <a:ext uri="{FF2B5EF4-FFF2-40B4-BE49-F238E27FC236}">
                <a16:creationId xmlns:a16="http://schemas.microsoft.com/office/drawing/2014/main" id="{6F5E1C1A-8CC2-4728-BB66-3AAE2263B6A9}"/>
              </a:ext>
            </a:extLst>
          </p:cNvPr>
          <p:cNvSpPr txBox="1">
            <a:spLocks/>
          </p:cNvSpPr>
          <p:nvPr/>
        </p:nvSpPr>
        <p:spPr>
          <a:xfrm>
            <a:off x="605596" y="4136173"/>
            <a:ext cx="8307881" cy="2175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custDataLst>
      <p:tags r:id="rId1"/>
    </p:custDataLst>
    <p:extLst>
      <p:ext uri="{BB962C8B-B14F-4D97-AF65-F5344CB8AC3E}">
        <p14:creationId xmlns:p14="http://schemas.microsoft.com/office/powerpoint/2010/main" val="2809243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6B6C5-DFA7-453B-8702-80BDF7135B68}"/>
              </a:ext>
            </a:extLst>
          </p:cNvPr>
          <p:cNvSpPr>
            <a:spLocks noGrp="1"/>
          </p:cNvSpPr>
          <p:nvPr>
            <p:ph type="title"/>
          </p:nvPr>
        </p:nvSpPr>
        <p:spPr/>
        <p:txBody>
          <a:bodyPr/>
          <a:lstStyle/>
          <a:p>
            <a:r>
              <a:rPr lang="en-US" dirty="0"/>
              <a:t>Contact Info</a:t>
            </a:r>
          </a:p>
        </p:txBody>
      </p:sp>
      <p:sp>
        <p:nvSpPr>
          <p:cNvPr id="3" name="Content Placeholder 2">
            <a:extLst>
              <a:ext uri="{FF2B5EF4-FFF2-40B4-BE49-F238E27FC236}">
                <a16:creationId xmlns:a16="http://schemas.microsoft.com/office/drawing/2014/main" id="{989D1CEA-CF22-403B-8FB4-175AD03BDFEC}"/>
              </a:ext>
            </a:extLst>
          </p:cNvPr>
          <p:cNvSpPr>
            <a:spLocks noGrp="1"/>
          </p:cNvSpPr>
          <p:nvPr>
            <p:ph idx="1"/>
          </p:nvPr>
        </p:nvSpPr>
        <p:spPr/>
        <p:txBody>
          <a:bodyPr/>
          <a:lstStyle/>
          <a:p>
            <a:r>
              <a:rPr lang="en-US" dirty="0">
                <a:hlinkClick r:id="rId4"/>
              </a:rPr>
              <a:t>Gina.Bonyani@dot.state.fl.us</a:t>
            </a:r>
            <a:endParaRPr lang="en-US" dirty="0"/>
          </a:p>
          <a:p>
            <a:r>
              <a:rPr lang="en-US" dirty="0">
                <a:hlinkClick r:id="rId5"/>
              </a:rPr>
              <a:t>Jenna.Bowman@dot.state.fl.us</a:t>
            </a:r>
            <a:endParaRPr lang="en-US" dirty="0"/>
          </a:p>
          <a:p>
            <a:r>
              <a:rPr lang="en-US" dirty="0">
                <a:hlinkClick r:id="rId6"/>
              </a:rPr>
              <a:t>Karla.Matos@dot.state.fl.us</a:t>
            </a:r>
            <a:endParaRPr lang="en-US" dirty="0"/>
          </a:p>
          <a:p>
            <a:endParaRPr lang="en-US" dirty="0"/>
          </a:p>
        </p:txBody>
      </p:sp>
    </p:spTree>
    <p:custDataLst>
      <p:tags r:id="rId1"/>
    </p:custDataLst>
    <p:extLst>
      <p:ext uri="{BB962C8B-B14F-4D97-AF65-F5344CB8AC3E}">
        <p14:creationId xmlns:p14="http://schemas.microsoft.com/office/powerpoint/2010/main" val="3997767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5B103D2-4452-4898-82E9-CD322FAA7655}"/>
              </a:ext>
            </a:extLst>
          </p:cNvPr>
          <p:cNvSpPr/>
          <p:nvPr/>
        </p:nvSpPr>
        <p:spPr>
          <a:xfrm>
            <a:off x="0" y="4373216"/>
            <a:ext cx="9144000" cy="2484783"/>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2400" dirty="0">
                <a:solidFill>
                  <a:schemeClr val="bg2">
                    <a:lumMod val="75000"/>
                  </a:schemeClr>
                </a:solidFill>
                <a:latin typeface="Times New Roman" panose="02020603050405020304" pitchFamily="18" charset="0"/>
                <a:cs typeface="Times New Roman" panose="02020603050405020304" pitchFamily="18" charset="0"/>
              </a:rPr>
              <a:t>Tue, Aug, 27, 2019 | 2:00PM - 3:30PM EDT</a:t>
            </a:r>
          </a:p>
          <a:p>
            <a:pPr algn="ctr"/>
            <a:r>
              <a:rPr lang="en-US" sz="2400" dirty="0">
                <a:solidFill>
                  <a:schemeClr val="bg2">
                    <a:lumMod val="75000"/>
                  </a:schemeClr>
                </a:solidFill>
                <a:latin typeface="Times New Roman" panose="02020603050405020304" pitchFamily="18" charset="0"/>
                <a:cs typeface="Times New Roman" panose="02020603050405020304" pitchFamily="18" charset="0"/>
              </a:rPr>
              <a:t>Tue, Nov 20, 2019 | 2:00PM - 3:30PM EST</a:t>
            </a:r>
          </a:p>
          <a:p>
            <a:pPr algn="ctr"/>
            <a:r>
              <a:rPr lang="en-US" sz="2800" b="1" dirty="0">
                <a:solidFill>
                  <a:srgbClr val="1D3676"/>
                </a:solidFill>
                <a:latin typeface="Times New Roman" panose="02020603050405020304" pitchFamily="18" charset="0"/>
                <a:cs typeface="Times New Roman" panose="02020603050405020304" pitchFamily="18" charset="0"/>
              </a:rPr>
              <a:t>Tue, Feb 11, 2020 | 2:00PM - 3:30PM EST</a:t>
            </a:r>
          </a:p>
          <a:p>
            <a:pPr algn="ctr"/>
            <a:r>
              <a:rPr lang="en-US" sz="2400" dirty="0">
                <a:solidFill>
                  <a:schemeClr val="tx1"/>
                </a:solidFill>
                <a:latin typeface="Times New Roman" panose="02020603050405020304" pitchFamily="18" charset="0"/>
                <a:cs typeface="Times New Roman" panose="02020603050405020304" pitchFamily="18" charset="0"/>
              </a:rPr>
              <a:t>Tue, May 12, 2020 | 2:00PM - 3:30PM EDT</a:t>
            </a:r>
          </a:p>
        </p:txBody>
      </p:sp>
      <p:sp>
        <p:nvSpPr>
          <p:cNvPr id="3" name="Subtitle 2">
            <a:extLst>
              <a:ext uri="{FF2B5EF4-FFF2-40B4-BE49-F238E27FC236}">
                <a16:creationId xmlns:a16="http://schemas.microsoft.com/office/drawing/2014/main" id="{0E898F59-156B-468F-A888-A12E27CFD4E2}"/>
              </a:ext>
            </a:extLst>
          </p:cNvPr>
          <p:cNvSpPr>
            <a:spLocks noGrp="1"/>
          </p:cNvSpPr>
          <p:nvPr>
            <p:ph type="subTitle" idx="1"/>
          </p:nvPr>
        </p:nvSpPr>
        <p:spPr>
          <a:xfrm>
            <a:off x="0" y="3046781"/>
            <a:ext cx="9144000" cy="1326435"/>
          </a:xfrm>
        </p:spPr>
        <p:txBody>
          <a:bodyPr anchor="ctr">
            <a:noAutofit/>
          </a:bodyPr>
          <a:lstStyle/>
          <a:p>
            <a:r>
              <a:rPr lang="en-US" sz="2400" b="1" dirty="0">
                <a:latin typeface="Times New Roman" panose="02020603050405020304" pitchFamily="18" charset="0"/>
                <a:cs typeface="Times New Roman" panose="02020603050405020304" pitchFamily="18" charset="0"/>
              </a:rPr>
              <a:t>The FDOT Access Management Webinar Series 2019-2020 have been scheduled for the following dates:</a:t>
            </a:r>
            <a:endParaRPr lang="en-US" sz="2400" dirty="0"/>
          </a:p>
        </p:txBody>
      </p:sp>
      <p:pic>
        <p:nvPicPr>
          <p:cNvPr id="5" name="Picture 4">
            <a:extLst>
              <a:ext uri="{FF2B5EF4-FFF2-40B4-BE49-F238E27FC236}">
                <a16:creationId xmlns:a16="http://schemas.microsoft.com/office/drawing/2014/main" id="{EEA6BEB2-25A6-4B16-9DFE-C61EEE3C0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3046781"/>
          </a:xfrm>
          <a:prstGeom prst="rect">
            <a:avLst/>
          </a:prstGeom>
        </p:spPr>
      </p:pic>
      <p:sp>
        <p:nvSpPr>
          <p:cNvPr id="7" name="Rectangle 6">
            <a:extLst>
              <a:ext uri="{FF2B5EF4-FFF2-40B4-BE49-F238E27FC236}">
                <a16:creationId xmlns:a16="http://schemas.microsoft.com/office/drawing/2014/main" id="{F3F9CA7B-859E-4130-A684-F8FDE4B3C8CC}"/>
              </a:ext>
            </a:extLst>
          </p:cNvPr>
          <p:cNvSpPr/>
          <p:nvPr/>
        </p:nvSpPr>
        <p:spPr>
          <a:xfrm>
            <a:off x="382434" y="5655570"/>
            <a:ext cx="1011276" cy="346251"/>
          </a:xfrm>
          <a:prstGeom prst="rect">
            <a:avLst/>
          </a:prstGeom>
          <a:noFill/>
          <a:ln>
            <a:noFill/>
          </a:ln>
        </p:spPr>
        <p:txBody>
          <a:bodyPr wrap="square" lIns="68580" tIns="34291" rIns="68580" bIns="34291">
            <a:spAutoFit/>
          </a:bodyPr>
          <a:lstStyle/>
          <a:p>
            <a:pPr algn="ctr"/>
            <a:r>
              <a:rPr lang="en-US" b="1" spc="225" dirty="0">
                <a:ln w="9525">
                  <a:solidFill>
                    <a:srgbClr val="FF0000"/>
                  </a:solidFill>
                  <a:prstDash val="solid"/>
                </a:ln>
                <a:solidFill>
                  <a:srgbClr val="FF0000"/>
                </a:solidFill>
                <a:latin typeface="Times New Roman" panose="02020603050405020304" pitchFamily="18" charset="0"/>
                <a:cs typeface="Times New Roman" panose="02020603050405020304" pitchFamily="18" charset="0"/>
              </a:rPr>
              <a:t>NEXT!</a:t>
            </a:r>
          </a:p>
        </p:txBody>
      </p:sp>
    </p:spTree>
    <p:extLst>
      <p:ext uri="{BB962C8B-B14F-4D97-AF65-F5344CB8AC3E}">
        <p14:creationId xmlns:p14="http://schemas.microsoft.com/office/powerpoint/2010/main" val="3626250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D2968-F149-4B15-967E-5D6B4EE9F4AF}"/>
              </a:ext>
            </a:extLst>
          </p:cNvPr>
          <p:cNvSpPr>
            <a:spLocks noGrp="1"/>
          </p:cNvSpPr>
          <p:nvPr>
            <p:ph type="title"/>
          </p:nvPr>
        </p:nvSpPr>
        <p:spPr/>
        <p:txBody>
          <a:bodyPr/>
          <a:lstStyle/>
          <a:p>
            <a:r>
              <a:rPr lang="en-US"/>
              <a:t>Credits Information</a:t>
            </a:r>
            <a:endParaRPr lang="en-US" dirty="0"/>
          </a:p>
        </p:txBody>
      </p:sp>
      <p:sp>
        <p:nvSpPr>
          <p:cNvPr id="3" name="Content Placeholder 2">
            <a:extLst>
              <a:ext uri="{FF2B5EF4-FFF2-40B4-BE49-F238E27FC236}">
                <a16:creationId xmlns:a16="http://schemas.microsoft.com/office/drawing/2014/main" id="{1F59545C-89D3-41B5-A561-2166A5C733D9}"/>
              </a:ext>
            </a:extLst>
          </p:cNvPr>
          <p:cNvSpPr>
            <a:spLocks noGrp="1"/>
          </p:cNvSpPr>
          <p:nvPr>
            <p:ph idx="1"/>
          </p:nvPr>
        </p:nvSpPr>
        <p:spPr>
          <a:xfrm>
            <a:off x="628650" y="1825625"/>
            <a:ext cx="7886700" cy="4351338"/>
          </a:xfrm>
        </p:spPr>
        <p:txBody>
          <a:bodyPr/>
          <a:lstStyle/>
          <a:p>
            <a:r>
              <a:rPr lang="en-US" spc="-10" dirty="0"/>
              <a:t>Credits will be distributed four to five business days after the webinar, through </a:t>
            </a:r>
            <a:r>
              <a:rPr lang="en-US" spc="-10" dirty="0">
                <a:solidFill>
                  <a:srgbClr val="1D3676"/>
                </a:solidFill>
              </a:rPr>
              <a:t>Learning Curve</a:t>
            </a:r>
            <a:r>
              <a:rPr lang="en-US" spc="-10" dirty="0"/>
              <a:t>.</a:t>
            </a:r>
          </a:p>
          <a:p>
            <a:pPr lvl="1"/>
            <a:r>
              <a:rPr lang="en-US" spc="-10" dirty="0"/>
              <a:t>PDH’s Credits, AICP Credits Information, and Course Certificates</a:t>
            </a:r>
          </a:p>
          <a:p>
            <a:r>
              <a:rPr lang="en-US" spc="-10" dirty="0"/>
              <a:t>Your participation will be recorded by </a:t>
            </a:r>
            <a:r>
              <a:rPr lang="en-US" spc="-10" dirty="0" err="1">
                <a:solidFill>
                  <a:srgbClr val="1D3676"/>
                </a:solidFill>
              </a:rPr>
              <a:t>GoToWebinar</a:t>
            </a:r>
            <a:r>
              <a:rPr lang="en-US" spc="-10" dirty="0"/>
              <a:t>.</a:t>
            </a:r>
          </a:p>
          <a:p>
            <a:pPr lvl="1"/>
            <a:r>
              <a:rPr lang="en-US" spc="-10" dirty="0"/>
              <a:t>You will need to attend to the </a:t>
            </a:r>
            <a:r>
              <a:rPr lang="en-US" b="1" spc="-10" dirty="0">
                <a:solidFill>
                  <a:srgbClr val="FF0000"/>
                </a:solidFill>
              </a:rPr>
              <a:t>entire webinar </a:t>
            </a:r>
            <a:r>
              <a:rPr lang="en-US" spc="-10" dirty="0"/>
              <a:t>with the </a:t>
            </a:r>
            <a:r>
              <a:rPr lang="en-US" b="1" i="1" spc="-10" dirty="0">
                <a:solidFill>
                  <a:srgbClr val="FF0000"/>
                </a:solidFill>
              </a:rPr>
              <a:t>unique link </a:t>
            </a:r>
            <a:r>
              <a:rPr lang="en-US" spc="-10" dirty="0"/>
              <a:t>provided by </a:t>
            </a:r>
            <a:r>
              <a:rPr lang="en-US" spc="-10" dirty="0" err="1"/>
              <a:t>GoToWebinar</a:t>
            </a:r>
            <a:r>
              <a:rPr lang="en-US" spc="-10" dirty="0"/>
              <a:t>.</a:t>
            </a:r>
          </a:p>
        </p:txBody>
      </p:sp>
      <p:pic>
        <p:nvPicPr>
          <p:cNvPr id="1026" name="Picture 2" descr="Image result for GO TO WEBINAR LOGO">
            <a:extLst>
              <a:ext uri="{FF2B5EF4-FFF2-40B4-BE49-F238E27FC236}">
                <a16:creationId xmlns:a16="http://schemas.microsoft.com/office/drawing/2014/main" id="{DC912D0B-8FB4-4EE3-9229-599C6333E52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97249" y="5464988"/>
            <a:ext cx="1606845" cy="8926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D0CC472-BA83-4336-A1EF-F39B12163AF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404094" y="5672138"/>
            <a:ext cx="2076450" cy="504825"/>
          </a:xfrm>
          <a:prstGeom prst="rect">
            <a:avLst/>
          </a:prstGeom>
        </p:spPr>
      </p:pic>
    </p:spTree>
    <p:extLst>
      <p:ext uri="{BB962C8B-B14F-4D97-AF65-F5344CB8AC3E}">
        <p14:creationId xmlns:p14="http://schemas.microsoft.com/office/powerpoint/2010/main" val="27790336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3BCD1-2FE1-4922-96D9-678A3CB1711D}"/>
              </a:ext>
            </a:extLst>
          </p:cNvPr>
          <p:cNvSpPr>
            <a:spLocks noGrp="1"/>
          </p:cNvSpPr>
          <p:nvPr>
            <p:ph type="title"/>
          </p:nvPr>
        </p:nvSpPr>
        <p:spPr/>
        <p:txBody>
          <a:bodyPr/>
          <a:lstStyle/>
          <a:p>
            <a:r>
              <a:rPr lang="en-US" dirty="0"/>
              <a:t>Webinar Material</a:t>
            </a:r>
          </a:p>
        </p:txBody>
      </p:sp>
      <p:sp>
        <p:nvSpPr>
          <p:cNvPr id="7" name="Content Placeholder 6">
            <a:extLst>
              <a:ext uri="{FF2B5EF4-FFF2-40B4-BE49-F238E27FC236}">
                <a16:creationId xmlns:a16="http://schemas.microsoft.com/office/drawing/2014/main" id="{46B9A441-CDFC-499F-9DFA-F562294C74B4}"/>
              </a:ext>
            </a:extLst>
          </p:cNvPr>
          <p:cNvSpPr>
            <a:spLocks noGrp="1"/>
          </p:cNvSpPr>
          <p:nvPr>
            <p:ph idx="1"/>
          </p:nvPr>
        </p:nvSpPr>
        <p:spPr>
          <a:xfrm>
            <a:off x="628651" y="1690692"/>
            <a:ext cx="7886700" cy="4009895"/>
          </a:xfrm>
        </p:spPr>
        <p:txBody>
          <a:bodyPr>
            <a:normAutofit/>
          </a:bodyPr>
          <a:lstStyle/>
          <a:p>
            <a:pPr algn="just"/>
            <a:r>
              <a:rPr lang="en-US" sz="2400" dirty="0">
                <a:latin typeface="+mj-lt"/>
              </a:rPr>
              <a:t>Webinar materials will be sent via the </a:t>
            </a:r>
            <a:r>
              <a:rPr lang="en-US" sz="2400" b="1" dirty="0">
                <a:solidFill>
                  <a:srgbClr val="1E4183"/>
                </a:solidFill>
                <a:latin typeface="+mj-lt"/>
              </a:rPr>
              <a:t>Learning Curve System</a:t>
            </a:r>
            <a:r>
              <a:rPr lang="en-US" sz="2400" b="1" dirty="0">
                <a:latin typeface="+mj-lt"/>
              </a:rPr>
              <a:t>. </a:t>
            </a:r>
          </a:p>
          <a:p>
            <a:pPr algn="just"/>
            <a:r>
              <a:rPr lang="en-US" sz="2400" dirty="0">
                <a:latin typeface="+mj-lt"/>
              </a:rPr>
              <a:t>Recorded webinars and presentation material will be posted on the Systems Implementation Office website:</a:t>
            </a:r>
          </a:p>
          <a:p>
            <a:pPr lvl="1" algn="just"/>
            <a:r>
              <a:rPr lang="en-US" sz="2200" dirty="0">
                <a:latin typeface="+mj-lt"/>
                <a:hlinkClick r:id="rId6"/>
              </a:rPr>
              <a:t>Training &amp; Webinars</a:t>
            </a:r>
            <a:endParaRPr lang="en-US" sz="2200" dirty="0">
              <a:latin typeface="+mj-lt"/>
            </a:endParaRPr>
          </a:p>
          <a:p>
            <a:pPr lvl="2" algn="just"/>
            <a:r>
              <a:rPr lang="en-US" sz="1800" dirty="0">
                <a:latin typeface="+mj-lt"/>
              </a:rPr>
              <a:t>Access Management</a:t>
            </a:r>
          </a:p>
        </p:txBody>
      </p:sp>
      <p:pic>
        <p:nvPicPr>
          <p:cNvPr id="13" name="Screen Recording 12">
            <a:hlinkClick r:id="" action="ppaction://media"/>
            <a:extLst>
              <a:ext uri="{FF2B5EF4-FFF2-40B4-BE49-F238E27FC236}">
                <a16:creationId xmlns:a16="http://schemas.microsoft.com/office/drawing/2014/main" id="{9263EAE9-9D1C-4436-912C-B2F29B5EEB96}"/>
              </a:ext>
            </a:extLst>
          </p:cNvPr>
          <p:cNvPicPr>
            <a:picLocks noChangeAspect="1"/>
          </p:cNvPicPr>
          <p:nvPr>
            <a:videoFile r:link="rId2"/>
            <p:extLst>
              <p:ext uri="{DAA4B4D4-6D71-4841-9C94-3DE7FCFB9230}">
                <p14:media xmlns:p14="http://schemas.microsoft.com/office/powerpoint/2010/main" r:embed="rId3">
                  <p14:trim st="20972" end="930.1133"/>
                </p14:media>
              </p:ext>
            </p:extLst>
          </p:nvPr>
        </p:nvPicPr>
        <p:blipFill>
          <a:blip r:embed="rId7"/>
          <a:stretch>
            <a:fillRect/>
          </a:stretch>
        </p:blipFill>
        <p:spPr>
          <a:xfrm>
            <a:off x="4318059" y="3350847"/>
            <a:ext cx="2949433" cy="2684127"/>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313960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548"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000">
                <p:cTn id="7" repeatCount="indefinite"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F9EB9F2-07E2-4D64-BBD8-BB5B217F12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2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4542C1-27DF-412C-B121-82E5B54CA5E8}"/>
              </a:ext>
            </a:extLst>
          </p:cNvPr>
          <p:cNvSpPr>
            <a:spLocks noGrp="1"/>
          </p:cNvSpPr>
          <p:nvPr>
            <p:ph type="title"/>
          </p:nvPr>
        </p:nvSpPr>
        <p:spPr>
          <a:xfrm>
            <a:off x="3285441" y="965199"/>
            <a:ext cx="5074558" cy="4927601"/>
          </a:xfrm>
        </p:spPr>
        <p:txBody>
          <a:bodyPr vert="horz" lIns="91440" tIns="45720" rIns="91440" bIns="45720" rtlCol="0" anchor="ctr">
            <a:normAutofit/>
          </a:bodyPr>
          <a:lstStyle/>
          <a:p>
            <a:r>
              <a:rPr lang="en-US" sz="4700" kern="1200" dirty="0">
                <a:solidFill>
                  <a:schemeClr val="tx1">
                    <a:lumMod val="85000"/>
                    <a:lumOff val="15000"/>
                  </a:schemeClr>
                </a:solidFill>
                <a:latin typeface="+mj-lt"/>
                <a:ea typeface="+mj-ea"/>
                <a:cs typeface="+mj-cs"/>
              </a:rPr>
              <a:t>Poll Questions</a:t>
            </a:r>
          </a:p>
        </p:txBody>
      </p:sp>
      <p:cxnSp>
        <p:nvCxnSpPr>
          <p:cNvPr id="26" name="Straight Connector 25">
            <a:extLst>
              <a:ext uri="{FF2B5EF4-FFF2-40B4-BE49-F238E27FC236}">
                <a16:creationId xmlns:a16="http://schemas.microsoft.com/office/drawing/2014/main" id="{F0C57C7C-DFE9-4A1E-B7A9-DF40E63366B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6A6A8D2-4165-4FAC-8030-5B04C935834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1533944" y="2831927"/>
            <a:ext cx="1194145" cy="1194145"/>
          </a:xfrm>
          <a:prstGeom prst="rect">
            <a:avLst/>
          </a:prstGeom>
        </p:spPr>
      </p:pic>
    </p:spTree>
    <p:extLst>
      <p:ext uri="{BB962C8B-B14F-4D97-AF65-F5344CB8AC3E}">
        <p14:creationId xmlns:p14="http://schemas.microsoft.com/office/powerpoint/2010/main" val="11733688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072" y="470925"/>
            <a:ext cx="3285756"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2AC4D3E-0F82-4387-A597-EFCF4E4B3E43}"/>
              </a:ext>
            </a:extLst>
          </p:cNvPr>
          <p:cNvSpPr>
            <a:spLocks noGrp="1"/>
          </p:cNvSpPr>
          <p:nvPr>
            <p:ph type="title"/>
          </p:nvPr>
        </p:nvSpPr>
        <p:spPr>
          <a:xfrm>
            <a:off x="647271" y="1012004"/>
            <a:ext cx="2562119" cy="4795408"/>
          </a:xfrm>
        </p:spPr>
        <p:txBody>
          <a:bodyPr>
            <a:normAutofit/>
          </a:bodyPr>
          <a:lstStyle/>
          <a:p>
            <a:r>
              <a:rPr lang="en-US" sz="2800" b="0" dirty="0"/>
              <a:t>What organization do you Represent?</a:t>
            </a:r>
          </a:p>
        </p:txBody>
      </p:sp>
      <p:graphicFrame>
        <p:nvGraphicFramePr>
          <p:cNvPr id="4" name="Content Placeholder 3">
            <a:extLst>
              <a:ext uri="{FF2B5EF4-FFF2-40B4-BE49-F238E27FC236}">
                <a16:creationId xmlns:a16="http://schemas.microsoft.com/office/drawing/2014/main" id="{BC493261-14BC-4CF5-80EB-5EEF42467E9C}"/>
              </a:ext>
            </a:extLst>
          </p:cNvPr>
          <p:cNvGraphicFramePr>
            <a:graphicFrameLocks noGrp="1"/>
          </p:cNvGraphicFramePr>
          <p:nvPr>
            <p:ph idx="1"/>
            <p:extLst>
              <p:ext uri="{D42A27DB-BD31-4B8C-83A1-F6EECF244321}">
                <p14:modId xmlns:p14="http://schemas.microsoft.com/office/powerpoint/2010/main" val="1130441343"/>
              </p:ext>
            </p:extLst>
          </p:nvPr>
        </p:nvGraphicFramePr>
        <p:xfrm>
          <a:off x="3895725" y="1012004"/>
          <a:ext cx="4885203" cy="4471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7757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5048</TotalTime>
  <Words>1650</Words>
  <Application>Microsoft Office PowerPoint</Application>
  <PresentationFormat>On-screen Show (4:3)</PresentationFormat>
  <Paragraphs>232</Paragraphs>
  <Slides>43</Slides>
  <Notes>37</Notes>
  <HiddenSlides>0</HiddenSlides>
  <MMClips>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43</vt:i4>
      </vt:variant>
    </vt:vector>
  </HeadingPairs>
  <TitlesOfParts>
    <vt:vector size="53" baseType="lpstr">
      <vt:lpstr>Arial</vt:lpstr>
      <vt:lpstr>Arial Black</vt:lpstr>
      <vt:lpstr>Calibri</vt:lpstr>
      <vt:lpstr>Calibri Light</vt:lpstr>
      <vt:lpstr>Euphemia</vt:lpstr>
      <vt:lpstr>Times New Roman</vt:lpstr>
      <vt:lpstr>Wingdings</vt:lpstr>
      <vt:lpstr>Office Theme</vt:lpstr>
      <vt:lpstr>1_Office Theme</vt:lpstr>
      <vt:lpstr>2_Office Theme</vt:lpstr>
      <vt:lpstr>PowerPoint Presentation</vt:lpstr>
      <vt:lpstr>Webinar Staff</vt:lpstr>
      <vt:lpstr>Agenda</vt:lpstr>
      <vt:lpstr>How to Participate Today</vt:lpstr>
      <vt:lpstr>PowerPoint Presentation</vt:lpstr>
      <vt:lpstr>Credits Information</vt:lpstr>
      <vt:lpstr>Webinar Material</vt:lpstr>
      <vt:lpstr>Poll Questions</vt:lpstr>
      <vt:lpstr>What organization do you Represent?</vt:lpstr>
      <vt:lpstr>Today’s Webinar</vt:lpstr>
      <vt:lpstr>Public Involvement for  Access Management</vt:lpstr>
      <vt:lpstr>Secretary Thibault</vt:lpstr>
      <vt:lpstr>FDOT Public Involvement Policy</vt:lpstr>
      <vt:lpstr>Why we do public involvement</vt:lpstr>
      <vt:lpstr>Public Involvement by Phase</vt:lpstr>
      <vt:lpstr>Florida Statute 335.199 (The Bennett Bill/SB 1842)</vt:lpstr>
      <vt:lpstr>Florida Statute 335.199</vt:lpstr>
      <vt:lpstr>Florida Statute 335.199</vt:lpstr>
      <vt:lpstr>Step 1:  Ask yourself:</vt:lpstr>
      <vt:lpstr>If the answer to #1 and #2 is YES </vt:lpstr>
      <vt:lpstr>Was it presented to the public during PD&amp;E?</vt:lpstr>
      <vt:lpstr>What is a stakeholder?</vt:lpstr>
      <vt:lpstr>Who are the stakeholders?</vt:lpstr>
      <vt:lpstr>Also Think About the Users of a Facility</vt:lpstr>
      <vt:lpstr>State Law Guidance on Notifying the Public</vt:lpstr>
      <vt:lpstr>A three-pronged approach to finding stakeholders</vt:lpstr>
      <vt:lpstr>Consider Who is Affected</vt:lpstr>
      <vt:lpstr>Public Hearing for Median Modifications</vt:lpstr>
      <vt:lpstr>What is a Virtual Public Hearing (VPH)?</vt:lpstr>
      <vt:lpstr>Elements of the Streamlined VPH Process</vt:lpstr>
      <vt:lpstr>Benefits of the VPH Process</vt:lpstr>
      <vt:lpstr>Virtual Public Meeting Regulation</vt:lpstr>
      <vt:lpstr>FDOT Virtual Meetings Process</vt:lpstr>
      <vt:lpstr>FDOT Meeting Notification Process </vt:lpstr>
      <vt:lpstr>When is a Virtual Public Hearing appropriate?</vt:lpstr>
      <vt:lpstr>Considerations</vt:lpstr>
      <vt:lpstr>Public Involvement Resources</vt:lpstr>
      <vt:lpstr>What is the Florida Statute number that mandates a public hearing for median changes?</vt:lpstr>
      <vt:lpstr>How many public hearings is FDOT required to hold for a median modification?</vt:lpstr>
      <vt:lpstr>When a local government wants to do a median change on a state highway, who is responsible?</vt:lpstr>
      <vt:lpstr>PowerPoint Presentation</vt:lpstr>
      <vt:lpstr>Course Details</vt:lpstr>
      <vt:lpstr>Contact Info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Matos, Karla</cp:lastModifiedBy>
  <cp:revision>266</cp:revision>
  <cp:lastPrinted>2019-08-27T15:09:39Z</cp:lastPrinted>
  <dcterms:created xsi:type="dcterms:W3CDTF">2018-06-11T16:49:36Z</dcterms:created>
  <dcterms:modified xsi:type="dcterms:W3CDTF">2019-11-21T15:18:36Z</dcterms:modified>
</cp:coreProperties>
</file>