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4"/>
  </p:notesMasterIdLst>
  <p:handoutMasterIdLst>
    <p:handoutMasterId r:id="rId45"/>
  </p:handoutMasterIdLst>
  <p:sldIdLst>
    <p:sldId id="261" r:id="rId5"/>
    <p:sldId id="274" r:id="rId6"/>
    <p:sldId id="289" r:id="rId7"/>
    <p:sldId id="260" r:id="rId8"/>
    <p:sldId id="280" r:id="rId9"/>
    <p:sldId id="281" r:id="rId10"/>
    <p:sldId id="315" r:id="rId11"/>
    <p:sldId id="266" r:id="rId12"/>
    <p:sldId id="269" r:id="rId13"/>
    <p:sldId id="292" r:id="rId14"/>
    <p:sldId id="267" r:id="rId15"/>
    <p:sldId id="303" r:id="rId16"/>
    <p:sldId id="316" r:id="rId17"/>
    <p:sldId id="305" r:id="rId18"/>
    <p:sldId id="304" r:id="rId19"/>
    <p:sldId id="283" r:id="rId20"/>
    <p:sldId id="317" r:id="rId21"/>
    <p:sldId id="293" r:id="rId22"/>
    <p:sldId id="299" r:id="rId23"/>
    <p:sldId id="268" r:id="rId24"/>
    <p:sldId id="306" r:id="rId25"/>
    <p:sldId id="290" r:id="rId26"/>
    <p:sldId id="314" r:id="rId27"/>
    <p:sldId id="294" r:id="rId28"/>
    <p:sldId id="312" r:id="rId29"/>
    <p:sldId id="313" r:id="rId30"/>
    <p:sldId id="291" r:id="rId31"/>
    <p:sldId id="307" r:id="rId32"/>
    <p:sldId id="297" r:id="rId33"/>
    <p:sldId id="298" r:id="rId34"/>
    <p:sldId id="300" r:id="rId35"/>
    <p:sldId id="308" r:id="rId36"/>
    <p:sldId id="288" r:id="rId37"/>
    <p:sldId id="318" r:id="rId38"/>
    <p:sldId id="319" r:id="rId39"/>
    <p:sldId id="272" r:id="rId40"/>
    <p:sldId id="309" r:id="rId41"/>
    <p:sldId id="276" r:id="rId42"/>
    <p:sldId id="28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879"/>
    <a:srgbClr val="FF6600"/>
    <a:srgbClr val="0070C0"/>
    <a:srgbClr val="D0E7F0"/>
    <a:srgbClr val="E7E6E6"/>
    <a:srgbClr val="1F4284"/>
    <a:srgbClr val="00B050"/>
    <a:srgbClr val="FFFFFF"/>
    <a:srgbClr val="F1F1F1"/>
    <a:srgbClr val="005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95" autoAdjust="0"/>
    <p:restoredTop sz="75078" autoAdjust="0"/>
  </p:normalViewPr>
  <p:slideViewPr>
    <p:cSldViewPr>
      <p:cViewPr varScale="1">
        <p:scale>
          <a:sx n="118" d="100"/>
          <a:sy n="118" d="100"/>
        </p:scale>
        <p:origin x="75" y="2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p:cViewPr>
        <p:scale>
          <a:sx n="110" d="100"/>
          <a:sy n="110" d="100"/>
        </p:scale>
        <p:origin x="4260" y="60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4CE147-022C-49F9-AB27-BF3BF71CC1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Sample Slides and Scripts</a:t>
            </a:r>
            <a:endParaRPr lang="en-US" dirty="0"/>
          </a:p>
        </p:txBody>
      </p:sp>
      <p:sp>
        <p:nvSpPr>
          <p:cNvPr id="3" name="Date Placeholder 2">
            <a:extLst>
              <a:ext uri="{FF2B5EF4-FFF2-40B4-BE49-F238E27FC236}">
                <a16:creationId xmlns:a16="http://schemas.microsoft.com/office/drawing/2014/main" id="{22284067-62BE-4C25-B9D5-7D4CBC114B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55B734-8903-457D-ABC3-AD6C05A39494}" type="datetimeFigureOut">
              <a:rPr lang="en-US" smtClean="0"/>
              <a:t>11/29/2020</a:t>
            </a:fld>
            <a:endParaRPr lang="en-US" dirty="0"/>
          </a:p>
        </p:txBody>
      </p:sp>
      <p:sp>
        <p:nvSpPr>
          <p:cNvPr id="4" name="Footer Placeholder 3">
            <a:extLst>
              <a:ext uri="{FF2B5EF4-FFF2-40B4-BE49-F238E27FC236}">
                <a16:creationId xmlns:a16="http://schemas.microsoft.com/office/drawing/2014/main" id="{5708E1B3-A585-4FE6-B985-440CCE9A3E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Hybrid/Virtual Public Meetings/Hearings</a:t>
            </a:r>
            <a:endParaRPr lang="en-US" dirty="0"/>
          </a:p>
        </p:txBody>
      </p:sp>
      <p:sp>
        <p:nvSpPr>
          <p:cNvPr id="5" name="Slide Number Placeholder 4">
            <a:extLst>
              <a:ext uri="{FF2B5EF4-FFF2-40B4-BE49-F238E27FC236}">
                <a16:creationId xmlns:a16="http://schemas.microsoft.com/office/drawing/2014/main" id="{DB763628-EE07-4D03-A2D7-F88B16290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10BBE-EE38-451A-B1C8-B5CF8635FB5E}" type="slidenum">
              <a:rPr lang="en-US" smtClean="0"/>
              <a:t>‹#›</a:t>
            </a:fld>
            <a:endParaRPr lang="en-US" dirty="0"/>
          </a:p>
        </p:txBody>
      </p:sp>
    </p:spTree>
    <p:extLst>
      <p:ext uri="{BB962C8B-B14F-4D97-AF65-F5344CB8AC3E}">
        <p14:creationId xmlns:p14="http://schemas.microsoft.com/office/powerpoint/2010/main" val="425501722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Sample Slides and Scripts</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8FD38-B002-4CAD-9D99-1F0D41176737}" type="datetimeFigureOut">
              <a:rPr lang="en-US" smtClean="0"/>
              <a:t>11/29/2020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Hybrid/Virtual Public Meetings/Hearings</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C9AAC-B1C4-4D2C-91D0-85CFAF83A1B3}" type="slidenum">
              <a:rPr lang="en-US" smtClean="0"/>
              <a:t>‹#›</a:t>
            </a:fld>
            <a:endParaRPr lang="en-US" dirty="0"/>
          </a:p>
        </p:txBody>
      </p:sp>
    </p:spTree>
    <p:extLst>
      <p:ext uri="{BB962C8B-B14F-4D97-AF65-F5344CB8AC3E}">
        <p14:creationId xmlns:p14="http://schemas.microsoft.com/office/powerpoint/2010/main" val="176799610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SAMPLE SLIDES AND SCRIPTS FOR HYBRID AND VIRTUAL PUBLIC MEETINGS AND HEARINGS</a:t>
            </a:r>
          </a:p>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1</a:t>
            </a:fld>
            <a:endParaRPr lang="en-US" dirty="0"/>
          </a:p>
        </p:txBody>
      </p:sp>
      <p:sp>
        <p:nvSpPr>
          <p:cNvPr id="5" name="Header Placeholder 4">
            <a:extLst>
              <a:ext uri="{FF2B5EF4-FFF2-40B4-BE49-F238E27FC236}">
                <a16:creationId xmlns:a16="http://schemas.microsoft.com/office/drawing/2014/main" id="{5350DC85-FB51-4B65-8D8F-7A1FA71F4F86}"/>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0705FD3E-F742-4270-8DAC-A3CC97D678B3}"/>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232436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SPEAKER INTRODUCTIONS</a:t>
            </a:r>
          </a:p>
        </p:txBody>
      </p:sp>
      <p:sp>
        <p:nvSpPr>
          <p:cNvPr id="4" name="Slide Number Placeholder 3"/>
          <p:cNvSpPr>
            <a:spLocks noGrp="1"/>
          </p:cNvSpPr>
          <p:nvPr>
            <p:ph type="sldNum" sz="quarter" idx="5"/>
          </p:nvPr>
        </p:nvSpPr>
        <p:spPr/>
        <p:txBody>
          <a:bodyPr/>
          <a:lstStyle/>
          <a:p>
            <a:fld id="{AEEC9AAC-B1C4-4D2C-91D0-85CFAF83A1B3}" type="slidenum">
              <a:rPr lang="en-US" smtClean="0"/>
              <a:t>10</a:t>
            </a:fld>
            <a:endParaRPr lang="en-US" dirty="0"/>
          </a:p>
        </p:txBody>
      </p:sp>
      <p:sp>
        <p:nvSpPr>
          <p:cNvPr id="5" name="Header Placeholder 4">
            <a:extLst>
              <a:ext uri="{FF2B5EF4-FFF2-40B4-BE49-F238E27FC236}">
                <a16:creationId xmlns:a16="http://schemas.microsoft.com/office/drawing/2014/main" id="{94229F8D-4187-48BF-B03E-08A21F8396EA}"/>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D36D0BAF-5C50-4E95-A55B-38B1BD0DC941}"/>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281043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TOPIC: SPEAKER INTRODUCTIONS (SELECT AS APPROPRIATE)</a:t>
            </a:r>
          </a:p>
          <a:p>
            <a:pPr marL="171450" indent="-171450">
              <a:buFont typeface="Arial" panose="020B0604020202020204" pitchFamily="34" charset="0"/>
              <a:buChar char="•"/>
            </a:pPr>
            <a:endParaRPr lang="en-US" dirty="0"/>
          </a:p>
          <a:p>
            <a:pPr marL="171450" indent="-171450">
              <a:spcAft>
                <a:spcPts val="600"/>
              </a:spcAft>
              <a:buFont typeface="Arial" panose="020B0604020202020204" pitchFamily="34" charset="0"/>
              <a:buChar char="•"/>
            </a:pPr>
            <a:r>
              <a:rPr lang="en-US" dirty="0"/>
              <a:t>Members of the project team who will be presenting information during the meeting are [</a:t>
            </a:r>
            <a:r>
              <a:rPr lang="en-US" b="1" dirty="0"/>
              <a:t>INSERT SPEAKER NAMES</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BDC195D9-A392-4589-8D9E-2266E101D180}"/>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77AD6799-54FA-4470-9BD1-CC7962F78FFF}"/>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64489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TOPIC: PUBLIC MEETING/HEARING AGENDA</a:t>
            </a:r>
          </a:p>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12</a:t>
            </a:fld>
            <a:endParaRPr lang="en-US" dirty="0"/>
          </a:p>
        </p:txBody>
      </p:sp>
      <p:sp>
        <p:nvSpPr>
          <p:cNvPr id="5" name="Header Placeholder 4">
            <a:extLst>
              <a:ext uri="{FF2B5EF4-FFF2-40B4-BE49-F238E27FC236}">
                <a16:creationId xmlns:a16="http://schemas.microsoft.com/office/drawing/2014/main" id="{434059BB-D147-4194-A1C4-DA9D11E51592}"/>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C1546D4A-E2FB-461D-9019-144844B0414C}"/>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5401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Font typeface="Arial" panose="020B0604020202020204" pitchFamily="34" charset="0"/>
              <a:buNone/>
            </a:pPr>
            <a:r>
              <a:rPr lang="en-US" sz="1100" b="1" dirty="0"/>
              <a:t>TOPIC: PUBLIC [MEETING TYPE] AGENDA (SELECT AND PHRASE AS APPROPRIATE)</a:t>
            </a:r>
          </a:p>
          <a:p>
            <a:pPr marL="0" indent="0">
              <a:lnSpc>
                <a:spcPct val="110000"/>
              </a:lnSpc>
              <a:buFont typeface="Arial" panose="020B0604020202020204" pitchFamily="34" charset="0"/>
              <a:buNone/>
            </a:pPr>
            <a:endParaRPr lang="en-US" b="1" dirty="0"/>
          </a:p>
          <a:p>
            <a:pPr marL="171450" lvl="1" indent="-171450" algn="l" defTabSz="914400" rtl="0" eaLnBrk="1" latinLnBrk="0" hangingPunct="1">
              <a:lnSpc>
                <a:spcPct val="110000"/>
              </a:lnSpc>
              <a:spcBef>
                <a:spcPts val="0"/>
              </a:spcBef>
              <a:spcAft>
                <a:spcPts val="600"/>
              </a:spcAft>
              <a:buFont typeface="Arial" panose="020B0604020202020204" pitchFamily="34" charset="0"/>
              <a:buChar char="•"/>
              <a:defRPr/>
            </a:pPr>
            <a:r>
              <a:rPr lang="en-US" sz="1200" kern="1200" dirty="0">
                <a:solidFill>
                  <a:schemeClr val="tx1"/>
                </a:solidFill>
                <a:latin typeface="+mn-lt"/>
                <a:ea typeface="+mn-ea"/>
                <a:cs typeface="+mn-cs"/>
              </a:rPr>
              <a:t>[Purpose of the meeting/hearing]</a:t>
            </a:r>
          </a:p>
          <a:p>
            <a:pPr marL="171450" lvl="1" indent="-171450" algn="l" defTabSz="914400" rtl="0" eaLnBrk="1" latinLnBrk="0" hangingPunct="1">
              <a:lnSpc>
                <a:spcPct val="110000"/>
              </a:lnSpc>
              <a:spcBef>
                <a:spcPts val="0"/>
              </a:spcBef>
              <a:spcAft>
                <a:spcPts val="600"/>
              </a:spcAft>
              <a:buFont typeface="Arial" panose="020B0604020202020204" pitchFamily="34" charset="0"/>
              <a:buChar char="•"/>
              <a:defRPr/>
            </a:pPr>
            <a:r>
              <a:rPr lang="en-US" sz="1200" kern="1200" dirty="0">
                <a:solidFill>
                  <a:schemeClr val="tx1"/>
                </a:solidFill>
                <a:latin typeface="+mn-lt"/>
                <a:ea typeface="+mn-ea"/>
                <a:cs typeface="+mn-cs"/>
              </a:rPr>
              <a:t>[How to provide input]</a:t>
            </a:r>
          </a:p>
          <a:p>
            <a:pPr marL="171450" lvl="1" indent="-171450" algn="l" defTabSz="914400" rtl="0" eaLnBrk="1" latinLnBrk="0" hangingPunct="1">
              <a:lnSpc>
                <a:spcPct val="110000"/>
              </a:lnSpc>
              <a:spcBef>
                <a:spcPts val="0"/>
              </a:spcBef>
              <a:spcAft>
                <a:spcPts val="600"/>
              </a:spcAft>
              <a:buFont typeface="Arial" panose="020B0604020202020204" pitchFamily="34" charset="0"/>
              <a:buChar char="•"/>
              <a:defRPr/>
            </a:pPr>
            <a:r>
              <a:rPr lang="en-US" sz="1200" kern="1200" dirty="0">
                <a:solidFill>
                  <a:schemeClr val="tx1"/>
                </a:solidFill>
                <a:latin typeface="+mn-lt"/>
                <a:ea typeface="+mn-ea"/>
                <a:cs typeface="+mn-cs"/>
              </a:rPr>
              <a:t>[Public meeting/hearing compliance]</a:t>
            </a:r>
          </a:p>
          <a:p>
            <a:pPr marL="171450" lvl="1" indent="-171450" algn="l" defTabSz="914400" rtl="0" eaLnBrk="1" latinLnBrk="0" hangingPunct="1">
              <a:lnSpc>
                <a:spcPct val="110000"/>
              </a:lnSpc>
              <a:spcBef>
                <a:spcPts val="0"/>
              </a:spcBef>
              <a:spcAft>
                <a:spcPts val="600"/>
              </a:spcAft>
              <a:buFont typeface="Arial" panose="020B0604020202020204" pitchFamily="34" charset="0"/>
              <a:buChar char="•"/>
              <a:defRPr/>
            </a:pPr>
            <a:r>
              <a:rPr lang="en-US" sz="1200" kern="1200" dirty="0">
                <a:solidFill>
                  <a:schemeClr val="tx1"/>
                </a:solidFill>
                <a:latin typeface="+mn-lt"/>
                <a:ea typeface="+mn-ea"/>
                <a:cs typeface="+mn-cs"/>
              </a:rPr>
              <a:t>[About the proposed action]</a:t>
            </a:r>
          </a:p>
          <a:p>
            <a:pPr marL="171450" lvl="1" indent="-171450" algn="l" defTabSz="914400" rtl="0" eaLnBrk="1" latinLnBrk="0" hangingPunct="1">
              <a:lnSpc>
                <a:spcPct val="110000"/>
              </a:lnSpc>
              <a:spcBef>
                <a:spcPts val="0"/>
              </a:spcBef>
              <a:spcAft>
                <a:spcPts val="600"/>
              </a:spcAft>
              <a:buFont typeface="Arial" panose="020B0604020202020204" pitchFamily="34" charset="0"/>
              <a:buChar char="•"/>
              <a:defRPr/>
            </a:pPr>
            <a:r>
              <a:rPr lang="en-US" sz="1200" kern="1200" dirty="0">
                <a:solidFill>
                  <a:schemeClr val="tx1"/>
                </a:solidFill>
                <a:latin typeface="+mn-lt"/>
                <a:ea typeface="+mn-ea"/>
                <a:cs typeface="+mn-cs"/>
              </a:rPr>
              <a:t>[Public comments and questions]</a:t>
            </a:r>
          </a:p>
          <a:p>
            <a:pPr marL="171450" lvl="1" indent="-171450" algn="l" defTabSz="914400" rtl="0" eaLnBrk="1" latinLnBrk="0" hangingPunct="1">
              <a:lnSpc>
                <a:spcPct val="110000"/>
              </a:lnSpc>
              <a:spcBef>
                <a:spcPts val="0"/>
              </a:spcBef>
              <a:spcAft>
                <a:spcPts val="600"/>
              </a:spcAft>
              <a:buFont typeface="Arial" panose="020B0604020202020204" pitchFamily="34" charset="0"/>
              <a:buChar char="•"/>
              <a:defRPr/>
            </a:pPr>
            <a:r>
              <a:rPr lang="en-US" sz="1200" kern="1200" dirty="0">
                <a:solidFill>
                  <a:schemeClr val="tx1"/>
                </a:solidFill>
                <a:latin typeface="+mn-lt"/>
                <a:ea typeface="+mn-ea"/>
                <a:cs typeface="+mn-cs"/>
              </a:rPr>
              <a:t>[Final remarks (call to action) and close meeting/hearing]</a:t>
            </a:r>
          </a:p>
          <a:p>
            <a:pPr marL="628650" lvl="2" indent="-171450" algn="l" defTabSz="914400" rtl="0" eaLnBrk="1" latinLnBrk="0" hangingPunct="1">
              <a:lnSpc>
                <a:spcPct val="110000"/>
              </a:lnSpc>
              <a:spcBef>
                <a:spcPts val="0"/>
              </a:spcBef>
              <a:buFont typeface="Calibri" panose="020F0502020204030204" pitchFamily="34" charset="0"/>
              <a:buChar char="-"/>
              <a:defRPr/>
            </a:pPr>
            <a:r>
              <a:rPr lang="en-US" sz="1200" kern="1200" dirty="0">
                <a:solidFill>
                  <a:schemeClr val="tx1"/>
                </a:solidFill>
                <a:latin typeface="+mn-lt"/>
                <a:ea typeface="+mn-ea"/>
                <a:cs typeface="+mn-cs"/>
              </a:rPr>
              <a:t>[How to provide input after the meeting/hearing]</a:t>
            </a:r>
          </a:p>
          <a:p>
            <a:pPr marL="628650" lvl="2" indent="-171450" algn="l" defTabSz="914400" rtl="0" eaLnBrk="1" latinLnBrk="0" hangingPunct="1">
              <a:lnSpc>
                <a:spcPct val="110000"/>
              </a:lnSpc>
              <a:spcBef>
                <a:spcPts val="0"/>
              </a:spcBef>
              <a:buFont typeface="Calibri" panose="020F0502020204030204" pitchFamily="34" charset="0"/>
              <a:buChar char="-"/>
              <a:defRPr/>
            </a:pPr>
            <a:r>
              <a:rPr lang="en-US" sz="1200" kern="1200" dirty="0">
                <a:solidFill>
                  <a:schemeClr val="tx1"/>
                </a:solidFill>
                <a:latin typeface="+mn-lt"/>
                <a:ea typeface="+mn-ea"/>
                <a:cs typeface="+mn-cs"/>
              </a:rPr>
              <a:t>[Where to find the meeting/hearing recording]</a:t>
            </a:r>
          </a:p>
          <a:p>
            <a:pPr marL="628650" lvl="2" indent="-171450" algn="l" defTabSz="914400" rtl="0" eaLnBrk="1" latinLnBrk="0" hangingPunct="1">
              <a:lnSpc>
                <a:spcPct val="110000"/>
              </a:lnSpc>
              <a:spcBef>
                <a:spcPts val="0"/>
              </a:spcBef>
              <a:spcAft>
                <a:spcPts val="600"/>
              </a:spcAft>
              <a:buFont typeface="Calibri" panose="020F0502020204030204" pitchFamily="34" charset="0"/>
              <a:buChar char="-"/>
              <a:defRPr/>
            </a:pPr>
            <a:r>
              <a:rPr lang="en-US" sz="1200" kern="1200" dirty="0">
                <a:solidFill>
                  <a:schemeClr val="tx1"/>
                </a:solidFill>
                <a:latin typeface="+mn-lt"/>
                <a:ea typeface="+mn-ea"/>
                <a:cs typeface="+mn-cs"/>
              </a:rPr>
              <a:t>[Where to find the exit survey]</a:t>
            </a:r>
          </a:p>
          <a:p>
            <a:pPr marL="0" indent="0">
              <a:lnSpc>
                <a:spcPct val="110000"/>
              </a:lnSpc>
              <a:spcAft>
                <a:spcPts val="600"/>
              </a:spcAft>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85FBF07D-4A9D-42F7-8AD7-16E209D4657C}"/>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9235851A-5DC1-42CA-918D-FA748351FC37}"/>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323549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HOW TO SUBMIT COMMENTS AND QUESTIONS</a:t>
            </a:r>
          </a:p>
        </p:txBody>
      </p:sp>
      <p:sp>
        <p:nvSpPr>
          <p:cNvPr id="4" name="Slide Number Placeholder 3"/>
          <p:cNvSpPr>
            <a:spLocks noGrp="1"/>
          </p:cNvSpPr>
          <p:nvPr>
            <p:ph type="sldNum" sz="quarter" idx="5"/>
          </p:nvPr>
        </p:nvSpPr>
        <p:spPr/>
        <p:txBody>
          <a:bodyPr/>
          <a:lstStyle/>
          <a:p>
            <a:fld id="{AEEC9AAC-B1C4-4D2C-91D0-85CFAF83A1B3}" type="slidenum">
              <a:rPr lang="en-US" smtClean="0"/>
              <a:t>14</a:t>
            </a:fld>
            <a:endParaRPr lang="en-US" dirty="0"/>
          </a:p>
        </p:txBody>
      </p:sp>
      <p:sp>
        <p:nvSpPr>
          <p:cNvPr id="5" name="Header Placeholder 4">
            <a:extLst>
              <a:ext uri="{FF2B5EF4-FFF2-40B4-BE49-F238E27FC236}">
                <a16:creationId xmlns:a16="http://schemas.microsoft.com/office/drawing/2014/main" id="{CB8B982E-3A19-463F-B658-C94A7C297743}"/>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EEBC7E1C-685C-42FB-B2B9-4191A4DB70AD}"/>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96726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1450"/>
          </a:xfrm>
        </p:spPr>
        <p:txBody>
          <a:bodyPr/>
          <a:lstStyle/>
          <a:p>
            <a:pPr marL="0" indent="0">
              <a:lnSpc>
                <a:spcPct val="110000"/>
              </a:lnSpc>
              <a:buFont typeface="Arial" panose="020B0604020202020204" pitchFamily="34" charset="0"/>
              <a:buNone/>
            </a:pPr>
            <a:r>
              <a:rPr lang="en-US" sz="1100" b="1" dirty="0"/>
              <a:t>TOPIC: WRITTEN COMMENTS AND QUESTIONS (SELECT AS APPROPRIATE)  </a:t>
            </a:r>
          </a:p>
          <a:p>
            <a:pPr marL="0" indent="0">
              <a:lnSpc>
                <a:spcPct val="110000"/>
              </a:lnSpc>
              <a:buFont typeface="Arial" panose="020B0604020202020204" pitchFamily="34" charset="0"/>
              <a:buNone/>
            </a:pPr>
            <a:endParaRPr lang="en-US" sz="1100" b="1" dirty="0"/>
          </a:p>
          <a:p>
            <a:pPr marL="171450" indent="-171450">
              <a:lnSpc>
                <a:spcPct val="110000"/>
              </a:lnSpc>
              <a:spcAft>
                <a:spcPts val="600"/>
              </a:spcAft>
              <a:buFont typeface="Arial" panose="020B0604020202020204" pitchFamily="34" charset="0"/>
              <a:buChar char="•"/>
            </a:pPr>
            <a:r>
              <a:rPr lang="en-US" dirty="0"/>
              <a:t>We encourage your input to help the Department </a:t>
            </a:r>
            <a:r>
              <a:rPr lang="en-US" b="1" dirty="0"/>
              <a:t>[DESCRIBE ACTION]</a:t>
            </a:r>
            <a:r>
              <a:rPr lang="en-US" dirty="0"/>
              <a:t>.</a:t>
            </a:r>
          </a:p>
          <a:p>
            <a:pPr marL="171450" indent="-171450">
              <a:lnSpc>
                <a:spcPct val="110000"/>
              </a:lnSpc>
              <a:spcAft>
                <a:spcPts val="600"/>
              </a:spcAft>
              <a:buFont typeface="Arial" panose="020B0604020202020204" pitchFamily="34" charset="0"/>
              <a:buChar char="•"/>
            </a:pPr>
            <a:r>
              <a:rPr lang="en-US" dirty="0"/>
              <a:t>If you are participating online, you can submit written comments in the Question box on the GoToWebinar Control Panel. </a:t>
            </a:r>
          </a:p>
          <a:p>
            <a:pPr marL="171450" indent="-171450">
              <a:lnSpc>
                <a:spcPct val="110000"/>
              </a:lnSpc>
              <a:spcAft>
                <a:spcPts val="600"/>
              </a:spcAft>
              <a:buFont typeface="Arial" panose="020B0604020202020204" pitchFamily="34" charset="0"/>
              <a:buChar char="•"/>
            </a:pPr>
            <a:r>
              <a:rPr lang="en-US" dirty="0"/>
              <a:t>Written comments can also be submitted on the project website at </a:t>
            </a:r>
            <a:r>
              <a:rPr lang="en-US" b="1" dirty="0"/>
              <a:t>[WEBSITE URL]</a:t>
            </a:r>
            <a:r>
              <a:rPr lang="en-US" b="0" dirty="0"/>
              <a:t>.</a:t>
            </a:r>
          </a:p>
          <a:p>
            <a:pPr marL="171450" indent="-171450">
              <a:lnSpc>
                <a:spcPct val="110000"/>
              </a:lnSpc>
              <a:spcAft>
                <a:spcPts val="600"/>
              </a:spcAft>
              <a:buFont typeface="Arial" panose="020B0604020202020204" pitchFamily="34" charset="0"/>
              <a:buChar char="•"/>
            </a:pPr>
            <a:r>
              <a:rPr lang="en-US" b="0" dirty="0"/>
              <a:t>For those in attendance at the in-person location, you can complete a printed Comment Form. </a:t>
            </a:r>
          </a:p>
          <a:p>
            <a:pPr marL="171450" indent="-171450">
              <a:lnSpc>
                <a:spcPct val="110000"/>
              </a:lnSpc>
              <a:spcAft>
                <a:spcPts val="600"/>
              </a:spcAft>
              <a:buFont typeface="Arial" panose="020B0604020202020204" pitchFamily="34" charset="0"/>
              <a:buChar char="•"/>
            </a:pPr>
            <a:r>
              <a:rPr lang="en-US" b="0" dirty="0"/>
              <a:t>You can also email or mail your comments and questions to the project manager directly.</a:t>
            </a:r>
          </a:p>
          <a:p>
            <a:pPr marL="171450" indent="-171450">
              <a:lnSpc>
                <a:spcPct val="110000"/>
              </a:lnSpc>
              <a:spcAft>
                <a:spcPts val="600"/>
              </a:spcAft>
              <a:buFont typeface="Arial" panose="020B0604020202020204" pitchFamily="34" charset="0"/>
              <a:buChar char="•"/>
            </a:pPr>
            <a:r>
              <a:rPr lang="en-US" b="0" dirty="0"/>
              <a:t>The project manager’s contact information will be spelled out towards the end of the presentation for the benefit of our listen-only attendees.</a:t>
            </a:r>
          </a:p>
          <a:p>
            <a:pPr marL="171450" indent="-171450">
              <a:lnSpc>
                <a:spcPct val="110000"/>
              </a:lnSpc>
              <a:spcAft>
                <a:spcPts val="600"/>
              </a:spcAft>
              <a:buFont typeface="Arial" panose="020B0604020202020204" pitchFamily="34" charset="0"/>
              <a:buChar char="•"/>
            </a:pPr>
            <a:r>
              <a:rPr lang="en-US" b="0" dirty="0"/>
              <a:t>The contact information is also available on the public </a:t>
            </a:r>
            <a:r>
              <a:rPr lang="en-US" b="1" dirty="0"/>
              <a:t>[MEETING TYPE] </a:t>
            </a:r>
            <a:r>
              <a:rPr lang="en-US" b="0" dirty="0"/>
              <a:t>notification that you may have received by mail.</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F7CA09B6-2EEA-42C5-AC38-0511B09F9390}"/>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CDA8EFB5-C4BE-4F2D-89EB-9A529419649A}"/>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427740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pPr marL="0" indent="0">
              <a:buFont typeface="Arial" panose="020B0604020202020204" pitchFamily="34" charset="0"/>
              <a:buNone/>
            </a:pPr>
            <a:r>
              <a:rPr lang="en-US" sz="1100" b="1" dirty="0"/>
              <a:t>TOPIC: PUBLIC COMMENTS AND QUESTIONS – VERBAL (SELECT AS APPROPRIATE)</a:t>
            </a:r>
          </a:p>
          <a:p>
            <a:pPr marL="0" indent="0">
              <a:buFont typeface="Arial" panose="020B0604020202020204" pitchFamily="34" charset="0"/>
              <a:buNone/>
            </a:pPr>
            <a:endParaRPr lang="en-US" b="1" dirty="0"/>
          </a:p>
          <a:p>
            <a:pPr marL="171450" indent="-171450">
              <a:lnSpc>
                <a:spcPct val="110000"/>
              </a:lnSpc>
              <a:spcAft>
                <a:spcPts val="600"/>
              </a:spcAft>
              <a:buFont typeface="Arial" panose="020B0604020202020204" pitchFamily="34" charset="0"/>
              <a:buChar char="•"/>
            </a:pPr>
            <a:r>
              <a:rPr lang="en-US" dirty="0"/>
              <a:t>You can also make verbal or spoken comments. </a:t>
            </a:r>
          </a:p>
          <a:p>
            <a:pPr marL="171450" indent="-171450">
              <a:lnSpc>
                <a:spcPct val="110000"/>
              </a:lnSpc>
              <a:spcAft>
                <a:spcPts val="600"/>
              </a:spcAft>
              <a:buFont typeface="Arial" panose="020B0604020202020204" pitchFamily="34" charset="0"/>
              <a:buChar char="•"/>
            </a:pPr>
            <a:r>
              <a:rPr lang="en-US" dirty="0"/>
              <a:t>Online participants that requested to speak when registering will be called upon during the </a:t>
            </a:r>
            <a:r>
              <a:rPr lang="en-US" b="1" dirty="0"/>
              <a:t>[PUBLIC COMMENT PERIOD OR QUESTION AND ANSWER PERIOD] </a:t>
            </a:r>
            <a:r>
              <a:rPr lang="en-US" b="0" dirty="0"/>
              <a:t>of the </a:t>
            </a:r>
            <a:r>
              <a:rPr lang="en-US" dirty="0"/>
              <a:t>public </a:t>
            </a:r>
            <a:r>
              <a:rPr lang="en-US" b="1" dirty="0"/>
              <a:t>[MEETING TYPE]</a:t>
            </a:r>
            <a:r>
              <a:rPr lang="en-US" b="0" dirty="0"/>
              <a:t>.</a:t>
            </a:r>
            <a:endParaRPr lang="en-US" dirty="0"/>
          </a:p>
          <a:p>
            <a:pPr marL="171450" indent="-171450">
              <a:lnSpc>
                <a:spcPct val="110000"/>
              </a:lnSpc>
              <a:spcAft>
                <a:spcPts val="600"/>
              </a:spcAft>
              <a:buFont typeface="Arial" panose="020B0604020202020204" pitchFamily="34" charset="0"/>
              <a:buChar char="•"/>
            </a:pPr>
            <a:r>
              <a:rPr lang="en-US" dirty="0"/>
              <a:t>If you did not request to speak earlier and wish to speak, use the Raise Hand button on the GoToWebinar Control Panel during the Public Comment Period.  </a:t>
            </a:r>
          </a:p>
          <a:p>
            <a:pPr marL="171450" indent="-171450">
              <a:lnSpc>
                <a:spcPct val="110000"/>
              </a:lnSpc>
              <a:spcAft>
                <a:spcPts val="600"/>
              </a:spcAft>
              <a:buFont typeface="Arial" panose="020B0604020202020204" pitchFamily="34" charset="0"/>
              <a:buChar char="•"/>
            </a:pPr>
            <a:r>
              <a:rPr lang="en-US" dirty="0"/>
              <a:t>When your name is called, you will need to unmute yourself on the GoToWebinar Control Panel before speaking. </a:t>
            </a:r>
          </a:p>
          <a:p>
            <a:pPr marL="171450" indent="-171450">
              <a:lnSpc>
                <a:spcPct val="110000"/>
              </a:lnSpc>
              <a:spcAft>
                <a:spcPts val="600"/>
              </a:spcAft>
              <a:buFont typeface="Arial" panose="020B0604020202020204" pitchFamily="34" charset="0"/>
              <a:buChar char="•"/>
            </a:pPr>
            <a:r>
              <a:rPr lang="en-US" dirty="0"/>
              <a:t>If attending in-person, please fill out a Speaker Request Card so we will know you wish to speak at the podium during the Public Comment Period.</a:t>
            </a:r>
          </a:p>
          <a:p>
            <a:pPr marL="171450" indent="-171450">
              <a:lnSpc>
                <a:spcPct val="110000"/>
              </a:lnSpc>
              <a:spcAft>
                <a:spcPts val="600"/>
              </a:spcAft>
              <a:buFont typeface="Arial" panose="020B0604020202020204" pitchFamily="34" charset="0"/>
              <a:buChar char="•"/>
            </a:pPr>
            <a:r>
              <a:rPr lang="en-US" b="1" dirty="0"/>
              <a:t>[FOR PUBLIC HEARINGS] </a:t>
            </a:r>
            <a:r>
              <a:rPr lang="en-US" dirty="0"/>
              <a:t>There is also a court reporter at the in-person location to whom you can provide your comments directly. </a:t>
            </a:r>
          </a:p>
          <a:p>
            <a:pPr marL="171450" indent="-171450">
              <a:lnSpc>
                <a:spcPct val="110000"/>
              </a:lnSpc>
              <a:spcAft>
                <a:spcPts val="600"/>
              </a:spcAft>
              <a:buFont typeface="Arial" panose="020B0604020202020204" pitchFamily="34" charset="0"/>
              <a:buChar char="•"/>
            </a:pPr>
            <a:r>
              <a:rPr lang="en-US" dirty="0"/>
              <a:t>Lastly, you can call the project manager </a:t>
            </a:r>
            <a:r>
              <a:rPr lang="en-US" b="0" dirty="0"/>
              <a:t>at </a:t>
            </a:r>
            <a:r>
              <a:rPr lang="en-US" b="1" dirty="0"/>
              <a:t>[PHONE NUMBER] </a:t>
            </a:r>
            <a:r>
              <a:rPr lang="en-US" b="0" dirty="0"/>
              <a:t>to provide verbal comments during normal business hours </a:t>
            </a:r>
            <a:r>
              <a:rPr lang="en-US" dirty="0"/>
              <a:t>after the public </a:t>
            </a:r>
            <a:r>
              <a:rPr lang="en-US" b="1" dirty="0"/>
              <a:t>[MEETING TYPE]</a:t>
            </a:r>
            <a:r>
              <a:rPr lang="en-US" b="0" dirty="0"/>
              <a:t>.</a:t>
            </a:r>
          </a:p>
        </p:txBody>
      </p:sp>
      <p:sp>
        <p:nvSpPr>
          <p:cNvPr id="4" name="Slide Number Placeholder 3"/>
          <p:cNvSpPr>
            <a:spLocks noGrp="1"/>
          </p:cNvSpPr>
          <p:nvPr>
            <p:ph type="sldNum" sz="quarter" idx="5"/>
          </p:nvPr>
        </p:nvSpPr>
        <p:spPr/>
        <p:txBody>
          <a:bodyPr/>
          <a:lstStyle/>
          <a:p>
            <a:fld id="{AEEC9AAC-B1C4-4D2C-91D0-85CFAF83A1B3}" type="slidenum">
              <a:rPr lang="en-US" smtClean="0"/>
              <a:t>16</a:t>
            </a:fld>
            <a:endParaRPr lang="en-US" dirty="0"/>
          </a:p>
        </p:txBody>
      </p:sp>
      <p:sp>
        <p:nvSpPr>
          <p:cNvPr id="5" name="Header Placeholder 4">
            <a:extLst>
              <a:ext uri="{FF2B5EF4-FFF2-40B4-BE49-F238E27FC236}">
                <a16:creationId xmlns:a16="http://schemas.microsoft.com/office/drawing/2014/main" id="{08C064BB-B134-42B0-B91D-A041AE539FEC}"/>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A7C475DB-921B-4C86-8918-9695A635A615}"/>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3605281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indent="0">
              <a:lnSpc>
                <a:spcPct val="110000"/>
              </a:lnSpc>
              <a:buFont typeface="Arial" panose="020B0604020202020204" pitchFamily="34" charset="0"/>
              <a:buNone/>
            </a:pPr>
            <a:r>
              <a:rPr lang="en-US" sz="1100" b="1" kern="1200" dirty="0">
                <a:solidFill>
                  <a:schemeClr val="tx1"/>
                </a:solidFill>
                <a:effectLst/>
                <a:latin typeface="+mn-lt"/>
                <a:ea typeface="+mn-ea"/>
                <a:cs typeface="+mn-cs"/>
              </a:rPr>
              <a:t>TOPIC: ABOUT YOUR COMMENTS AND QUESTIONS</a:t>
            </a:r>
          </a:p>
          <a:p>
            <a:pPr marL="0" indent="0">
              <a:lnSpc>
                <a:spcPct val="110000"/>
              </a:lnSpc>
              <a:buFont typeface="Arial" panose="020B0604020202020204" pitchFamily="34" charset="0"/>
              <a:buNone/>
            </a:pP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All public comments and questions are part of the Public Record and every method for providing public comments and questions carries equal weight.</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you plan to submit a comment or question after today’s public </a:t>
            </a:r>
            <a:r>
              <a:rPr lang="en-US" sz="1200" b="1" kern="1200" dirty="0">
                <a:solidFill>
                  <a:schemeClr val="tx1"/>
                </a:solidFill>
                <a:effectLst/>
                <a:latin typeface="+mn-lt"/>
                <a:ea typeface="+mn-ea"/>
                <a:cs typeface="+mn-cs"/>
              </a:rPr>
              <a:t>[MEETING TYPE]</a:t>
            </a:r>
            <a:r>
              <a:rPr lang="en-US" sz="1200" b="0" kern="1200" dirty="0">
                <a:solidFill>
                  <a:schemeClr val="tx1"/>
                </a:solidFill>
                <a:effectLst/>
                <a:latin typeface="+mn-lt"/>
                <a:ea typeface="+mn-ea"/>
                <a:cs typeface="+mn-cs"/>
              </a:rPr>
              <a:t>, we ask that you do so </a:t>
            </a:r>
            <a:r>
              <a:rPr lang="en-US" sz="1200" kern="1200" dirty="0">
                <a:solidFill>
                  <a:schemeClr val="tx1"/>
                </a:solidFill>
                <a:effectLst/>
                <a:latin typeface="+mn-lt"/>
                <a:ea typeface="+mn-ea"/>
                <a:cs typeface="+mn-cs"/>
              </a:rPr>
              <a:t>by </a:t>
            </a:r>
            <a:r>
              <a:rPr lang="en-US" sz="1200" b="1" kern="1200" dirty="0">
                <a:solidFill>
                  <a:schemeClr val="tx1"/>
                </a:solidFill>
                <a:effectLst/>
                <a:latin typeface="+mn-lt"/>
                <a:ea typeface="+mn-ea"/>
                <a:cs typeface="+mn-cs"/>
              </a:rPr>
              <a:t>[DATE]</a:t>
            </a:r>
            <a:r>
              <a:rPr lang="en-US" sz="1200" b="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lnSpc>
                <a:spcPct val="110000"/>
              </a:lnSpc>
              <a:spcAft>
                <a:spcPts val="600"/>
              </a:spcAft>
              <a:buFont typeface="Arial" panose="020B0604020202020204" pitchFamily="34" charset="0"/>
              <a:buChar char="•"/>
            </a:pPr>
            <a:r>
              <a:rPr lang="en-US" sz="1200" b="1" kern="1200" dirty="0">
                <a:solidFill>
                  <a:schemeClr val="tx1"/>
                </a:solidFill>
                <a:effectLst/>
                <a:latin typeface="+mn-lt"/>
                <a:ea typeface="+mn-ea"/>
                <a:cs typeface="+mn-cs"/>
              </a:rPr>
              <a:t>[FOR PUBLIC HEARINGS] </a:t>
            </a:r>
            <a:r>
              <a:rPr lang="en-US" sz="1200" kern="1200" dirty="0">
                <a:solidFill>
                  <a:schemeClr val="tx1"/>
                </a:solidFill>
                <a:effectLst/>
                <a:latin typeface="+mn-lt"/>
                <a:ea typeface="+mn-ea"/>
                <a:cs typeface="+mn-cs"/>
              </a:rPr>
              <a:t>While comments and questions will be accepted at any time, those submitted by </a:t>
            </a:r>
            <a:r>
              <a:rPr lang="en-US" sz="1200" b="1" kern="1200" dirty="0">
                <a:solidFill>
                  <a:schemeClr val="tx1"/>
                </a:solidFill>
                <a:effectLst/>
                <a:latin typeface="+mn-lt"/>
                <a:ea typeface="+mn-ea"/>
                <a:cs typeface="+mn-cs"/>
              </a:rPr>
              <a:t>[DATE]</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[NUMBER] </a:t>
            </a:r>
            <a:r>
              <a:rPr lang="en-US" sz="1200" kern="1200" dirty="0">
                <a:solidFill>
                  <a:schemeClr val="tx1"/>
                </a:solidFill>
                <a:effectLst/>
                <a:latin typeface="+mn-lt"/>
                <a:ea typeface="+mn-ea"/>
                <a:cs typeface="+mn-cs"/>
              </a:rPr>
              <a:t>days after the public hearing</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become part of the study’s public hearing record.</a:t>
            </a:r>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We will respond to all comments and questions in writing at a later date </a:t>
            </a:r>
            <a:r>
              <a:rPr lang="en-US" sz="1200" b="1" kern="1200" dirty="0">
                <a:solidFill>
                  <a:schemeClr val="tx1"/>
                </a:solidFill>
                <a:effectLst/>
                <a:latin typeface="+mn-lt"/>
                <a:ea typeface="+mn-ea"/>
                <a:cs typeface="+mn-cs"/>
              </a:rPr>
              <a:t>[OR] </a:t>
            </a:r>
            <a:r>
              <a:rPr lang="en-US" sz="1200" kern="1200" dirty="0">
                <a:solidFill>
                  <a:schemeClr val="tx1"/>
                </a:solidFill>
                <a:effectLst/>
                <a:latin typeface="+mn-lt"/>
                <a:ea typeface="+mn-ea"/>
                <a:cs typeface="+mn-cs"/>
              </a:rPr>
              <a:t>. </a:t>
            </a:r>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This public </a:t>
            </a:r>
            <a:r>
              <a:rPr lang="en-US" sz="1200" b="1" kern="1200" dirty="0">
                <a:solidFill>
                  <a:schemeClr val="tx1"/>
                </a:solidFill>
                <a:effectLst/>
                <a:latin typeface="+mn-lt"/>
                <a:ea typeface="+mn-ea"/>
                <a:cs typeface="+mn-cs"/>
              </a:rPr>
              <a:t>[MEETING TYPE] </a:t>
            </a:r>
            <a:r>
              <a:rPr lang="en-US" sz="1200" kern="1200" dirty="0">
                <a:solidFill>
                  <a:schemeClr val="tx1"/>
                </a:solidFill>
                <a:effectLst/>
                <a:latin typeface="+mn-lt"/>
                <a:ea typeface="+mn-ea"/>
                <a:cs typeface="+mn-cs"/>
              </a:rPr>
              <a:t>is being recorded.  </a:t>
            </a:r>
          </a:p>
          <a:p>
            <a:pPr marL="171450" indent="-171450">
              <a:lnSpc>
                <a:spcPct val="110000"/>
              </a:lnSpc>
              <a:spcAft>
                <a:spcPts val="600"/>
              </a:spcAft>
              <a:buFont typeface="Arial" panose="020B0604020202020204" pitchFamily="34" charset="0"/>
              <a:buChar char="•"/>
            </a:pPr>
            <a:r>
              <a:rPr lang="en-US" sz="1200" b="1" kern="1200" dirty="0">
                <a:solidFill>
                  <a:schemeClr val="tx1"/>
                </a:solidFill>
                <a:effectLst/>
                <a:latin typeface="+mn-lt"/>
                <a:ea typeface="+mn-ea"/>
                <a:cs typeface="+mn-cs"/>
              </a:rPr>
              <a:t>[FOR PUBLIC HEARINGS] </a:t>
            </a:r>
            <a:r>
              <a:rPr lang="en-US" sz="1200" kern="1200" dirty="0">
                <a:solidFill>
                  <a:schemeClr val="tx1"/>
                </a:solidFill>
                <a:effectLst/>
                <a:latin typeface="+mn-lt"/>
                <a:ea typeface="+mn-ea"/>
                <a:cs typeface="+mn-cs"/>
              </a:rPr>
              <a:t>A verbatim transcript will be made of all oral proceedings. </a:t>
            </a:r>
            <a:r>
              <a:rPr lang="en-US" sz="1200" b="1" kern="1200" dirty="0">
                <a:solidFill>
                  <a:schemeClr val="tx1"/>
                </a:solidFill>
                <a:effectLst/>
                <a:latin typeface="+mn-lt"/>
                <a:ea typeface="+mn-ea"/>
                <a:cs typeface="+mn-cs"/>
              </a:rPr>
              <a:t> </a:t>
            </a:r>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The public </a:t>
            </a:r>
            <a:r>
              <a:rPr lang="en-US" sz="1200" b="1" kern="1200" dirty="0">
                <a:solidFill>
                  <a:schemeClr val="tx1"/>
                </a:solidFill>
                <a:effectLst/>
                <a:latin typeface="+mn-lt"/>
                <a:ea typeface="+mn-ea"/>
                <a:cs typeface="+mn-cs"/>
              </a:rPr>
              <a:t>[MEETING TYPE] </a:t>
            </a:r>
            <a:r>
              <a:rPr lang="en-US" sz="1200" kern="1200" dirty="0">
                <a:solidFill>
                  <a:schemeClr val="tx1"/>
                </a:solidFill>
                <a:effectLst/>
                <a:latin typeface="+mn-lt"/>
                <a:ea typeface="+mn-ea"/>
                <a:cs typeface="+mn-cs"/>
              </a:rPr>
              <a:t>video link will be posted on the project website</a:t>
            </a:r>
            <a:r>
              <a:rPr lang="en-US" sz="1200" b="0" kern="1200" dirty="0">
                <a:solidFill>
                  <a:schemeClr val="tx1"/>
                </a:solidFill>
                <a:effectLst/>
                <a:latin typeface="+mn-lt"/>
                <a:ea typeface="+mn-ea"/>
                <a:cs typeface="+mn-cs"/>
              </a:rPr>
              <a:t> by </a:t>
            </a:r>
            <a:r>
              <a:rPr lang="en-US" sz="1200" b="1" kern="1200" dirty="0">
                <a:solidFill>
                  <a:schemeClr val="tx1"/>
                </a:solidFill>
                <a:effectLst/>
                <a:latin typeface="+mn-lt"/>
                <a:ea typeface="+mn-ea"/>
                <a:cs typeface="+mn-cs"/>
              </a:rPr>
              <a:t>[DATE]</a:t>
            </a:r>
            <a:r>
              <a:rPr lang="en-US" sz="1200" b="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A link to the video will also be provided by email to all persons that registered for the </a:t>
            </a:r>
            <a:r>
              <a:rPr lang="en-US" sz="1200" b="1" kern="1200" dirty="0">
                <a:solidFill>
                  <a:schemeClr val="tx1"/>
                </a:solidFill>
                <a:effectLst/>
                <a:latin typeface="+mn-lt"/>
                <a:ea typeface="+mn-ea"/>
                <a:cs typeface="+mn-cs"/>
              </a:rPr>
              <a:t>[MEETING TYPE]</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20FC7EE7-D07E-4E2A-937C-88C30265F9FB}"/>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F7794D4F-342B-494E-B472-1F732E0A9E79}"/>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366187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PUBLIC MEETING/HEARING COMPLIANCE</a:t>
            </a:r>
          </a:p>
          <a:p>
            <a:endParaRPr lang="en-US" sz="1100" b="1" dirty="0"/>
          </a:p>
          <a:p>
            <a:r>
              <a:rPr lang="en-US" b="1" dirty="0"/>
              <a:t> </a:t>
            </a:r>
          </a:p>
        </p:txBody>
      </p:sp>
      <p:sp>
        <p:nvSpPr>
          <p:cNvPr id="4" name="Slide Number Placeholder 3"/>
          <p:cNvSpPr>
            <a:spLocks noGrp="1"/>
          </p:cNvSpPr>
          <p:nvPr>
            <p:ph type="sldNum" sz="quarter" idx="5"/>
          </p:nvPr>
        </p:nvSpPr>
        <p:spPr/>
        <p:txBody>
          <a:bodyPr/>
          <a:lstStyle/>
          <a:p>
            <a:fld id="{AEEC9AAC-B1C4-4D2C-91D0-85CFAF83A1B3}" type="slidenum">
              <a:rPr lang="en-US" smtClean="0"/>
              <a:t>18</a:t>
            </a:fld>
            <a:endParaRPr lang="en-US" dirty="0"/>
          </a:p>
        </p:txBody>
      </p:sp>
      <p:sp>
        <p:nvSpPr>
          <p:cNvPr id="5" name="Header Placeholder 4">
            <a:extLst>
              <a:ext uri="{FF2B5EF4-FFF2-40B4-BE49-F238E27FC236}">
                <a16:creationId xmlns:a16="http://schemas.microsoft.com/office/drawing/2014/main" id="{BE137864-700E-4AAC-98C7-8C6C05AA033A}"/>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0B71B108-D04E-4D2A-9EB0-12BE3BD0E900}"/>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4037180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Font typeface="Arial" panose="020B0604020202020204" pitchFamily="34" charset="0"/>
              <a:buNone/>
            </a:pPr>
            <a:r>
              <a:rPr lang="en-US" sz="1100" b="1" dirty="0"/>
              <a:t>TOPIC: TITLE VI COMPLIANCE </a:t>
            </a:r>
          </a:p>
          <a:p>
            <a:pPr marL="171450" indent="-171450">
              <a:buFont typeface="Arial" panose="020B0604020202020204" pitchFamily="34" charset="0"/>
              <a:buChar char="•"/>
            </a:pPr>
            <a:endParaRPr lang="en-US" dirty="0"/>
          </a:p>
          <a:p>
            <a:pPr marL="171450" indent="-171450">
              <a:spcAft>
                <a:spcPts val="600"/>
              </a:spcAft>
              <a:buFont typeface="Arial" panose="020B0604020202020204" pitchFamily="34" charset="0"/>
              <a:buChar char="•"/>
            </a:pPr>
            <a:r>
              <a:rPr lang="en-US" dirty="0"/>
              <a:t>The Florida Department of Transportation is required to comply with various non-discrimination laws and regulations, including Title VI of the Civil Rights Act of 1964. </a:t>
            </a:r>
          </a:p>
          <a:p>
            <a:pPr marL="171450" indent="-171450">
              <a:spcAft>
                <a:spcPts val="600"/>
              </a:spcAft>
              <a:buFont typeface="Arial" panose="020B0604020202020204" pitchFamily="34" charset="0"/>
              <a:buChar char="•"/>
            </a:pPr>
            <a:r>
              <a:rPr lang="en-US" dirty="0"/>
              <a:t>Public participation is solicited without regard to race, color, national origin, age, sex, religion, disability or family status.</a:t>
            </a:r>
          </a:p>
          <a:p>
            <a:pPr marL="171450" indent="-171450">
              <a:spcAft>
                <a:spcPts val="600"/>
              </a:spcAft>
              <a:buFont typeface="Arial" panose="020B0604020202020204" pitchFamily="34" charset="0"/>
              <a:buChar char="•"/>
            </a:pPr>
            <a:r>
              <a:rPr lang="en-US" dirty="0"/>
              <a:t>Persons wishing to express their concerns about Title VI may do so by contacting </a:t>
            </a:r>
            <a:r>
              <a:rPr lang="en-US" b="1" dirty="0"/>
              <a:t>[TITLE VI CONTACT PERSONS]</a:t>
            </a:r>
            <a:r>
              <a:rPr lang="en-US" dirty="0"/>
              <a:t>. </a:t>
            </a:r>
          </a:p>
          <a:p>
            <a:pPr marL="171450" indent="-171450">
              <a:spcAft>
                <a:spcPts val="600"/>
              </a:spcAft>
              <a:buFont typeface="Arial" panose="020B0604020202020204" pitchFamily="34" charset="0"/>
              <a:buChar char="•"/>
            </a:pPr>
            <a:r>
              <a:rPr lang="en-US" dirty="0"/>
              <a:t>This information is shown on a sign at the in-person location, on the project website, and it the meeting notifications.  </a:t>
            </a:r>
          </a:p>
          <a:p>
            <a:pPr marL="0" indent="0">
              <a:spcAft>
                <a:spcPts val="6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19</a:t>
            </a:fld>
            <a:endParaRPr lang="en-US" dirty="0"/>
          </a:p>
        </p:txBody>
      </p:sp>
      <p:sp>
        <p:nvSpPr>
          <p:cNvPr id="5" name="Header Placeholder 4">
            <a:extLst>
              <a:ext uri="{FF2B5EF4-FFF2-40B4-BE49-F238E27FC236}">
                <a16:creationId xmlns:a16="http://schemas.microsoft.com/office/drawing/2014/main" id="{598AC7B9-1D4B-4683-A405-45DEB238B0F4}"/>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1813A85F-0F41-45FE-AFCE-E945C14F02AB}"/>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48677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ABOUT THIS GUIDANCE</a:t>
            </a:r>
          </a:p>
        </p:txBody>
      </p:sp>
      <p:sp>
        <p:nvSpPr>
          <p:cNvPr id="4" name="Slide Number Placeholder 3"/>
          <p:cNvSpPr>
            <a:spLocks noGrp="1"/>
          </p:cNvSpPr>
          <p:nvPr>
            <p:ph type="sldNum" sz="quarter" idx="5"/>
          </p:nvPr>
        </p:nvSpPr>
        <p:spPr/>
        <p:txBody>
          <a:bodyPr/>
          <a:lstStyle/>
          <a:p>
            <a:fld id="{AEEC9AAC-B1C4-4D2C-91D0-85CFAF83A1B3}" type="slidenum">
              <a:rPr lang="en-US" smtClean="0"/>
              <a:t>2</a:t>
            </a:fld>
            <a:endParaRPr lang="en-US" dirty="0"/>
          </a:p>
        </p:txBody>
      </p:sp>
      <p:sp>
        <p:nvSpPr>
          <p:cNvPr id="5" name="Header Placeholder 4">
            <a:extLst>
              <a:ext uri="{FF2B5EF4-FFF2-40B4-BE49-F238E27FC236}">
                <a16:creationId xmlns:a16="http://schemas.microsoft.com/office/drawing/2014/main" id="{4AE0A1C8-C2F2-4809-A8A6-1ABD1E282850}"/>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B7C8AAF6-94D1-4969-BD52-9E2E3FBC8BA7}"/>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814050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TOPIC: PUBLIC NOTICE (SELECT AS APPROPRIATE)</a:t>
            </a:r>
          </a:p>
          <a:p>
            <a:pPr marL="171450" indent="-171450">
              <a:buFont typeface="Arial" panose="020B0604020202020204" pitchFamily="34" charset="0"/>
              <a:buChar char="•"/>
            </a:pPr>
            <a:endParaRPr lang="en-US" b="1" dirty="0"/>
          </a:p>
          <a:p>
            <a:pPr marL="171450" indent="-171450">
              <a:spcAft>
                <a:spcPts val="600"/>
              </a:spcAft>
              <a:buFont typeface="Arial" panose="020B0604020202020204" pitchFamily="34" charset="0"/>
              <a:buChar char="•"/>
            </a:pPr>
            <a:r>
              <a:rPr lang="en-US" dirty="0"/>
              <a:t>This public </a:t>
            </a:r>
            <a:r>
              <a:rPr lang="en-US" b="1" dirty="0"/>
              <a:t>[MEETING TYPE] </a:t>
            </a:r>
            <a:r>
              <a:rPr lang="en-US" b="0" dirty="0"/>
              <a:t>was advertised in the Florida Administrative Register, on FDOT’s public notices website, </a:t>
            </a:r>
            <a:r>
              <a:rPr lang="en-US" b="1" dirty="0"/>
              <a:t>[NEWSPAPERS]</a:t>
            </a:r>
            <a:r>
              <a:rPr lang="en-US" b="0" dirty="0"/>
              <a:t> and in social media </a:t>
            </a:r>
            <a:r>
              <a:rPr lang="en-US" b="1" dirty="0"/>
              <a:t>[THOSE APPLICABLE]</a:t>
            </a:r>
            <a:r>
              <a:rPr lang="en-US" b="0" dirty="0"/>
              <a:t>. </a:t>
            </a:r>
          </a:p>
          <a:p>
            <a:pPr marL="171450" indent="-171450">
              <a:spcAft>
                <a:spcPts val="600"/>
              </a:spcAft>
              <a:buFont typeface="Arial" panose="020B0604020202020204" pitchFamily="34" charset="0"/>
              <a:buChar char="•"/>
            </a:pPr>
            <a:r>
              <a:rPr lang="en-US" dirty="0"/>
              <a:t>In addition, adjacent property owners, interested individuals, and elected and appointed officials, Native American Tribes, and government agencies </a:t>
            </a:r>
            <a:r>
              <a:rPr lang="en-US" b="1" dirty="0"/>
              <a:t>[AS APPLICABLE]</a:t>
            </a:r>
            <a:r>
              <a:rPr lang="en-US" b="0" dirty="0"/>
              <a:t> </a:t>
            </a:r>
            <a:r>
              <a:rPr lang="en-US" dirty="0"/>
              <a:t>were also notified </a:t>
            </a:r>
            <a:r>
              <a:rPr lang="en-US" b="0" dirty="0"/>
              <a:t>about this public </a:t>
            </a:r>
            <a:r>
              <a:rPr lang="en-US" b="1" dirty="0"/>
              <a:t>[MEETING TYPE]</a:t>
            </a:r>
            <a:r>
              <a:rPr lang="en-US" b="0" dirty="0"/>
              <a:t>.</a:t>
            </a:r>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20</a:t>
            </a:fld>
            <a:endParaRPr lang="en-US" dirty="0"/>
          </a:p>
        </p:txBody>
      </p:sp>
      <p:sp>
        <p:nvSpPr>
          <p:cNvPr id="5" name="Header Placeholder 4">
            <a:extLst>
              <a:ext uri="{FF2B5EF4-FFF2-40B4-BE49-F238E27FC236}">
                <a16:creationId xmlns:a16="http://schemas.microsoft.com/office/drawing/2014/main" id="{7AC70E21-5DAE-40D2-9954-6D6BAAB318C1}"/>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D73F1A11-FFF8-4577-ACFD-C8D14AC61E8F}"/>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630222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TOPIC: PROJECT DOCUMENTS (SELECT AS APPROPRIATE)</a:t>
            </a:r>
          </a:p>
          <a:p>
            <a:pPr marL="171450" indent="-171450">
              <a:buFont typeface="Arial" panose="020B0604020202020204" pitchFamily="34" charset="0"/>
              <a:buChar char="•"/>
            </a:pPr>
            <a:endParaRPr lang="en-US" dirty="0"/>
          </a:p>
          <a:p>
            <a:pPr marL="171450" indent="-171450">
              <a:spcAft>
                <a:spcPts val="600"/>
              </a:spcAft>
              <a:buFont typeface="Arial" panose="020B0604020202020204" pitchFamily="34" charset="0"/>
              <a:buChar char="•"/>
            </a:pPr>
            <a:r>
              <a:rPr lang="en-US" dirty="0"/>
              <a:t>Draft project documents are available for viewing </a:t>
            </a:r>
            <a:r>
              <a:rPr lang="en-US" b="0" dirty="0"/>
              <a:t>through </a:t>
            </a:r>
            <a:r>
              <a:rPr lang="en-US" b="1" dirty="0"/>
              <a:t>[DATE]</a:t>
            </a:r>
            <a:r>
              <a:rPr lang="en-US" b="0" dirty="0"/>
              <a:t> </a:t>
            </a:r>
            <a:r>
              <a:rPr lang="en-US" dirty="0"/>
              <a:t>at </a:t>
            </a:r>
            <a:r>
              <a:rPr lang="en-US" b="1" dirty="0"/>
              <a:t>[PHYSICAL LOCATION]</a:t>
            </a:r>
            <a:r>
              <a:rPr lang="en-US" b="0" dirty="0"/>
              <a:t>. </a:t>
            </a:r>
          </a:p>
          <a:p>
            <a:pPr marL="171450" indent="-171450">
              <a:spcAft>
                <a:spcPts val="600"/>
              </a:spcAft>
              <a:buFont typeface="Arial" panose="020B0604020202020204" pitchFamily="34" charset="0"/>
              <a:buChar char="•"/>
            </a:pPr>
            <a:r>
              <a:rPr lang="en-US" dirty="0"/>
              <a:t>The draft project documents are also available on the project website at </a:t>
            </a:r>
            <a:r>
              <a:rPr lang="en-US" b="1" dirty="0"/>
              <a:t>[SPELL OUT WEBSITE URL FOR DIAL-IN ATTENDEES]</a:t>
            </a:r>
            <a:r>
              <a:rPr lang="en-US" b="0" dirty="0"/>
              <a:t>.</a:t>
            </a:r>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21</a:t>
            </a:fld>
            <a:endParaRPr lang="en-US" dirty="0"/>
          </a:p>
        </p:txBody>
      </p:sp>
      <p:sp>
        <p:nvSpPr>
          <p:cNvPr id="5" name="Header Placeholder 4">
            <a:extLst>
              <a:ext uri="{FF2B5EF4-FFF2-40B4-BE49-F238E27FC236}">
                <a16:creationId xmlns:a16="http://schemas.microsoft.com/office/drawing/2014/main" id="{38B02D27-8FA7-4355-8304-7F9911D97DF7}"/>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51630D7B-0C69-4605-B0D4-B53F294D1597}"/>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673514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TOPIC: PUBLIC MEETING PUBLIC COMMENT PERIOD</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EF9FA4B8-061D-4509-8122-08FE2AB87773}"/>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A1CC72E9-04BC-4042-94B8-E247BAE6130A}"/>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2377907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TOPIC: PUBLIC COMMENT PERIOD (SELECT AS APPROPRIATE)</a:t>
            </a:r>
          </a:p>
          <a:p>
            <a:pPr marL="171450" indent="-171450">
              <a:buFont typeface="Arial" panose="020B0604020202020204" pitchFamily="34" charset="0"/>
              <a:buChar char="•"/>
            </a:pPr>
            <a:endParaRPr lang="en-US" dirty="0"/>
          </a:p>
          <a:p>
            <a:pPr marL="171450" indent="-171450">
              <a:spcAft>
                <a:spcPts val="600"/>
              </a:spcAft>
              <a:buFont typeface="Arial" panose="020B0604020202020204" pitchFamily="34" charset="0"/>
              <a:buChar char="•"/>
            </a:pPr>
            <a:r>
              <a:rPr lang="en-US" dirty="0"/>
              <a:t>This part of the public meeting is to hear from you. </a:t>
            </a:r>
          </a:p>
          <a:p>
            <a:pPr marL="171450" indent="-171450">
              <a:spcAft>
                <a:spcPts val="600"/>
              </a:spcAft>
              <a:buFont typeface="Arial" panose="020B0604020202020204" pitchFamily="34" charset="0"/>
              <a:buChar char="•"/>
            </a:pPr>
            <a:r>
              <a:rPr lang="en-US" dirty="0"/>
              <a:t>Anyone who has a comment or question can submit it now.</a:t>
            </a:r>
          </a:p>
          <a:p>
            <a:pPr marL="171450" indent="-171450">
              <a:spcAft>
                <a:spcPts val="600"/>
              </a:spcAft>
              <a:buFont typeface="Arial" panose="020B0604020202020204" pitchFamily="34" charset="0"/>
              <a:buChar char="•"/>
            </a:pPr>
            <a:r>
              <a:rPr lang="en-US" dirty="0"/>
              <a:t>Staff will provide responses to questions as time allows. </a:t>
            </a:r>
          </a:p>
          <a:p>
            <a:pPr marL="171450" indent="-171450">
              <a:spcAft>
                <a:spcPts val="600"/>
              </a:spcAft>
              <a:buFont typeface="Arial" panose="020B0604020202020204" pitchFamily="34" charset="0"/>
              <a:buChar char="•"/>
            </a:pPr>
            <a:r>
              <a:rPr lang="en-US" dirty="0"/>
              <a:t>Any questions that cannot be answered today will be responded to in writing at a later date.</a:t>
            </a:r>
          </a:p>
          <a:p>
            <a:pPr marL="171450" indent="-171450">
              <a:spcAft>
                <a:spcPts val="600"/>
              </a:spcAft>
              <a:buFont typeface="Arial" panose="020B0604020202020204" pitchFamily="34" charset="0"/>
              <a:buChar char="•"/>
            </a:pPr>
            <a:r>
              <a:rPr lang="en-US" dirty="0"/>
              <a:t>The complete set of questions and answers will be posted on the project website at </a:t>
            </a:r>
            <a:r>
              <a:rPr lang="en-US" b="1" dirty="0"/>
              <a:t>[PROJECT WEBSITE URL].</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69BB6D41-AE86-44D2-B4B0-FF06C0991A79}"/>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53FC0581-B5D9-4B6A-912C-734D3CA2E910}"/>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221657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TOPIC: SUBMITTING COMMENTS OR QUESTIONS (SELECT AS APPROPRIATE)  </a:t>
            </a:r>
          </a:p>
          <a:p>
            <a:pPr marL="0" indent="0">
              <a:buFont typeface="Arial" panose="020B0604020202020204" pitchFamily="34" charset="0"/>
              <a:buNone/>
            </a:pPr>
            <a:endParaRPr lang="en-US" b="1" dirty="0"/>
          </a:p>
          <a:p>
            <a:pPr marL="171450" indent="-171450">
              <a:spcAft>
                <a:spcPts val="600"/>
              </a:spcAft>
              <a:buFont typeface="Arial" panose="020B0604020202020204" pitchFamily="34" charset="0"/>
              <a:buChar char="•"/>
            </a:pPr>
            <a:r>
              <a:rPr lang="en-US" dirty="0"/>
              <a:t>For online participants, you can type your comments or questions in the Question box on the GoToWebinar Control Panel. </a:t>
            </a:r>
          </a:p>
          <a:p>
            <a:pPr marL="171450" indent="-171450">
              <a:spcAft>
                <a:spcPts val="600"/>
              </a:spcAft>
              <a:buFont typeface="Arial" panose="020B0604020202020204" pitchFamily="34" charset="0"/>
              <a:buChar char="•"/>
            </a:pPr>
            <a:r>
              <a:rPr lang="en-US" dirty="0"/>
              <a:t>For those online participants that would like to speak, use the Raise Hand button on the upper left of the Control Panel to let us know. </a:t>
            </a:r>
          </a:p>
          <a:p>
            <a:pPr marL="171450" indent="-171450">
              <a:spcAft>
                <a:spcPts val="600"/>
              </a:spcAft>
              <a:buFont typeface="Arial" panose="020B0604020202020204" pitchFamily="34" charset="0"/>
              <a:buChar char="•"/>
            </a:pPr>
            <a:r>
              <a:rPr lang="en-US" dirty="0"/>
              <a:t>When your name is called, please unmute your microphone on the Control Panel. </a:t>
            </a:r>
          </a:p>
          <a:p>
            <a:pPr marL="171450" indent="-171450">
              <a:spcAft>
                <a:spcPts val="600"/>
              </a:spcAft>
              <a:buFont typeface="Arial" panose="020B0604020202020204" pitchFamily="34" charset="0"/>
              <a:buChar char="•"/>
            </a:pPr>
            <a:r>
              <a:rPr lang="en-US" dirty="0"/>
              <a:t>When the button is green, your microphone is unmuted and ready for you to speak. </a:t>
            </a:r>
          </a:p>
          <a:p>
            <a:pPr marL="171450" indent="-171450">
              <a:spcAft>
                <a:spcPts val="600"/>
              </a:spcAft>
              <a:buFont typeface="Arial" panose="020B0604020202020204" pitchFamily="34" charset="0"/>
              <a:buChar char="•"/>
            </a:pPr>
            <a:r>
              <a:rPr lang="en-US" dirty="0"/>
              <a:t>At the in-person location, comments and questions will be taken at the microphone podium. </a:t>
            </a:r>
          </a:p>
          <a:p>
            <a:pPr marL="171450" indent="-171450">
              <a:spcAft>
                <a:spcPts val="600"/>
              </a:spcAft>
              <a:buFont typeface="Arial" panose="020B0604020202020204" pitchFamily="34" charset="0"/>
              <a:buChar char="•"/>
            </a:pPr>
            <a:r>
              <a:rPr lang="en-US" dirty="0"/>
              <a:t>Please fill out and submit a Speaker Request Card.</a:t>
            </a:r>
          </a:p>
          <a:p>
            <a:pPr marL="171450" indent="-171450">
              <a:spcAft>
                <a:spcPts val="600"/>
              </a:spcAft>
              <a:buFont typeface="Arial" panose="020B0604020202020204" pitchFamily="34" charset="0"/>
              <a:buChar char="•"/>
            </a:pPr>
            <a:r>
              <a:rPr lang="en-US" dirty="0"/>
              <a:t>When your name is called, come up to podium to state your comment or question. </a:t>
            </a:r>
          </a:p>
          <a:p>
            <a:pPr marL="171450" indent="-171450">
              <a:spcAft>
                <a:spcPts val="600"/>
              </a:spcAft>
              <a:buFont typeface="Arial" panose="020B0604020202020204" pitchFamily="34" charset="0"/>
              <a:buChar char="•"/>
            </a:pPr>
            <a:r>
              <a:rPr lang="en-US" dirty="0"/>
              <a:t>Additionally, anyone can submit their comment or question by phone. The telephone number is </a:t>
            </a:r>
            <a:r>
              <a:rPr lang="en-US" b="1" dirty="0"/>
              <a:t>[SAY TELEPHONE NUMBER ALOUD FOR DIAL-IN ATTENDEES].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D01A1500-441C-4462-AA2E-B54A405F36F0}"/>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61327DED-28DB-4EF4-B87D-C0B02F9C73E7}"/>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265571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TOPIC: PUBLIC COMMENT PERIOD - ONLINE PARTICIPANTS (SELECT AS APPROPRIATE)</a:t>
            </a:r>
          </a:p>
          <a:p>
            <a:pPr marL="0" indent="0">
              <a:buFont typeface="Arial" panose="020B0604020202020204" pitchFamily="34" charset="0"/>
              <a:buNone/>
            </a:pPr>
            <a:endParaRPr lang="en-US" b="1" dirty="0"/>
          </a:p>
          <a:p>
            <a:pPr marL="171450" indent="-171450">
              <a:spcAft>
                <a:spcPts val="600"/>
              </a:spcAft>
              <a:buFont typeface="Arial" panose="020B0604020202020204" pitchFamily="34" charset="0"/>
              <a:buChar char="•"/>
            </a:pPr>
            <a:r>
              <a:rPr lang="en-US" b="0" dirty="0"/>
              <a:t>We will now call upon any online participants who have requested to speak. </a:t>
            </a:r>
          </a:p>
          <a:p>
            <a:pPr marL="171450" indent="-171450">
              <a:spcAft>
                <a:spcPts val="600"/>
              </a:spcAft>
              <a:buFont typeface="Arial" panose="020B0604020202020204" pitchFamily="34" charset="0"/>
              <a:buChar char="•"/>
            </a:pPr>
            <a:r>
              <a:rPr lang="en-US" b="0" dirty="0"/>
              <a:t>When your name is called, unmute your microphone on the Control Panel. </a:t>
            </a:r>
          </a:p>
          <a:p>
            <a:pPr marL="171450" indent="-171450">
              <a:spcAft>
                <a:spcPts val="600"/>
              </a:spcAft>
              <a:buFont typeface="Arial" panose="020B0604020202020204" pitchFamily="34" charset="0"/>
              <a:buChar char="•"/>
            </a:pPr>
            <a:r>
              <a:rPr lang="en-US" b="0" dirty="0"/>
              <a:t>If the microphone button is orange, that means you need to click the button to unmute yourself. </a:t>
            </a:r>
          </a:p>
          <a:p>
            <a:pPr marL="171450" indent="-171450">
              <a:spcAft>
                <a:spcPts val="600"/>
              </a:spcAft>
              <a:buFont typeface="Arial" panose="020B0604020202020204" pitchFamily="34" charset="0"/>
              <a:buChar char="•"/>
            </a:pPr>
            <a:r>
              <a:rPr lang="en-US" b="0" dirty="0"/>
              <a:t>It if is green, it means that your microphone is ready for you to speak.  </a:t>
            </a:r>
          </a:p>
          <a:p>
            <a:pPr marL="171450" indent="-171450">
              <a:spcAft>
                <a:spcPts val="600"/>
              </a:spcAft>
              <a:buFont typeface="Arial" panose="020B0604020202020204" pitchFamily="34" charset="0"/>
              <a:buChar char="•"/>
            </a:pPr>
            <a:r>
              <a:rPr lang="en-US" b="0" dirty="0"/>
              <a:t>Then, state your name and address.</a:t>
            </a:r>
          </a:p>
          <a:p>
            <a:pPr marL="171450" indent="-171450">
              <a:spcAft>
                <a:spcPts val="600"/>
              </a:spcAft>
              <a:buFont typeface="Arial" panose="020B0604020202020204" pitchFamily="34" charset="0"/>
              <a:buChar char="•"/>
            </a:pPr>
            <a:r>
              <a:rPr lang="en-US" b="0" dirty="0"/>
              <a:t>If you represent an organization, a municipality, or other public body, please provide that information at well. </a:t>
            </a:r>
          </a:p>
          <a:p>
            <a:pPr marL="171450" indent="-171450">
              <a:spcAft>
                <a:spcPts val="600"/>
              </a:spcAft>
              <a:buFont typeface="Arial" panose="020B0604020202020204" pitchFamily="34" charset="0"/>
              <a:buChar char="•"/>
            </a:pPr>
            <a:r>
              <a:rPr lang="en-US" b="0" dirty="0"/>
              <a:t>To help ensure time for all who wish to speak, we ask that you please limit your speaking time to three minutes.</a:t>
            </a:r>
          </a:p>
          <a:p>
            <a:pPr marL="171450" indent="-171450">
              <a:spcAft>
                <a:spcPts val="600"/>
              </a:spcAft>
              <a:buFont typeface="Arial" panose="020B0604020202020204" pitchFamily="34" charset="0"/>
              <a:buChar char="•"/>
            </a:pPr>
            <a:r>
              <a:rPr lang="en-US" b="0" dirty="0"/>
              <a:t>The first person I will call is </a:t>
            </a:r>
            <a:r>
              <a:rPr lang="en-US" b="1" dirty="0"/>
              <a:t>[SAY NAME OF FIRST SPEAKER]</a:t>
            </a:r>
            <a:r>
              <a:rPr lang="en-US" b="0" dirty="0"/>
              <a:t> and next in line will be </a:t>
            </a:r>
            <a:r>
              <a:rPr lang="en-US" b="1" dirty="0"/>
              <a:t>[SAY NAME OF SECOND SPEAKER].</a:t>
            </a:r>
          </a:p>
          <a:p>
            <a:pPr marL="0" indent="0">
              <a:buFont typeface="Arial" panose="020B0604020202020204" pitchFamily="34" charset="0"/>
              <a:buNone/>
            </a:pPr>
            <a:endParaRPr lang="en-US" b="1" dirty="0"/>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864607F5-9BB7-49FE-9F38-96CCECB17E26}"/>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C165DAC3-625E-4D07-A9D0-237BBF3AC2E7}"/>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671936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TOPIC: PUBLIC COMMENT PERIOD - IN-PERSON PARTICIPANTS (SELECT AS APPROPRIATE)</a:t>
            </a:r>
          </a:p>
          <a:p>
            <a:pPr marL="171450" indent="-171450">
              <a:buFont typeface="Arial" panose="020B0604020202020204" pitchFamily="34" charset="0"/>
              <a:buChar char="•"/>
            </a:pPr>
            <a:endParaRPr lang="en-US" b="0" dirty="0"/>
          </a:p>
          <a:p>
            <a:pPr marL="171450" indent="-171450">
              <a:spcAft>
                <a:spcPts val="600"/>
              </a:spcAft>
              <a:buFont typeface="Arial" panose="020B0604020202020204" pitchFamily="34" charset="0"/>
              <a:buChar char="•"/>
            </a:pPr>
            <a:r>
              <a:rPr lang="en-US" b="0" dirty="0"/>
              <a:t>We will now call upon participants at the in-person location who have requested to speak. </a:t>
            </a:r>
          </a:p>
          <a:p>
            <a:pPr marL="171450" indent="-171450">
              <a:spcAft>
                <a:spcPts val="600"/>
              </a:spcAft>
              <a:buFont typeface="Arial" panose="020B0604020202020204" pitchFamily="34" charset="0"/>
              <a:buChar char="•"/>
            </a:pPr>
            <a:r>
              <a:rPr lang="en-US" b="0" dirty="0"/>
              <a:t>Can we confirm from staff in the meeting room if </a:t>
            </a:r>
            <a:r>
              <a:rPr lang="en-US" dirty="0"/>
              <a:t>anyone has turned in a speaker card? </a:t>
            </a:r>
          </a:p>
          <a:p>
            <a:pPr marL="171450" indent="-171450">
              <a:spcAft>
                <a:spcPts val="600"/>
              </a:spcAft>
              <a:buFont typeface="Arial" panose="020B0604020202020204" pitchFamily="34" charset="0"/>
              <a:buChar char="•"/>
            </a:pPr>
            <a:r>
              <a:rPr lang="en-US" b="0" dirty="0"/>
              <a:t>Please come to the microphone when your name is called and state your name and address.</a:t>
            </a:r>
          </a:p>
          <a:p>
            <a:pPr marL="171450" indent="-171450">
              <a:spcAft>
                <a:spcPts val="600"/>
              </a:spcAft>
              <a:buFont typeface="Arial" panose="020B0604020202020204" pitchFamily="34" charset="0"/>
              <a:buChar char="•"/>
            </a:pPr>
            <a:r>
              <a:rPr lang="en-US" b="0" dirty="0"/>
              <a:t>If you represent an organization, a municipality, or other public body, please provide that information at well. </a:t>
            </a:r>
          </a:p>
          <a:p>
            <a:pPr marL="171450" indent="-171450">
              <a:spcAft>
                <a:spcPts val="600"/>
              </a:spcAft>
              <a:buFont typeface="Arial" panose="020B0604020202020204" pitchFamily="34" charset="0"/>
              <a:buChar char="•"/>
            </a:pPr>
            <a:r>
              <a:rPr lang="en-US" b="0" dirty="0"/>
              <a:t>We ask that you limit your comments to three minutes.</a:t>
            </a:r>
          </a:p>
          <a:p>
            <a:pPr marL="171450" indent="-171450">
              <a:spcAft>
                <a:spcPts val="600"/>
              </a:spcAft>
              <a:buFont typeface="Arial" panose="020B0604020202020204" pitchFamily="34" charset="0"/>
              <a:buChar char="•"/>
            </a:pPr>
            <a:r>
              <a:rPr lang="en-US" b="0" dirty="0"/>
              <a:t>As a reminder, we will be responding to all comments </a:t>
            </a:r>
            <a:r>
              <a:rPr lang="en-US" b="1" dirty="0"/>
              <a:t>[INDICATE HOW AND WHEN RESPONSES WILL BE DISTRIBUTED]</a:t>
            </a:r>
            <a:r>
              <a:rPr lang="en-US" b="0" dirty="0"/>
              <a:t>. </a:t>
            </a:r>
          </a:p>
          <a:p>
            <a:pPr marL="171450" indent="-171450">
              <a:spcAft>
                <a:spcPts val="600"/>
              </a:spcAft>
              <a:buFont typeface="Arial" panose="020B0604020202020204" pitchFamily="34" charset="0"/>
              <a:buChar char="•"/>
            </a:pPr>
            <a:r>
              <a:rPr lang="en-US" b="0" dirty="0"/>
              <a:t>I will now hand it over to the in-person moderator.</a:t>
            </a:r>
          </a:p>
          <a:p>
            <a:pPr marL="171450" indent="-171450">
              <a:spcAft>
                <a:spcPts val="600"/>
              </a:spcAft>
              <a:buFont typeface="Arial" panose="020B0604020202020204" pitchFamily="34" charset="0"/>
              <a:buChar char="•"/>
            </a:pPr>
            <a:r>
              <a:rPr lang="en-US" b="0" dirty="0"/>
              <a:t>The first speaker card is for </a:t>
            </a:r>
            <a:r>
              <a:rPr lang="en-US" b="1" dirty="0"/>
              <a:t>[SAY NAME OF FIRST SPEAKER]</a:t>
            </a:r>
            <a:r>
              <a:rPr lang="en-US" b="0" dirty="0"/>
              <a:t> and next in line will be </a:t>
            </a:r>
            <a:r>
              <a:rPr lang="en-US" b="1" dirty="0"/>
              <a:t>[SAY NAME OF SECOND SPEAKER].</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CC193F83-90C4-4C1B-A75B-96E170D32EA7}"/>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1608F0C2-E326-41E9-8011-9C1C3980D547}"/>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2732832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PUBLIC COMMENT PERIOD – PUBLIC HEARING</a:t>
            </a:r>
          </a:p>
        </p:txBody>
      </p:sp>
      <p:sp>
        <p:nvSpPr>
          <p:cNvPr id="4" name="Slide Number Placeholder 3"/>
          <p:cNvSpPr>
            <a:spLocks noGrp="1"/>
          </p:cNvSpPr>
          <p:nvPr>
            <p:ph type="sldNum" sz="quarter" idx="5"/>
          </p:nvPr>
        </p:nvSpPr>
        <p:spPr/>
        <p:txBody>
          <a:bodyPr/>
          <a:lstStyle/>
          <a:p>
            <a:fld id="{AEEC9AAC-B1C4-4D2C-91D0-85CFAF83A1B3}" type="slidenum">
              <a:rPr lang="en-US" smtClean="0"/>
              <a:t>27</a:t>
            </a:fld>
            <a:endParaRPr lang="en-US" dirty="0"/>
          </a:p>
        </p:txBody>
      </p:sp>
      <p:sp>
        <p:nvSpPr>
          <p:cNvPr id="5" name="Header Placeholder 4">
            <a:extLst>
              <a:ext uri="{FF2B5EF4-FFF2-40B4-BE49-F238E27FC236}">
                <a16:creationId xmlns:a16="http://schemas.microsoft.com/office/drawing/2014/main" id="{7E80FD8E-41F7-47DF-BE98-FEA0DBAE0467}"/>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715F5B6B-BA3E-4B76-897C-3985D79B8194}"/>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4013302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Font typeface="Arial" panose="020B0604020202020204" pitchFamily="34" charset="0"/>
              <a:buNone/>
            </a:pPr>
            <a:r>
              <a:rPr lang="en-US" sz="1100" b="1" dirty="0"/>
              <a:t>TOPIC: PUBLIC COMMENT PERIOD (SELECT AS APPROPRIATE)</a:t>
            </a:r>
          </a:p>
          <a:p>
            <a:pPr marL="171450" indent="-171450">
              <a:buFont typeface="Arial" panose="020B0604020202020204" pitchFamily="34" charset="0"/>
              <a:buChar char="•"/>
            </a:pPr>
            <a:endParaRPr lang="en-US" dirty="0"/>
          </a:p>
          <a:p>
            <a:pPr marL="171450" indent="-171450">
              <a:spcAft>
                <a:spcPts val="600"/>
              </a:spcAft>
              <a:buFont typeface="Arial" panose="020B0604020202020204" pitchFamily="34" charset="0"/>
              <a:buChar char="•"/>
            </a:pPr>
            <a:r>
              <a:rPr lang="en-US" dirty="0"/>
              <a:t>Anyone desiring to make a verbal statement regarding the project will now have the opportunity to speak.  </a:t>
            </a:r>
          </a:p>
          <a:p>
            <a:pPr marL="171450" indent="-171450">
              <a:spcAft>
                <a:spcPts val="600"/>
              </a:spcAft>
              <a:buFont typeface="Arial" panose="020B0604020202020204" pitchFamily="34" charset="0"/>
              <a:buChar char="•"/>
            </a:pPr>
            <a:r>
              <a:rPr lang="en-US" dirty="0"/>
              <a:t>Before we begin, we would like to invite all participants to complete the exit survey to provide feedback on how this public hearing </a:t>
            </a:r>
            <a:r>
              <a:rPr lang="en-US" b="0" dirty="0"/>
              <a:t>was conducted.</a:t>
            </a:r>
          </a:p>
          <a:p>
            <a:pPr marL="171450" indent="-171450">
              <a:spcAft>
                <a:spcPts val="600"/>
              </a:spcAft>
              <a:buFont typeface="Arial" panose="020B0604020202020204" pitchFamily="34" charset="0"/>
              <a:buChar char="•"/>
            </a:pPr>
            <a:r>
              <a:rPr lang="en-US" b="0" dirty="0"/>
              <a:t>If you joined us online, you will be prompted to take the survey when you leave the webinar. </a:t>
            </a:r>
          </a:p>
          <a:p>
            <a:pPr marL="171450" indent="-171450">
              <a:spcAft>
                <a:spcPts val="600"/>
              </a:spcAft>
              <a:buFont typeface="Arial" panose="020B0604020202020204" pitchFamily="34" charset="0"/>
              <a:buChar char="•"/>
            </a:pPr>
            <a:r>
              <a:rPr lang="en-US" b="0" dirty="0"/>
              <a:t>If you joined us in-person, the exit survey is printed on the back of the Comment Form. </a:t>
            </a:r>
          </a:p>
          <a:p>
            <a:pPr marL="171450" indent="-171450">
              <a:spcAft>
                <a:spcPts val="600"/>
              </a:spcAft>
              <a:buFont typeface="Arial" panose="020B0604020202020204" pitchFamily="34" charset="0"/>
              <a:buChar char="•"/>
            </a:pPr>
            <a:r>
              <a:rPr lang="en-US" b="0" dirty="0"/>
              <a:t>Thank you in advance for your feedback. </a:t>
            </a:r>
          </a:p>
          <a:p>
            <a:pPr marL="171450" indent="-171450">
              <a:spcAft>
                <a:spcPts val="600"/>
              </a:spcAft>
              <a:buFont typeface="Arial" panose="020B0604020202020204" pitchFamily="34" charset="0"/>
              <a:buChar char="•"/>
            </a:pPr>
            <a:r>
              <a:rPr lang="en-US" b="0" dirty="0"/>
              <a:t>We will now begin the Public Comment Period. </a:t>
            </a:r>
          </a:p>
          <a:p>
            <a:pPr marL="171450" indent="-171450">
              <a:spcAft>
                <a:spcPts val="600"/>
              </a:spcAft>
              <a:buFont typeface="Arial" panose="020B0604020202020204" pitchFamily="34" charset="0"/>
              <a:buChar char="•"/>
            </a:pPr>
            <a:r>
              <a:rPr lang="en-US" b="0" dirty="0"/>
              <a:t>Please note, we will not respond to your comments or questions today, but we will respond in writing at a later date. </a:t>
            </a:r>
          </a:p>
          <a:p>
            <a:pPr marL="171450" indent="-171450">
              <a:spcAft>
                <a:spcPts val="600"/>
              </a:spcAft>
              <a:buFont typeface="Arial" panose="020B0604020202020204" pitchFamily="34" charset="0"/>
              <a:buChar char="•"/>
            </a:pPr>
            <a:r>
              <a:rPr lang="en-US" dirty="0"/>
              <a:t>Additionally, the complete set of questions and answers will be posted on the project website at </a:t>
            </a:r>
            <a:r>
              <a:rPr lang="en-US" b="1" dirty="0"/>
              <a:t>[PROJECT WEBSITE URL].</a:t>
            </a:r>
            <a:r>
              <a:rPr lang="en-US" dirty="0"/>
              <a:t> </a:t>
            </a:r>
          </a:p>
        </p:txBody>
      </p:sp>
      <p:sp>
        <p:nvSpPr>
          <p:cNvPr id="4" name="Slide Number Placeholder 3"/>
          <p:cNvSpPr>
            <a:spLocks noGrp="1"/>
          </p:cNvSpPr>
          <p:nvPr>
            <p:ph type="sldNum" sz="quarter" idx="5"/>
          </p:nvPr>
        </p:nvSpPr>
        <p:spPr/>
        <p:txBody>
          <a:bodyPr/>
          <a:lstStyle/>
          <a:p>
            <a:fld id="{AEEC9AAC-B1C4-4D2C-91D0-85CFAF83A1B3}" type="slidenum">
              <a:rPr lang="en-US" smtClean="0"/>
              <a:t>28</a:t>
            </a:fld>
            <a:endParaRPr lang="en-US" dirty="0"/>
          </a:p>
        </p:txBody>
      </p:sp>
      <p:sp>
        <p:nvSpPr>
          <p:cNvPr id="5" name="Header Placeholder 4">
            <a:extLst>
              <a:ext uri="{FF2B5EF4-FFF2-40B4-BE49-F238E27FC236}">
                <a16:creationId xmlns:a16="http://schemas.microsoft.com/office/drawing/2014/main" id="{63FB165A-67E0-44F8-8783-FE15002315C2}"/>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FE1DE424-9264-4454-A8AB-3AD32CA3B35F}"/>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66410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fontAlgn="auto">
              <a:spcBef>
                <a:spcPts val="0"/>
              </a:spcBef>
              <a:spcAft>
                <a:spcPts val="0"/>
              </a:spcAft>
              <a:buClrTx/>
              <a:buSzTx/>
              <a:tabLst/>
              <a:defRPr/>
            </a:pPr>
            <a:r>
              <a:rPr lang="en-US" sz="1100" b="1" dirty="0"/>
              <a:t>TOPIC: PUBLIC COMMENT PERIOD | VERBAL COMMENTS AND QUESTIONS (SELECT AS APPROPRIATE)</a:t>
            </a:r>
          </a:p>
          <a:p>
            <a:pPr marL="171450" indent="-171450">
              <a:buFont typeface="Arial" panose="020B0604020202020204" pitchFamily="34" charset="0"/>
              <a:buChar char="•"/>
            </a:pPr>
            <a:endParaRPr lang="en-US" dirty="0"/>
          </a:p>
          <a:p>
            <a:pPr>
              <a:spcAft>
                <a:spcPts val="600"/>
              </a:spcAft>
            </a:pPr>
            <a:r>
              <a:rPr lang="en-US" dirty="0"/>
              <a:t>Again, you can provide verbal comments and questions in one of four ways.</a:t>
            </a:r>
          </a:p>
          <a:p>
            <a:pPr marL="228600" indent="-228600">
              <a:buFont typeface="+mj-lt"/>
              <a:buAutoNum type="arabicPeriod"/>
            </a:pPr>
            <a:r>
              <a:rPr lang="en-US" b="0" dirty="0"/>
              <a:t>If you are joining us online, use the GoToWebinar Control Panel.</a:t>
            </a:r>
          </a:p>
          <a:p>
            <a:pPr marL="458788" lvl="1" indent="-228600">
              <a:buFont typeface="+mj-lt"/>
              <a:buAutoNum type="alphaLcPeriod"/>
            </a:pPr>
            <a:r>
              <a:rPr lang="en-US" b="0" dirty="0"/>
              <a:t>If you did not request to speak when you registered for the meeting, you can request to speak by typing in the Question box on the Control Panel or </a:t>
            </a:r>
          </a:p>
          <a:p>
            <a:pPr marL="458788" lvl="1" indent="-228600">
              <a:spcAft>
                <a:spcPts val="600"/>
              </a:spcAft>
              <a:buFont typeface="+mj-lt"/>
              <a:buAutoNum type="alphaLcPeriod"/>
            </a:pPr>
            <a:r>
              <a:rPr lang="en-US" b="0" dirty="0"/>
              <a:t>Clicking the Raise Hand button. </a:t>
            </a:r>
          </a:p>
          <a:p>
            <a:pPr marL="228600" indent="-228600">
              <a:buFont typeface="+mj-lt"/>
              <a:buAutoNum type="arabicPeriod" startAt="2"/>
            </a:pPr>
            <a:r>
              <a:rPr lang="en-US" b="0" dirty="0"/>
              <a:t>To comment at the in-person location, you can state your comments at the podium. </a:t>
            </a:r>
          </a:p>
          <a:p>
            <a:pPr lvl="1" indent="-227013">
              <a:spcAft>
                <a:spcPts val="600"/>
              </a:spcAft>
            </a:pPr>
            <a:r>
              <a:rPr lang="en-US" b="0" dirty="0"/>
              <a:t>You will need to submit a Speaker Request Card if you have not already done so. </a:t>
            </a:r>
          </a:p>
          <a:p>
            <a:pPr marL="228600" indent="-228600">
              <a:spcAft>
                <a:spcPts val="600"/>
              </a:spcAft>
              <a:buFont typeface="+mj-lt"/>
              <a:buAutoNum type="arabicPeriod" startAt="3"/>
            </a:pPr>
            <a:r>
              <a:rPr lang="en-US" b="0" dirty="0"/>
              <a:t>At the in-person location, you can talk directly to a court reporter, who will record your comments or questions.</a:t>
            </a:r>
          </a:p>
          <a:p>
            <a:pPr marL="228600" indent="-228600">
              <a:buFont typeface="+mj-lt"/>
              <a:buAutoNum type="arabicPeriod" startAt="3"/>
            </a:pPr>
            <a:r>
              <a:rPr lang="en-US" dirty="0"/>
              <a:t>The last way to comment verbally, is to call the Project Manager at </a:t>
            </a:r>
            <a:r>
              <a:rPr lang="en-US" b="1" dirty="0"/>
              <a:t>[SAY PHONE NUMBER ALOUD]</a:t>
            </a:r>
            <a:r>
              <a:rPr lang="en-US" b="0" dirty="0"/>
              <a:t> after the </a:t>
            </a:r>
            <a:r>
              <a:rPr lang="en-US" dirty="0"/>
              <a:t>public hearing </a:t>
            </a:r>
            <a:r>
              <a:rPr lang="en-US" b="0" dirty="0"/>
              <a:t>during normal business hours.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7F2C3725-CA63-41C5-BB0E-F212781FB0F0}"/>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31592F1D-D372-445C-9F54-ED50544A55AF}"/>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273361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ATTENDEE ORIENTATION</a:t>
            </a:r>
          </a:p>
        </p:txBody>
      </p:sp>
      <p:sp>
        <p:nvSpPr>
          <p:cNvPr id="4" name="Slide Number Placeholder 3"/>
          <p:cNvSpPr>
            <a:spLocks noGrp="1"/>
          </p:cNvSpPr>
          <p:nvPr>
            <p:ph type="sldNum" sz="quarter" idx="5"/>
          </p:nvPr>
        </p:nvSpPr>
        <p:spPr/>
        <p:txBody>
          <a:bodyPr/>
          <a:lstStyle/>
          <a:p>
            <a:fld id="{AEEC9AAC-B1C4-4D2C-91D0-85CFAF83A1B3}" type="slidenum">
              <a:rPr lang="en-US" smtClean="0"/>
              <a:t>3</a:t>
            </a:fld>
            <a:endParaRPr lang="en-US" dirty="0"/>
          </a:p>
        </p:txBody>
      </p:sp>
      <p:sp>
        <p:nvSpPr>
          <p:cNvPr id="5" name="Header Placeholder 4">
            <a:extLst>
              <a:ext uri="{FF2B5EF4-FFF2-40B4-BE49-F238E27FC236}">
                <a16:creationId xmlns:a16="http://schemas.microsoft.com/office/drawing/2014/main" id="{A71B9D9F-B8C5-4CFC-8A07-79C4992D9CE7}"/>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21D1225D-D1E3-46F3-915C-0BCE15995C97}"/>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329366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TOPIC: PUBLIC COMMENT PERIOD | ONLINE PARTICIPANTS ( SELECT AS APPROPRIATE)</a:t>
            </a:r>
          </a:p>
          <a:p>
            <a:pPr marL="171450" indent="-171450">
              <a:buFont typeface="Arial" panose="020B0604020202020204" pitchFamily="34" charset="0"/>
              <a:buChar char="•"/>
            </a:pPr>
            <a:endParaRPr lang="en-US" b="0" dirty="0"/>
          </a:p>
          <a:p>
            <a:pPr marL="171450" indent="-171450">
              <a:spcAft>
                <a:spcPts val="600"/>
              </a:spcAft>
              <a:buFont typeface="Arial" panose="020B0604020202020204" pitchFamily="34" charset="0"/>
              <a:buChar char="•"/>
            </a:pPr>
            <a:r>
              <a:rPr lang="en-US" b="0" dirty="0"/>
              <a:t>We will now call upon any online participants who have requested to speak. </a:t>
            </a:r>
          </a:p>
          <a:p>
            <a:pPr marL="171450" indent="-171450">
              <a:spcAft>
                <a:spcPts val="600"/>
              </a:spcAft>
              <a:buFont typeface="Arial" panose="020B0604020202020204" pitchFamily="34" charset="0"/>
              <a:buChar char="•"/>
            </a:pPr>
            <a:r>
              <a:rPr lang="en-US" b="0" dirty="0"/>
              <a:t>When your name is called, you will need to unmute your microphone using the GoToWebinar Control Panel buttons shown on the slide. </a:t>
            </a:r>
          </a:p>
          <a:p>
            <a:pPr marL="171450" indent="-171450">
              <a:spcAft>
                <a:spcPts val="600"/>
              </a:spcAft>
              <a:buFont typeface="Arial" panose="020B0604020202020204" pitchFamily="34" charset="0"/>
              <a:buChar char="•"/>
            </a:pPr>
            <a:r>
              <a:rPr lang="en-US" b="0" dirty="0"/>
              <a:t>If the microphone button is orange, that means you need to unmute yourself. </a:t>
            </a:r>
          </a:p>
          <a:p>
            <a:pPr marL="171450" indent="-171450">
              <a:spcAft>
                <a:spcPts val="600"/>
              </a:spcAft>
              <a:buFont typeface="Arial" panose="020B0604020202020204" pitchFamily="34" charset="0"/>
              <a:buChar char="•"/>
            </a:pPr>
            <a:r>
              <a:rPr lang="en-US" b="0" dirty="0"/>
              <a:t>It if is green, it means that your microphone is ready for you to speak.  </a:t>
            </a:r>
          </a:p>
          <a:p>
            <a:pPr marL="171450" indent="-171450">
              <a:spcAft>
                <a:spcPts val="600"/>
              </a:spcAft>
              <a:buFont typeface="Arial" panose="020B0604020202020204" pitchFamily="34" charset="0"/>
              <a:buChar char="•"/>
            </a:pPr>
            <a:r>
              <a:rPr lang="en-US" b="0" dirty="0"/>
              <a:t>Please state your name and address.</a:t>
            </a:r>
          </a:p>
          <a:p>
            <a:pPr marL="171450" indent="-171450">
              <a:spcAft>
                <a:spcPts val="600"/>
              </a:spcAft>
              <a:buFont typeface="Arial" panose="020B0604020202020204" pitchFamily="34" charset="0"/>
              <a:buChar char="•"/>
            </a:pPr>
            <a:r>
              <a:rPr lang="en-US" b="0" dirty="0"/>
              <a:t>If you represent an organization, a municipality, or other public body, please provide that information at well. </a:t>
            </a:r>
          </a:p>
          <a:p>
            <a:pPr marL="171450" indent="-171450">
              <a:spcAft>
                <a:spcPts val="600"/>
              </a:spcAft>
              <a:buFont typeface="Arial" panose="020B0604020202020204" pitchFamily="34" charset="0"/>
              <a:buChar char="•"/>
            </a:pPr>
            <a:r>
              <a:rPr lang="en-US" b="0" dirty="0"/>
              <a:t>Finally, we ask that you limit your comments to three minutes.</a:t>
            </a:r>
          </a:p>
          <a:p>
            <a:pPr marL="171450" indent="-171450">
              <a:spcAft>
                <a:spcPts val="600"/>
              </a:spcAft>
              <a:buFont typeface="Arial" panose="020B0604020202020204" pitchFamily="34" charset="0"/>
              <a:buChar char="•"/>
            </a:pPr>
            <a:r>
              <a:rPr lang="en-US" b="0" dirty="0"/>
              <a:t>The first person I will call is </a:t>
            </a:r>
            <a:r>
              <a:rPr lang="en-US" b="1" dirty="0"/>
              <a:t>[SAY NAME OF FIRST SPEAKER]</a:t>
            </a:r>
            <a:r>
              <a:rPr lang="en-US" b="0" dirty="0"/>
              <a:t> and next in line will be </a:t>
            </a:r>
            <a:r>
              <a:rPr lang="en-US" b="1" dirty="0"/>
              <a:t>[SAY NAME OF SECOND SPEAKER].</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547774A6-C37A-40DC-B4DA-98DA5FC95BA2}"/>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5BFA0EB7-1B49-4834-9E00-E7DBA7C8A600}"/>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3805785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TOPIC: PUBLIC COMMENT PERIOD ONLINE PARTICIPANTS</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4A4C0ADE-FC1C-463D-B157-298F246B8066}"/>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9BB9DA2E-1145-4FBE-821F-9123F1EC52CE}"/>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3240904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TOPIC: PUBLIC COMMENT PERIOD IN-PERSON PARTICIPANTS (SELECT AS APPROPRIATE)</a:t>
            </a:r>
          </a:p>
          <a:p>
            <a:pPr marL="171450" indent="-171450">
              <a:buFont typeface="Arial" panose="020B0604020202020204" pitchFamily="34" charset="0"/>
              <a:buChar char="•"/>
            </a:pPr>
            <a:endParaRPr lang="en-US" b="0" dirty="0"/>
          </a:p>
          <a:p>
            <a:pPr marL="171450" indent="-171450">
              <a:spcAft>
                <a:spcPts val="600"/>
              </a:spcAft>
              <a:buFont typeface="Arial" panose="020B0604020202020204" pitchFamily="34" charset="0"/>
              <a:buChar char="•"/>
            </a:pPr>
            <a:r>
              <a:rPr lang="en-US" b="0" dirty="0"/>
              <a:t>We will now call upon </a:t>
            </a:r>
            <a:r>
              <a:rPr lang="en-US" dirty="0"/>
              <a:t>in-person </a:t>
            </a:r>
            <a:r>
              <a:rPr lang="en-US" b="0" dirty="0"/>
              <a:t>participants who have requested to speak. </a:t>
            </a:r>
          </a:p>
          <a:p>
            <a:pPr marL="171450" indent="-171450">
              <a:spcAft>
                <a:spcPts val="600"/>
              </a:spcAft>
              <a:buFont typeface="Arial" panose="020B0604020202020204" pitchFamily="34" charset="0"/>
              <a:buChar char="•"/>
            </a:pPr>
            <a:r>
              <a:rPr lang="en-US" b="0" dirty="0"/>
              <a:t>Can we confirm from the in-person location </a:t>
            </a:r>
            <a:r>
              <a:rPr lang="en-US" dirty="0"/>
              <a:t>if there are any? </a:t>
            </a:r>
          </a:p>
          <a:p>
            <a:pPr marL="171450" indent="-171450">
              <a:spcAft>
                <a:spcPts val="600"/>
              </a:spcAft>
              <a:buFont typeface="Arial" panose="020B0604020202020204" pitchFamily="34" charset="0"/>
              <a:buChar char="•"/>
            </a:pPr>
            <a:r>
              <a:rPr lang="en-US" b="0" dirty="0"/>
              <a:t>Please come to the microphone when your name is called and state your name and address.</a:t>
            </a:r>
          </a:p>
          <a:p>
            <a:pPr marL="171450" indent="-171450">
              <a:spcAft>
                <a:spcPts val="600"/>
              </a:spcAft>
              <a:buFont typeface="Arial" panose="020B0604020202020204" pitchFamily="34" charset="0"/>
              <a:buChar char="•"/>
            </a:pPr>
            <a:r>
              <a:rPr lang="en-US" b="0" dirty="0"/>
              <a:t>If you represent an organization, a municipality, or other public body, please provide that information at well. </a:t>
            </a:r>
          </a:p>
          <a:p>
            <a:pPr marL="171450" indent="-171450">
              <a:spcAft>
                <a:spcPts val="600"/>
              </a:spcAft>
              <a:buFont typeface="Arial" panose="020B0604020202020204" pitchFamily="34" charset="0"/>
              <a:buChar char="•"/>
            </a:pPr>
            <a:r>
              <a:rPr lang="en-US" b="0" dirty="0"/>
              <a:t>We ask that you limit your comments to three minutes.</a:t>
            </a:r>
          </a:p>
          <a:p>
            <a:pPr marL="171450" indent="-171450">
              <a:spcAft>
                <a:spcPts val="600"/>
              </a:spcAft>
              <a:buFont typeface="Arial" panose="020B0604020202020204" pitchFamily="34" charset="0"/>
              <a:buChar char="•"/>
            </a:pPr>
            <a:r>
              <a:rPr lang="en-US" b="0" dirty="0"/>
              <a:t>Please keep in mind that we will be responding to all comments in writing at a later date. </a:t>
            </a:r>
          </a:p>
          <a:p>
            <a:pPr marL="171450" indent="-171450">
              <a:spcAft>
                <a:spcPts val="600"/>
              </a:spcAft>
              <a:buFont typeface="Arial" panose="020B0604020202020204" pitchFamily="34" charset="0"/>
              <a:buChar char="•"/>
            </a:pPr>
            <a:r>
              <a:rPr lang="en-US" b="0" dirty="0"/>
              <a:t>I will now hand it over to the in-person moderator.</a:t>
            </a:r>
          </a:p>
          <a:p>
            <a:pPr marL="171450" indent="-171450">
              <a:spcAft>
                <a:spcPts val="600"/>
              </a:spcAft>
              <a:buFont typeface="Arial" panose="020B0604020202020204" pitchFamily="34" charset="0"/>
              <a:buChar char="•"/>
            </a:pPr>
            <a:r>
              <a:rPr lang="en-US" b="0" dirty="0"/>
              <a:t>The first speaker card is for </a:t>
            </a:r>
            <a:r>
              <a:rPr lang="en-US" b="1" dirty="0"/>
              <a:t>[SAY NAME OF FIRST SPEAKER]</a:t>
            </a:r>
            <a:r>
              <a:rPr lang="en-US" b="0" dirty="0"/>
              <a:t> and next in line will be </a:t>
            </a:r>
            <a:r>
              <a:rPr lang="en-US" b="1" dirty="0"/>
              <a:t>[SAY NAME OF SECOND SPEAKER].</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8F21B29A-4FA5-45EF-B0D9-AA85B65F30CE}"/>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E1BFE35C-6017-4B21-A372-7ADD3292A94B}"/>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4200691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kern="1200" dirty="0">
                <a:solidFill>
                  <a:schemeClr val="tx1"/>
                </a:solidFill>
                <a:effectLst/>
                <a:latin typeface="+mn-lt"/>
                <a:ea typeface="+mn-ea"/>
                <a:cs typeface="+mn-cs"/>
              </a:rPr>
              <a:t>TOPIC: PUBLIC HEARING TRANSRCIPT AND OTHER MATERIALS (SELECT AS APPROPRIATE)</a:t>
            </a:r>
          </a:p>
          <a:p>
            <a:pPr marL="0" indent="0">
              <a:buFont typeface="Arial" panose="020B0604020202020204" pitchFamily="34" charset="0"/>
              <a:buNone/>
            </a:pPr>
            <a:endParaRPr lang="en-US" sz="1200" b="1" kern="1200" dirty="0">
              <a:solidFill>
                <a:schemeClr val="tx1"/>
              </a:solidFill>
              <a:effectLst/>
              <a:latin typeface="+mn-lt"/>
              <a:ea typeface="+mn-ea"/>
              <a:cs typeface="+mn-cs"/>
            </a:endParaRPr>
          </a:p>
          <a:p>
            <a:pPr marL="171450" indent="-171450">
              <a:spcAft>
                <a:spcPts val="600"/>
              </a:spcAft>
              <a:buFont typeface="Arial" panose="020B0604020202020204" pitchFamily="34" charset="0"/>
              <a:buChar char="•"/>
            </a:pPr>
            <a:r>
              <a:rPr lang="en-US" sz="1200" b="0" kern="1200" dirty="0">
                <a:solidFill>
                  <a:schemeClr val="tx1"/>
                </a:solidFill>
                <a:effectLst/>
                <a:latin typeface="+mn-lt"/>
                <a:ea typeface="+mn-ea"/>
                <a:cs typeface="+mn-cs"/>
              </a:rPr>
              <a:t>The verbatim transcript of </a:t>
            </a:r>
            <a:r>
              <a:rPr lang="en-US" dirty="0"/>
              <a:t>the </a:t>
            </a:r>
            <a:r>
              <a:rPr lang="en-US" sz="1200" b="0" kern="1200" dirty="0">
                <a:solidFill>
                  <a:schemeClr val="tx1"/>
                </a:solidFill>
                <a:effectLst/>
                <a:latin typeface="+mn-lt"/>
                <a:ea typeface="+mn-ea"/>
                <a:cs typeface="+mn-cs"/>
              </a:rPr>
              <a:t>public hearing oral proceedings, together with all materials received as part of the public record, will be made part of the project decision-making process and will be available at </a:t>
            </a:r>
            <a:r>
              <a:rPr lang="en-US" sz="1200" b="1" kern="1200" dirty="0">
                <a:solidFill>
                  <a:schemeClr val="tx1"/>
                </a:solidFill>
                <a:effectLst/>
                <a:latin typeface="+mn-lt"/>
                <a:ea typeface="+mn-ea"/>
                <a:cs typeface="+mn-cs"/>
              </a:rPr>
              <a:t>[LOCATION]</a:t>
            </a:r>
            <a:r>
              <a:rPr lang="en-US" sz="1200" b="0" kern="1200" dirty="0">
                <a:solidFill>
                  <a:schemeClr val="tx1"/>
                </a:solidFill>
                <a:effectLst/>
                <a:latin typeface="+mn-lt"/>
                <a:ea typeface="+mn-ea"/>
                <a:cs typeface="+mn-cs"/>
              </a:rPr>
              <a:t> for public review upon request. </a:t>
            </a:r>
          </a:p>
          <a:p>
            <a:pPr marL="171450" indent="-171450">
              <a:spcAft>
                <a:spcPts val="600"/>
              </a:spcAft>
              <a:buFont typeface="Arial" panose="020B0604020202020204" pitchFamily="34" charset="0"/>
              <a:buChar char="•"/>
            </a:pPr>
            <a:r>
              <a:rPr lang="en-US" sz="1200" b="0" kern="1200" dirty="0">
                <a:solidFill>
                  <a:schemeClr val="tx1"/>
                </a:solidFill>
                <a:effectLst/>
                <a:latin typeface="+mn-lt"/>
                <a:ea typeface="+mn-ea"/>
                <a:cs typeface="+mn-cs"/>
              </a:rPr>
              <a:t>The recording of the public hearing and public open house recordings and studies and other exhibits displayed at the public hearing will be posted on the project website at </a:t>
            </a:r>
            <a:r>
              <a:rPr lang="en-US" sz="1200" b="1" kern="1200" dirty="0">
                <a:solidFill>
                  <a:schemeClr val="tx1"/>
                </a:solidFill>
                <a:effectLst/>
                <a:latin typeface="+mn-lt"/>
                <a:ea typeface="+mn-ea"/>
                <a:cs typeface="+mn-cs"/>
              </a:rPr>
              <a:t>[PROJECT WEBSITE URL]</a:t>
            </a:r>
            <a:r>
              <a:rPr lang="en-US" sz="1200" b="0" kern="1200" dirty="0">
                <a:solidFill>
                  <a:schemeClr val="tx1"/>
                </a:solidFill>
                <a:effectLst/>
                <a:latin typeface="+mn-lt"/>
                <a:ea typeface="+mn-ea"/>
                <a:cs typeface="+mn-cs"/>
              </a:rPr>
              <a:t>.</a:t>
            </a:r>
          </a:p>
          <a:p>
            <a:pPr marL="171450" marR="0" lvl="0" indent="-171450" algn="l" defTabSz="914400" rtl="0" eaLnBrk="1" fontAlgn="auto" latinLnBrk="0" hangingPunct="1">
              <a:spcBef>
                <a:spcPts val="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Also, everyone who registered for the public hearing, will receive a follow-up email with a link to the hearing recording. </a:t>
            </a:r>
          </a:p>
          <a:p>
            <a:pPr marL="171450" indent="-171450">
              <a:spcAft>
                <a:spcPts val="600"/>
              </a:spcAft>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spcAft>
                <a:spcPts val="600"/>
              </a:spcAft>
              <a:buFont typeface="Arial" panose="020B0604020202020204" pitchFamily="34" charset="0"/>
              <a:buChar char="•"/>
            </a:pPr>
            <a:endParaRPr lang="en-US" sz="1200" b="0" kern="1200" dirty="0">
              <a:solidFill>
                <a:schemeClr val="tx1"/>
              </a:solidFill>
              <a:effectLst/>
              <a:latin typeface="+mn-lt"/>
              <a:ea typeface="+mn-ea"/>
              <a:cs typeface="+mn-cs"/>
            </a:endParaRPr>
          </a:p>
          <a:p>
            <a:pPr marL="0" indent="0">
              <a:spcAft>
                <a:spcPts val="600"/>
              </a:spcAft>
              <a:buFont typeface="Arial" panose="020B0604020202020204" pitchFamily="34" charset="0"/>
              <a:buNone/>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33</a:t>
            </a:fld>
            <a:endParaRPr lang="en-US" dirty="0"/>
          </a:p>
        </p:txBody>
      </p:sp>
      <p:sp>
        <p:nvSpPr>
          <p:cNvPr id="5" name="Header Placeholder 4">
            <a:extLst>
              <a:ext uri="{FF2B5EF4-FFF2-40B4-BE49-F238E27FC236}">
                <a16:creationId xmlns:a16="http://schemas.microsoft.com/office/drawing/2014/main" id="{5E2074A4-F016-42B3-B208-1145C3A20F77}"/>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283B4764-6151-4BF8-B8B2-5D7588EE4313}"/>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74938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TOPIC: </a:t>
            </a:r>
            <a:r>
              <a:rPr kumimoji="0" lang="en-US" sz="1100" b="1" i="0" u="none" strike="noStrike" kern="1200" cap="none" spc="0" normalizeH="0" baseline="0" noProof="0" dirty="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EXIT SURVEY AND POST-MEETING COMMENTS</a:t>
            </a:r>
            <a:r>
              <a:rPr lang="en-US" sz="1600" dirty="0"/>
              <a:t> </a:t>
            </a:r>
            <a:endParaRPr kumimoji="0" lang="en-US" sz="1100" b="1" i="0" u="none" strike="noStrike" kern="1200" cap="none" spc="0" normalizeH="0" baseline="0" noProof="0" dirty="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0F16053B-DC5C-4848-A049-9C664AA0DC06}"/>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9384207E-7832-45FC-A176-71B6B7229521}"/>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3687058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kern="1200" dirty="0">
                <a:solidFill>
                  <a:schemeClr val="tx1"/>
                </a:solidFill>
                <a:effectLst/>
                <a:latin typeface="+mn-lt"/>
                <a:ea typeface="+mn-ea"/>
                <a:cs typeface="+mn-cs"/>
              </a:rPr>
              <a:t>TOPIC: END OF PUBLIC HEARING (SELECT AS APPROPRIATE)</a:t>
            </a:r>
          </a:p>
          <a:p>
            <a:pPr marL="0" indent="0">
              <a:buFont typeface="Arial" panose="020B0604020202020204" pitchFamily="34" charset="0"/>
              <a:buNone/>
            </a:pPr>
            <a:endParaRPr lang="en-US" sz="1100" b="1" kern="1200" dirty="0">
              <a:solidFill>
                <a:schemeClr val="tx1"/>
              </a:solidFill>
              <a:effectLst/>
              <a:latin typeface="+mn-lt"/>
              <a:ea typeface="+mn-ea"/>
              <a:cs typeface="+mn-cs"/>
            </a:endParaRPr>
          </a:p>
          <a:p>
            <a:pPr marL="171450" indent="-171450">
              <a:spcAft>
                <a:spcPts val="600"/>
              </a:spcAft>
              <a:buFont typeface="Arial" panose="020B0604020202020204" pitchFamily="34" charset="0"/>
              <a:buChar char="•"/>
            </a:pPr>
            <a:r>
              <a:rPr lang="en-US" sz="1200" b="0" kern="1200" dirty="0">
                <a:solidFill>
                  <a:schemeClr val="tx1"/>
                </a:solidFill>
                <a:effectLst/>
                <a:latin typeface="+mn-lt"/>
                <a:ea typeface="+mn-ea"/>
                <a:cs typeface="+mn-cs"/>
              </a:rPr>
              <a:t>As a reminder, all participants are invited to complete a short exit survey to give us feedback on how this public hearing was conducted. </a:t>
            </a:r>
          </a:p>
          <a:p>
            <a:pPr marL="171450" indent="-171450">
              <a:spcAft>
                <a:spcPts val="600"/>
              </a:spcAft>
              <a:buFont typeface="Arial" panose="020B0604020202020204" pitchFamily="34" charset="0"/>
              <a:buChar char="•"/>
            </a:pPr>
            <a:r>
              <a:rPr lang="en-US" sz="1200" b="0" kern="1200" dirty="0">
                <a:solidFill>
                  <a:schemeClr val="tx1"/>
                </a:solidFill>
                <a:effectLst/>
                <a:latin typeface="+mn-lt"/>
                <a:ea typeface="+mn-ea"/>
                <a:cs typeface="+mn-cs"/>
              </a:rPr>
              <a:t>If you joined us online, you will be prompted to take the survey when you leave the virtual meeting. </a:t>
            </a:r>
          </a:p>
          <a:p>
            <a:pPr marL="171450" indent="-171450">
              <a:spcAft>
                <a:spcPts val="600"/>
              </a:spcAft>
              <a:buFont typeface="Arial" panose="020B0604020202020204" pitchFamily="34" charset="0"/>
              <a:buChar char="•"/>
            </a:pPr>
            <a:r>
              <a:rPr lang="en-US" sz="1200" b="0" kern="1200" dirty="0">
                <a:solidFill>
                  <a:schemeClr val="tx1"/>
                </a:solidFill>
                <a:effectLst/>
                <a:latin typeface="+mn-lt"/>
                <a:ea typeface="+mn-ea"/>
                <a:cs typeface="+mn-cs"/>
              </a:rPr>
              <a:t>If you joined us in-person, the exit survey is printed on the back of the comment form. </a:t>
            </a:r>
          </a:p>
          <a:p>
            <a:pPr marL="171450" indent="-171450">
              <a:spcAft>
                <a:spcPts val="600"/>
              </a:spcAft>
              <a:buFont typeface="Arial" panose="020B0604020202020204" pitchFamily="34" charset="0"/>
              <a:buChar char="•"/>
            </a:pPr>
            <a:r>
              <a:rPr lang="en-US" sz="1200" b="0" kern="1200" dirty="0">
                <a:solidFill>
                  <a:schemeClr val="tx1"/>
                </a:solidFill>
                <a:effectLst/>
                <a:latin typeface="+mn-lt"/>
                <a:ea typeface="+mn-ea"/>
                <a:cs typeface="+mn-cs"/>
              </a:rPr>
              <a:t>Thank you in advance for your feedback. </a:t>
            </a:r>
          </a:p>
          <a:p>
            <a:pPr marL="0" indent="0">
              <a:spcAft>
                <a:spcPts val="600"/>
              </a:spcAft>
              <a:buFont typeface="Arial" panose="020B0604020202020204" pitchFamily="34" charset="0"/>
              <a:buNone/>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9459AD13-C3DE-4015-B35E-615F28A79885}"/>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302557A4-F8FD-4699-BCB6-FDD14063807C}"/>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267634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THANK YOU FOR PARTICIPATING</a:t>
            </a:r>
          </a:p>
          <a:p>
            <a:endParaRPr lang="en-US" sz="1100" b="1" kern="1200" dirty="0">
              <a:solidFill>
                <a:schemeClr val="tx1"/>
              </a:solidFill>
              <a:effectLst/>
              <a:latin typeface="+mn-lt"/>
              <a:ea typeface="+mn-ea"/>
              <a:cs typeface="+mn-cs"/>
            </a:endParaRPr>
          </a:p>
          <a:p>
            <a:pPr marL="171450" indent="-171450">
              <a:spcAft>
                <a:spcPts val="600"/>
              </a:spcAft>
              <a:buFont typeface="Arial" panose="020B0604020202020204" pitchFamily="34" charset="0"/>
              <a:buChar char="•"/>
            </a:pPr>
            <a:r>
              <a:rPr lang="en-US" sz="1200" kern="1200" dirty="0">
                <a:solidFill>
                  <a:schemeClr val="tx1"/>
                </a:solidFill>
                <a:effectLst/>
                <a:latin typeface="+mn-lt"/>
                <a:ea typeface="+mn-ea"/>
                <a:cs typeface="+mn-cs"/>
              </a:rPr>
              <a:t>On behalf of the Florida Department of Transportation t</a:t>
            </a:r>
            <a:r>
              <a:rPr lang="en-US" sz="1200" b="0" kern="1200" dirty="0">
                <a:solidFill>
                  <a:schemeClr val="tx1"/>
                </a:solidFill>
                <a:effectLst/>
                <a:latin typeface="+mn-lt"/>
                <a:ea typeface="+mn-ea"/>
                <a:cs typeface="+mn-cs"/>
              </a:rPr>
              <a:t>hank you for attending this public </a:t>
            </a:r>
            <a:r>
              <a:rPr lang="en-US" sz="1200" b="1" kern="1200" dirty="0">
                <a:solidFill>
                  <a:schemeClr val="tx1"/>
                </a:solidFill>
                <a:effectLst/>
                <a:latin typeface="+mn-lt"/>
                <a:ea typeface="+mn-ea"/>
                <a:cs typeface="+mn-cs"/>
              </a:rPr>
              <a:t>[MEETING TYPE] </a:t>
            </a:r>
            <a:r>
              <a:rPr lang="en-US" sz="1200" b="0" kern="1200" dirty="0">
                <a:solidFill>
                  <a:schemeClr val="tx1"/>
                </a:solidFill>
                <a:effectLst/>
                <a:latin typeface="+mn-lt"/>
                <a:ea typeface="+mn-ea"/>
                <a:cs typeface="+mn-cs"/>
              </a:rPr>
              <a:t>and providing your input on this project. </a:t>
            </a:r>
          </a:p>
          <a:p>
            <a:pPr marL="171450" indent="-171450">
              <a:spcAft>
                <a:spcPts val="600"/>
              </a:spcAft>
              <a:buFont typeface="Arial" panose="020B0604020202020204" pitchFamily="34" charset="0"/>
              <a:buChar char="•"/>
            </a:pPr>
            <a:r>
              <a:rPr lang="en-US" sz="1200" b="0" kern="1200" dirty="0">
                <a:solidFill>
                  <a:schemeClr val="tx1"/>
                </a:solidFill>
                <a:effectLst/>
                <a:latin typeface="+mn-lt"/>
                <a:ea typeface="+mn-ea"/>
                <a:cs typeface="+mn-cs"/>
              </a:rPr>
              <a:t>If have comments or questions after the </a:t>
            </a:r>
            <a:r>
              <a:rPr lang="en-US" sz="1200" b="1" kern="1200" dirty="0">
                <a:solidFill>
                  <a:schemeClr val="tx1"/>
                </a:solidFill>
                <a:effectLst/>
                <a:latin typeface="+mn-lt"/>
                <a:ea typeface="+mn-ea"/>
                <a:cs typeface="+mn-cs"/>
              </a:rPr>
              <a:t>[MEETING TYPE]</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please submit them by </a:t>
            </a:r>
            <a:r>
              <a:rPr lang="en-US" sz="1200" b="1" kern="1200" dirty="0">
                <a:solidFill>
                  <a:schemeClr val="tx1"/>
                </a:solidFill>
                <a:effectLst/>
                <a:latin typeface="+mn-lt"/>
                <a:ea typeface="+mn-ea"/>
                <a:cs typeface="+mn-cs"/>
              </a:rPr>
              <a:t>[PUBLIC COMMENT PERIOD END DATE]</a:t>
            </a:r>
            <a:r>
              <a:rPr lang="en-US" sz="1200" b="0" kern="1200" dirty="0">
                <a:solidFill>
                  <a:schemeClr val="tx1"/>
                </a:solidFill>
                <a:effectLst/>
                <a:latin typeface="+mn-lt"/>
                <a:ea typeface="+mn-ea"/>
                <a:cs typeface="+mn-cs"/>
              </a:rPr>
              <a:t>.</a:t>
            </a:r>
          </a:p>
          <a:p>
            <a:pPr marL="171450" indent="-171450">
              <a:spcAft>
                <a:spcPts val="600"/>
              </a:spcAft>
              <a:buFont typeface="Arial" panose="020B0604020202020204" pitchFamily="34" charset="0"/>
              <a:buChar char="•"/>
            </a:pPr>
            <a:r>
              <a:rPr lang="en-US" sz="1200" b="0" kern="1200" dirty="0">
                <a:solidFill>
                  <a:schemeClr val="tx1"/>
                </a:solidFill>
                <a:effectLst/>
                <a:latin typeface="+mn-lt"/>
                <a:ea typeface="+mn-ea"/>
                <a:cs typeface="+mn-cs"/>
              </a:rPr>
              <a:t>The contact information shown here is also available on the project website at </a:t>
            </a:r>
            <a:r>
              <a:rPr lang="en-US" sz="1200" b="1" kern="1200" dirty="0">
                <a:solidFill>
                  <a:schemeClr val="tx1"/>
                </a:solidFill>
                <a:effectLst/>
                <a:latin typeface="+mn-lt"/>
                <a:ea typeface="+mn-ea"/>
                <a:cs typeface="+mn-cs"/>
              </a:rPr>
              <a:t>[PROJECT WEBSITE URL]</a:t>
            </a:r>
            <a:r>
              <a:rPr lang="en-US" sz="1200" b="0" kern="1200" dirty="0">
                <a:solidFill>
                  <a:schemeClr val="tx1"/>
                </a:solidFill>
                <a:effectLst/>
                <a:latin typeface="+mn-lt"/>
                <a:ea typeface="+mn-ea"/>
                <a:cs typeface="+mn-cs"/>
              </a:rPr>
              <a:t>.</a:t>
            </a:r>
          </a:p>
          <a:p>
            <a:pPr marL="171450" indent="-171450">
              <a:spcAft>
                <a:spcPts val="600"/>
              </a:spcAft>
              <a:buFont typeface="Arial" panose="020B0604020202020204" pitchFamily="34" charset="0"/>
              <a:buChar char="•"/>
            </a:pPr>
            <a:r>
              <a:rPr lang="en-US" sz="1200" b="0" kern="1200" dirty="0">
                <a:solidFill>
                  <a:schemeClr val="tx1"/>
                </a:solidFill>
                <a:effectLst/>
                <a:latin typeface="+mn-lt"/>
                <a:ea typeface="+mn-ea"/>
                <a:cs typeface="+mn-cs"/>
              </a:rPr>
              <a:t>Have a good evening.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EEC9AAC-B1C4-4D2C-91D0-85CFAF83A1B3}" type="slidenum">
              <a:rPr lang="en-US" smtClean="0"/>
              <a:t>36</a:t>
            </a:fld>
            <a:endParaRPr lang="en-US" dirty="0"/>
          </a:p>
        </p:txBody>
      </p:sp>
      <p:sp>
        <p:nvSpPr>
          <p:cNvPr id="5" name="Header Placeholder 4">
            <a:extLst>
              <a:ext uri="{FF2B5EF4-FFF2-40B4-BE49-F238E27FC236}">
                <a16:creationId xmlns:a16="http://schemas.microsoft.com/office/drawing/2014/main" id="{4B274A7D-A57D-427F-BAAD-B053228BD65C}"/>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5479C143-FE92-47F1-BF1C-A2070090C15A}"/>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091714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TECHNICAL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D7FA2467-9651-43AD-9C94-09A65972BFDE}"/>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CA9FF77A-0D23-4C25-813A-862C138004EA}"/>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4232795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WE ARE EXPERIENCING TECHNICAL DIFFICULTIES </a:t>
            </a:r>
            <a:r>
              <a:rPr lang="en-US" sz="1100" b="0" dirty="0"/>
              <a:t>(hidden contingency slide)</a:t>
            </a:r>
            <a:endParaRPr lang="en-US" sz="1100" b="1" dirty="0"/>
          </a:p>
        </p:txBody>
      </p:sp>
      <p:sp>
        <p:nvSpPr>
          <p:cNvPr id="4" name="Slide Number Placeholder 3"/>
          <p:cNvSpPr>
            <a:spLocks noGrp="1"/>
          </p:cNvSpPr>
          <p:nvPr>
            <p:ph type="sldNum" sz="quarter" idx="5"/>
          </p:nvPr>
        </p:nvSpPr>
        <p:spPr/>
        <p:txBody>
          <a:bodyPr/>
          <a:lstStyle/>
          <a:p>
            <a:fld id="{AEEC9AAC-B1C4-4D2C-91D0-85CFAF83A1B3}" type="slidenum">
              <a:rPr lang="en-US" smtClean="0"/>
              <a:t>38</a:t>
            </a:fld>
            <a:endParaRPr lang="en-US" dirty="0"/>
          </a:p>
        </p:txBody>
      </p:sp>
      <p:sp>
        <p:nvSpPr>
          <p:cNvPr id="5" name="Header Placeholder 4">
            <a:extLst>
              <a:ext uri="{FF2B5EF4-FFF2-40B4-BE49-F238E27FC236}">
                <a16:creationId xmlns:a16="http://schemas.microsoft.com/office/drawing/2014/main" id="{447A299E-1B80-4175-A7CE-9CBBFABC2E7C}"/>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E73C1C88-F097-4392-A0E8-7BDADB1AACF7}"/>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459286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WE ARE EXPERIENCING TECHNICAL DIFFICULTIES </a:t>
            </a:r>
            <a:r>
              <a:rPr lang="en-US" b="0" dirty="0"/>
              <a:t>(hidden contingency slide)</a:t>
            </a:r>
            <a:endParaRPr lang="en-US" b="1" dirty="0"/>
          </a:p>
          <a:p>
            <a:endParaRPr lang="en-US" b="1" dirty="0"/>
          </a:p>
        </p:txBody>
      </p:sp>
      <p:sp>
        <p:nvSpPr>
          <p:cNvPr id="4" name="Slide Number Placeholder 3"/>
          <p:cNvSpPr>
            <a:spLocks noGrp="1"/>
          </p:cNvSpPr>
          <p:nvPr>
            <p:ph type="sldNum" sz="quarter" idx="5"/>
          </p:nvPr>
        </p:nvSpPr>
        <p:spPr/>
        <p:txBody>
          <a:bodyPr/>
          <a:lstStyle/>
          <a:p>
            <a:fld id="{AEEC9AAC-B1C4-4D2C-91D0-85CFAF83A1B3}" type="slidenum">
              <a:rPr lang="en-US" smtClean="0"/>
              <a:t>39</a:t>
            </a:fld>
            <a:endParaRPr lang="en-US" dirty="0"/>
          </a:p>
        </p:txBody>
      </p:sp>
      <p:sp>
        <p:nvSpPr>
          <p:cNvPr id="5" name="Header Placeholder 4">
            <a:extLst>
              <a:ext uri="{FF2B5EF4-FFF2-40B4-BE49-F238E27FC236}">
                <a16:creationId xmlns:a16="http://schemas.microsoft.com/office/drawing/2014/main" id="{AFB61F78-0B8C-4365-B58C-D0D42BC0D702}"/>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8038E919-5B20-4E0B-9A15-7CF5FDE207C9}"/>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221443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WELCOME (SELECT AS APPROPRIATE)</a:t>
            </a:r>
          </a:p>
          <a:p>
            <a:pPr marL="0" indent="0">
              <a:buFont typeface="Arial" panose="020B0604020202020204" pitchFamily="34" charset="0"/>
              <a:buNone/>
            </a:pPr>
            <a:endParaRPr lang="en-US" b="1" dirty="0"/>
          </a:p>
          <a:p>
            <a:pPr marL="171450" indent="-171450">
              <a:spcAft>
                <a:spcPts val="600"/>
              </a:spcAft>
              <a:buFont typeface="Arial" panose="020B0604020202020204" pitchFamily="34" charset="0"/>
              <a:buChar char="•"/>
            </a:pPr>
            <a:r>
              <a:rPr lang="en-US" dirty="0"/>
              <a:t>The time is [</a:t>
            </a:r>
            <a:r>
              <a:rPr lang="en-US" b="1" dirty="0"/>
              <a:t>TIME OF DAY]. </a:t>
            </a:r>
            <a:endParaRPr lang="en-US" dirty="0"/>
          </a:p>
          <a:p>
            <a:pPr marL="171450" indent="-171450">
              <a:spcAft>
                <a:spcPts val="600"/>
              </a:spcAft>
              <a:buFont typeface="Arial" panose="020B0604020202020204" pitchFamily="34" charset="0"/>
              <a:buChar char="•"/>
            </a:pPr>
            <a:r>
              <a:rPr lang="en-US" dirty="0"/>
              <a:t>Good evening everyone and welcome to the </a:t>
            </a:r>
            <a:r>
              <a:rPr lang="en-US" b="1" dirty="0"/>
              <a:t>[INSERT PROJECT NAME]</a:t>
            </a:r>
            <a:r>
              <a:rPr lang="en-US" dirty="0"/>
              <a:t> public </a:t>
            </a:r>
            <a:r>
              <a:rPr lang="en-US" b="1" dirty="0"/>
              <a:t>[MEETING TYPE]</a:t>
            </a:r>
            <a:r>
              <a:rPr lang="en-US" dirty="0"/>
              <a:t>. </a:t>
            </a:r>
          </a:p>
          <a:p>
            <a:pPr marL="171450" indent="-171450">
              <a:spcAft>
                <a:spcPts val="600"/>
              </a:spcAft>
              <a:buFont typeface="Arial" panose="020B0604020202020204" pitchFamily="34" charset="0"/>
              <a:buChar char="•"/>
            </a:pPr>
            <a:r>
              <a:rPr lang="en-US" dirty="0"/>
              <a:t>My name is [</a:t>
            </a:r>
            <a:r>
              <a:rPr lang="en-US" b="1" dirty="0"/>
              <a:t>MODERATOR NAME</a:t>
            </a:r>
            <a:r>
              <a:rPr lang="en-US" dirty="0"/>
              <a:t>] and I am the [</a:t>
            </a:r>
            <a:r>
              <a:rPr lang="en-US" b="1" dirty="0"/>
              <a:t>TITLE</a:t>
            </a:r>
            <a:r>
              <a:rPr lang="en-US" dirty="0"/>
              <a:t>] with the Florida Department of Transportation, [</a:t>
            </a:r>
            <a:r>
              <a:rPr lang="en-US" b="1" dirty="0"/>
              <a:t>DISTRICT OR TURNPIKE</a:t>
            </a:r>
            <a:r>
              <a:rPr lang="en-US" dirty="0"/>
              <a:t>]. </a:t>
            </a:r>
          </a:p>
          <a:p>
            <a:pPr marL="171450" indent="-171450">
              <a:spcAft>
                <a:spcPts val="600"/>
              </a:spcAft>
              <a:buFont typeface="Arial" panose="020B0604020202020204" pitchFamily="34" charset="0"/>
              <a:buChar char="•"/>
            </a:pPr>
            <a:r>
              <a:rPr lang="en-US" dirty="0"/>
              <a:t>I will be your Moderator for the meeting. </a:t>
            </a:r>
          </a:p>
        </p:txBody>
      </p:sp>
      <p:sp>
        <p:nvSpPr>
          <p:cNvPr id="4" name="Slide Number Placeholder 3"/>
          <p:cNvSpPr>
            <a:spLocks noGrp="1"/>
          </p:cNvSpPr>
          <p:nvPr>
            <p:ph type="sldNum" sz="quarter" idx="5"/>
          </p:nvPr>
        </p:nvSpPr>
        <p:spPr/>
        <p:txBody>
          <a:bodyPr/>
          <a:lstStyle/>
          <a:p>
            <a:fld id="{AEEC9AAC-B1C4-4D2C-91D0-85CFAF83A1B3}" type="slidenum">
              <a:rPr lang="en-US" smtClean="0"/>
              <a:t>4</a:t>
            </a:fld>
            <a:endParaRPr lang="en-US" dirty="0"/>
          </a:p>
        </p:txBody>
      </p:sp>
      <p:sp>
        <p:nvSpPr>
          <p:cNvPr id="5" name="Header Placeholder 4">
            <a:extLst>
              <a:ext uri="{FF2B5EF4-FFF2-40B4-BE49-F238E27FC236}">
                <a16:creationId xmlns:a16="http://schemas.microsoft.com/office/drawing/2014/main" id="{135760E1-5641-4E2D-BC2F-8CFC65289809}"/>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7701B179-123D-4ED1-9859-4DED0018D009}"/>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83147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TOPIC: ELECTED AND APPOINTED OFFICIALS IN ATTENDANCE (SELECT AS APPROPRIATE)</a:t>
            </a:r>
          </a:p>
          <a:p>
            <a:pPr marL="0" indent="0">
              <a:buFont typeface="Arial" panose="020B0604020202020204" pitchFamily="34" charset="0"/>
              <a:buNone/>
            </a:pPr>
            <a:endParaRPr lang="en-US" b="1" dirty="0"/>
          </a:p>
          <a:p>
            <a:pPr marL="171450" indent="-171450">
              <a:spcAft>
                <a:spcPts val="600"/>
              </a:spcAft>
              <a:buFont typeface="Arial" panose="020B0604020202020204" pitchFamily="34" charset="0"/>
              <a:buChar char="•"/>
            </a:pPr>
            <a:r>
              <a:rPr lang="en-US" dirty="0"/>
              <a:t>At this time, we would like to recognize all federal, state, county, and city officials who are present with us this today either online or in-person.</a:t>
            </a:r>
          </a:p>
          <a:p>
            <a:pPr marL="171450" indent="-171450">
              <a:spcAft>
                <a:spcPts val="600"/>
              </a:spcAft>
              <a:buFont typeface="Arial" panose="020B0604020202020204" pitchFamily="34" charset="0"/>
              <a:buChar char="•"/>
            </a:pPr>
            <a:r>
              <a:rPr lang="en-US" dirty="0"/>
              <a:t>With us today virtually are </a:t>
            </a:r>
            <a:r>
              <a:rPr lang="en-US" b="1" dirty="0"/>
              <a:t>[IDENTIFY EACH OFFICIAL BY NAME, TITLE, AND AFFILIATION].</a:t>
            </a:r>
          </a:p>
          <a:p>
            <a:pPr marL="171450" indent="-171450">
              <a:spcAft>
                <a:spcPts val="600"/>
              </a:spcAft>
              <a:buFont typeface="Arial" panose="020B0604020202020204" pitchFamily="34" charset="0"/>
              <a:buChar char="•"/>
            </a:pPr>
            <a:r>
              <a:rPr lang="en-US" b="1" dirty="0"/>
              <a:t>[RECOGNIZE ANY OFFICIALS AT THE IN-PERSON MEETING LOCATION].</a:t>
            </a:r>
          </a:p>
        </p:txBody>
      </p:sp>
      <p:sp>
        <p:nvSpPr>
          <p:cNvPr id="4" name="Slide Number Placeholder 3"/>
          <p:cNvSpPr>
            <a:spLocks noGrp="1"/>
          </p:cNvSpPr>
          <p:nvPr>
            <p:ph type="sldNum" sz="quarter" idx="5"/>
          </p:nvPr>
        </p:nvSpPr>
        <p:spPr/>
        <p:txBody>
          <a:bodyPr/>
          <a:lstStyle/>
          <a:p>
            <a:fld id="{AEEC9AAC-B1C4-4D2C-91D0-85CFAF83A1B3}" type="slidenum">
              <a:rPr lang="en-US" smtClean="0"/>
              <a:t>5</a:t>
            </a:fld>
            <a:endParaRPr lang="en-US" dirty="0"/>
          </a:p>
        </p:txBody>
      </p:sp>
      <p:sp>
        <p:nvSpPr>
          <p:cNvPr id="5" name="Header Placeholder 4">
            <a:extLst>
              <a:ext uri="{FF2B5EF4-FFF2-40B4-BE49-F238E27FC236}">
                <a16:creationId xmlns:a16="http://schemas.microsoft.com/office/drawing/2014/main" id="{FA210910-6F29-40B4-9754-C50307865DAA}"/>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B60F5709-9F37-436E-9381-D8A715EB4292}"/>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16564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TOPIC: ABOUT THE PUBLIC MEETING OR HEARING</a:t>
            </a:r>
          </a:p>
          <a:p>
            <a:pPr marL="0" indent="0">
              <a:buFont typeface="Arial" panose="020B0604020202020204" pitchFamily="34" charset="0"/>
              <a:buNone/>
            </a:pPr>
            <a:endParaRPr lang="en-US" b="1" dirty="0"/>
          </a:p>
          <a:p>
            <a:pPr marL="171450" indent="-171450">
              <a:spcAft>
                <a:spcPts val="600"/>
              </a:spcAft>
              <a:buFont typeface="Arial" panose="020B0604020202020204" pitchFamily="34" charset="0"/>
              <a:buChar char="•"/>
            </a:pPr>
            <a:r>
              <a:rPr lang="en-US" dirty="0"/>
              <a:t>This </a:t>
            </a:r>
            <a:r>
              <a:rPr lang="en-US" b="1" dirty="0"/>
              <a:t>[MEETING TYPE] </a:t>
            </a:r>
            <a:r>
              <a:rPr lang="en-US" dirty="0"/>
              <a:t>is being conducted in a hybrid format to provide multiple ways for the public to </a:t>
            </a:r>
            <a:r>
              <a:rPr lang="en-US" b="0" dirty="0"/>
              <a:t>received information about the project and provide input.</a:t>
            </a:r>
          </a:p>
          <a:p>
            <a:pPr marL="171450" indent="-171450">
              <a:spcAft>
                <a:spcPts val="600"/>
              </a:spcAft>
              <a:buFont typeface="Arial" panose="020B0604020202020204" pitchFamily="34" charset="0"/>
              <a:buChar char="•"/>
            </a:pPr>
            <a:r>
              <a:rPr lang="en-US" b="0" dirty="0"/>
              <a:t>This format uses both a virtual and a face-to-face component.</a:t>
            </a:r>
          </a:p>
        </p:txBody>
      </p:sp>
      <p:sp>
        <p:nvSpPr>
          <p:cNvPr id="4" name="Slide Number Placeholder 3"/>
          <p:cNvSpPr>
            <a:spLocks noGrp="1"/>
          </p:cNvSpPr>
          <p:nvPr>
            <p:ph type="sldNum" sz="quarter" idx="5"/>
          </p:nvPr>
        </p:nvSpPr>
        <p:spPr/>
        <p:txBody>
          <a:bodyPr/>
          <a:lstStyle/>
          <a:p>
            <a:fld id="{AEEC9AAC-B1C4-4D2C-91D0-85CFAF83A1B3}" type="slidenum">
              <a:rPr lang="en-US" smtClean="0"/>
              <a:t>6</a:t>
            </a:fld>
            <a:endParaRPr lang="en-US" dirty="0"/>
          </a:p>
        </p:txBody>
      </p:sp>
      <p:sp>
        <p:nvSpPr>
          <p:cNvPr id="5" name="Header Placeholder 4">
            <a:extLst>
              <a:ext uri="{FF2B5EF4-FFF2-40B4-BE49-F238E27FC236}">
                <a16:creationId xmlns:a16="http://schemas.microsoft.com/office/drawing/2014/main" id="{4818E5C6-80C1-459A-A2CD-E52A3D082175}"/>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64E1B5D1-304C-4AF9-BC0D-B80DD6B2F866}"/>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12171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buClrTx/>
              <a:buSzTx/>
              <a:buFont typeface="Arial" panose="020B0604020202020204" pitchFamily="34" charset="0"/>
              <a:buNone/>
              <a:tabLst/>
              <a:defRPr/>
            </a:pPr>
            <a:r>
              <a:rPr lang="en-US" sz="1100" b="1" kern="1200" dirty="0">
                <a:solidFill>
                  <a:schemeClr val="tx1"/>
                </a:solidFill>
                <a:effectLst/>
                <a:latin typeface="+mn-lt"/>
                <a:ea typeface="+mn-ea"/>
                <a:cs typeface="+mn-cs"/>
              </a:rPr>
              <a:t>TOPIC: TECHNICAL INSTRUCTIONS FOR DIAL-IN ATTENDEES</a:t>
            </a:r>
          </a:p>
          <a:p>
            <a:pPr marL="0" marR="0" lvl="0" indent="0" algn="l" defTabSz="914400" rtl="0" eaLnBrk="1" fontAlgn="auto" latinLnBrk="0" hangingPunct="1">
              <a:lnSpc>
                <a:spcPct val="110000"/>
              </a:lnSpc>
              <a:spcBef>
                <a:spcPts val="0"/>
              </a:spcBef>
              <a:buClrTx/>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If you dialed in today on a telephone line and arranged for a paper copy of the presentation, the presenter will announce the page number of the slide being shown.</a:t>
            </a:r>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The presentation is available on the project webpage at [</a:t>
            </a:r>
            <a:r>
              <a:rPr lang="en-US" sz="1200" b="1" kern="1200" dirty="0">
                <a:solidFill>
                  <a:schemeClr val="tx1"/>
                </a:solidFill>
                <a:effectLst/>
                <a:latin typeface="+mn-lt"/>
                <a:ea typeface="+mn-ea"/>
                <a:cs typeface="+mn-cs"/>
              </a:rPr>
              <a:t>WEBPAGE URL</a:t>
            </a:r>
            <a:r>
              <a:rPr lang="en-US" sz="1200" kern="1200" dirty="0">
                <a:solidFill>
                  <a:schemeClr val="tx1"/>
                </a:solidFill>
                <a:effectLst/>
                <a:latin typeface="+mn-lt"/>
                <a:ea typeface="+mn-ea"/>
                <a:cs typeface="+mn-cs"/>
              </a:rPr>
              <a:t>].</a:t>
            </a:r>
          </a:p>
          <a:p>
            <a:pPr marL="171450" indent="-171450">
              <a:lnSpc>
                <a:spcPct val="110000"/>
              </a:lnSpc>
              <a:spcAft>
                <a:spcPts val="600"/>
              </a:spcAft>
              <a:buFont typeface="Arial" panose="020B0604020202020204" pitchFamily="34" charset="0"/>
              <a:buChar char="•"/>
            </a:pPr>
            <a:r>
              <a:rPr lang="en-US" sz="1200" b="1" kern="1200" dirty="0">
                <a:solidFill>
                  <a:schemeClr val="tx1"/>
                </a:solidFill>
                <a:effectLst/>
                <a:latin typeface="+mn-lt"/>
                <a:ea typeface="+mn-ea"/>
                <a:cs typeface="+mn-cs"/>
              </a:rPr>
              <a:t>[IF A VIDEO WILL BE SHOWN DURING THE PRESENTATION, ALERT DIAL-IN ATTENDEES THAT THEY WILL NOT BE ABLE TO HEAR THE VIDEO.]</a:t>
            </a:r>
            <a:r>
              <a:rPr lang="en-US" sz="1200" kern="1200" dirty="0">
                <a:solidFill>
                  <a:schemeClr val="tx1"/>
                </a:solidFill>
                <a:effectLst/>
                <a:latin typeface="+mn-lt"/>
                <a:ea typeface="+mn-ea"/>
                <a:cs typeface="+mn-cs"/>
              </a:rPr>
              <a:t> </a:t>
            </a:r>
          </a:p>
          <a:p>
            <a:pPr marL="171450" indent="-171450">
              <a:lnSpc>
                <a:spcPct val="110000"/>
              </a:lnSpc>
              <a:spcAft>
                <a:spcPts val="600"/>
              </a:spcAft>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50351BEF-A660-4C4F-8713-19647B143C30}"/>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27B22ABB-8D48-48C7-B23E-385358D4B873}"/>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417958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kern="1200" dirty="0">
                <a:solidFill>
                  <a:schemeClr val="tx1"/>
                </a:solidFill>
                <a:effectLst/>
                <a:latin typeface="+mn-lt"/>
                <a:ea typeface="+mn-ea"/>
                <a:cs typeface="+mn-cs"/>
              </a:rPr>
              <a:t>TOPIC: TECHNICAL ISSUES (SELECT AS APPROPRIATE)</a:t>
            </a:r>
          </a:p>
          <a:p>
            <a:endParaRPr lang="en-US" b="1" dirty="0"/>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If you happen to experience a technical issue during this </a:t>
            </a:r>
            <a:r>
              <a:rPr lang="en-US" sz="1200" b="1" kern="1200" dirty="0">
                <a:solidFill>
                  <a:schemeClr val="tx1"/>
                </a:solidFill>
                <a:effectLst/>
                <a:latin typeface="+mn-lt"/>
                <a:ea typeface="+mn-ea"/>
                <a:cs typeface="+mn-cs"/>
              </a:rPr>
              <a:t>[MEETING TYPE]</a:t>
            </a:r>
            <a:r>
              <a:rPr lang="en-US" sz="1200" kern="1200" dirty="0">
                <a:solidFill>
                  <a:schemeClr val="tx1"/>
                </a:solidFill>
                <a:effectLst/>
                <a:latin typeface="+mn-lt"/>
                <a:ea typeface="+mn-ea"/>
                <a:cs typeface="+mn-cs"/>
              </a:rPr>
              <a:t>, please:</a:t>
            </a:r>
          </a:p>
          <a:p>
            <a:pPr marL="0" lvl="0" indent="0">
              <a:lnSpc>
                <a:spcPct val="110000"/>
              </a:lnSpc>
              <a:spcAft>
                <a:spcPts val="600"/>
              </a:spcAft>
              <a:buFont typeface="Arial" panose="020B0604020202020204" pitchFamily="34" charset="0"/>
              <a:buNone/>
            </a:pPr>
            <a:r>
              <a:rPr lang="en-US" sz="1200" b="1" kern="1200" dirty="0">
                <a:solidFill>
                  <a:schemeClr val="tx1"/>
                </a:solidFill>
                <a:effectLst/>
                <a:latin typeface="+mn-lt"/>
                <a:ea typeface="+mn-ea"/>
                <a:cs typeface="+mn-cs"/>
              </a:rPr>
              <a:t>[OPTIONS]</a:t>
            </a:r>
          </a:p>
          <a:p>
            <a:pPr marL="628650" lvl="1" indent="-171450">
              <a:lnSpc>
                <a:spcPct val="110000"/>
              </a:lnSpc>
              <a:buFont typeface="Symbol" panose="05050102010706020507" pitchFamily="18" charset="2"/>
              <a:buChar char="-"/>
            </a:pPr>
            <a:r>
              <a:rPr lang="en-US" sz="1200" kern="1200" dirty="0">
                <a:solidFill>
                  <a:schemeClr val="tx1"/>
                </a:solidFill>
                <a:effectLst/>
                <a:latin typeface="+mn-lt"/>
                <a:ea typeface="+mn-ea"/>
                <a:cs typeface="+mn-cs"/>
              </a:rPr>
              <a:t>Type the issue in the Questions box on the control panel to report it. </a:t>
            </a:r>
          </a:p>
          <a:p>
            <a:pPr marL="628650" lvl="1" indent="-171450">
              <a:lnSpc>
                <a:spcPct val="110000"/>
              </a:lnSpc>
              <a:spcAft>
                <a:spcPts val="600"/>
              </a:spcAft>
              <a:buFont typeface="Symbol" panose="05050102010706020507" pitchFamily="18" charset="2"/>
              <a:buChar char="-"/>
            </a:pPr>
            <a:r>
              <a:rPr lang="en-US" sz="1200" kern="1200" dirty="0">
                <a:solidFill>
                  <a:schemeClr val="tx1"/>
                </a:solidFill>
                <a:effectLst/>
                <a:latin typeface="+mn-lt"/>
                <a:ea typeface="+mn-ea"/>
                <a:cs typeface="+mn-cs"/>
              </a:rPr>
              <a:t>Send an email to </a:t>
            </a:r>
            <a:r>
              <a:rPr lang="en-US" sz="1200" b="1" kern="1200" dirty="0">
                <a:solidFill>
                  <a:schemeClr val="tx1"/>
                </a:solidFill>
                <a:effectLst/>
                <a:latin typeface="+mn-lt"/>
                <a:ea typeface="+mn-ea"/>
                <a:cs typeface="+mn-cs"/>
              </a:rPr>
              <a:t>[EMAIL ADDRESS] </a:t>
            </a:r>
            <a:r>
              <a:rPr lang="en-US" sz="1200" b="0" kern="1200" dirty="0">
                <a:solidFill>
                  <a:schemeClr val="tx1"/>
                </a:solidFill>
                <a:effectLst/>
                <a:latin typeface="+mn-lt"/>
                <a:ea typeface="+mn-ea"/>
                <a:cs typeface="+mn-cs"/>
              </a:rPr>
              <a:t>to report it. </a:t>
            </a:r>
          </a:p>
          <a:p>
            <a:pPr marL="171450" indent="-171450">
              <a:lnSpc>
                <a:spcPct val="110000"/>
              </a:lnSpc>
              <a:spcAft>
                <a:spcPts val="600"/>
              </a:spcAft>
              <a:buFont typeface="Arial" panose="020B0604020202020204" pitchFamily="34" charset="0"/>
              <a:buChar char="•"/>
            </a:pPr>
            <a:r>
              <a:rPr lang="en-US" dirty="0"/>
              <a:t>S</a:t>
            </a:r>
            <a:r>
              <a:rPr lang="en-US" sz="1200" kern="1200" dirty="0">
                <a:solidFill>
                  <a:schemeClr val="tx1"/>
                </a:solidFill>
                <a:effectLst/>
                <a:latin typeface="+mn-lt"/>
                <a:ea typeface="+mn-ea"/>
                <a:cs typeface="+mn-cs"/>
              </a:rPr>
              <a:t>taff will do their best to assist you.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D23499B6-DB31-46F8-966E-5BFED29A8823}"/>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0162AA72-22F6-4EB2-9B46-37D6448A3B56}"/>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249705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kern="1200" dirty="0">
                <a:solidFill>
                  <a:schemeClr val="tx1"/>
                </a:solidFill>
                <a:effectLst/>
                <a:latin typeface="+mn-lt"/>
                <a:ea typeface="+mn-ea"/>
                <a:cs typeface="+mn-cs"/>
              </a:rPr>
              <a:t>TOPIC: GOTOWEBINAR CONTROL PANEL</a:t>
            </a:r>
          </a:p>
          <a:p>
            <a:pPr marL="0" indent="0">
              <a:buFont typeface="Arial" panose="020B0604020202020204" pitchFamily="34" charset="0"/>
              <a:buNone/>
            </a:pPr>
            <a:endParaRPr lang="en-US" sz="1200" b="1" kern="1200" dirty="0">
              <a:solidFill>
                <a:schemeClr val="tx1"/>
              </a:solidFill>
              <a:effectLst/>
              <a:latin typeface="+mn-lt"/>
              <a:ea typeface="+mn-ea"/>
              <a:cs typeface="+mn-cs"/>
            </a:endParaRPr>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For online participants, the GoToWebinar Control Panel should be visible in the upper-right corner of your computer screen. </a:t>
            </a:r>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The blue arrow points to the Question box.</a:t>
            </a:r>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You can type a comment or question into the Question box. </a:t>
            </a:r>
          </a:p>
          <a:p>
            <a:pPr marL="171450" indent="-171450">
              <a:lnSpc>
                <a:spcPct val="110000"/>
              </a:lnSpc>
              <a:spcAft>
                <a:spcPts val="600"/>
              </a:spcAft>
              <a:buFont typeface="Arial" panose="020B0604020202020204" pitchFamily="34" charset="0"/>
              <a:buChar char="•"/>
            </a:pPr>
            <a:r>
              <a:rPr lang="en-US" sz="1200" kern="1200" dirty="0">
                <a:solidFill>
                  <a:schemeClr val="tx1"/>
                </a:solidFill>
                <a:effectLst/>
                <a:latin typeface="+mn-lt"/>
                <a:ea typeface="+mn-ea"/>
                <a:cs typeface="+mn-cs"/>
              </a:rPr>
              <a:t>Then click Send to submit your comment or question to staff.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F45F560E-8D0C-46E1-9781-C4F1633F29BF}"/>
              </a:ext>
            </a:extLst>
          </p:cNvPr>
          <p:cNvSpPr>
            <a:spLocks noGrp="1"/>
          </p:cNvSpPr>
          <p:nvPr>
            <p:ph type="hdr" sz="quarter"/>
          </p:nvPr>
        </p:nvSpPr>
        <p:spPr/>
        <p:txBody>
          <a:bodyPr/>
          <a:lstStyle/>
          <a:p>
            <a:r>
              <a:rPr lang="en-US"/>
              <a:t>Sample Slides and Scripts</a:t>
            </a:r>
            <a:endParaRPr lang="en-US" dirty="0"/>
          </a:p>
        </p:txBody>
      </p:sp>
      <p:sp>
        <p:nvSpPr>
          <p:cNvPr id="6" name="Footer Placeholder 5">
            <a:extLst>
              <a:ext uri="{FF2B5EF4-FFF2-40B4-BE49-F238E27FC236}">
                <a16:creationId xmlns:a16="http://schemas.microsoft.com/office/drawing/2014/main" id="{FD54B75E-A225-4F88-BE5B-DF94444598F1}"/>
              </a:ext>
            </a:extLst>
          </p:cNvPr>
          <p:cNvSpPr>
            <a:spLocks noGrp="1"/>
          </p:cNvSpPr>
          <p:nvPr>
            <p:ph type="ftr" sz="quarter" idx="4"/>
          </p:nvPr>
        </p:nvSpPr>
        <p:spPr/>
        <p:txBody>
          <a:bodyPr/>
          <a:lstStyle/>
          <a:p>
            <a:r>
              <a:rPr lang="en-US"/>
              <a:t>Hybrid/Virtual Public Meetings/Hearings</a:t>
            </a:r>
            <a:endParaRPr lang="en-US" dirty="0"/>
          </a:p>
        </p:txBody>
      </p:sp>
    </p:spTree>
    <p:extLst>
      <p:ext uri="{BB962C8B-B14F-4D97-AF65-F5344CB8AC3E}">
        <p14:creationId xmlns:p14="http://schemas.microsoft.com/office/powerpoint/2010/main" val="110145997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 Option 2">
    <p:bg>
      <p:bgPr>
        <a:blipFill dpi="0" rotWithShape="1">
          <a:blip r:embed="rId2">
            <a:alphaModFix amt="50000"/>
            <a:lum/>
            <a:extLst>
              <a:ext uri="{BEBA8EAE-BF5A-486C-A8C5-ECC9F3942E4B}">
                <a14:imgProps xmlns:a14="http://schemas.microsoft.com/office/drawing/2010/main">
                  <a14:imgLayer r:embed="rId3">
                    <a14:imgEffect>
                      <a14:saturation sat="0"/>
                    </a14:imgEffect>
                  </a14:imgLayer>
                </a14:imgProps>
              </a:ext>
            </a:extLst>
          </a:blip>
          <a:srcRect/>
          <a:stretch>
            <a:fillRect l="25000" r="-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2FAC7E-455D-4D35-9CBC-BD6D01E117E4}"/>
              </a:ext>
            </a:extLst>
          </p:cNvPr>
          <p:cNvSpPr/>
          <p:nvPr userDrawn="1"/>
        </p:nvSpPr>
        <p:spPr>
          <a:xfrm>
            <a:off x="0" y="0"/>
            <a:ext cx="60960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828800" y="2743201"/>
            <a:ext cx="8534400" cy="685801"/>
          </a:xfrm>
          <a:prstGeom prst="rect">
            <a:avLst/>
          </a:prstGeom>
          <a:solidFill>
            <a:schemeClr val="bg1"/>
          </a:solidFill>
          <a:effectLst>
            <a:outerShdw blurRad="50800" dist="101600" dir="2700000" algn="tl" rotWithShape="0">
              <a:prstClr val="black">
                <a:alpha val="40000"/>
              </a:prstClr>
            </a:outerShdw>
          </a:effectLst>
        </p:spPr>
        <p:txBody>
          <a:bodyPr anchor="b">
            <a:normAutofit/>
          </a:bodyPr>
          <a:lstStyle>
            <a:lvl1pPr algn="ctr">
              <a:defRPr sz="2800">
                <a:solidFill>
                  <a:srgbClr val="1F4283"/>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1828800" y="3429002"/>
            <a:ext cx="8534400" cy="685799"/>
          </a:xfrm>
          <a:prstGeom prst="rect">
            <a:avLst/>
          </a:prstGeom>
          <a:solidFill>
            <a:schemeClr val="bg1"/>
          </a:solidFill>
          <a:effectLst>
            <a:outerShdw blurRad="50800" dist="101600" dir="2700000" algn="tl" rotWithShape="0">
              <a:prstClr val="black">
                <a:alpha val="40000"/>
              </a:prstClr>
            </a:outerShdw>
          </a:effectLst>
        </p:spPr>
        <p:txBody>
          <a:bodyPr anchor="t">
            <a:normAutofit/>
          </a:bodyPr>
          <a:lstStyle>
            <a:lvl1pPr marL="0" indent="0" algn="ctr">
              <a:buNone/>
              <a:defRPr sz="1800" b="1" cap="none">
                <a:solidFill>
                  <a:srgbClr val="FF0000"/>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858CAF75-3982-4F74-A936-D77E1EA12E2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76200"/>
            <a:ext cx="2743196" cy="1371600"/>
          </a:xfrm>
          <a:prstGeom prst="rect">
            <a:avLst/>
          </a:prstGeom>
        </p:spPr>
      </p:pic>
    </p:spTree>
    <p:extLst>
      <p:ext uri="{BB962C8B-B14F-4D97-AF65-F5344CB8AC3E}">
        <p14:creationId xmlns:p14="http://schemas.microsoft.com/office/powerpoint/2010/main" val="17095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Cover Slide - Option 2">
    <p:bg>
      <p:bgPr>
        <a:blipFill dpi="0" rotWithShape="1">
          <a:blip r:embed="rId2">
            <a:alphaModFix amt="50000"/>
            <a:lum/>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a:stretch>
            <a:fillRect l="25000" r="-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2FAC7E-455D-4D35-9CBC-BD6D01E117E4}"/>
              </a:ext>
            </a:extLst>
          </p:cNvPr>
          <p:cNvSpPr/>
          <p:nvPr userDrawn="1"/>
        </p:nvSpPr>
        <p:spPr>
          <a:xfrm>
            <a:off x="0" y="0"/>
            <a:ext cx="60960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828800" y="2743201"/>
            <a:ext cx="8534400" cy="685801"/>
          </a:xfrm>
          <a:prstGeom prst="rect">
            <a:avLst/>
          </a:prstGeom>
          <a:solidFill>
            <a:schemeClr val="bg1"/>
          </a:solidFill>
          <a:effectLst>
            <a:outerShdw blurRad="50800" dist="101600" dir="2700000" algn="tl" rotWithShape="0">
              <a:prstClr val="black">
                <a:alpha val="40000"/>
              </a:prstClr>
            </a:outerShdw>
          </a:effectLst>
        </p:spPr>
        <p:txBody>
          <a:bodyPr anchor="b">
            <a:normAutofit/>
          </a:bodyPr>
          <a:lstStyle>
            <a:lvl1pPr algn="ctr">
              <a:defRPr sz="2800">
                <a:solidFill>
                  <a:srgbClr val="1F4283"/>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1828800" y="3429002"/>
            <a:ext cx="8534400" cy="685799"/>
          </a:xfrm>
          <a:prstGeom prst="rect">
            <a:avLst/>
          </a:prstGeom>
          <a:solidFill>
            <a:schemeClr val="bg1"/>
          </a:solidFill>
          <a:effectLst>
            <a:outerShdw blurRad="50800" dist="101600" dir="2700000" algn="tl" rotWithShape="0">
              <a:prstClr val="black">
                <a:alpha val="40000"/>
              </a:prstClr>
            </a:outerShdw>
          </a:effectLst>
        </p:spPr>
        <p:txBody>
          <a:bodyPr anchor="t">
            <a:normAutofit/>
          </a:bodyPr>
          <a:lstStyle>
            <a:lvl1pPr marL="0" indent="0" algn="ctr">
              <a:buNone/>
              <a:defRPr sz="1800" b="1" cap="none">
                <a:solidFill>
                  <a:srgbClr val="FF0000"/>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876C280D-B7F7-4985-AFC2-C63748B72D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172200"/>
            <a:ext cx="1123866" cy="507918"/>
          </a:xfrm>
          <a:prstGeom prst="rect">
            <a:avLst/>
          </a:prstGeom>
        </p:spPr>
      </p:pic>
    </p:spTree>
    <p:extLst>
      <p:ext uri="{BB962C8B-B14F-4D97-AF65-F5344CB8AC3E}">
        <p14:creationId xmlns:p14="http://schemas.microsoft.com/office/powerpoint/2010/main" val="172392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Cover Slide - Option 2">
    <p:bg>
      <p:bgPr>
        <a:blipFill dpi="0" rotWithShape="1">
          <a:blip r:embed="rId2">
            <a:alphaModFix amt="50000"/>
            <a:lum/>
            <a:extLst>
              <a:ext uri="{BEBA8EAE-BF5A-486C-A8C5-ECC9F3942E4B}">
                <a14:imgProps xmlns:a14="http://schemas.microsoft.com/office/drawing/2010/main">
                  <a14:imgLayer r:embed="rId3">
                    <a14:imgEffect>
                      <a14:saturation sat="0"/>
                    </a14:imgEffect>
                  </a14:imgLayer>
                </a14:imgProps>
              </a:ext>
            </a:extLst>
          </a:blip>
          <a:srcRect/>
          <a:stretch>
            <a:fillRect l="25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2FAC7E-455D-4D35-9CBC-BD6D01E117E4}"/>
              </a:ext>
            </a:extLst>
          </p:cNvPr>
          <p:cNvSpPr/>
          <p:nvPr userDrawn="1"/>
        </p:nvSpPr>
        <p:spPr>
          <a:xfrm>
            <a:off x="0" y="0"/>
            <a:ext cx="60960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828800" y="2743201"/>
            <a:ext cx="8534400" cy="685801"/>
          </a:xfrm>
          <a:prstGeom prst="rect">
            <a:avLst/>
          </a:prstGeom>
          <a:solidFill>
            <a:schemeClr val="bg1"/>
          </a:solidFill>
          <a:effectLst>
            <a:outerShdw blurRad="50800" dist="101600" dir="2700000" algn="tl" rotWithShape="0">
              <a:prstClr val="black">
                <a:alpha val="40000"/>
              </a:prstClr>
            </a:outerShdw>
          </a:effectLst>
        </p:spPr>
        <p:txBody>
          <a:bodyPr anchor="b">
            <a:normAutofit/>
          </a:bodyPr>
          <a:lstStyle>
            <a:lvl1pPr algn="ctr">
              <a:defRPr sz="2800">
                <a:solidFill>
                  <a:srgbClr val="1F4283"/>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1828800" y="3429002"/>
            <a:ext cx="8534400" cy="685799"/>
          </a:xfrm>
          <a:prstGeom prst="rect">
            <a:avLst/>
          </a:prstGeom>
          <a:solidFill>
            <a:schemeClr val="bg1"/>
          </a:solidFill>
          <a:effectLst>
            <a:outerShdw blurRad="50800" dist="101600" dir="2700000" algn="tl" rotWithShape="0">
              <a:prstClr val="black">
                <a:alpha val="40000"/>
              </a:prstClr>
            </a:outerShdw>
          </a:effectLst>
        </p:spPr>
        <p:txBody>
          <a:bodyPr anchor="t">
            <a:normAutofit/>
          </a:bodyPr>
          <a:lstStyle>
            <a:lvl1pPr marL="0" indent="0" algn="ctr">
              <a:buNone/>
              <a:defRPr sz="1800" b="1" cap="none">
                <a:solidFill>
                  <a:srgbClr val="FF0000"/>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876C280D-B7F7-4985-AFC2-C63748B72D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172200"/>
            <a:ext cx="1123866" cy="507918"/>
          </a:xfrm>
          <a:prstGeom prst="rect">
            <a:avLst/>
          </a:prstGeom>
        </p:spPr>
      </p:pic>
    </p:spTree>
    <p:extLst>
      <p:ext uri="{BB962C8B-B14F-4D97-AF65-F5344CB8AC3E}">
        <p14:creationId xmlns:p14="http://schemas.microsoft.com/office/powerpoint/2010/main" val="231583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Cover Slide - Option 2">
    <p:bg>
      <p:bgPr>
        <a:blipFill dpi="0" rotWithShape="1">
          <a:blip r:embed="rId2">
            <a:alphaModFix amt="50000"/>
            <a:lum/>
            <a:extLst>
              <a:ext uri="{BEBA8EAE-BF5A-486C-A8C5-ECC9F3942E4B}">
                <a14:imgProps xmlns:a14="http://schemas.microsoft.com/office/drawing/2010/main">
                  <a14:imgLayer r:embed="rId3">
                    <a14:imgEffect>
                      <a14:saturation sat="0"/>
                    </a14:imgEffect>
                  </a14:imgLayer>
                </a14:imgProps>
              </a:ext>
            </a:extLst>
          </a:blip>
          <a:srcRect/>
          <a:stretch>
            <a:fillRect l="40000" r="-8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2FAC7E-455D-4D35-9CBC-BD6D01E117E4}"/>
              </a:ext>
            </a:extLst>
          </p:cNvPr>
          <p:cNvSpPr/>
          <p:nvPr userDrawn="1"/>
        </p:nvSpPr>
        <p:spPr>
          <a:xfrm>
            <a:off x="0" y="0"/>
            <a:ext cx="60960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828800" y="2743201"/>
            <a:ext cx="8534400" cy="685801"/>
          </a:xfrm>
          <a:prstGeom prst="rect">
            <a:avLst/>
          </a:prstGeom>
          <a:solidFill>
            <a:schemeClr val="bg1"/>
          </a:solidFill>
          <a:effectLst>
            <a:outerShdw blurRad="50800" dist="101600" dir="2700000" algn="tl" rotWithShape="0">
              <a:prstClr val="black">
                <a:alpha val="40000"/>
              </a:prstClr>
            </a:outerShdw>
          </a:effectLst>
        </p:spPr>
        <p:txBody>
          <a:bodyPr anchor="b">
            <a:normAutofit/>
          </a:bodyPr>
          <a:lstStyle>
            <a:lvl1pPr algn="ctr">
              <a:defRPr sz="2800">
                <a:solidFill>
                  <a:srgbClr val="1F4283"/>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1828800" y="3429002"/>
            <a:ext cx="8534400" cy="685799"/>
          </a:xfrm>
          <a:prstGeom prst="rect">
            <a:avLst/>
          </a:prstGeom>
          <a:solidFill>
            <a:schemeClr val="bg1"/>
          </a:solidFill>
          <a:effectLst>
            <a:outerShdw blurRad="50800" dist="101600" dir="2700000" algn="tl" rotWithShape="0">
              <a:prstClr val="black">
                <a:alpha val="40000"/>
              </a:prstClr>
            </a:outerShdw>
          </a:effectLst>
        </p:spPr>
        <p:txBody>
          <a:bodyPr anchor="t">
            <a:normAutofit/>
          </a:bodyPr>
          <a:lstStyle>
            <a:lvl1pPr marL="0" indent="0" algn="ctr">
              <a:buNone/>
              <a:defRPr sz="1800" b="1" cap="none">
                <a:solidFill>
                  <a:srgbClr val="FF0000"/>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876C280D-B7F7-4985-AFC2-C63748B72D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172200"/>
            <a:ext cx="1123866" cy="507918"/>
          </a:xfrm>
          <a:prstGeom prst="rect">
            <a:avLst/>
          </a:prstGeom>
        </p:spPr>
      </p:pic>
    </p:spTree>
    <p:extLst>
      <p:ext uri="{BB962C8B-B14F-4D97-AF65-F5344CB8AC3E}">
        <p14:creationId xmlns:p14="http://schemas.microsoft.com/office/powerpoint/2010/main" val="30226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Cover Slide - Option 2">
    <p:bg>
      <p:bgPr>
        <a:blipFill dpi="0" rotWithShape="1">
          <a:blip r:embed="rId2">
            <a:alphaModFix amt="50000"/>
            <a:lum/>
            <a:extLst>
              <a:ext uri="{BEBA8EAE-BF5A-486C-A8C5-ECC9F3942E4B}">
                <a14:imgProps xmlns:a14="http://schemas.microsoft.com/office/drawing/2010/main">
                  <a14:imgLayer r:embed="rId3">
                    <a14:imgEffect>
                      <a14:saturation sat="0"/>
                    </a14:imgEffect>
                  </a14:imgLayer>
                </a14:imgProps>
              </a:ext>
            </a:extLst>
          </a:blip>
          <a:srcRect/>
          <a:stretch>
            <a:fillRect l="20000" r="-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2FAC7E-455D-4D35-9CBC-BD6D01E117E4}"/>
              </a:ext>
            </a:extLst>
          </p:cNvPr>
          <p:cNvSpPr/>
          <p:nvPr userDrawn="1"/>
        </p:nvSpPr>
        <p:spPr>
          <a:xfrm>
            <a:off x="0" y="0"/>
            <a:ext cx="60960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828800" y="2743201"/>
            <a:ext cx="8534400" cy="685801"/>
          </a:xfrm>
          <a:prstGeom prst="rect">
            <a:avLst/>
          </a:prstGeom>
          <a:solidFill>
            <a:schemeClr val="bg1"/>
          </a:solidFill>
          <a:effectLst>
            <a:outerShdw blurRad="50800" dist="101600" dir="2700000" algn="tl" rotWithShape="0">
              <a:prstClr val="black">
                <a:alpha val="40000"/>
              </a:prstClr>
            </a:outerShdw>
          </a:effectLst>
        </p:spPr>
        <p:txBody>
          <a:bodyPr anchor="b">
            <a:normAutofit/>
          </a:bodyPr>
          <a:lstStyle>
            <a:lvl1pPr algn="ctr">
              <a:defRPr sz="2800">
                <a:solidFill>
                  <a:srgbClr val="1F4283"/>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1828800" y="3429002"/>
            <a:ext cx="8534400" cy="685799"/>
          </a:xfrm>
          <a:prstGeom prst="rect">
            <a:avLst/>
          </a:prstGeom>
          <a:solidFill>
            <a:schemeClr val="bg1"/>
          </a:solidFill>
          <a:effectLst>
            <a:outerShdw blurRad="50800" dist="101600" dir="2700000" algn="tl" rotWithShape="0">
              <a:prstClr val="black">
                <a:alpha val="40000"/>
              </a:prstClr>
            </a:outerShdw>
          </a:effectLst>
        </p:spPr>
        <p:txBody>
          <a:bodyPr anchor="t">
            <a:normAutofit/>
          </a:bodyPr>
          <a:lstStyle>
            <a:lvl1pPr marL="0" indent="0" algn="ctr">
              <a:buNone/>
              <a:defRPr sz="1800" b="1" cap="none">
                <a:solidFill>
                  <a:srgbClr val="FF0000"/>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876C280D-B7F7-4985-AFC2-C63748B72D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172200"/>
            <a:ext cx="1123866" cy="507918"/>
          </a:xfrm>
          <a:prstGeom prst="rect">
            <a:avLst/>
          </a:prstGeom>
        </p:spPr>
      </p:pic>
    </p:spTree>
    <p:extLst>
      <p:ext uri="{BB962C8B-B14F-4D97-AF65-F5344CB8AC3E}">
        <p14:creationId xmlns:p14="http://schemas.microsoft.com/office/powerpoint/2010/main" val="7773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Slide - Option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19200" y="1371600"/>
            <a:ext cx="10566400" cy="4724400"/>
          </a:xfrm>
          <a:prstGeom prst="rect">
            <a:avLst/>
          </a:prstGeom>
        </p:spPr>
        <p:txBody>
          <a:bodyPr>
            <a:normAutofit/>
          </a:bodyPr>
          <a:lstStyle>
            <a:lvl1pPr>
              <a:buClr>
                <a:srgbClr val="1F4283"/>
              </a:buClr>
              <a:defRPr sz="1800">
                <a:latin typeface="Arial" panose="020B0604020202020204" pitchFamily="34" charset="0"/>
                <a:cs typeface="Arial" panose="020B0604020202020204" pitchFamily="34" charset="0"/>
              </a:defRPr>
            </a:lvl1pPr>
            <a:lvl2pPr>
              <a:buClr>
                <a:srgbClr val="1F4283"/>
              </a:buClr>
              <a:defRPr sz="1500">
                <a:latin typeface="Arial" panose="020B0604020202020204" pitchFamily="34" charset="0"/>
                <a:cs typeface="Arial" panose="020B0604020202020204" pitchFamily="34" charset="0"/>
              </a:defRPr>
            </a:lvl2pPr>
            <a:lvl3pPr>
              <a:buClr>
                <a:srgbClr val="1F4283"/>
              </a:buClr>
              <a:defRPr sz="1500">
                <a:latin typeface="Arial" panose="020B0604020202020204" pitchFamily="34" charset="0"/>
                <a:cs typeface="Arial" panose="020B0604020202020204" pitchFamily="34" charset="0"/>
              </a:defRPr>
            </a:lvl3pPr>
            <a:lvl4pPr>
              <a:buClr>
                <a:srgbClr val="1F4283"/>
              </a:buClr>
              <a:defRPr sz="1200">
                <a:latin typeface="Arial" panose="020B0604020202020204" pitchFamily="34" charset="0"/>
                <a:cs typeface="Arial" panose="020B0604020202020204" pitchFamily="34" charset="0"/>
              </a:defRPr>
            </a:lvl4pPr>
            <a:lvl5pPr>
              <a:buClr>
                <a:srgbClr val="1F4283"/>
              </a:buCl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10563698-4B7F-4578-B233-69996FC61DAC}"/>
              </a:ext>
            </a:extLst>
          </p:cNvPr>
          <p:cNvSpPr>
            <a:spLocks noGrp="1"/>
          </p:cNvSpPr>
          <p:nvPr>
            <p:ph type="title" hasCustomPrompt="1"/>
          </p:nvPr>
        </p:nvSpPr>
        <p:spPr>
          <a:xfrm>
            <a:off x="1219200" y="685800"/>
            <a:ext cx="10566400" cy="533400"/>
          </a:xfrm>
          <a:prstGeom prst="rect">
            <a:avLst/>
          </a:prstGeom>
        </p:spPr>
        <p:txBody>
          <a:bodyPr/>
          <a:lstStyle>
            <a:lvl1pPr>
              <a:defRPr sz="2800">
                <a:solidFill>
                  <a:schemeClr val="tx1"/>
                </a:solidFill>
              </a:defRPr>
            </a:lvl1pPr>
          </a:lstStyle>
          <a:p>
            <a:r>
              <a:rPr lang="en-US" dirty="0"/>
              <a:t>Slide Title</a:t>
            </a:r>
          </a:p>
        </p:txBody>
      </p:sp>
    </p:spTree>
    <p:extLst>
      <p:ext uri="{BB962C8B-B14F-4D97-AF65-F5344CB8AC3E}">
        <p14:creationId xmlns:p14="http://schemas.microsoft.com/office/powerpoint/2010/main" val="176271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ondary Slide - Option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19199" y="1371600"/>
            <a:ext cx="5254791" cy="4504267"/>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604000" y="1363133"/>
            <a:ext cx="5181600" cy="4504267"/>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AEBE5303-CFC7-465C-B0BB-8A7E0DA5E9E2}"/>
              </a:ext>
            </a:extLst>
          </p:cNvPr>
          <p:cNvSpPr>
            <a:spLocks noGrp="1"/>
          </p:cNvSpPr>
          <p:nvPr>
            <p:ph type="title" hasCustomPrompt="1"/>
          </p:nvPr>
        </p:nvSpPr>
        <p:spPr>
          <a:xfrm>
            <a:off x="1219200" y="685800"/>
            <a:ext cx="10566400" cy="533400"/>
          </a:xfrm>
          <a:prstGeom prst="rect">
            <a:avLst/>
          </a:prstGeom>
        </p:spPr>
        <p:txBody>
          <a:bodyPr/>
          <a:lstStyle>
            <a:lvl1pPr>
              <a:defRPr>
                <a:solidFill>
                  <a:schemeClr val="tx1"/>
                </a:solidFill>
              </a:defRPr>
            </a:lvl1pPr>
          </a:lstStyle>
          <a:p>
            <a:r>
              <a:rPr lang="en-US" dirty="0"/>
              <a:t>Slide Title</a:t>
            </a:r>
          </a:p>
        </p:txBody>
      </p:sp>
    </p:spTree>
    <p:extLst>
      <p:ext uri="{BB962C8B-B14F-4D97-AF65-F5344CB8AC3E}">
        <p14:creationId xmlns:p14="http://schemas.microsoft.com/office/powerpoint/2010/main" val="26794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ondary Slide - Media">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1219200" y="1371600"/>
            <a:ext cx="10566400" cy="4724400"/>
          </a:xfrm>
          <a:prstGeom prst="rect">
            <a:avLst/>
          </a:prstGeom>
        </p:spPr>
        <p:txBody>
          <a:bodyPr/>
          <a:lstStyle/>
          <a:p>
            <a:endParaRPr lang="en-US" dirty="0"/>
          </a:p>
        </p:txBody>
      </p:sp>
      <p:sp>
        <p:nvSpPr>
          <p:cNvPr id="7" name="Title 1">
            <a:extLst>
              <a:ext uri="{FF2B5EF4-FFF2-40B4-BE49-F238E27FC236}">
                <a16:creationId xmlns:a16="http://schemas.microsoft.com/office/drawing/2014/main" id="{D743FA47-892B-491C-A53C-FEAFECF15B8F}"/>
              </a:ext>
            </a:extLst>
          </p:cNvPr>
          <p:cNvSpPr>
            <a:spLocks noGrp="1"/>
          </p:cNvSpPr>
          <p:nvPr>
            <p:ph type="title" hasCustomPrompt="1"/>
          </p:nvPr>
        </p:nvSpPr>
        <p:spPr>
          <a:xfrm>
            <a:off x="1219200" y="685800"/>
            <a:ext cx="10566400" cy="533400"/>
          </a:xfrm>
          <a:prstGeom prst="rect">
            <a:avLst/>
          </a:prstGeom>
        </p:spPr>
        <p:txBody>
          <a:bodyPr/>
          <a:lstStyle>
            <a:lvl1pPr>
              <a:defRPr>
                <a:solidFill>
                  <a:schemeClr val="tx1"/>
                </a:solidFill>
              </a:defRPr>
            </a:lvl1pPr>
          </a:lstStyle>
          <a:p>
            <a:r>
              <a:rPr lang="en-US" dirty="0"/>
              <a:t>Slide Title</a:t>
            </a:r>
          </a:p>
        </p:txBody>
      </p:sp>
    </p:spTree>
    <p:extLst>
      <p:ext uri="{BB962C8B-B14F-4D97-AF65-F5344CB8AC3E}">
        <p14:creationId xmlns:p14="http://schemas.microsoft.com/office/powerpoint/2010/main" val="12961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ary Slide -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1219200" y="1371600"/>
            <a:ext cx="10566400" cy="4724400"/>
          </a:xfrm>
          <a:prstGeom prst="rect">
            <a:avLst/>
          </a:prstGeom>
        </p:spPr>
        <p:txBody>
          <a:bodyPr/>
          <a:lstStyle/>
          <a:p>
            <a:endParaRPr lang="en-US" dirty="0"/>
          </a:p>
        </p:txBody>
      </p:sp>
      <p:sp>
        <p:nvSpPr>
          <p:cNvPr id="6" name="Title 1">
            <a:extLst>
              <a:ext uri="{FF2B5EF4-FFF2-40B4-BE49-F238E27FC236}">
                <a16:creationId xmlns:a16="http://schemas.microsoft.com/office/drawing/2014/main" id="{2531F56B-FEB3-4E96-87AC-983B8F4358CE}"/>
              </a:ext>
            </a:extLst>
          </p:cNvPr>
          <p:cNvSpPr>
            <a:spLocks noGrp="1"/>
          </p:cNvSpPr>
          <p:nvPr>
            <p:ph type="title" hasCustomPrompt="1"/>
          </p:nvPr>
        </p:nvSpPr>
        <p:spPr>
          <a:xfrm>
            <a:off x="1219200" y="685800"/>
            <a:ext cx="10566400" cy="533400"/>
          </a:xfrm>
          <a:prstGeom prst="rect">
            <a:avLst/>
          </a:prstGeom>
        </p:spPr>
        <p:txBody>
          <a:bodyPr/>
          <a:lstStyle>
            <a:lvl1pPr>
              <a:defRPr>
                <a:solidFill>
                  <a:schemeClr val="tx1"/>
                </a:solidFill>
              </a:defRPr>
            </a:lvl1pPr>
          </a:lstStyle>
          <a:p>
            <a:r>
              <a:rPr lang="en-US" dirty="0"/>
              <a:t>Slide Title</a:t>
            </a:r>
          </a:p>
        </p:txBody>
      </p:sp>
    </p:spTree>
    <p:extLst>
      <p:ext uri="{BB962C8B-B14F-4D97-AF65-F5344CB8AC3E}">
        <p14:creationId xmlns:p14="http://schemas.microsoft.com/office/powerpoint/2010/main" val="299045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0"/>
            <a:ext cx="10668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22747EE-7F0A-480B-B983-2BE8080DF75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200" y="152400"/>
            <a:ext cx="914399" cy="457200"/>
          </a:xfrm>
          <a:prstGeom prst="rect">
            <a:avLst/>
          </a:prstGeom>
        </p:spPr>
      </p:pic>
    </p:spTree>
    <p:extLst>
      <p:ext uri="{BB962C8B-B14F-4D97-AF65-F5344CB8AC3E}">
        <p14:creationId xmlns:p14="http://schemas.microsoft.com/office/powerpoint/2010/main" val="4234605449"/>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686" r:id="rId3"/>
    <p:sldLayoutId id="2147483687" r:id="rId4"/>
    <p:sldLayoutId id="2147483689" r:id="rId5"/>
    <p:sldLayoutId id="2147483674" r:id="rId6"/>
    <p:sldLayoutId id="2147483676" r:id="rId7"/>
    <p:sldLayoutId id="2147483675" r:id="rId8"/>
    <p:sldLayoutId id="214748368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257175" rtl="0" eaLnBrk="1" latinLnBrk="0" hangingPunct="1">
        <a:spcBef>
          <a:spcPct val="0"/>
        </a:spcBef>
        <a:buNone/>
        <a:defRPr sz="2400" b="1" kern="1200" cap="none">
          <a:solidFill>
            <a:srgbClr val="335697"/>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2.sv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1.png"/><Relationship Id="rId2" Type="http://schemas.openxmlformats.org/officeDocument/2006/relationships/notesSlide" Target="../notesSlides/notesSlide16.xml"/><Relationship Id="rId16" Type="http://schemas.openxmlformats.org/officeDocument/2006/relationships/image" Target="../media/image20.svg"/><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37.png"/><Relationship Id="rId5" Type="http://schemas.openxmlformats.org/officeDocument/2006/relationships/image" Target="../media/image25.png"/><Relationship Id="rId15" Type="http://schemas.openxmlformats.org/officeDocument/2006/relationships/image" Target="../media/image19.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 Id="rId1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49.svg"/><Relationship Id="rId11" Type="http://schemas.openxmlformats.org/officeDocument/2006/relationships/image" Target="../media/image54.sv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svg"/><Relationship Id="rId9" Type="http://schemas.openxmlformats.org/officeDocument/2006/relationships/image" Target="../media/image52.svg"/></Relationships>
</file>

<file path=ppt/slides/_rels/slide2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png"/><Relationship Id="rId7" Type="http://schemas.openxmlformats.org/officeDocument/2006/relationships/image" Target="../media/image42.sv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8.gif"/><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2.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png"/><Relationship Id="rId7" Type="http://schemas.openxmlformats.org/officeDocument/2006/relationships/image" Target="../media/image42.sv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68.gif"/><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8.gif"/><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69.png"/><Relationship Id="rId7"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64.svg"/><Relationship Id="rId4" Type="http://schemas.openxmlformats.org/officeDocument/2006/relationships/image" Target="../media/image70.svg"/><Relationship Id="rId9"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3.png"/><Relationship Id="rId7"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74.sv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hemeOverride" Target="../theme/themeOverride4.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277890-121B-432F-ADF3-13443F309200}"/>
              </a:ext>
            </a:extLst>
          </p:cNvPr>
          <p:cNvSpPr txBox="1">
            <a:spLocks/>
          </p:cNvSpPr>
          <p:nvPr/>
        </p:nvSpPr>
        <p:spPr>
          <a:xfrm>
            <a:off x="1828800" y="2819399"/>
            <a:ext cx="8534400" cy="1295401"/>
          </a:xfrm>
          <a:prstGeom prst="round2DiagRect">
            <a:avLst/>
          </a:prstGeom>
          <a:solidFill>
            <a:schemeClr val="bg1"/>
          </a:solidFill>
        </p:spPr>
        <p:txBody>
          <a:bodyPr tIns="182880"/>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kumimoji="0" lang="en-US" sz="2800" b="1" i="0" u="none" strike="noStrike" kern="1200" cap="none" spc="0" normalizeH="0" baseline="0" noProof="0" dirty="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SAMPLE SLIDES AND SCRIPTS</a:t>
            </a:r>
          </a:p>
          <a:p>
            <a:pPr algn="ctr"/>
            <a:r>
              <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HYBRID AND VIRTUAL PUBLIC MEETINGS AND HEARINGS</a:t>
            </a:r>
          </a:p>
          <a:p>
            <a:pPr algn="ctr"/>
            <a:endParaRPr lang="en-US" dirty="0"/>
          </a:p>
        </p:txBody>
      </p:sp>
    </p:spTree>
    <p:extLst>
      <p:ext uri="{BB962C8B-B14F-4D97-AF65-F5344CB8AC3E}">
        <p14:creationId xmlns:p14="http://schemas.microsoft.com/office/powerpoint/2010/main" val="4281417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387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828800" y="2819399"/>
            <a:ext cx="8534400"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257175" rtl="0" eaLnBrk="1" fontAlgn="auto" latinLnBrk="0" hangingPunct="1">
              <a:lnSpc>
                <a:spcPct val="10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SPEAKER INTRODUCTIONS </a:t>
            </a:r>
          </a:p>
          <a:p>
            <a:pPr marL="0" marR="0" lvl="0" indent="0" algn="ctr" defTabSz="257175"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j-ea"/>
                <a:cs typeface="Arial" panose="020B0604020202020204" pitchFamily="34" charset="0"/>
              </a:rPr>
              <a:t>SAMPLE SLIDE </a:t>
            </a:r>
            <a:r>
              <a:rPr lang="en-US" sz="1800" dirty="0">
                <a:solidFill>
                  <a:srgbClr val="153879"/>
                </a:solidFill>
                <a:effectLst/>
                <a:ea typeface="+mn-ea"/>
              </a:rPr>
              <a:t>AND SCRIPT</a:t>
            </a:r>
            <a:endPar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j-ea"/>
              <a:cs typeface="Arial" panose="020B0604020202020204" pitchFamily="34" charset="0"/>
            </a:endParaRPr>
          </a:p>
        </p:txBody>
      </p:sp>
      <p:grpSp>
        <p:nvGrpSpPr>
          <p:cNvPr id="3" name="Group 2">
            <a:extLst>
              <a:ext uri="{FF2B5EF4-FFF2-40B4-BE49-F238E27FC236}">
                <a16:creationId xmlns:a16="http://schemas.microsoft.com/office/drawing/2014/main" id="{CD89F6BD-FC93-47E5-AE36-687141A060FE}"/>
              </a:ext>
            </a:extLst>
          </p:cNvPr>
          <p:cNvGrpSpPr/>
          <p:nvPr/>
        </p:nvGrpSpPr>
        <p:grpSpPr>
          <a:xfrm>
            <a:off x="11506200" y="6324600"/>
            <a:ext cx="457200" cy="304800"/>
            <a:chOff x="8412480" y="6309360"/>
            <a:chExt cx="457200" cy="304800"/>
          </a:xfrm>
        </p:grpSpPr>
        <p:sp>
          <p:nvSpPr>
            <p:cNvPr id="5" name="Oval 4">
              <a:extLst>
                <a:ext uri="{FF2B5EF4-FFF2-40B4-BE49-F238E27FC236}">
                  <a16:creationId xmlns:a16="http://schemas.microsoft.com/office/drawing/2014/main" id="{077C3BF2-9C89-4929-8B5F-821000B7A6DB}"/>
                </a:ext>
              </a:extLst>
            </p:cNvPr>
            <p:cNvSpPr/>
            <p:nvPr/>
          </p:nvSpPr>
          <p:spPr>
            <a:xfrm>
              <a:off x="8519160" y="63093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Slide Number Placeholder 3">
              <a:extLst>
                <a:ext uri="{FF2B5EF4-FFF2-40B4-BE49-F238E27FC236}">
                  <a16:creationId xmlns:a16="http://schemas.microsoft.com/office/drawing/2014/main" id="{AD46ABBE-1685-494F-AE88-F643E0C7F0BB}"/>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sysClr val="windowText" lastClr="000000"/>
                  </a:solidFill>
                </a:rPr>
                <a:t> </a:t>
              </a:r>
              <a:fld id="{60B97012-0F89-47F0-A4E4-7FD79E709386}" type="slidenum">
                <a:rPr lang="en-US" sz="1200" smtClean="0">
                  <a:solidFill>
                    <a:sysClr val="windowText" lastClr="000000"/>
                  </a:solidFill>
                </a:rPr>
                <a:pPr algn="ctr">
                  <a:defRPr/>
                </a:pPr>
                <a:t>10</a:t>
              </a:fld>
              <a:endParaRPr lang="en-US" sz="1200" dirty="0">
                <a:solidFill>
                  <a:sysClr val="windowText" lastClr="000000"/>
                </a:solidFill>
              </a:endParaRPr>
            </a:p>
          </p:txBody>
        </p:sp>
      </p:grpSp>
    </p:spTree>
    <p:extLst>
      <p:ext uri="{BB962C8B-B14F-4D97-AF65-F5344CB8AC3E}">
        <p14:creationId xmlns:p14="http://schemas.microsoft.com/office/powerpoint/2010/main" val="121560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9CD99197-00E2-4315-B346-786B0A1ACBB1}"/>
              </a:ext>
            </a:extLst>
          </p:cNvPr>
          <p:cNvSpPr txBox="1">
            <a:spLocks/>
          </p:cNvSpPr>
          <p:nvPr/>
        </p:nvSpPr>
        <p:spPr>
          <a:xfrm>
            <a:off x="4800599" y="1463040"/>
            <a:ext cx="1896575" cy="2084832"/>
          </a:xfrm>
          <a:prstGeom prst="rect">
            <a:avLst/>
          </a:prstGeom>
          <a:noFill/>
          <a:ln>
            <a:solidFill>
              <a:schemeClr val="bg1">
                <a:lumMod val="65000"/>
              </a:schemeClr>
            </a:solidFill>
          </a:ln>
        </p:spPr>
        <p:txBody>
          <a:bodyPr lIns="274320" tIns="91440" rIns="274320" bIns="36576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 Placeholder 10">
            <a:extLst>
              <a:ext uri="{FF2B5EF4-FFF2-40B4-BE49-F238E27FC236}">
                <a16:creationId xmlns:a16="http://schemas.microsoft.com/office/drawing/2014/main" id="{8998CC10-E59A-4C65-9D4C-FEC265B0686B}"/>
              </a:ext>
            </a:extLst>
          </p:cNvPr>
          <p:cNvSpPr txBox="1">
            <a:spLocks/>
          </p:cNvSpPr>
          <p:nvPr/>
        </p:nvSpPr>
        <p:spPr>
          <a:xfrm>
            <a:off x="1325880" y="1463041"/>
            <a:ext cx="3017520" cy="4351338"/>
          </a:xfrm>
          <a:prstGeom prst="rect">
            <a:avLst/>
          </a:prstGeom>
          <a:noFill/>
          <a:ln>
            <a:solidFill>
              <a:schemeClr val="bg1">
                <a:lumMod val="65000"/>
              </a:schemeClr>
            </a:solidFill>
          </a:ln>
        </p:spPr>
        <p:txBody>
          <a:bodyPr lIns="274320" tIns="91440" rIns="274320" bIns="27432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 Placeholder 10">
            <a:extLst>
              <a:ext uri="{FF2B5EF4-FFF2-40B4-BE49-F238E27FC236}">
                <a16:creationId xmlns:a16="http://schemas.microsoft.com/office/drawing/2014/main" id="{277611E0-4A52-4015-909F-D6006044DC32}"/>
              </a:ext>
            </a:extLst>
          </p:cNvPr>
          <p:cNvSpPr txBox="1">
            <a:spLocks/>
          </p:cNvSpPr>
          <p:nvPr/>
        </p:nvSpPr>
        <p:spPr>
          <a:xfrm>
            <a:off x="8208264" y="3725497"/>
            <a:ext cx="1896575" cy="2088882"/>
          </a:xfrm>
          <a:prstGeom prst="rect">
            <a:avLst/>
          </a:prstGeom>
          <a:noFill/>
          <a:ln>
            <a:solidFill>
              <a:schemeClr val="bg1">
                <a:lumMod val="65000"/>
              </a:schemeClr>
            </a:solidFill>
          </a:ln>
        </p:spPr>
        <p:txBody>
          <a:bodyPr lIns="274320" tIns="91440" rIns="274320" bIns="36576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 Placeholder 10">
            <a:extLst>
              <a:ext uri="{FF2B5EF4-FFF2-40B4-BE49-F238E27FC236}">
                <a16:creationId xmlns:a16="http://schemas.microsoft.com/office/drawing/2014/main" id="{A649FAF6-A533-4DC3-A367-44A1AB57423F}"/>
              </a:ext>
            </a:extLst>
          </p:cNvPr>
          <p:cNvSpPr txBox="1">
            <a:spLocks/>
          </p:cNvSpPr>
          <p:nvPr/>
        </p:nvSpPr>
        <p:spPr>
          <a:xfrm>
            <a:off x="8208264" y="1463040"/>
            <a:ext cx="1896575" cy="2084832"/>
          </a:xfrm>
          <a:prstGeom prst="rect">
            <a:avLst/>
          </a:prstGeom>
          <a:noFill/>
          <a:ln>
            <a:solidFill>
              <a:schemeClr val="bg1">
                <a:lumMod val="65000"/>
              </a:schemeClr>
            </a:solidFill>
          </a:ln>
        </p:spPr>
        <p:txBody>
          <a:bodyPr lIns="274320" tIns="91440" rIns="274320" bIns="36576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Graphic 7" descr="Male profile">
            <a:extLst>
              <a:ext uri="{FF2B5EF4-FFF2-40B4-BE49-F238E27FC236}">
                <a16:creationId xmlns:a16="http://schemas.microsoft.com/office/drawing/2014/main" id="{86036891-0C77-4E95-BF1B-731CFF46FA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3024" y="1623783"/>
            <a:ext cx="1932028" cy="1932028"/>
          </a:xfrm>
          <a:prstGeom prst="rect">
            <a:avLst/>
          </a:prstGeom>
        </p:spPr>
      </p:pic>
      <p:pic>
        <p:nvPicPr>
          <p:cNvPr id="9" name="Graphic 8" descr="Female Profile">
            <a:extLst>
              <a:ext uri="{FF2B5EF4-FFF2-40B4-BE49-F238E27FC236}">
                <a16:creationId xmlns:a16="http://schemas.microsoft.com/office/drawing/2014/main" id="{0D302943-F327-4135-A3FF-AA8F63C751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3024" y="3882351"/>
            <a:ext cx="1932028" cy="1932028"/>
          </a:xfrm>
          <a:prstGeom prst="rect">
            <a:avLst/>
          </a:prstGeom>
        </p:spPr>
      </p:pic>
      <p:sp>
        <p:nvSpPr>
          <p:cNvPr id="11" name="TextBox 10">
            <a:extLst>
              <a:ext uri="{FF2B5EF4-FFF2-40B4-BE49-F238E27FC236}">
                <a16:creationId xmlns:a16="http://schemas.microsoft.com/office/drawing/2014/main" id="{6DD94408-2DF7-4767-86CA-030908785E63}"/>
              </a:ext>
            </a:extLst>
          </p:cNvPr>
          <p:cNvSpPr txBox="1"/>
          <p:nvPr/>
        </p:nvSpPr>
        <p:spPr>
          <a:xfrm>
            <a:off x="10246972" y="4791670"/>
            <a:ext cx="13354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Speaker</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Affiliation</a:t>
            </a:r>
          </a:p>
        </p:txBody>
      </p:sp>
      <p:grpSp>
        <p:nvGrpSpPr>
          <p:cNvPr id="12" name="Group 11">
            <a:extLst>
              <a:ext uri="{FF2B5EF4-FFF2-40B4-BE49-F238E27FC236}">
                <a16:creationId xmlns:a16="http://schemas.microsoft.com/office/drawing/2014/main" id="{307398C0-695E-45B9-93EE-F83EFEA3E0E3}"/>
              </a:ext>
            </a:extLst>
          </p:cNvPr>
          <p:cNvGrpSpPr/>
          <p:nvPr/>
        </p:nvGrpSpPr>
        <p:grpSpPr>
          <a:xfrm>
            <a:off x="11506200" y="6324600"/>
            <a:ext cx="457200" cy="304800"/>
            <a:chOff x="8412480" y="6309360"/>
            <a:chExt cx="457200" cy="304800"/>
          </a:xfrm>
        </p:grpSpPr>
        <p:sp>
          <p:nvSpPr>
            <p:cNvPr id="13" name="Oval 12">
              <a:extLst>
                <a:ext uri="{FF2B5EF4-FFF2-40B4-BE49-F238E27FC236}">
                  <a16:creationId xmlns:a16="http://schemas.microsoft.com/office/drawing/2014/main" id="{41D6193D-1B99-4C7B-9EA1-DF671DF3F525}"/>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Slide Number Placeholder 3">
              <a:extLst>
                <a:ext uri="{FF2B5EF4-FFF2-40B4-BE49-F238E27FC236}">
                  <a16:creationId xmlns:a16="http://schemas.microsoft.com/office/drawing/2014/main" id="{53D48625-9094-4D74-BF45-0FB35E2F0412}"/>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10">
            <a:extLst>
              <a:ext uri="{FF2B5EF4-FFF2-40B4-BE49-F238E27FC236}">
                <a16:creationId xmlns:a16="http://schemas.microsoft.com/office/drawing/2014/main" id="{2D0B7C93-02D2-44A2-990F-A16E537267C8}"/>
              </a:ext>
            </a:extLst>
          </p:cNvPr>
          <p:cNvSpPr txBox="1">
            <a:spLocks/>
          </p:cNvSpPr>
          <p:nvPr/>
        </p:nvSpPr>
        <p:spPr>
          <a:xfrm>
            <a:off x="4800599" y="3725497"/>
            <a:ext cx="1896575" cy="2088882"/>
          </a:xfrm>
          <a:prstGeom prst="rect">
            <a:avLst/>
          </a:prstGeom>
          <a:noFill/>
          <a:ln>
            <a:solidFill>
              <a:schemeClr val="bg1">
                <a:lumMod val="65000"/>
              </a:schemeClr>
            </a:solidFill>
          </a:ln>
        </p:spPr>
        <p:txBody>
          <a:bodyPr lIns="274320" tIns="91440" rIns="274320" bIns="36576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9" name="Graphic 18" descr="Male profile">
            <a:extLst>
              <a:ext uri="{FF2B5EF4-FFF2-40B4-BE49-F238E27FC236}">
                <a16:creationId xmlns:a16="http://schemas.microsoft.com/office/drawing/2014/main" id="{549ACD10-1ED2-4C01-BEDE-BF6916C5C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7071" y="3886240"/>
            <a:ext cx="1932028" cy="1932028"/>
          </a:xfrm>
          <a:prstGeom prst="rect">
            <a:avLst/>
          </a:prstGeom>
        </p:spPr>
      </p:pic>
      <p:pic>
        <p:nvPicPr>
          <p:cNvPr id="21" name="Graphic 20" descr="Female Profile">
            <a:extLst>
              <a:ext uri="{FF2B5EF4-FFF2-40B4-BE49-F238E27FC236}">
                <a16:creationId xmlns:a16="http://schemas.microsoft.com/office/drawing/2014/main" id="{E58B9F86-4EC3-4D92-900E-234242685E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7071" y="1623783"/>
            <a:ext cx="1932028" cy="1932028"/>
          </a:xfrm>
          <a:prstGeom prst="rect">
            <a:avLst/>
          </a:prstGeom>
        </p:spPr>
      </p:pic>
      <p:sp>
        <p:nvSpPr>
          <p:cNvPr id="25" name="TextBox 24">
            <a:extLst>
              <a:ext uri="{FF2B5EF4-FFF2-40B4-BE49-F238E27FC236}">
                <a16:creationId xmlns:a16="http://schemas.microsoft.com/office/drawing/2014/main" id="{D54FD704-61DC-4309-AAD6-19021E4513D4}"/>
              </a:ext>
            </a:extLst>
          </p:cNvPr>
          <p:cNvSpPr txBox="1"/>
          <p:nvPr/>
        </p:nvSpPr>
        <p:spPr>
          <a:xfrm>
            <a:off x="10246972" y="2589797"/>
            <a:ext cx="13354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Speaker</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Affiliation</a:t>
            </a:r>
          </a:p>
        </p:txBody>
      </p:sp>
      <p:sp>
        <p:nvSpPr>
          <p:cNvPr id="27" name="TextBox 26">
            <a:extLst>
              <a:ext uri="{FF2B5EF4-FFF2-40B4-BE49-F238E27FC236}">
                <a16:creationId xmlns:a16="http://schemas.microsoft.com/office/drawing/2014/main" id="{D770653D-6E0C-45E6-96D8-5B6528C8157F}"/>
              </a:ext>
            </a:extLst>
          </p:cNvPr>
          <p:cNvSpPr txBox="1"/>
          <p:nvPr/>
        </p:nvSpPr>
        <p:spPr>
          <a:xfrm>
            <a:off x="6817972" y="4791670"/>
            <a:ext cx="13354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Speaker</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Affiliation</a:t>
            </a:r>
          </a:p>
        </p:txBody>
      </p:sp>
      <p:sp>
        <p:nvSpPr>
          <p:cNvPr id="29" name="TextBox 28">
            <a:extLst>
              <a:ext uri="{FF2B5EF4-FFF2-40B4-BE49-F238E27FC236}">
                <a16:creationId xmlns:a16="http://schemas.microsoft.com/office/drawing/2014/main" id="{CF0B084B-5D61-46B2-804F-F470B1021E14}"/>
              </a:ext>
            </a:extLst>
          </p:cNvPr>
          <p:cNvSpPr txBox="1"/>
          <p:nvPr/>
        </p:nvSpPr>
        <p:spPr>
          <a:xfrm>
            <a:off x="6817972" y="2589797"/>
            <a:ext cx="13354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Speaker</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Affiliation</a:t>
            </a:r>
          </a:p>
        </p:txBody>
      </p:sp>
      <p:sp>
        <p:nvSpPr>
          <p:cNvPr id="15" name="Title 2">
            <a:extLst>
              <a:ext uri="{FF2B5EF4-FFF2-40B4-BE49-F238E27FC236}">
                <a16:creationId xmlns:a16="http://schemas.microsoft.com/office/drawing/2014/main" id="{99DDD44F-37C4-4019-B8B4-CD7521997563}"/>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Speaker Introductions</a:t>
            </a:r>
          </a:p>
        </p:txBody>
      </p:sp>
    </p:spTree>
    <p:extLst>
      <p:ext uri="{BB962C8B-B14F-4D97-AF65-F5344CB8AC3E}">
        <p14:creationId xmlns:p14="http://schemas.microsoft.com/office/powerpoint/2010/main" val="535303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387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828800" y="2819399"/>
            <a:ext cx="8534400"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257175" rtl="0" eaLnBrk="1" fontAlgn="auto" latinLnBrk="0" hangingPunct="1">
              <a:lnSpc>
                <a:spcPct val="10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PUBLIC MEETING/HEARING AGENDA</a:t>
            </a:r>
          </a:p>
          <a:p>
            <a:pPr marL="0" marR="0" lvl="0" indent="0" algn="ctr" defTabSz="257175"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j-ea"/>
                <a:cs typeface="Arial" panose="020B0604020202020204" pitchFamily="34" charset="0"/>
              </a:rPr>
              <a:t>SAMPLE SLIDES </a:t>
            </a:r>
            <a:r>
              <a:rPr lang="en-US" sz="1800" dirty="0">
                <a:solidFill>
                  <a:srgbClr val="153879"/>
                </a:solidFill>
                <a:effectLst/>
                <a:ea typeface="+mn-ea"/>
              </a:rPr>
              <a:t>AND SCRIPTS</a:t>
            </a:r>
            <a:endPar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j-ea"/>
              <a:cs typeface="Arial" panose="020B0604020202020204" pitchFamily="34" charset="0"/>
            </a:endParaRPr>
          </a:p>
        </p:txBody>
      </p:sp>
      <p:grpSp>
        <p:nvGrpSpPr>
          <p:cNvPr id="3" name="Group 2">
            <a:extLst>
              <a:ext uri="{FF2B5EF4-FFF2-40B4-BE49-F238E27FC236}">
                <a16:creationId xmlns:a16="http://schemas.microsoft.com/office/drawing/2014/main" id="{F9E2D04D-1B13-4C4C-98F0-369ABA4FA89A}"/>
              </a:ext>
            </a:extLst>
          </p:cNvPr>
          <p:cNvGrpSpPr/>
          <p:nvPr/>
        </p:nvGrpSpPr>
        <p:grpSpPr>
          <a:xfrm>
            <a:off x="11506200" y="6324600"/>
            <a:ext cx="457200" cy="304800"/>
            <a:chOff x="8412480" y="6309360"/>
            <a:chExt cx="457200" cy="304800"/>
          </a:xfrm>
        </p:grpSpPr>
        <p:sp>
          <p:nvSpPr>
            <p:cNvPr id="5" name="Oval 4">
              <a:extLst>
                <a:ext uri="{FF2B5EF4-FFF2-40B4-BE49-F238E27FC236}">
                  <a16:creationId xmlns:a16="http://schemas.microsoft.com/office/drawing/2014/main" id="{11138A61-90EF-411D-A0D5-07E2898EECBC}"/>
                </a:ext>
              </a:extLst>
            </p:cNvPr>
            <p:cNvSpPr/>
            <p:nvPr/>
          </p:nvSpPr>
          <p:spPr>
            <a:xfrm>
              <a:off x="8519160" y="63093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Slide Number Placeholder 3">
              <a:extLst>
                <a:ext uri="{FF2B5EF4-FFF2-40B4-BE49-F238E27FC236}">
                  <a16:creationId xmlns:a16="http://schemas.microsoft.com/office/drawing/2014/main" id="{364F7B92-C684-4A90-8C2C-88381A6CBD8C}"/>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sysClr val="windowText" lastClr="000000"/>
                  </a:solidFill>
                </a:rPr>
                <a:t> </a:t>
              </a:r>
              <a:fld id="{60B97012-0F89-47F0-A4E4-7FD79E709386}" type="slidenum">
                <a:rPr lang="en-US" sz="1200" smtClean="0">
                  <a:solidFill>
                    <a:sysClr val="windowText" lastClr="000000"/>
                  </a:solidFill>
                </a:rPr>
                <a:pPr algn="ctr">
                  <a:defRPr/>
                </a:pPr>
                <a:t>12</a:t>
              </a:fld>
              <a:endParaRPr lang="en-US" sz="1200" dirty="0">
                <a:solidFill>
                  <a:sysClr val="windowText" lastClr="000000"/>
                </a:solidFill>
              </a:endParaRPr>
            </a:p>
          </p:txBody>
        </p:sp>
      </p:grpSp>
    </p:spTree>
    <p:extLst>
      <p:ext uri="{BB962C8B-B14F-4D97-AF65-F5344CB8AC3E}">
        <p14:creationId xmlns:p14="http://schemas.microsoft.com/office/powerpoint/2010/main" val="357544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1A14FDC-AA8F-4F3C-BFA8-81F1D27955F2}"/>
              </a:ext>
            </a:extLst>
          </p:cNvPr>
          <p:cNvGrpSpPr/>
          <p:nvPr/>
        </p:nvGrpSpPr>
        <p:grpSpPr>
          <a:xfrm>
            <a:off x="11506200" y="6324600"/>
            <a:ext cx="457200" cy="304800"/>
            <a:chOff x="8412480" y="6309360"/>
            <a:chExt cx="457200" cy="304800"/>
          </a:xfrm>
        </p:grpSpPr>
        <p:sp>
          <p:nvSpPr>
            <p:cNvPr id="13" name="Oval 12">
              <a:extLst>
                <a:ext uri="{FF2B5EF4-FFF2-40B4-BE49-F238E27FC236}">
                  <a16:creationId xmlns:a16="http://schemas.microsoft.com/office/drawing/2014/main" id="{4BCEDBF5-078F-4C09-AF35-CE4D83EC93A2}"/>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Slide Number Placeholder 3">
              <a:extLst>
                <a:ext uri="{FF2B5EF4-FFF2-40B4-BE49-F238E27FC236}">
                  <a16:creationId xmlns:a16="http://schemas.microsoft.com/office/drawing/2014/main" id="{DA4F0ADD-B813-41F0-81D8-99E492D327A8}"/>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5" name="Title 2">
            <a:extLst>
              <a:ext uri="{FF2B5EF4-FFF2-40B4-BE49-F238E27FC236}">
                <a16:creationId xmlns:a16="http://schemas.microsoft.com/office/drawing/2014/main" id="{4C09D8C6-12CC-4A9E-8458-0634D803AE44}"/>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Public [Meeting Type] Agenda</a:t>
            </a:r>
          </a:p>
        </p:txBody>
      </p:sp>
      <p:sp>
        <p:nvSpPr>
          <p:cNvPr id="5" name="Text Placeholder 10">
            <a:extLst>
              <a:ext uri="{FF2B5EF4-FFF2-40B4-BE49-F238E27FC236}">
                <a16:creationId xmlns:a16="http://schemas.microsoft.com/office/drawing/2014/main" id="{B1E35022-CD30-44F7-B017-C0ECC8F93DBE}"/>
              </a:ext>
            </a:extLst>
          </p:cNvPr>
          <p:cNvSpPr txBox="1">
            <a:spLocks/>
          </p:cNvSpPr>
          <p:nvPr/>
        </p:nvSpPr>
        <p:spPr>
          <a:xfrm>
            <a:off x="1177119" y="1295400"/>
            <a:ext cx="8576481" cy="530352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400050" marR="0" lvl="1" indent="-400050" algn="l" defTabSz="914400" rtl="0" eaLnBrk="1" fontAlgn="auto" latinLnBrk="0" hangingPunct="1">
              <a:lnSpc>
                <a:spcPct val="90000"/>
              </a:lnSpc>
              <a:spcBef>
                <a:spcPts val="0"/>
              </a:spcBef>
              <a:spcAft>
                <a:spcPts val="15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[Purpose of the meeting/hearing]</a:t>
            </a:r>
          </a:p>
          <a:p>
            <a:pPr marL="400050" marR="0" lvl="1" indent="-400050" algn="l" defTabSz="914400" rtl="0" eaLnBrk="1" fontAlgn="auto" latinLnBrk="0" hangingPunct="1">
              <a:lnSpc>
                <a:spcPct val="90000"/>
              </a:lnSpc>
              <a:spcBef>
                <a:spcPts val="0"/>
              </a:spcBef>
              <a:spcAft>
                <a:spcPts val="15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[How to provide input]</a:t>
            </a:r>
          </a:p>
          <a:p>
            <a:pPr marL="400050" marR="0" lvl="1" indent="-400050" algn="l" defTabSz="914400" rtl="0" eaLnBrk="1" fontAlgn="auto" latinLnBrk="0" hangingPunct="1">
              <a:lnSpc>
                <a:spcPct val="90000"/>
              </a:lnSpc>
              <a:spcBef>
                <a:spcPts val="0"/>
              </a:spcBef>
              <a:spcAft>
                <a:spcPts val="15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[Public meeting/hearing compliance]</a:t>
            </a:r>
          </a:p>
          <a:p>
            <a:pPr marL="400050" marR="0" lvl="1" indent="-400050" algn="l" defTabSz="914400" rtl="0" eaLnBrk="1" fontAlgn="auto" latinLnBrk="0" hangingPunct="1">
              <a:lnSpc>
                <a:spcPct val="90000"/>
              </a:lnSpc>
              <a:spcBef>
                <a:spcPts val="0"/>
              </a:spcBef>
              <a:spcAft>
                <a:spcPts val="15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[About the proposed action]</a:t>
            </a:r>
          </a:p>
          <a:p>
            <a:pPr marL="400050" marR="0" lvl="1" indent="-400050" algn="l" defTabSz="914400" rtl="0" eaLnBrk="1" fontAlgn="auto" latinLnBrk="0" hangingPunct="1">
              <a:lnSpc>
                <a:spcPct val="90000"/>
              </a:lnSpc>
              <a:spcBef>
                <a:spcPts val="0"/>
              </a:spcBef>
              <a:spcAft>
                <a:spcPts val="15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[Public comments and questions]</a:t>
            </a:r>
          </a:p>
          <a:p>
            <a:pPr marL="400050" marR="0" lvl="1" indent="-4000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[Final remarks and close meeting/hearing]</a:t>
            </a:r>
          </a:p>
          <a:p>
            <a:pPr marL="857250" marR="0" lvl="2" indent="-400050" algn="l" defTabSz="914400" rtl="0" eaLnBrk="1" fontAlgn="auto" latinLnBrk="0" hangingPunct="1">
              <a:lnSpc>
                <a:spcPct val="90000"/>
              </a:lnSpc>
              <a:spcBef>
                <a:spcPts val="0"/>
              </a:spcBef>
              <a:spcAft>
                <a:spcPts val="120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[How to provide input after the meeting/hearing]</a:t>
            </a:r>
          </a:p>
          <a:p>
            <a:pPr marL="857250" marR="0" lvl="2" indent="-400050" algn="l" defTabSz="914400" rtl="0" eaLnBrk="1" fontAlgn="auto" latinLnBrk="0" hangingPunct="1">
              <a:lnSpc>
                <a:spcPct val="90000"/>
              </a:lnSpc>
              <a:spcBef>
                <a:spcPts val="0"/>
              </a:spcBef>
              <a:spcAft>
                <a:spcPts val="120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[Where to find the meeting/hearing recording]</a:t>
            </a:r>
          </a:p>
          <a:p>
            <a:pPr marL="857250" marR="0" lvl="2" indent="-400050" algn="l" defTabSz="914400" rtl="0" eaLnBrk="1" fontAlgn="auto" latinLnBrk="0" hangingPunct="1">
              <a:lnSpc>
                <a:spcPct val="90000"/>
              </a:lnSpc>
              <a:spcBef>
                <a:spcPts val="0"/>
              </a:spcBef>
              <a:spcAft>
                <a:spcPts val="120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[Where to find the exit survey]</a:t>
            </a:r>
          </a:p>
          <a:p>
            <a:pPr marL="400050" marR="0" lvl="0" indent="-4000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4982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387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828800" y="2819399"/>
            <a:ext cx="8534400"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257175" rtl="0" eaLnBrk="1" fontAlgn="auto" latinLnBrk="0" hangingPunct="1">
              <a:lnSpc>
                <a:spcPct val="100000"/>
              </a:lnSpc>
              <a:spcBef>
                <a:spcPct val="0"/>
              </a:spcBef>
              <a:spcAft>
                <a:spcPts val="600"/>
              </a:spcAft>
              <a:buClrTx/>
              <a:buSzTx/>
              <a:buFontTx/>
              <a:buNone/>
              <a:tabLst/>
              <a:defRPr/>
            </a:pPr>
            <a:r>
              <a:rPr lang="en-US" dirty="0"/>
              <a:t>HOW TO SUBMIT COMMENTS AND QUESTIONS</a:t>
            </a:r>
            <a:endParaRPr kumimoji="0" lang="en-US" sz="2800" b="1" i="0" u="none" strike="noStrike" kern="1200" cap="none" spc="0" normalizeH="0" baseline="0" noProof="0" dirty="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a:p>
            <a:pPr marL="0" marR="0" lvl="0" indent="0" algn="ctr" defTabSz="257175"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j-ea"/>
                <a:cs typeface="Arial" panose="020B0604020202020204" pitchFamily="34" charset="0"/>
              </a:rPr>
              <a:t>SAMPLE SLIDES </a:t>
            </a:r>
            <a:r>
              <a:rPr lang="en-US" sz="1800" dirty="0">
                <a:solidFill>
                  <a:srgbClr val="153879"/>
                </a:solidFill>
                <a:effectLst/>
                <a:ea typeface="+mn-ea"/>
              </a:rPr>
              <a:t>AND SCRIPTS</a:t>
            </a:r>
            <a:endPar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4101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841076A3-0B69-4921-B524-4164112D3564}"/>
              </a:ext>
            </a:extLst>
          </p:cNvPr>
          <p:cNvSpPr txBox="1">
            <a:spLocks/>
          </p:cNvSpPr>
          <p:nvPr/>
        </p:nvSpPr>
        <p:spPr>
          <a:xfrm>
            <a:off x="7848601" y="4038600"/>
            <a:ext cx="3806360" cy="2438401"/>
          </a:xfrm>
          <a:prstGeom prst="rect">
            <a:avLst/>
          </a:prstGeom>
          <a:noFill/>
          <a:ln>
            <a:solidFill>
              <a:schemeClr val="bg1">
                <a:lumMod val="65000"/>
              </a:schemeClr>
            </a:solid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[FDOT District/TPK]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[Address]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[Address]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[Email]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grpSp>
        <p:nvGrpSpPr>
          <p:cNvPr id="12" name="Group 11">
            <a:extLst>
              <a:ext uri="{FF2B5EF4-FFF2-40B4-BE49-F238E27FC236}">
                <a16:creationId xmlns:a16="http://schemas.microsoft.com/office/drawing/2014/main" id="{01A14FDC-AA8F-4F3C-BFA8-81F1D27955F2}"/>
              </a:ext>
            </a:extLst>
          </p:cNvPr>
          <p:cNvGrpSpPr/>
          <p:nvPr/>
        </p:nvGrpSpPr>
        <p:grpSpPr>
          <a:xfrm>
            <a:off x="11506200" y="6324600"/>
            <a:ext cx="457200" cy="304800"/>
            <a:chOff x="8412480" y="6309360"/>
            <a:chExt cx="457200" cy="304800"/>
          </a:xfrm>
        </p:grpSpPr>
        <p:sp>
          <p:nvSpPr>
            <p:cNvPr id="13" name="Oval 12">
              <a:extLst>
                <a:ext uri="{FF2B5EF4-FFF2-40B4-BE49-F238E27FC236}">
                  <a16:creationId xmlns:a16="http://schemas.microsoft.com/office/drawing/2014/main" id="{4BCEDBF5-078F-4C09-AF35-CE4D83EC93A2}"/>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Slide Number Placeholder 3">
              <a:extLst>
                <a:ext uri="{FF2B5EF4-FFF2-40B4-BE49-F238E27FC236}">
                  <a16:creationId xmlns:a16="http://schemas.microsoft.com/office/drawing/2014/main" id="{DA4F0ADD-B813-41F0-81D8-99E492D327A8}"/>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5" name="Title 2">
            <a:extLst>
              <a:ext uri="{FF2B5EF4-FFF2-40B4-BE49-F238E27FC236}">
                <a16:creationId xmlns:a16="http://schemas.microsoft.com/office/drawing/2014/main" id="{4C09D8C6-12CC-4A9E-8458-0634D803AE44}"/>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u="sng"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Written</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Comments and Questions</a:t>
            </a:r>
          </a:p>
        </p:txBody>
      </p:sp>
      <p:sp>
        <p:nvSpPr>
          <p:cNvPr id="5" name="Text Placeholder 10">
            <a:extLst>
              <a:ext uri="{FF2B5EF4-FFF2-40B4-BE49-F238E27FC236}">
                <a16:creationId xmlns:a16="http://schemas.microsoft.com/office/drawing/2014/main" id="{B1E35022-CD30-44F7-B017-C0ECC8F93DBE}"/>
              </a:ext>
            </a:extLst>
          </p:cNvPr>
          <p:cNvSpPr txBox="1">
            <a:spLocks/>
          </p:cNvSpPr>
          <p:nvPr/>
        </p:nvSpPr>
        <p:spPr>
          <a:xfrm>
            <a:off x="1177119" y="1295400"/>
            <a:ext cx="6061881" cy="530352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2500"/>
              </a:spcAft>
              <a:buClrTx/>
              <a:buSzTx/>
              <a:buFont typeface="Arial" panose="020B0604020202020204" pitchFamily="34" charset="0"/>
              <a:buNone/>
              <a:tabLst/>
              <a:defRPr/>
            </a:pPr>
            <a:r>
              <a:rPr kumimoji="0" lang="en-US" sz="300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Multiple ways to submit:</a:t>
            </a:r>
          </a:p>
          <a:p>
            <a:pPr marL="514350" indent="-514350">
              <a:lnSpc>
                <a:spcPct val="90000"/>
              </a:lnSpc>
              <a:spcBef>
                <a:spcPts val="0"/>
              </a:spcBef>
              <a:spcAft>
                <a:spcPts val="1200"/>
              </a:spcAft>
              <a:buFont typeface="+mj-lt"/>
              <a:buAutoNum type="arabicPeriod"/>
              <a:defRPr/>
            </a:pPr>
            <a:r>
              <a:rPr lang="en-US" dirty="0">
                <a:solidFill>
                  <a:srgbClr val="153879"/>
                </a:solidFill>
                <a:latin typeface="Arial" panose="020B0604020202020204" pitchFamily="34" charset="0"/>
                <a:cs typeface="Arial" panose="020B0604020202020204" pitchFamily="34" charset="0"/>
              </a:rPr>
              <a:t>Online using GoToWebinar </a:t>
            </a:r>
          </a:p>
          <a:p>
            <a:pPr marL="514350" indent="0">
              <a:lnSpc>
                <a:spcPct val="90000"/>
              </a:lnSpc>
              <a:spcBef>
                <a:spcPts val="0"/>
              </a:spcBef>
              <a:spcAft>
                <a:spcPts val="1200"/>
              </a:spcAft>
              <a:buNone/>
              <a:defRPr/>
            </a:pPr>
            <a:r>
              <a:rPr lang="en-US" sz="2600" dirty="0">
                <a:latin typeface="Arial" panose="020B0604020202020204" pitchFamily="34" charset="0"/>
                <a:cs typeface="Arial" panose="020B0604020202020204" pitchFamily="34" charset="0"/>
              </a:rPr>
              <a:t>Type your comment/question in the             </a:t>
            </a:r>
            <a:r>
              <a:rPr lang="en-US" sz="2600" b="1" dirty="0">
                <a:latin typeface="Arial" panose="020B0604020202020204" pitchFamily="34" charset="0"/>
                <a:cs typeface="Arial" panose="020B0604020202020204" pitchFamily="34" charset="0"/>
              </a:rPr>
              <a:t>Question box</a:t>
            </a:r>
          </a:p>
          <a:p>
            <a:pPr marL="514350" marR="0" lvl="0" indent="-514350" algn="l" defTabSz="914400" rtl="0" eaLnBrk="1" fontAlgn="auto" latinLnBrk="0" hangingPunct="1">
              <a:lnSpc>
                <a:spcPct val="90000"/>
              </a:lnSpc>
              <a:spcBef>
                <a:spcPts val="0"/>
              </a:spcBef>
              <a:spcAft>
                <a:spcPts val="2500"/>
              </a:spcAft>
              <a:buClrTx/>
              <a:buSzTx/>
              <a:buFont typeface="+mj-lt"/>
              <a:buAutoNum type="arabicPeriod" startAt="2"/>
              <a:tabLst/>
              <a:defRPr/>
            </a:pPr>
            <a:r>
              <a:rPr kumimoji="0" lang="en-US" sz="280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Online at project website</a:t>
            </a:r>
          </a:p>
          <a:p>
            <a:pPr marL="514350" marR="0" lvl="0" indent="-514350" algn="l" defTabSz="914400" rtl="0" eaLnBrk="1" fontAlgn="auto" latinLnBrk="0" hangingPunct="1">
              <a:lnSpc>
                <a:spcPct val="90000"/>
              </a:lnSpc>
              <a:spcBef>
                <a:spcPts val="0"/>
              </a:spcBef>
              <a:spcAft>
                <a:spcPts val="2500"/>
              </a:spcAft>
              <a:buClrTx/>
              <a:buSzTx/>
              <a:buFont typeface="+mj-lt"/>
              <a:buAutoNum type="arabicPeriod" startAt="2"/>
              <a:tabLst/>
              <a:defRPr/>
            </a:pPr>
            <a:r>
              <a:rPr kumimoji="0" lang="en-US" sz="280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In-person using Comment Form</a:t>
            </a:r>
          </a:p>
          <a:p>
            <a:pPr marL="514350" marR="0" lvl="0" indent="-514350" algn="l" defTabSz="914400" rtl="0" eaLnBrk="1" fontAlgn="auto" latinLnBrk="0" hangingPunct="1">
              <a:lnSpc>
                <a:spcPct val="90000"/>
              </a:lnSpc>
              <a:spcBef>
                <a:spcPts val="0"/>
              </a:spcBef>
              <a:spcAft>
                <a:spcPts val="2500"/>
              </a:spcAft>
              <a:buClrTx/>
              <a:buSzTx/>
              <a:buFont typeface="+mj-lt"/>
              <a:buAutoNum type="arabicPeriod" startAt="2"/>
              <a:tabLst/>
              <a:defRPr/>
            </a:pPr>
            <a:r>
              <a:rPr kumimoji="0" lang="en-US" sz="280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By email to Project Manager</a:t>
            </a:r>
          </a:p>
          <a:p>
            <a:pPr marL="514350" marR="0" lvl="0" indent="-514350" algn="l" defTabSz="914400" rtl="0" eaLnBrk="1" fontAlgn="auto" latinLnBrk="0" hangingPunct="1">
              <a:lnSpc>
                <a:spcPct val="90000"/>
              </a:lnSpc>
              <a:spcBef>
                <a:spcPts val="0"/>
              </a:spcBef>
              <a:spcAft>
                <a:spcPts val="2500"/>
              </a:spcAft>
              <a:buClrTx/>
              <a:buSzTx/>
              <a:buFont typeface="+mj-lt"/>
              <a:buAutoNum type="arabicPeriod" startAt="2"/>
              <a:tabLst/>
              <a:defRPr/>
            </a:pPr>
            <a:r>
              <a:rPr kumimoji="0" lang="en-US" sz="280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By U.S. mail to Project Manager</a:t>
            </a:r>
          </a:p>
          <a:p>
            <a:pPr marL="228600" marR="0" lvl="0" indent="-228600" algn="l" defTabSz="914400" rtl="0" eaLnBrk="1" fontAlgn="auto" latinLnBrk="0" hangingPunct="1">
              <a:lnSpc>
                <a:spcPct val="100000"/>
              </a:lnSpc>
              <a:spcBef>
                <a:spcPts val="0"/>
              </a:spcBef>
              <a:spcAft>
                <a:spcPts val="15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sp>
        <p:nvSpPr>
          <p:cNvPr id="3" name="Text Placeholder 10">
            <a:extLst>
              <a:ext uri="{FF2B5EF4-FFF2-40B4-BE49-F238E27FC236}">
                <a16:creationId xmlns:a16="http://schemas.microsoft.com/office/drawing/2014/main" id="{C0DDD86D-4B05-4D37-97A2-904E36DF53A5}"/>
              </a:ext>
            </a:extLst>
          </p:cNvPr>
          <p:cNvSpPr txBox="1">
            <a:spLocks/>
          </p:cNvSpPr>
          <p:nvPr/>
        </p:nvSpPr>
        <p:spPr>
          <a:xfrm>
            <a:off x="7849509" y="3048000"/>
            <a:ext cx="3809091" cy="914401"/>
          </a:xfrm>
          <a:prstGeom prst="rect">
            <a:avLst/>
          </a:prstGeom>
          <a:solidFill>
            <a:srgbClr val="153879"/>
          </a:solidFill>
          <a:ln>
            <a:solidFill>
              <a:schemeClr val="bg1">
                <a:lumMod val="65000"/>
              </a:schemeClr>
            </a:solidFill>
          </a:ln>
        </p:spPr>
        <p:txBody>
          <a:bodyPr lIns="274320" tIns="0" rIns="274320" bIns="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Manager Contact Information</a:t>
            </a:r>
          </a:p>
        </p:txBody>
      </p:sp>
      <p:sp>
        <p:nvSpPr>
          <p:cNvPr id="4" name="Text Placeholder 10">
            <a:extLst>
              <a:ext uri="{FF2B5EF4-FFF2-40B4-BE49-F238E27FC236}">
                <a16:creationId xmlns:a16="http://schemas.microsoft.com/office/drawing/2014/main" id="{B3CA2572-9261-4E2B-AD8D-39B2039E3D2A}"/>
              </a:ext>
            </a:extLst>
          </p:cNvPr>
          <p:cNvSpPr txBox="1">
            <a:spLocks/>
          </p:cNvSpPr>
          <p:nvPr/>
        </p:nvSpPr>
        <p:spPr>
          <a:xfrm>
            <a:off x="7848601" y="2209801"/>
            <a:ext cx="3806360" cy="609599"/>
          </a:xfrm>
          <a:prstGeom prst="rect">
            <a:avLst/>
          </a:prstGeom>
          <a:solidFill>
            <a:srgbClr val="D0E7F0"/>
          </a:solid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15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 Website URL ]</a:t>
            </a:r>
          </a:p>
        </p:txBody>
      </p:sp>
      <p:sp>
        <p:nvSpPr>
          <p:cNvPr id="6" name="Text Placeholder 10">
            <a:extLst>
              <a:ext uri="{FF2B5EF4-FFF2-40B4-BE49-F238E27FC236}">
                <a16:creationId xmlns:a16="http://schemas.microsoft.com/office/drawing/2014/main" id="{B10F6EC9-5F1D-4E03-A215-50BC10CF30EB}"/>
              </a:ext>
            </a:extLst>
          </p:cNvPr>
          <p:cNvSpPr txBox="1">
            <a:spLocks/>
          </p:cNvSpPr>
          <p:nvPr/>
        </p:nvSpPr>
        <p:spPr>
          <a:xfrm>
            <a:off x="7849509" y="1600202"/>
            <a:ext cx="3809091" cy="533400"/>
          </a:xfrm>
          <a:prstGeom prst="rect">
            <a:avLst/>
          </a:prstGeom>
          <a:solidFill>
            <a:srgbClr val="153879"/>
          </a:solidFill>
          <a:ln>
            <a:solidFill>
              <a:schemeClr val="bg1">
                <a:lumMod val="65000"/>
              </a:schemeClr>
            </a:solidFill>
          </a:ln>
        </p:spPr>
        <p:txBody>
          <a:bodyPr lIns="274320" tIns="0" rIns="274320" bIns="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Website</a:t>
            </a:r>
          </a:p>
        </p:txBody>
      </p:sp>
    </p:spTree>
    <p:extLst>
      <p:ext uri="{BB962C8B-B14F-4D97-AF65-F5344CB8AC3E}">
        <p14:creationId xmlns:p14="http://schemas.microsoft.com/office/powerpoint/2010/main" val="2971887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Lecturer">
            <a:extLst>
              <a:ext uri="{FF2B5EF4-FFF2-40B4-BE49-F238E27FC236}">
                <a16:creationId xmlns:a16="http://schemas.microsoft.com/office/drawing/2014/main" id="{917F9691-50A6-4B68-A9A2-A397BD205E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5940" y="1706633"/>
            <a:ext cx="1938528" cy="1938528"/>
          </a:xfrm>
          <a:prstGeom prst="rect">
            <a:avLst/>
          </a:prstGeom>
        </p:spPr>
      </p:pic>
      <p:grpSp>
        <p:nvGrpSpPr>
          <p:cNvPr id="12" name="Group 11">
            <a:extLst>
              <a:ext uri="{FF2B5EF4-FFF2-40B4-BE49-F238E27FC236}">
                <a16:creationId xmlns:a16="http://schemas.microsoft.com/office/drawing/2014/main" id="{01A14FDC-AA8F-4F3C-BFA8-81F1D27955F2}"/>
              </a:ext>
            </a:extLst>
          </p:cNvPr>
          <p:cNvGrpSpPr/>
          <p:nvPr/>
        </p:nvGrpSpPr>
        <p:grpSpPr>
          <a:xfrm>
            <a:off x="11506200" y="6324600"/>
            <a:ext cx="457200" cy="304800"/>
            <a:chOff x="8412480" y="6309360"/>
            <a:chExt cx="457200" cy="304800"/>
          </a:xfrm>
        </p:grpSpPr>
        <p:sp>
          <p:nvSpPr>
            <p:cNvPr id="13" name="Oval 12">
              <a:extLst>
                <a:ext uri="{FF2B5EF4-FFF2-40B4-BE49-F238E27FC236}">
                  <a16:creationId xmlns:a16="http://schemas.microsoft.com/office/drawing/2014/main" id="{4BCEDBF5-078F-4C09-AF35-CE4D83EC93A2}"/>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3">
              <a:extLst>
                <a:ext uri="{FF2B5EF4-FFF2-40B4-BE49-F238E27FC236}">
                  <a16:creationId xmlns:a16="http://schemas.microsoft.com/office/drawing/2014/main" id="{DA4F0ADD-B813-41F0-81D8-99E492D327A8}"/>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16</a:t>
              </a:fld>
              <a:endParaRPr lang="en-US" sz="1200" dirty="0">
                <a:solidFill>
                  <a:prstClr val="white"/>
                </a:solidFill>
              </a:endParaRPr>
            </a:p>
          </p:txBody>
        </p:sp>
      </p:grpSp>
      <p:sp>
        <p:nvSpPr>
          <p:cNvPr id="15" name="Title 2">
            <a:extLst>
              <a:ext uri="{FF2B5EF4-FFF2-40B4-BE49-F238E27FC236}">
                <a16:creationId xmlns:a16="http://schemas.microsoft.com/office/drawing/2014/main" id="{4C09D8C6-12CC-4A9E-8458-0634D803AE44}"/>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u="sng" dirty="0"/>
              <a:t>Verbal</a:t>
            </a:r>
            <a:r>
              <a:rPr lang="en-US" sz="3800" dirty="0"/>
              <a:t> Comments and Questions</a:t>
            </a:r>
          </a:p>
        </p:txBody>
      </p:sp>
      <p:sp>
        <p:nvSpPr>
          <p:cNvPr id="5" name="Text Placeholder 10">
            <a:extLst>
              <a:ext uri="{FF2B5EF4-FFF2-40B4-BE49-F238E27FC236}">
                <a16:creationId xmlns:a16="http://schemas.microsoft.com/office/drawing/2014/main" id="{B1E35022-CD30-44F7-B017-C0ECC8F93DBE}"/>
              </a:ext>
            </a:extLst>
          </p:cNvPr>
          <p:cNvSpPr txBox="1">
            <a:spLocks/>
          </p:cNvSpPr>
          <p:nvPr/>
        </p:nvSpPr>
        <p:spPr>
          <a:xfrm>
            <a:off x="1179575" y="1298448"/>
            <a:ext cx="5882386" cy="5026152"/>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2500"/>
              </a:spcAft>
              <a:buClrTx/>
              <a:buSzTx/>
              <a:buFontTx/>
              <a:buNone/>
              <a:tabLst/>
              <a:defRPr/>
            </a:pPr>
            <a:r>
              <a:rPr lang="en-US" sz="3000" dirty="0">
                <a:solidFill>
                  <a:srgbClr val="153879"/>
                </a:solidFill>
                <a:latin typeface="Arial" panose="020B0604020202020204" pitchFamily="34" charset="0"/>
                <a:cs typeface="Arial" panose="020B0604020202020204" pitchFamily="34" charset="0"/>
              </a:rPr>
              <a:t>Multiple ways to </a:t>
            </a:r>
            <a:r>
              <a:rPr kumimoji="0" lang="en-US" sz="300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submit:</a:t>
            </a:r>
          </a:p>
          <a:p>
            <a:pPr marL="514350" indent="-514350">
              <a:lnSpc>
                <a:spcPct val="90000"/>
              </a:lnSpc>
              <a:spcBef>
                <a:spcPts val="0"/>
              </a:spcBef>
              <a:spcAft>
                <a:spcPts val="1200"/>
              </a:spcAft>
              <a:buFont typeface="+mj-lt"/>
              <a:buAutoNum type="arabicPeriod"/>
              <a:defRPr/>
            </a:pPr>
            <a:r>
              <a:rPr lang="en-US" dirty="0">
                <a:solidFill>
                  <a:srgbClr val="153879"/>
                </a:solidFill>
                <a:latin typeface="Arial" panose="020B0604020202020204" pitchFamily="34" charset="0"/>
                <a:cs typeface="Arial" panose="020B0604020202020204" pitchFamily="34" charset="0"/>
              </a:rPr>
              <a:t>Online using GoToWebinar </a:t>
            </a:r>
          </a:p>
          <a:p>
            <a:pPr marL="514350" indent="0">
              <a:lnSpc>
                <a:spcPct val="90000"/>
              </a:lnSpc>
              <a:spcBef>
                <a:spcPts val="0"/>
              </a:spcBef>
              <a:spcAft>
                <a:spcPts val="1200"/>
              </a:spcAft>
              <a:buNone/>
              <a:defRPr/>
            </a:pPr>
            <a:r>
              <a:rPr lang="en-US" sz="2600" dirty="0">
                <a:latin typeface="Arial" panose="020B0604020202020204" pitchFamily="34" charset="0"/>
                <a:cs typeface="Arial" panose="020B0604020202020204" pitchFamily="34" charset="0"/>
              </a:rPr>
              <a:t>Please </a:t>
            </a:r>
            <a:r>
              <a:rPr lang="en-US" sz="2600" b="1" dirty="0">
                <a:latin typeface="Arial" panose="020B0604020202020204" pitchFamily="34" charset="0"/>
                <a:cs typeface="Arial" panose="020B0604020202020204" pitchFamily="34" charset="0"/>
              </a:rPr>
              <a:t>unmute yourself </a:t>
            </a:r>
            <a:r>
              <a:rPr lang="en-US" sz="2600" dirty="0">
                <a:latin typeface="Arial" panose="020B0604020202020204" pitchFamily="34" charset="0"/>
                <a:cs typeface="Arial" panose="020B0604020202020204" pitchFamily="34" charset="0"/>
              </a:rPr>
              <a:t>when  called upon</a:t>
            </a:r>
          </a:p>
          <a:p>
            <a:pPr marL="514350" indent="-514350">
              <a:lnSpc>
                <a:spcPct val="90000"/>
              </a:lnSpc>
              <a:spcBef>
                <a:spcPts val="0"/>
              </a:spcBef>
              <a:spcAft>
                <a:spcPts val="1200"/>
              </a:spcAft>
              <a:buFont typeface="+mj-lt"/>
              <a:buAutoNum type="arabicPeriod" startAt="2"/>
              <a:defRPr/>
            </a:pPr>
            <a:r>
              <a:rPr lang="en-US" dirty="0">
                <a:solidFill>
                  <a:srgbClr val="153879"/>
                </a:solidFill>
                <a:latin typeface="Arial" panose="020B0604020202020204" pitchFamily="34" charset="0"/>
                <a:cs typeface="Arial" panose="020B0604020202020204" pitchFamily="34" charset="0"/>
              </a:rPr>
              <a:t>In-person at podium             </a:t>
            </a:r>
          </a:p>
          <a:p>
            <a:pPr marL="514350" indent="0">
              <a:lnSpc>
                <a:spcPct val="90000"/>
              </a:lnSpc>
              <a:spcBef>
                <a:spcPts val="0"/>
              </a:spcBef>
              <a:spcAft>
                <a:spcPts val="1200"/>
              </a:spcAft>
              <a:buNone/>
              <a:defRPr/>
            </a:pPr>
            <a:r>
              <a:rPr lang="en-US" sz="2600" dirty="0">
                <a:latin typeface="Arial" panose="020B0604020202020204" pitchFamily="34" charset="0"/>
                <a:cs typeface="Arial" panose="020B0604020202020204" pitchFamily="34" charset="0"/>
              </a:rPr>
              <a:t>Please fill out a </a:t>
            </a:r>
            <a:r>
              <a:rPr lang="en-US" sz="2600" b="1" dirty="0">
                <a:latin typeface="Arial" panose="020B0604020202020204" pitchFamily="34" charset="0"/>
                <a:cs typeface="Arial" panose="020B0604020202020204" pitchFamily="34" charset="0"/>
              </a:rPr>
              <a:t>Speaker Request Card</a:t>
            </a:r>
            <a:r>
              <a:rPr lang="en-US" sz="2600" dirty="0">
                <a:latin typeface="Arial" panose="020B0604020202020204" pitchFamily="34" charset="0"/>
                <a:cs typeface="Arial" panose="020B0604020202020204" pitchFamily="34" charset="0"/>
              </a:rPr>
              <a:t> and return to [location]</a:t>
            </a:r>
          </a:p>
          <a:p>
            <a:pPr marL="514350" indent="-514350">
              <a:lnSpc>
                <a:spcPct val="90000"/>
              </a:lnSpc>
              <a:spcBef>
                <a:spcPts val="0"/>
              </a:spcBef>
              <a:spcAft>
                <a:spcPts val="1600"/>
              </a:spcAft>
              <a:buFont typeface="+mj-lt"/>
              <a:buAutoNum type="arabicPeriod" startAt="3"/>
              <a:defRPr/>
            </a:pPr>
            <a:r>
              <a:rPr lang="en-US" dirty="0">
                <a:solidFill>
                  <a:srgbClr val="153879"/>
                </a:solidFill>
                <a:latin typeface="Arial" panose="020B0604020202020204" pitchFamily="34" charset="0"/>
                <a:cs typeface="Arial" panose="020B0604020202020204" pitchFamily="34" charset="0"/>
              </a:rPr>
              <a:t>In-person to Court Reporter</a:t>
            </a:r>
          </a:p>
          <a:p>
            <a:pPr marL="514350" indent="-514350">
              <a:lnSpc>
                <a:spcPct val="90000"/>
              </a:lnSpc>
              <a:spcBef>
                <a:spcPts val="0"/>
              </a:spcBef>
              <a:spcAft>
                <a:spcPts val="1200"/>
              </a:spcAft>
              <a:buFont typeface="+mj-lt"/>
              <a:buAutoNum type="arabicPeriod" startAt="3"/>
              <a:defRPr/>
            </a:pPr>
            <a:r>
              <a:rPr lang="en-US" dirty="0">
                <a:solidFill>
                  <a:srgbClr val="153879"/>
                </a:solidFill>
                <a:latin typeface="Arial" panose="020B0604020202020204" pitchFamily="34" charset="0"/>
                <a:cs typeface="Arial" panose="020B0604020202020204" pitchFamily="34" charset="0"/>
              </a:rPr>
              <a:t>By phone, after [meeting or hearing]</a:t>
            </a:r>
          </a:p>
        </p:txBody>
      </p:sp>
      <p:grpSp>
        <p:nvGrpSpPr>
          <p:cNvPr id="56" name="Group 55">
            <a:extLst>
              <a:ext uri="{FF2B5EF4-FFF2-40B4-BE49-F238E27FC236}">
                <a16:creationId xmlns:a16="http://schemas.microsoft.com/office/drawing/2014/main" id="{4BC9889D-77D0-4047-81A3-C421BF74E102}"/>
              </a:ext>
            </a:extLst>
          </p:cNvPr>
          <p:cNvGrpSpPr/>
          <p:nvPr/>
        </p:nvGrpSpPr>
        <p:grpSpPr>
          <a:xfrm>
            <a:off x="8037576" y="1405128"/>
            <a:ext cx="1106424" cy="2176272"/>
            <a:chOff x="7728512" y="1037082"/>
            <a:chExt cx="1106424" cy="2176272"/>
          </a:xfrm>
        </p:grpSpPr>
        <p:sp>
          <p:nvSpPr>
            <p:cNvPr id="8" name="Text Placeholder 8">
              <a:extLst>
                <a:ext uri="{FF2B5EF4-FFF2-40B4-BE49-F238E27FC236}">
                  <a16:creationId xmlns:a16="http://schemas.microsoft.com/office/drawing/2014/main" id="{2267F9F9-6E6D-4F1C-8B74-132826761B34}"/>
                </a:ext>
              </a:extLst>
            </p:cNvPr>
            <p:cNvSpPr txBox="1">
              <a:spLocks/>
            </p:cNvSpPr>
            <p:nvPr/>
          </p:nvSpPr>
          <p:spPr>
            <a:xfrm>
              <a:off x="7728512" y="1037082"/>
              <a:ext cx="1106424" cy="2176272"/>
            </a:xfrm>
            <a:prstGeom prst="rect">
              <a:avLst/>
            </a:prstGeom>
            <a:solidFill>
              <a:schemeClr val="bg1"/>
            </a:solidFill>
            <a:ln w="28575">
              <a:solidFill>
                <a:srgbClr val="1F4284"/>
              </a:solidFill>
              <a:prstDash val="sysDash"/>
            </a:ln>
          </p:spPr>
          <p:txBody>
            <a:bodyPr lIns="274320" tIns="91440" rIns="274320" bIns="274320" anchor="b"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endParaRPr lang="en-US"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A2ACF27-993E-4D7B-B673-F0035B07BB89}"/>
                </a:ext>
              </a:extLst>
            </p:cNvPr>
            <p:cNvGrpSpPr/>
            <p:nvPr/>
          </p:nvGrpSpPr>
          <p:grpSpPr>
            <a:xfrm>
              <a:off x="7739460" y="1073525"/>
              <a:ext cx="1050969" cy="2124671"/>
              <a:chOff x="5568370" y="2109119"/>
              <a:chExt cx="1050969" cy="2124671"/>
            </a:xfrm>
          </p:grpSpPr>
          <p:grpSp>
            <p:nvGrpSpPr>
              <p:cNvPr id="10" name="Group 9">
                <a:extLst>
                  <a:ext uri="{FF2B5EF4-FFF2-40B4-BE49-F238E27FC236}">
                    <a16:creationId xmlns:a16="http://schemas.microsoft.com/office/drawing/2014/main" id="{B8FAF102-C003-49BE-BEAA-AFEB8CD3A606}"/>
                  </a:ext>
                </a:extLst>
              </p:cNvPr>
              <p:cNvGrpSpPr>
                <a:grpSpLocks noChangeAspect="1"/>
              </p:cNvGrpSpPr>
              <p:nvPr/>
            </p:nvGrpSpPr>
            <p:grpSpPr>
              <a:xfrm>
                <a:off x="5568370" y="2109119"/>
                <a:ext cx="1050969" cy="2124671"/>
                <a:chOff x="4192073" y="-222348"/>
                <a:chExt cx="5069711" cy="10249080"/>
              </a:xfrm>
            </p:grpSpPr>
            <p:pic>
              <p:nvPicPr>
                <p:cNvPr id="16" name="Picture 15">
                  <a:extLst>
                    <a:ext uri="{FF2B5EF4-FFF2-40B4-BE49-F238E27FC236}">
                      <a16:creationId xmlns:a16="http://schemas.microsoft.com/office/drawing/2014/main" id="{05BA3ACD-CE24-4DAA-BFBF-982F60FDB1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42" r="7810"/>
                <a:stretch/>
              </p:blipFill>
              <p:spPr>
                <a:xfrm>
                  <a:off x="4192073" y="-222348"/>
                  <a:ext cx="5069711" cy="10249080"/>
                </a:xfrm>
                <a:prstGeom prst="rect">
                  <a:avLst/>
                </a:prstGeom>
              </p:spPr>
            </p:pic>
            <p:pic>
              <p:nvPicPr>
                <p:cNvPr id="17" name="Picture 16">
                  <a:extLst>
                    <a:ext uri="{FF2B5EF4-FFF2-40B4-BE49-F238E27FC236}">
                      <a16:creationId xmlns:a16="http://schemas.microsoft.com/office/drawing/2014/main" id="{7D3B8589-4DB4-4C56-99FD-0B8820C27A5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94" t="24188" r="85819" b="71628"/>
                <a:stretch/>
              </p:blipFill>
              <p:spPr>
                <a:xfrm>
                  <a:off x="4368993" y="2261334"/>
                  <a:ext cx="402874" cy="410068"/>
                </a:xfrm>
                <a:prstGeom prst="rect">
                  <a:avLst/>
                </a:prstGeom>
              </p:spPr>
            </p:pic>
          </p:grpSp>
          <p:sp>
            <p:nvSpPr>
              <p:cNvPr id="11" name="TextBox 10">
                <a:extLst>
                  <a:ext uri="{FF2B5EF4-FFF2-40B4-BE49-F238E27FC236}">
                    <a16:creationId xmlns:a16="http://schemas.microsoft.com/office/drawing/2014/main" id="{26DCDA48-1CF2-45C1-83C7-D9B1C612E9B5}"/>
                  </a:ext>
                </a:extLst>
              </p:cNvPr>
              <p:cNvSpPr txBox="1"/>
              <p:nvPr/>
            </p:nvSpPr>
            <p:spPr>
              <a:xfrm>
                <a:off x="5881944" y="3035808"/>
                <a:ext cx="694944" cy="54864"/>
              </a:xfrm>
              <a:prstGeom prst="rect">
                <a:avLst/>
              </a:prstGeom>
              <a:solidFill>
                <a:schemeClr val="bg1">
                  <a:lumMod val="95000"/>
                </a:schemeClr>
              </a:solidFill>
            </p:spPr>
            <p:txBody>
              <a:bodyPr wrap="square" rtlCol="0">
                <a:spAutoFit/>
              </a:bodyPr>
              <a:lstStyle/>
              <a:p>
                <a:endParaRPr lang="en-US" sz="800" dirty="0"/>
              </a:p>
            </p:txBody>
          </p:sp>
        </p:grpSp>
      </p:grpSp>
      <p:pic>
        <p:nvPicPr>
          <p:cNvPr id="18" name="Graphic 17" descr="Badge 1">
            <a:extLst>
              <a:ext uri="{FF2B5EF4-FFF2-40B4-BE49-F238E27FC236}">
                <a16:creationId xmlns:a16="http://schemas.microsoft.com/office/drawing/2014/main" id="{207B33D0-5F79-4335-9E92-934901A5A9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39000" y="1295400"/>
            <a:ext cx="457200" cy="457200"/>
          </a:xfrm>
          <a:prstGeom prst="rect">
            <a:avLst/>
          </a:prstGeom>
        </p:spPr>
      </p:pic>
      <p:pic>
        <p:nvPicPr>
          <p:cNvPr id="19" name="Graphic 18" descr="Badge">
            <a:extLst>
              <a:ext uri="{FF2B5EF4-FFF2-40B4-BE49-F238E27FC236}">
                <a16:creationId xmlns:a16="http://schemas.microsoft.com/office/drawing/2014/main" id="{83CC19D6-E441-4BE4-BD11-D16EDBA5BA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403080" y="1295400"/>
            <a:ext cx="457200" cy="457200"/>
          </a:xfrm>
          <a:prstGeom prst="rect">
            <a:avLst/>
          </a:prstGeom>
        </p:spPr>
      </p:pic>
      <p:pic>
        <p:nvPicPr>
          <p:cNvPr id="31" name="Graphic 30" descr="Badge 4">
            <a:extLst>
              <a:ext uri="{FF2B5EF4-FFF2-40B4-BE49-F238E27FC236}">
                <a16:creationId xmlns:a16="http://schemas.microsoft.com/office/drawing/2014/main" id="{BDB2830A-0DD7-4F9F-901F-39804016045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448800" y="3886200"/>
            <a:ext cx="457200" cy="457200"/>
          </a:xfrm>
          <a:prstGeom prst="rect">
            <a:avLst/>
          </a:prstGeom>
        </p:spPr>
      </p:pic>
      <p:sp>
        <p:nvSpPr>
          <p:cNvPr id="32" name="Rectangle 31">
            <a:extLst>
              <a:ext uri="{FF2B5EF4-FFF2-40B4-BE49-F238E27FC236}">
                <a16:creationId xmlns:a16="http://schemas.microsoft.com/office/drawing/2014/main" id="{0DC1F269-1943-4982-A4C7-CC1DA36793F9}"/>
              </a:ext>
            </a:extLst>
          </p:cNvPr>
          <p:cNvSpPr/>
          <p:nvPr/>
        </p:nvSpPr>
        <p:spPr>
          <a:xfrm>
            <a:off x="7214616" y="1143000"/>
            <a:ext cx="4291584" cy="5151112"/>
          </a:xfrm>
          <a:prstGeom prst="rect">
            <a:avLst/>
          </a:prstGeom>
          <a:noFill/>
          <a:ln>
            <a:solidFill>
              <a:srgbClr val="1538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FC23F644-4019-4A88-A1B1-F9AEA9DB3CF9}"/>
              </a:ext>
            </a:extLst>
          </p:cNvPr>
          <p:cNvCxnSpPr>
            <a:cxnSpLocks/>
            <a:stCxn id="32" idx="0"/>
            <a:endCxn id="32" idx="2"/>
          </p:cNvCxnSpPr>
          <p:nvPr/>
        </p:nvCxnSpPr>
        <p:spPr>
          <a:xfrm>
            <a:off x="9360408" y="1143000"/>
            <a:ext cx="0" cy="5151112"/>
          </a:xfrm>
          <a:prstGeom prst="line">
            <a:avLst/>
          </a:prstGeom>
          <a:ln>
            <a:solidFill>
              <a:srgbClr val="15387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E642DD2-E7C8-43DE-9F09-E20ED9B0A559}"/>
              </a:ext>
            </a:extLst>
          </p:cNvPr>
          <p:cNvGrpSpPr/>
          <p:nvPr/>
        </p:nvGrpSpPr>
        <p:grpSpPr>
          <a:xfrm>
            <a:off x="7543800" y="4330446"/>
            <a:ext cx="1786046" cy="1689354"/>
            <a:chOff x="9720154" y="4114800"/>
            <a:chExt cx="1786046" cy="1689354"/>
          </a:xfrm>
        </p:grpSpPr>
        <p:sp>
          <p:nvSpPr>
            <p:cNvPr id="27" name="TextBox 26">
              <a:extLst>
                <a:ext uri="{FF2B5EF4-FFF2-40B4-BE49-F238E27FC236}">
                  <a16:creationId xmlns:a16="http://schemas.microsoft.com/office/drawing/2014/main" id="{FEDAAE3D-9333-41D4-9C4E-454CC3BF6386}"/>
                </a:ext>
              </a:extLst>
            </p:cNvPr>
            <p:cNvSpPr txBox="1"/>
            <p:nvPr/>
          </p:nvSpPr>
          <p:spPr>
            <a:xfrm>
              <a:off x="9804399" y="4114800"/>
              <a:ext cx="1701801" cy="830997"/>
            </a:xfrm>
            <a:prstGeom prst="rect">
              <a:avLst/>
            </a:prstGeom>
            <a:noFill/>
          </p:spPr>
          <p:txBody>
            <a:bodyPr wrap="square" rtlCol="0">
              <a:spAutoFit/>
            </a:bodyPr>
            <a:lstStyle/>
            <a:p>
              <a:r>
                <a:rPr lang="en-US" sz="2400" dirty="0">
                  <a:solidFill>
                    <a:schemeClr val="bg1"/>
                  </a:solidFill>
                </a:rPr>
                <a:t>In-person location</a:t>
              </a:r>
            </a:p>
          </p:txBody>
        </p:sp>
        <p:grpSp>
          <p:nvGrpSpPr>
            <p:cNvPr id="55" name="Group 54">
              <a:extLst>
                <a:ext uri="{FF2B5EF4-FFF2-40B4-BE49-F238E27FC236}">
                  <a16:creationId xmlns:a16="http://schemas.microsoft.com/office/drawing/2014/main" id="{762BF986-8E1B-4A45-8769-AED2997D595F}"/>
                </a:ext>
              </a:extLst>
            </p:cNvPr>
            <p:cNvGrpSpPr/>
            <p:nvPr/>
          </p:nvGrpSpPr>
          <p:grpSpPr>
            <a:xfrm>
              <a:off x="9720154" y="4572000"/>
              <a:ext cx="1682175" cy="1232154"/>
              <a:chOff x="9720154" y="4572000"/>
              <a:chExt cx="1682175" cy="1232154"/>
            </a:xfrm>
          </p:grpSpPr>
          <p:grpSp>
            <p:nvGrpSpPr>
              <p:cNvPr id="40" name="Graphic 25" descr="Person eating">
                <a:extLst>
                  <a:ext uri="{FF2B5EF4-FFF2-40B4-BE49-F238E27FC236}">
                    <a16:creationId xmlns:a16="http://schemas.microsoft.com/office/drawing/2014/main" id="{1C502D3B-344E-49B3-B014-5FC72490AABA}"/>
                  </a:ext>
                </a:extLst>
              </p:cNvPr>
              <p:cNvGrpSpPr/>
              <p:nvPr/>
            </p:nvGrpSpPr>
            <p:grpSpPr>
              <a:xfrm>
                <a:off x="9720154" y="4572000"/>
                <a:ext cx="1252646" cy="1232154"/>
                <a:chOff x="9851298" y="4238782"/>
                <a:chExt cx="1401279" cy="1441317"/>
              </a:xfrm>
              <a:solidFill>
                <a:srgbClr val="153879"/>
              </a:solidFill>
            </p:grpSpPr>
            <p:sp>
              <p:nvSpPr>
                <p:cNvPr id="41" name="Freeform: Shape 40">
                  <a:extLst>
                    <a:ext uri="{FF2B5EF4-FFF2-40B4-BE49-F238E27FC236}">
                      <a16:creationId xmlns:a16="http://schemas.microsoft.com/office/drawing/2014/main" id="{7950D58D-7F00-4AB3-BA1B-80F2DB35A272}"/>
                    </a:ext>
                  </a:extLst>
                </p:cNvPr>
                <p:cNvSpPr/>
                <p:nvPr/>
              </p:nvSpPr>
              <p:spPr>
                <a:xfrm>
                  <a:off x="10371773" y="4939423"/>
                  <a:ext cx="880804" cy="740676"/>
                </a:xfrm>
                <a:custGeom>
                  <a:avLst/>
                  <a:gdLst>
                    <a:gd name="connsiteX0" fmla="*/ 860787 w 880804"/>
                    <a:gd name="connsiteY0" fmla="*/ 0 h 740676"/>
                    <a:gd name="connsiteX1" fmla="*/ 20018 w 880804"/>
                    <a:gd name="connsiteY1" fmla="*/ 0 h 740676"/>
                    <a:gd name="connsiteX2" fmla="*/ 0 w 880804"/>
                    <a:gd name="connsiteY2" fmla="*/ 20018 h 740676"/>
                    <a:gd name="connsiteX3" fmla="*/ 20018 w 880804"/>
                    <a:gd name="connsiteY3" fmla="*/ 40037 h 740676"/>
                    <a:gd name="connsiteX4" fmla="*/ 420384 w 880804"/>
                    <a:gd name="connsiteY4" fmla="*/ 40037 h 740676"/>
                    <a:gd name="connsiteX5" fmla="*/ 420384 w 880804"/>
                    <a:gd name="connsiteY5" fmla="*/ 700640 h 740676"/>
                    <a:gd name="connsiteX6" fmla="*/ 260238 w 880804"/>
                    <a:gd name="connsiteY6" fmla="*/ 700640 h 740676"/>
                    <a:gd name="connsiteX7" fmla="*/ 260238 w 880804"/>
                    <a:gd name="connsiteY7" fmla="*/ 740677 h 740676"/>
                    <a:gd name="connsiteX8" fmla="*/ 620567 w 880804"/>
                    <a:gd name="connsiteY8" fmla="*/ 740677 h 740676"/>
                    <a:gd name="connsiteX9" fmla="*/ 620567 w 880804"/>
                    <a:gd name="connsiteY9" fmla="*/ 700640 h 740676"/>
                    <a:gd name="connsiteX10" fmla="*/ 460421 w 880804"/>
                    <a:gd name="connsiteY10" fmla="*/ 700640 h 740676"/>
                    <a:gd name="connsiteX11" fmla="*/ 460421 w 880804"/>
                    <a:gd name="connsiteY11" fmla="*/ 40037 h 740676"/>
                    <a:gd name="connsiteX12" fmla="*/ 860787 w 880804"/>
                    <a:gd name="connsiteY12" fmla="*/ 40037 h 740676"/>
                    <a:gd name="connsiteX13" fmla="*/ 880805 w 880804"/>
                    <a:gd name="connsiteY13" fmla="*/ 20018 h 740676"/>
                    <a:gd name="connsiteX14" fmla="*/ 860787 w 880804"/>
                    <a:gd name="connsiteY14" fmla="*/ 0 h 7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0804" h="740676">
                      <a:moveTo>
                        <a:pt x="860787" y="0"/>
                      </a:moveTo>
                      <a:lnTo>
                        <a:pt x="20018" y="0"/>
                      </a:lnTo>
                      <a:cubicBezTo>
                        <a:pt x="8962" y="0"/>
                        <a:pt x="0" y="8962"/>
                        <a:pt x="0" y="20018"/>
                      </a:cubicBezTo>
                      <a:cubicBezTo>
                        <a:pt x="0" y="31074"/>
                        <a:pt x="8962" y="40037"/>
                        <a:pt x="20018" y="40037"/>
                      </a:cubicBezTo>
                      <a:lnTo>
                        <a:pt x="420384" y="40037"/>
                      </a:lnTo>
                      <a:lnTo>
                        <a:pt x="420384" y="700640"/>
                      </a:lnTo>
                      <a:lnTo>
                        <a:pt x="260238" y="700640"/>
                      </a:lnTo>
                      <a:lnTo>
                        <a:pt x="260238" y="740677"/>
                      </a:lnTo>
                      <a:lnTo>
                        <a:pt x="620567" y="740677"/>
                      </a:lnTo>
                      <a:lnTo>
                        <a:pt x="620567" y="700640"/>
                      </a:lnTo>
                      <a:lnTo>
                        <a:pt x="460421" y="700640"/>
                      </a:lnTo>
                      <a:lnTo>
                        <a:pt x="460421" y="40037"/>
                      </a:lnTo>
                      <a:lnTo>
                        <a:pt x="860787" y="40037"/>
                      </a:lnTo>
                      <a:cubicBezTo>
                        <a:pt x="871843" y="40037"/>
                        <a:pt x="880805" y="31074"/>
                        <a:pt x="880805" y="20018"/>
                      </a:cubicBezTo>
                      <a:cubicBezTo>
                        <a:pt x="880805" y="8962"/>
                        <a:pt x="871843" y="0"/>
                        <a:pt x="860787" y="0"/>
                      </a:cubicBezTo>
                      <a:close/>
                    </a:path>
                  </a:pathLst>
                </a:custGeom>
                <a:solidFill>
                  <a:srgbClr val="153879"/>
                </a:solidFill>
                <a:ln w="19943"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6CF9B43E-8098-4EE0-8853-1AD6437DAE8A}"/>
                    </a:ext>
                  </a:extLst>
                </p:cNvPr>
                <p:cNvSpPr/>
                <p:nvPr/>
              </p:nvSpPr>
              <p:spPr>
                <a:xfrm>
                  <a:off x="9851298" y="4759258"/>
                  <a:ext cx="460420" cy="920841"/>
                </a:xfrm>
                <a:custGeom>
                  <a:avLst/>
                  <a:gdLst>
                    <a:gd name="connsiteX0" fmla="*/ 440402 w 460420"/>
                    <a:gd name="connsiteY0" fmla="*/ 540494 h 920841"/>
                    <a:gd name="connsiteX1" fmla="*/ 220201 w 460420"/>
                    <a:gd name="connsiteY1" fmla="*/ 540494 h 920841"/>
                    <a:gd name="connsiteX2" fmla="*/ 40037 w 460420"/>
                    <a:gd name="connsiteY2" fmla="*/ 360329 h 920841"/>
                    <a:gd name="connsiteX3" fmla="*/ 40037 w 460420"/>
                    <a:gd name="connsiteY3" fmla="*/ 20018 h 920841"/>
                    <a:gd name="connsiteX4" fmla="*/ 20018 w 460420"/>
                    <a:gd name="connsiteY4" fmla="*/ 0 h 920841"/>
                    <a:gd name="connsiteX5" fmla="*/ 0 w 460420"/>
                    <a:gd name="connsiteY5" fmla="*/ 20018 h 920841"/>
                    <a:gd name="connsiteX6" fmla="*/ 0 w 460420"/>
                    <a:gd name="connsiteY6" fmla="*/ 360329 h 920841"/>
                    <a:gd name="connsiteX7" fmla="*/ 200183 w 460420"/>
                    <a:gd name="connsiteY7" fmla="*/ 579510 h 920841"/>
                    <a:gd name="connsiteX8" fmla="*/ 200183 w 460420"/>
                    <a:gd name="connsiteY8" fmla="*/ 880805 h 920841"/>
                    <a:gd name="connsiteX9" fmla="*/ 40037 w 460420"/>
                    <a:gd name="connsiteY9" fmla="*/ 880805 h 920841"/>
                    <a:gd name="connsiteX10" fmla="*/ 40037 w 460420"/>
                    <a:gd name="connsiteY10" fmla="*/ 920841 h 920841"/>
                    <a:gd name="connsiteX11" fmla="*/ 400366 w 460420"/>
                    <a:gd name="connsiteY11" fmla="*/ 920841 h 920841"/>
                    <a:gd name="connsiteX12" fmla="*/ 400366 w 460420"/>
                    <a:gd name="connsiteY12" fmla="*/ 880805 h 920841"/>
                    <a:gd name="connsiteX13" fmla="*/ 240220 w 460420"/>
                    <a:gd name="connsiteY13" fmla="*/ 880805 h 920841"/>
                    <a:gd name="connsiteX14" fmla="*/ 240220 w 460420"/>
                    <a:gd name="connsiteY14" fmla="*/ 580530 h 920841"/>
                    <a:gd name="connsiteX15" fmla="*/ 440402 w 460420"/>
                    <a:gd name="connsiteY15" fmla="*/ 580530 h 920841"/>
                    <a:gd name="connsiteX16" fmla="*/ 460421 w 460420"/>
                    <a:gd name="connsiteY16" fmla="*/ 560512 h 920841"/>
                    <a:gd name="connsiteX17" fmla="*/ 440402 w 460420"/>
                    <a:gd name="connsiteY17" fmla="*/ 540494 h 92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0420" h="920841">
                      <a:moveTo>
                        <a:pt x="440402" y="540494"/>
                      </a:moveTo>
                      <a:lnTo>
                        <a:pt x="220201" y="540494"/>
                      </a:lnTo>
                      <a:cubicBezTo>
                        <a:pt x="120748" y="540372"/>
                        <a:pt x="40159" y="459782"/>
                        <a:pt x="40037" y="360329"/>
                      </a:cubicBezTo>
                      <a:lnTo>
                        <a:pt x="40037" y="20018"/>
                      </a:lnTo>
                      <a:cubicBezTo>
                        <a:pt x="40037" y="8962"/>
                        <a:pt x="31074" y="0"/>
                        <a:pt x="20018" y="0"/>
                      </a:cubicBezTo>
                      <a:cubicBezTo>
                        <a:pt x="8962" y="0"/>
                        <a:pt x="0" y="8962"/>
                        <a:pt x="0" y="20018"/>
                      </a:cubicBezTo>
                      <a:lnTo>
                        <a:pt x="0" y="360329"/>
                      </a:lnTo>
                      <a:cubicBezTo>
                        <a:pt x="150" y="474107"/>
                        <a:pt x="86883" y="569072"/>
                        <a:pt x="200183" y="579510"/>
                      </a:cubicBezTo>
                      <a:lnTo>
                        <a:pt x="200183" y="880805"/>
                      </a:lnTo>
                      <a:lnTo>
                        <a:pt x="40037" y="880805"/>
                      </a:lnTo>
                      <a:lnTo>
                        <a:pt x="40037" y="920841"/>
                      </a:lnTo>
                      <a:lnTo>
                        <a:pt x="400366" y="920841"/>
                      </a:lnTo>
                      <a:lnTo>
                        <a:pt x="400366" y="880805"/>
                      </a:lnTo>
                      <a:lnTo>
                        <a:pt x="240220" y="880805"/>
                      </a:lnTo>
                      <a:lnTo>
                        <a:pt x="240220" y="580530"/>
                      </a:lnTo>
                      <a:lnTo>
                        <a:pt x="440402" y="580530"/>
                      </a:lnTo>
                      <a:cubicBezTo>
                        <a:pt x="451459" y="580530"/>
                        <a:pt x="460421" y="571568"/>
                        <a:pt x="460421" y="560512"/>
                      </a:cubicBezTo>
                      <a:cubicBezTo>
                        <a:pt x="460421" y="549456"/>
                        <a:pt x="451459" y="540494"/>
                        <a:pt x="440402" y="540494"/>
                      </a:cubicBezTo>
                      <a:close/>
                    </a:path>
                  </a:pathLst>
                </a:custGeom>
                <a:solidFill>
                  <a:srgbClr val="153879"/>
                </a:solidFill>
                <a:ln w="19943"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A73BA47E-B89C-483D-BCC1-02F88911A3F2}"/>
                    </a:ext>
                  </a:extLst>
                </p:cNvPr>
                <p:cNvSpPr/>
                <p:nvPr/>
              </p:nvSpPr>
              <p:spPr>
                <a:xfrm>
                  <a:off x="9951374" y="4566981"/>
                  <a:ext cx="602074" cy="1081678"/>
                </a:xfrm>
                <a:custGeom>
                  <a:avLst/>
                  <a:gdLst>
                    <a:gd name="connsiteX0" fmla="*/ 516486 w 720742"/>
                    <a:gd name="connsiteY0" fmla="*/ 495654 h 1081678"/>
                    <a:gd name="connsiteX1" fmla="*/ 302290 w 720742"/>
                    <a:gd name="connsiteY1" fmla="*/ 495654 h 1081678"/>
                    <a:gd name="connsiteX2" fmla="*/ 302290 w 720742"/>
                    <a:gd name="connsiteY2" fmla="*/ 285943 h 1081678"/>
                    <a:gd name="connsiteX3" fmla="*/ 316403 w 720742"/>
                    <a:gd name="connsiteY3" fmla="*/ 296192 h 1081678"/>
                    <a:gd name="connsiteX4" fmla="*/ 316403 w 720742"/>
                    <a:gd name="connsiteY4" fmla="*/ 296192 h 1081678"/>
                    <a:gd name="connsiteX5" fmla="*/ 365668 w 720742"/>
                    <a:gd name="connsiteY5" fmla="*/ 312387 h 1081678"/>
                    <a:gd name="connsiteX6" fmla="*/ 512983 w 720742"/>
                    <a:gd name="connsiteY6" fmla="*/ 312387 h 1081678"/>
                    <a:gd name="connsiteX7" fmla="*/ 559305 w 720742"/>
                    <a:gd name="connsiteY7" fmla="*/ 298554 h 1081678"/>
                    <a:gd name="connsiteX8" fmla="*/ 560586 w 720742"/>
                    <a:gd name="connsiteY8" fmla="*/ 314048 h 1081678"/>
                    <a:gd name="connsiteX9" fmla="*/ 580544 w 720742"/>
                    <a:gd name="connsiteY9" fmla="*/ 332405 h 1081678"/>
                    <a:gd name="connsiteX10" fmla="*/ 680636 w 720742"/>
                    <a:gd name="connsiteY10" fmla="*/ 332405 h 1081678"/>
                    <a:gd name="connsiteX11" fmla="*/ 700654 w 720742"/>
                    <a:gd name="connsiteY11" fmla="*/ 314048 h 1081678"/>
                    <a:gd name="connsiteX12" fmla="*/ 720672 w 720742"/>
                    <a:gd name="connsiteY12" fmla="*/ 73829 h 1081678"/>
                    <a:gd name="connsiteX13" fmla="*/ 702386 w 720742"/>
                    <a:gd name="connsiteY13" fmla="*/ 52217 h 1081678"/>
                    <a:gd name="connsiteX14" fmla="*/ 700654 w 720742"/>
                    <a:gd name="connsiteY14" fmla="*/ 52149 h 1081678"/>
                    <a:gd name="connsiteX15" fmla="*/ 560526 w 720742"/>
                    <a:gd name="connsiteY15" fmla="*/ 52149 h 1081678"/>
                    <a:gd name="connsiteX16" fmla="*/ 540440 w 720742"/>
                    <a:gd name="connsiteY16" fmla="*/ 72097 h 1081678"/>
                    <a:gd name="connsiteX17" fmla="*/ 540508 w 720742"/>
                    <a:gd name="connsiteY17" fmla="*/ 73829 h 1081678"/>
                    <a:gd name="connsiteX18" fmla="*/ 546714 w 720742"/>
                    <a:gd name="connsiteY18" fmla="*/ 148197 h 1081678"/>
                    <a:gd name="connsiteX19" fmla="*/ 512923 w 720742"/>
                    <a:gd name="connsiteY19" fmla="*/ 141190 h 1081678"/>
                    <a:gd name="connsiteX20" fmla="*/ 394254 w 720742"/>
                    <a:gd name="connsiteY20" fmla="*/ 141190 h 1081678"/>
                    <a:gd name="connsiteX21" fmla="*/ 252585 w 720742"/>
                    <a:gd name="connsiteY21" fmla="*/ 38637 h 1081678"/>
                    <a:gd name="connsiteX22" fmla="*/ 135958 w 720742"/>
                    <a:gd name="connsiteY22" fmla="*/ 802 h 1081678"/>
                    <a:gd name="connsiteX23" fmla="*/ 14 w 720742"/>
                    <a:gd name="connsiteY23" fmla="*/ 155023 h 1081678"/>
                    <a:gd name="connsiteX24" fmla="*/ 14 w 720742"/>
                    <a:gd name="connsiteY24" fmla="*/ 521538 h 1081678"/>
                    <a:gd name="connsiteX25" fmla="*/ 151172 w 720742"/>
                    <a:gd name="connsiteY25" fmla="*/ 672716 h 1081678"/>
                    <a:gd name="connsiteX26" fmla="*/ 430888 w 720742"/>
                    <a:gd name="connsiteY26" fmla="*/ 672716 h 1081678"/>
                    <a:gd name="connsiteX27" fmla="*/ 430888 w 720742"/>
                    <a:gd name="connsiteY27" fmla="*/ 994770 h 1081678"/>
                    <a:gd name="connsiteX28" fmla="*/ 515167 w 720742"/>
                    <a:gd name="connsiteY28" fmla="*/ 1081668 h 1081678"/>
                    <a:gd name="connsiteX29" fmla="*/ 602064 w 720742"/>
                    <a:gd name="connsiteY29" fmla="*/ 997389 h 1081678"/>
                    <a:gd name="connsiteX30" fmla="*/ 602064 w 720742"/>
                    <a:gd name="connsiteY30" fmla="*/ 994770 h 1081678"/>
                    <a:gd name="connsiteX31" fmla="*/ 602064 w 720742"/>
                    <a:gd name="connsiteY31" fmla="*/ 581273 h 1081678"/>
                    <a:gd name="connsiteX32" fmla="*/ 516486 w 720742"/>
                    <a:gd name="connsiteY32" fmla="*/ 495654 h 1081678"/>
                    <a:gd name="connsiteX33" fmla="*/ 678894 w 720742"/>
                    <a:gd name="connsiteY33" fmla="*/ 92186 h 1081678"/>
                    <a:gd name="connsiteX34" fmla="*/ 662219 w 720742"/>
                    <a:gd name="connsiteY34" fmla="*/ 292369 h 1081678"/>
                    <a:gd name="connsiteX35" fmla="*/ 598961 w 720742"/>
                    <a:gd name="connsiteY35" fmla="*/ 292369 h 1081678"/>
                    <a:gd name="connsiteX36" fmla="*/ 595338 w 720742"/>
                    <a:gd name="connsiteY36" fmla="*/ 248789 h 1081678"/>
                    <a:gd name="connsiteX37" fmla="*/ 590534 w 720742"/>
                    <a:gd name="connsiteY37" fmla="*/ 191096 h 1081678"/>
                    <a:gd name="connsiteX38" fmla="*/ 582286 w 720742"/>
                    <a:gd name="connsiteY38" fmla="*/ 92186 h 1081678"/>
                    <a:gd name="connsiteX39" fmla="*/ 562028 w 720742"/>
                    <a:gd name="connsiteY39" fmla="*/ 994770 h 1081678"/>
                    <a:gd name="connsiteX40" fmla="*/ 517431 w 720742"/>
                    <a:gd name="connsiteY40" fmla="*/ 1041277 h 1081678"/>
                    <a:gd name="connsiteX41" fmla="*/ 470924 w 720742"/>
                    <a:gd name="connsiteY41" fmla="*/ 996680 h 1081678"/>
                    <a:gd name="connsiteX42" fmla="*/ 470924 w 720742"/>
                    <a:gd name="connsiteY42" fmla="*/ 994770 h 1081678"/>
                    <a:gd name="connsiteX43" fmla="*/ 470924 w 720742"/>
                    <a:gd name="connsiteY43" fmla="*/ 632680 h 1081678"/>
                    <a:gd name="connsiteX44" fmla="*/ 151172 w 720742"/>
                    <a:gd name="connsiteY44" fmla="*/ 632680 h 1081678"/>
                    <a:gd name="connsiteX45" fmla="*/ 40051 w 720742"/>
                    <a:gd name="connsiteY45" fmla="*/ 521538 h 1081678"/>
                    <a:gd name="connsiteX46" fmla="*/ 40051 w 720742"/>
                    <a:gd name="connsiteY46" fmla="*/ 154763 h 1081678"/>
                    <a:gd name="connsiteX47" fmla="*/ 148181 w 720742"/>
                    <a:gd name="connsiteY47" fmla="*/ 40066 h 1081678"/>
                    <a:gd name="connsiteX48" fmla="*/ 151612 w 720742"/>
                    <a:gd name="connsiteY48" fmla="*/ 40018 h 1081678"/>
                    <a:gd name="connsiteX49" fmla="*/ 226481 w 720742"/>
                    <a:gd name="connsiteY49" fmla="*/ 69004 h 1081678"/>
                    <a:gd name="connsiteX50" fmla="*/ 381302 w 720742"/>
                    <a:gd name="connsiteY50" fmla="*/ 181227 h 1081678"/>
                    <a:gd name="connsiteX51" fmla="*/ 512983 w 720742"/>
                    <a:gd name="connsiteY51" fmla="*/ 181227 h 1081678"/>
                    <a:gd name="connsiteX52" fmla="*/ 558544 w 720742"/>
                    <a:gd name="connsiteY52" fmla="*/ 226789 h 1081678"/>
                    <a:gd name="connsiteX53" fmla="*/ 512983 w 720742"/>
                    <a:gd name="connsiteY53" fmla="*/ 272350 h 1081678"/>
                    <a:gd name="connsiteX54" fmla="*/ 365928 w 720742"/>
                    <a:gd name="connsiteY54" fmla="*/ 272350 h 1081678"/>
                    <a:gd name="connsiteX55" fmla="*/ 339905 w 720742"/>
                    <a:gd name="connsiteY55" fmla="*/ 263762 h 1081678"/>
                    <a:gd name="connsiteX56" fmla="*/ 294483 w 720742"/>
                    <a:gd name="connsiteY56" fmla="*/ 230752 h 1081678"/>
                    <a:gd name="connsiteX57" fmla="*/ 293542 w 720742"/>
                    <a:gd name="connsiteY57" fmla="*/ 229751 h 1081678"/>
                    <a:gd name="connsiteX58" fmla="*/ 251123 w 720742"/>
                    <a:gd name="connsiteY58" fmla="*/ 198923 h 1081678"/>
                    <a:gd name="connsiteX59" fmla="*/ 223042 w 720742"/>
                    <a:gd name="connsiteY59" fmla="*/ 202506 h 1081678"/>
                    <a:gd name="connsiteX60" fmla="*/ 226623 w 720742"/>
                    <a:gd name="connsiteY60" fmla="*/ 230588 h 1081678"/>
                    <a:gd name="connsiteX61" fmla="*/ 227622 w 720742"/>
                    <a:gd name="connsiteY61" fmla="*/ 231313 h 1081678"/>
                    <a:gd name="connsiteX62" fmla="*/ 262254 w 720742"/>
                    <a:gd name="connsiteY62" fmla="*/ 256516 h 1081678"/>
                    <a:gd name="connsiteX63" fmla="*/ 262254 w 720742"/>
                    <a:gd name="connsiteY63" fmla="*/ 535691 h 1081678"/>
                    <a:gd name="connsiteX64" fmla="*/ 516486 w 720742"/>
                    <a:gd name="connsiteY64" fmla="*/ 535691 h 1081678"/>
                    <a:gd name="connsiteX65" fmla="*/ 562028 w 720742"/>
                    <a:gd name="connsiteY65" fmla="*/ 581273 h 1081678"/>
                    <a:gd name="connsiteX0" fmla="*/ 516486 w 722327"/>
                    <a:gd name="connsiteY0" fmla="*/ 495654 h 1081678"/>
                    <a:gd name="connsiteX1" fmla="*/ 302290 w 722327"/>
                    <a:gd name="connsiteY1" fmla="*/ 495654 h 1081678"/>
                    <a:gd name="connsiteX2" fmla="*/ 302290 w 722327"/>
                    <a:gd name="connsiteY2" fmla="*/ 285943 h 1081678"/>
                    <a:gd name="connsiteX3" fmla="*/ 316403 w 722327"/>
                    <a:gd name="connsiteY3" fmla="*/ 296192 h 1081678"/>
                    <a:gd name="connsiteX4" fmla="*/ 316403 w 722327"/>
                    <a:gd name="connsiteY4" fmla="*/ 296192 h 1081678"/>
                    <a:gd name="connsiteX5" fmla="*/ 365668 w 722327"/>
                    <a:gd name="connsiteY5" fmla="*/ 312387 h 1081678"/>
                    <a:gd name="connsiteX6" fmla="*/ 512983 w 722327"/>
                    <a:gd name="connsiteY6" fmla="*/ 312387 h 1081678"/>
                    <a:gd name="connsiteX7" fmla="*/ 559305 w 722327"/>
                    <a:gd name="connsiteY7" fmla="*/ 298554 h 1081678"/>
                    <a:gd name="connsiteX8" fmla="*/ 560586 w 722327"/>
                    <a:gd name="connsiteY8" fmla="*/ 314048 h 1081678"/>
                    <a:gd name="connsiteX9" fmla="*/ 580544 w 722327"/>
                    <a:gd name="connsiteY9" fmla="*/ 332405 h 1081678"/>
                    <a:gd name="connsiteX10" fmla="*/ 680636 w 722327"/>
                    <a:gd name="connsiteY10" fmla="*/ 332405 h 1081678"/>
                    <a:gd name="connsiteX11" fmla="*/ 700654 w 722327"/>
                    <a:gd name="connsiteY11" fmla="*/ 314048 h 1081678"/>
                    <a:gd name="connsiteX12" fmla="*/ 720672 w 722327"/>
                    <a:gd name="connsiteY12" fmla="*/ 73829 h 1081678"/>
                    <a:gd name="connsiteX13" fmla="*/ 702386 w 722327"/>
                    <a:gd name="connsiteY13" fmla="*/ 52217 h 1081678"/>
                    <a:gd name="connsiteX14" fmla="*/ 560526 w 722327"/>
                    <a:gd name="connsiteY14" fmla="*/ 52149 h 1081678"/>
                    <a:gd name="connsiteX15" fmla="*/ 540440 w 722327"/>
                    <a:gd name="connsiteY15" fmla="*/ 72097 h 1081678"/>
                    <a:gd name="connsiteX16" fmla="*/ 540508 w 722327"/>
                    <a:gd name="connsiteY16" fmla="*/ 73829 h 1081678"/>
                    <a:gd name="connsiteX17" fmla="*/ 546714 w 722327"/>
                    <a:gd name="connsiteY17" fmla="*/ 148197 h 1081678"/>
                    <a:gd name="connsiteX18" fmla="*/ 512923 w 722327"/>
                    <a:gd name="connsiteY18" fmla="*/ 141190 h 1081678"/>
                    <a:gd name="connsiteX19" fmla="*/ 394254 w 722327"/>
                    <a:gd name="connsiteY19" fmla="*/ 141190 h 1081678"/>
                    <a:gd name="connsiteX20" fmla="*/ 252585 w 722327"/>
                    <a:gd name="connsiteY20" fmla="*/ 38637 h 1081678"/>
                    <a:gd name="connsiteX21" fmla="*/ 135958 w 722327"/>
                    <a:gd name="connsiteY21" fmla="*/ 802 h 1081678"/>
                    <a:gd name="connsiteX22" fmla="*/ 14 w 722327"/>
                    <a:gd name="connsiteY22" fmla="*/ 155023 h 1081678"/>
                    <a:gd name="connsiteX23" fmla="*/ 14 w 722327"/>
                    <a:gd name="connsiteY23" fmla="*/ 521538 h 1081678"/>
                    <a:gd name="connsiteX24" fmla="*/ 151172 w 722327"/>
                    <a:gd name="connsiteY24" fmla="*/ 672716 h 1081678"/>
                    <a:gd name="connsiteX25" fmla="*/ 430888 w 722327"/>
                    <a:gd name="connsiteY25" fmla="*/ 672716 h 1081678"/>
                    <a:gd name="connsiteX26" fmla="*/ 430888 w 722327"/>
                    <a:gd name="connsiteY26" fmla="*/ 994770 h 1081678"/>
                    <a:gd name="connsiteX27" fmla="*/ 515167 w 722327"/>
                    <a:gd name="connsiteY27" fmla="*/ 1081668 h 1081678"/>
                    <a:gd name="connsiteX28" fmla="*/ 602064 w 722327"/>
                    <a:gd name="connsiteY28" fmla="*/ 997389 h 1081678"/>
                    <a:gd name="connsiteX29" fmla="*/ 602064 w 722327"/>
                    <a:gd name="connsiteY29" fmla="*/ 994770 h 1081678"/>
                    <a:gd name="connsiteX30" fmla="*/ 602064 w 722327"/>
                    <a:gd name="connsiteY30" fmla="*/ 581273 h 1081678"/>
                    <a:gd name="connsiteX31" fmla="*/ 516486 w 722327"/>
                    <a:gd name="connsiteY31" fmla="*/ 495654 h 1081678"/>
                    <a:gd name="connsiteX32" fmla="*/ 678894 w 722327"/>
                    <a:gd name="connsiteY32" fmla="*/ 92186 h 1081678"/>
                    <a:gd name="connsiteX33" fmla="*/ 662219 w 722327"/>
                    <a:gd name="connsiteY33" fmla="*/ 292369 h 1081678"/>
                    <a:gd name="connsiteX34" fmla="*/ 598961 w 722327"/>
                    <a:gd name="connsiteY34" fmla="*/ 292369 h 1081678"/>
                    <a:gd name="connsiteX35" fmla="*/ 595338 w 722327"/>
                    <a:gd name="connsiteY35" fmla="*/ 248789 h 1081678"/>
                    <a:gd name="connsiteX36" fmla="*/ 590534 w 722327"/>
                    <a:gd name="connsiteY36" fmla="*/ 191096 h 1081678"/>
                    <a:gd name="connsiteX37" fmla="*/ 582286 w 722327"/>
                    <a:gd name="connsiteY37" fmla="*/ 92186 h 1081678"/>
                    <a:gd name="connsiteX38" fmla="*/ 678894 w 722327"/>
                    <a:gd name="connsiteY38" fmla="*/ 92186 h 1081678"/>
                    <a:gd name="connsiteX39" fmla="*/ 562028 w 722327"/>
                    <a:gd name="connsiteY39" fmla="*/ 994770 h 1081678"/>
                    <a:gd name="connsiteX40" fmla="*/ 517431 w 722327"/>
                    <a:gd name="connsiteY40" fmla="*/ 1041277 h 1081678"/>
                    <a:gd name="connsiteX41" fmla="*/ 470924 w 722327"/>
                    <a:gd name="connsiteY41" fmla="*/ 996680 h 1081678"/>
                    <a:gd name="connsiteX42" fmla="*/ 470924 w 722327"/>
                    <a:gd name="connsiteY42" fmla="*/ 994770 h 1081678"/>
                    <a:gd name="connsiteX43" fmla="*/ 470924 w 722327"/>
                    <a:gd name="connsiteY43" fmla="*/ 632680 h 1081678"/>
                    <a:gd name="connsiteX44" fmla="*/ 151172 w 722327"/>
                    <a:gd name="connsiteY44" fmla="*/ 632680 h 1081678"/>
                    <a:gd name="connsiteX45" fmla="*/ 40051 w 722327"/>
                    <a:gd name="connsiteY45" fmla="*/ 521538 h 1081678"/>
                    <a:gd name="connsiteX46" fmla="*/ 40051 w 722327"/>
                    <a:gd name="connsiteY46" fmla="*/ 154763 h 1081678"/>
                    <a:gd name="connsiteX47" fmla="*/ 148181 w 722327"/>
                    <a:gd name="connsiteY47" fmla="*/ 40066 h 1081678"/>
                    <a:gd name="connsiteX48" fmla="*/ 151612 w 722327"/>
                    <a:gd name="connsiteY48" fmla="*/ 40018 h 1081678"/>
                    <a:gd name="connsiteX49" fmla="*/ 226481 w 722327"/>
                    <a:gd name="connsiteY49" fmla="*/ 69004 h 1081678"/>
                    <a:gd name="connsiteX50" fmla="*/ 381302 w 722327"/>
                    <a:gd name="connsiteY50" fmla="*/ 181227 h 1081678"/>
                    <a:gd name="connsiteX51" fmla="*/ 512983 w 722327"/>
                    <a:gd name="connsiteY51" fmla="*/ 181227 h 1081678"/>
                    <a:gd name="connsiteX52" fmla="*/ 558544 w 722327"/>
                    <a:gd name="connsiteY52" fmla="*/ 226789 h 1081678"/>
                    <a:gd name="connsiteX53" fmla="*/ 512983 w 722327"/>
                    <a:gd name="connsiteY53" fmla="*/ 272350 h 1081678"/>
                    <a:gd name="connsiteX54" fmla="*/ 365928 w 722327"/>
                    <a:gd name="connsiteY54" fmla="*/ 272350 h 1081678"/>
                    <a:gd name="connsiteX55" fmla="*/ 339905 w 722327"/>
                    <a:gd name="connsiteY55" fmla="*/ 263762 h 1081678"/>
                    <a:gd name="connsiteX56" fmla="*/ 294483 w 722327"/>
                    <a:gd name="connsiteY56" fmla="*/ 230752 h 1081678"/>
                    <a:gd name="connsiteX57" fmla="*/ 293542 w 722327"/>
                    <a:gd name="connsiteY57" fmla="*/ 229751 h 1081678"/>
                    <a:gd name="connsiteX58" fmla="*/ 251123 w 722327"/>
                    <a:gd name="connsiteY58" fmla="*/ 198923 h 1081678"/>
                    <a:gd name="connsiteX59" fmla="*/ 223042 w 722327"/>
                    <a:gd name="connsiteY59" fmla="*/ 202506 h 1081678"/>
                    <a:gd name="connsiteX60" fmla="*/ 226623 w 722327"/>
                    <a:gd name="connsiteY60" fmla="*/ 230588 h 1081678"/>
                    <a:gd name="connsiteX61" fmla="*/ 227622 w 722327"/>
                    <a:gd name="connsiteY61" fmla="*/ 231313 h 1081678"/>
                    <a:gd name="connsiteX62" fmla="*/ 262254 w 722327"/>
                    <a:gd name="connsiteY62" fmla="*/ 256516 h 1081678"/>
                    <a:gd name="connsiteX63" fmla="*/ 262254 w 722327"/>
                    <a:gd name="connsiteY63" fmla="*/ 535691 h 1081678"/>
                    <a:gd name="connsiteX64" fmla="*/ 516486 w 722327"/>
                    <a:gd name="connsiteY64" fmla="*/ 535691 h 1081678"/>
                    <a:gd name="connsiteX65" fmla="*/ 562028 w 722327"/>
                    <a:gd name="connsiteY65" fmla="*/ 581273 h 1081678"/>
                    <a:gd name="connsiteX66" fmla="*/ 562028 w 722327"/>
                    <a:gd name="connsiteY66" fmla="*/ 994770 h 1081678"/>
                    <a:gd name="connsiteX0" fmla="*/ 516486 w 702386"/>
                    <a:gd name="connsiteY0" fmla="*/ 495654 h 1081678"/>
                    <a:gd name="connsiteX1" fmla="*/ 302290 w 702386"/>
                    <a:gd name="connsiteY1" fmla="*/ 495654 h 1081678"/>
                    <a:gd name="connsiteX2" fmla="*/ 302290 w 702386"/>
                    <a:gd name="connsiteY2" fmla="*/ 285943 h 1081678"/>
                    <a:gd name="connsiteX3" fmla="*/ 316403 w 702386"/>
                    <a:gd name="connsiteY3" fmla="*/ 296192 h 1081678"/>
                    <a:gd name="connsiteX4" fmla="*/ 316403 w 702386"/>
                    <a:gd name="connsiteY4" fmla="*/ 296192 h 1081678"/>
                    <a:gd name="connsiteX5" fmla="*/ 365668 w 702386"/>
                    <a:gd name="connsiteY5" fmla="*/ 312387 h 1081678"/>
                    <a:gd name="connsiteX6" fmla="*/ 512983 w 702386"/>
                    <a:gd name="connsiteY6" fmla="*/ 312387 h 1081678"/>
                    <a:gd name="connsiteX7" fmla="*/ 559305 w 702386"/>
                    <a:gd name="connsiteY7" fmla="*/ 298554 h 1081678"/>
                    <a:gd name="connsiteX8" fmla="*/ 560586 w 702386"/>
                    <a:gd name="connsiteY8" fmla="*/ 314048 h 1081678"/>
                    <a:gd name="connsiteX9" fmla="*/ 580544 w 702386"/>
                    <a:gd name="connsiteY9" fmla="*/ 332405 h 1081678"/>
                    <a:gd name="connsiteX10" fmla="*/ 680636 w 702386"/>
                    <a:gd name="connsiteY10" fmla="*/ 332405 h 1081678"/>
                    <a:gd name="connsiteX11" fmla="*/ 700654 w 702386"/>
                    <a:gd name="connsiteY11" fmla="*/ 314048 h 1081678"/>
                    <a:gd name="connsiteX12" fmla="*/ 702386 w 702386"/>
                    <a:gd name="connsiteY12" fmla="*/ 52217 h 1081678"/>
                    <a:gd name="connsiteX13" fmla="*/ 560526 w 702386"/>
                    <a:gd name="connsiteY13" fmla="*/ 52149 h 1081678"/>
                    <a:gd name="connsiteX14" fmla="*/ 540440 w 702386"/>
                    <a:gd name="connsiteY14" fmla="*/ 72097 h 1081678"/>
                    <a:gd name="connsiteX15" fmla="*/ 540508 w 702386"/>
                    <a:gd name="connsiteY15" fmla="*/ 73829 h 1081678"/>
                    <a:gd name="connsiteX16" fmla="*/ 546714 w 702386"/>
                    <a:gd name="connsiteY16" fmla="*/ 148197 h 1081678"/>
                    <a:gd name="connsiteX17" fmla="*/ 512923 w 702386"/>
                    <a:gd name="connsiteY17" fmla="*/ 141190 h 1081678"/>
                    <a:gd name="connsiteX18" fmla="*/ 394254 w 702386"/>
                    <a:gd name="connsiteY18" fmla="*/ 141190 h 1081678"/>
                    <a:gd name="connsiteX19" fmla="*/ 252585 w 702386"/>
                    <a:gd name="connsiteY19" fmla="*/ 38637 h 1081678"/>
                    <a:gd name="connsiteX20" fmla="*/ 135958 w 702386"/>
                    <a:gd name="connsiteY20" fmla="*/ 802 h 1081678"/>
                    <a:gd name="connsiteX21" fmla="*/ 14 w 702386"/>
                    <a:gd name="connsiteY21" fmla="*/ 155023 h 1081678"/>
                    <a:gd name="connsiteX22" fmla="*/ 14 w 702386"/>
                    <a:gd name="connsiteY22" fmla="*/ 521538 h 1081678"/>
                    <a:gd name="connsiteX23" fmla="*/ 151172 w 702386"/>
                    <a:gd name="connsiteY23" fmla="*/ 672716 h 1081678"/>
                    <a:gd name="connsiteX24" fmla="*/ 430888 w 702386"/>
                    <a:gd name="connsiteY24" fmla="*/ 672716 h 1081678"/>
                    <a:gd name="connsiteX25" fmla="*/ 430888 w 702386"/>
                    <a:gd name="connsiteY25" fmla="*/ 994770 h 1081678"/>
                    <a:gd name="connsiteX26" fmla="*/ 515167 w 702386"/>
                    <a:gd name="connsiteY26" fmla="*/ 1081668 h 1081678"/>
                    <a:gd name="connsiteX27" fmla="*/ 602064 w 702386"/>
                    <a:gd name="connsiteY27" fmla="*/ 997389 h 1081678"/>
                    <a:gd name="connsiteX28" fmla="*/ 602064 w 702386"/>
                    <a:gd name="connsiteY28" fmla="*/ 994770 h 1081678"/>
                    <a:gd name="connsiteX29" fmla="*/ 602064 w 702386"/>
                    <a:gd name="connsiteY29" fmla="*/ 581273 h 1081678"/>
                    <a:gd name="connsiteX30" fmla="*/ 516486 w 702386"/>
                    <a:gd name="connsiteY30" fmla="*/ 495654 h 1081678"/>
                    <a:gd name="connsiteX31" fmla="*/ 678894 w 702386"/>
                    <a:gd name="connsiteY31" fmla="*/ 92186 h 1081678"/>
                    <a:gd name="connsiteX32" fmla="*/ 662219 w 702386"/>
                    <a:gd name="connsiteY32" fmla="*/ 292369 h 1081678"/>
                    <a:gd name="connsiteX33" fmla="*/ 598961 w 702386"/>
                    <a:gd name="connsiteY33" fmla="*/ 292369 h 1081678"/>
                    <a:gd name="connsiteX34" fmla="*/ 595338 w 702386"/>
                    <a:gd name="connsiteY34" fmla="*/ 248789 h 1081678"/>
                    <a:gd name="connsiteX35" fmla="*/ 590534 w 702386"/>
                    <a:gd name="connsiteY35" fmla="*/ 191096 h 1081678"/>
                    <a:gd name="connsiteX36" fmla="*/ 582286 w 702386"/>
                    <a:gd name="connsiteY36" fmla="*/ 92186 h 1081678"/>
                    <a:gd name="connsiteX37" fmla="*/ 678894 w 702386"/>
                    <a:gd name="connsiteY37" fmla="*/ 92186 h 1081678"/>
                    <a:gd name="connsiteX38" fmla="*/ 562028 w 702386"/>
                    <a:gd name="connsiteY38" fmla="*/ 994770 h 1081678"/>
                    <a:gd name="connsiteX39" fmla="*/ 517431 w 702386"/>
                    <a:gd name="connsiteY39" fmla="*/ 1041277 h 1081678"/>
                    <a:gd name="connsiteX40" fmla="*/ 470924 w 702386"/>
                    <a:gd name="connsiteY40" fmla="*/ 996680 h 1081678"/>
                    <a:gd name="connsiteX41" fmla="*/ 470924 w 702386"/>
                    <a:gd name="connsiteY41" fmla="*/ 994770 h 1081678"/>
                    <a:gd name="connsiteX42" fmla="*/ 470924 w 702386"/>
                    <a:gd name="connsiteY42" fmla="*/ 632680 h 1081678"/>
                    <a:gd name="connsiteX43" fmla="*/ 151172 w 702386"/>
                    <a:gd name="connsiteY43" fmla="*/ 632680 h 1081678"/>
                    <a:gd name="connsiteX44" fmla="*/ 40051 w 702386"/>
                    <a:gd name="connsiteY44" fmla="*/ 521538 h 1081678"/>
                    <a:gd name="connsiteX45" fmla="*/ 40051 w 702386"/>
                    <a:gd name="connsiteY45" fmla="*/ 154763 h 1081678"/>
                    <a:gd name="connsiteX46" fmla="*/ 148181 w 702386"/>
                    <a:gd name="connsiteY46" fmla="*/ 40066 h 1081678"/>
                    <a:gd name="connsiteX47" fmla="*/ 151612 w 702386"/>
                    <a:gd name="connsiteY47" fmla="*/ 40018 h 1081678"/>
                    <a:gd name="connsiteX48" fmla="*/ 226481 w 702386"/>
                    <a:gd name="connsiteY48" fmla="*/ 69004 h 1081678"/>
                    <a:gd name="connsiteX49" fmla="*/ 381302 w 702386"/>
                    <a:gd name="connsiteY49" fmla="*/ 181227 h 1081678"/>
                    <a:gd name="connsiteX50" fmla="*/ 512983 w 702386"/>
                    <a:gd name="connsiteY50" fmla="*/ 181227 h 1081678"/>
                    <a:gd name="connsiteX51" fmla="*/ 558544 w 702386"/>
                    <a:gd name="connsiteY51" fmla="*/ 226789 h 1081678"/>
                    <a:gd name="connsiteX52" fmla="*/ 512983 w 702386"/>
                    <a:gd name="connsiteY52" fmla="*/ 272350 h 1081678"/>
                    <a:gd name="connsiteX53" fmla="*/ 365928 w 702386"/>
                    <a:gd name="connsiteY53" fmla="*/ 272350 h 1081678"/>
                    <a:gd name="connsiteX54" fmla="*/ 339905 w 702386"/>
                    <a:gd name="connsiteY54" fmla="*/ 263762 h 1081678"/>
                    <a:gd name="connsiteX55" fmla="*/ 294483 w 702386"/>
                    <a:gd name="connsiteY55" fmla="*/ 230752 h 1081678"/>
                    <a:gd name="connsiteX56" fmla="*/ 293542 w 702386"/>
                    <a:gd name="connsiteY56" fmla="*/ 229751 h 1081678"/>
                    <a:gd name="connsiteX57" fmla="*/ 251123 w 702386"/>
                    <a:gd name="connsiteY57" fmla="*/ 198923 h 1081678"/>
                    <a:gd name="connsiteX58" fmla="*/ 223042 w 702386"/>
                    <a:gd name="connsiteY58" fmla="*/ 202506 h 1081678"/>
                    <a:gd name="connsiteX59" fmla="*/ 226623 w 702386"/>
                    <a:gd name="connsiteY59" fmla="*/ 230588 h 1081678"/>
                    <a:gd name="connsiteX60" fmla="*/ 227622 w 702386"/>
                    <a:gd name="connsiteY60" fmla="*/ 231313 h 1081678"/>
                    <a:gd name="connsiteX61" fmla="*/ 262254 w 702386"/>
                    <a:gd name="connsiteY61" fmla="*/ 256516 h 1081678"/>
                    <a:gd name="connsiteX62" fmla="*/ 262254 w 702386"/>
                    <a:gd name="connsiteY62" fmla="*/ 535691 h 1081678"/>
                    <a:gd name="connsiteX63" fmla="*/ 516486 w 702386"/>
                    <a:gd name="connsiteY63" fmla="*/ 535691 h 1081678"/>
                    <a:gd name="connsiteX64" fmla="*/ 562028 w 702386"/>
                    <a:gd name="connsiteY64" fmla="*/ 581273 h 1081678"/>
                    <a:gd name="connsiteX65" fmla="*/ 562028 w 702386"/>
                    <a:gd name="connsiteY65" fmla="*/ 994770 h 1081678"/>
                    <a:gd name="connsiteX0" fmla="*/ 516486 w 702386"/>
                    <a:gd name="connsiteY0" fmla="*/ 495654 h 1081678"/>
                    <a:gd name="connsiteX1" fmla="*/ 302290 w 702386"/>
                    <a:gd name="connsiteY1" fmla="*/ 495654 h 1081678"/>
                    <a:gd name="connsiteX2" fmla="*/ 302290 w 702386"/>
                    <a:gd name="connsiteY2" fmla="*/ 285943 h 1081678"/>
                    <a:gd name="connsiteX3" fmla="*/ 316403 w 702386"/>
                    <a:gd name="connsiteY3" fmla="*/ 296192 h 1081678"/>
                    <a:gd name="connsiteX4" fmla="*/ 316403 w 702386"/>
                    <a:gd name="connsiteY4" fmla="*/ 296192 h 1081678"/>
                    <a:gd name="connsiteX5" fmla="*/ 365668 w 702386"/>
                    <a:gd name="connsiteY5" fmla="*/ 312387 h 1081678"/>
                    <a:gd name="connsiteX6" fmla="*/ 512983 w 702386"/>
                    <a:gd name="connsiteY6" fmla="*/ 312387 h 1081678"/>
                    <a:gd name="connsiteX7" fmla="*/ 559305 w 702386"/>
                    <a:gd name="connsiteY7" fmla="*/ 298554 h 1081678"/>
                    <a:gd name="connsiteX8" fmla="*/ 560586 w 702386"/>
                    <a:gd name="connsiteY8" fmla="*/ 314048 h 1081678"/>
                    <a:gd name="connsiteX9" fmla="*/ 580544 w 702386"/>
                    <a:gd name="connsiteY9" fmla="*/ 332405 h 1081678"/>
                    <a:gd name="connsiteX10" fmla="*/ 680636 w 702386"/>
                    <a:gd name="connsiteY10" fmla="*/ 332405 h 1081678"/>
                    <a:gd name="connsiteX11" fmla="*/ 700654 w 702386"/>
                    <a:gd name="connsiteY11" fmla="*/ 314048 h 1081678"/>
                    <a:gd name="connsiteX12" fmla="*/ 702386 w 702386"/>
                    <a:gd name="connsiteY12" fmla="*/ 52217 h 1081678"/>
                    <a:gd name="connsiteX13" fmla="*/ 560526 w 702386"/>
                    <a:gd name="connsiteY13" fmla="*/ 52149 h 1081678"/>
                    <a:gd name="connsiteX14" fmla="*/ 540440 w 702386"/>
                    <a:gd name="connsiteY14" fmla="*/ 72097 h 1081678"/>
                    <a:gd name="connsiteX15" fmla="*/ 540508 w 702386"/>
                    <a:gd name="connsiteY15" fmla="*/ 73829 h 1081678"/>
                    <a:gd name="connsiteX16" fmla="*/ 546714 w 702386"/>
                    <a:gd name="connsiteY16" fmla="*/ 148197 h 1081678"/>
                    <a:gd name="connsiteX17" fmla="*/ 512923 w 702386"/>
                    <a:gd name="connsiteY17" fmla="*/ 141190 h 1081678"/>
                    <a:gd name="connsiteX18" fmla="*/ 394254 w 702386"/>
                    <a:gd name="connsiteY18" fmla="*/ 141190 h 1081678"/>
                    <a:gd name="connsiteX19" fmla="*/ 252585 w 702386"/>
                    <a:gd name="connsiteY19" fmla="*/ 38637 h 1081678"/>
                    <a:gd name="connsiteX20" fmla="*/ 135958 w 702386"/>
                    <a:gd name="connsiteY20" fmla="*/ 802 h 1081678"/>
                    <a:gd name="connsiteX21" fmla="*/ 14 w 702386"/>
                    <a:gd name="connsiteY21" fmla="*/ 155023 h 1081678"/>
                    <a:gd name="connsiteX22" fmla="*/ 14 w 702386"/>
                    <a:gd name="connsiteY22" fmla="*/ 521538 h 1081678"/>
                    <a:gd name="connsiteX23" fmla="*/ 151172 w 702386"/>
                    <a:gd name="connsiteY23" fmla="*/ 672716 h 1081678"/>
                    <a:gd name="connsiteX24" fmla="*/ 430888 w 702386"/>
                    <a:gd name="connsiteY24" fmla="*/ 672716 h 1081678"/>
                    <a:gd name="connsiteX25" fmla="*/ 430888 w 702386"/>
                    <a:gd name="connsiteY25" fmla="*/ 994770 h 1081678"/>
                    <a:gd name="connsiteX26" fmla="*/ 515167 w 702386"/>
                    <a:gd name="connsiteY26" fmla="*/ 1081668 h 1081678"/>
                    <a:gd name="connsiteX27" fmla="*/ 602064 w 702386"/>
                    <a:gd name="connsiteY27" fmla="*/ 997389 h 1081678"/>
                    <a:gd name="connsiteX28" fmla="*/ 602064 w 702386"/>
                    <a:gd name="connsiteY28" fmla="*/ 994770 h 1081678"/>
                    <a:gd name="connsiteX29" fmla="*/ 602064 w 702386"/>
                    <a:gd name="connsiteY29" fmla="*/ 581273 h 1081678"/>
                    <a:gd name="connsiteX30" fmla="*/ 516486 w 702386"/>
                    <a:gd name="connsiteY30" fmla="*/ 495654 h 1081678"/>
                    <a:gd name="connsiteX31" fmla="*/ 582286 w 702386"/>
                    <a:gd name="connsiteY31" fmla="*/ 92186 h 1081678"/>
                    <a:gd name="connsiteX32" fmla="*/ 662219 w 702386"/>
                    <a:gd name="connsiteY32" fmla="*/ 292369 h 1081678"/>
                    <a:gd name="connsiteX33" fmla="*/ 598961 w 702386"/>
                    <a:gd name="connsiteY33" fmla="*/ 292369 h 1081678"/>
                    <a:gd name="connsiteX34" fmla="*/ 595338 w 702386"/>
                    <a:gd name="connsiteY34" fmla="*/ 248789 h 1081678"/>
                    <a:gd name="connsiteX35" fmla="*/ 590534 w 702386"/>
                    <a:gd name="connsiteY35" fmla="*/ 191096 h 1081678"/>
                    <a:gd name="connsiteX36" fmla="*/ 582286 w 702386"/>
                    <a:gd name="connsiteY36" fmla="*/ 92186 h 1081678"/>
                    <a:gd name="connsiteX37" fmla="*/ 562028 w 702386"/>
                    <a:gd name="connsiteY37" fmla="*/ 994770 h 1081678"/>
                    <a:gd name="connsiteX38" fmla="*/ 517431 w 702386"/>
                    <a:gd name="connsiteY38" fmla="*/ 1041277 h 1081678"/>
                    <a:gd name="connsiteX39" fmla="*/ 470924 w 702386"/>
                    <a:gd name="connsiteY39" fmla="*/ 996680 h 1081678"/>
                    <a:gd name="connsiteX40" fmla="*/ 470924 w 702386"/>
                    <a:gd name="connsiteY40" fmla="*/ 994770 h 1081678"/>
                    <a:gd name="connsiteX41" fmla="*/ 470924 w 702386"/>
                    <a:gd name="connsiteY41" fmla="*/ 632680 h 1081678"/>
                    <a:gd name="connsiteX42" fmla="*/ 151172 w 702386"/>
                    <a:gd name="connsiteY42" fmla="*/ 632680 h 1081678"/>
                    <a:gd name="connsiteX43" fmla="*/ 40051 w 702386"/>
                    <a:gd name="connsiteY43" fmla="*/ 521538 h 1081678"/>
                    <a:gd name="connsiteX44" fmla="*/ 40051 w 702386"/>
                    <a:gd name="connsiteY44" fmla="*/ 154763 h 1081678"/>
                    <a:gd name="connsiteX45" fmla="*/ 148181 w 702386"/>
                    <a:gd name="connsiteY45" fmla="*/ 40066 h 1081678"/>
                    <a:gd name="connsiteX46" fmla="*/ 151612 w 702386"/>
                    <a:gd name="connsiteY46" fmla="*/ 40018 h 1081678"/>
                    <a:gd name="connsiteX47" fmla="*/ 226481 w 702386"/>
                    <a:gd name="connsiteY47" fmla="*/ 69004 h 1081678"/>
                    <a:gd name="connsiteX48" fmla="*/ 381302 w 702386"/>
                    <a:gd name="connsiteY48" fmla="*/ 181227 h 1081678"/>
                    <a:gd name="connsiteX49" fmla="*/ 512983 w 702386"/>
                    <a:gd name="connsiteY49" fmla="*/ 181227 h 1081678"/>
                    <a:gd name="connsiteX50" fmla="*/ 558544 w 702386"/>
                    <a:gd name="connsiteY50" fmla="*/ 226789 h 1081678"/>
                    <a:gd name="connsiteX51" fmla="*/ 512983 w 702386"/>
                    <a:gd name="connsiteY51" fmla="*/ 272350 h 1081678"/>
                    <a:gd name="connsiteX52" fmla="*/ 365928 w 702386"/>
                    <a:gd name="connsiteY52" fmla="*/ 272350 h 1081678"/>
                    <a:gd name="connsiteX53" fmla="*/ 339905 w 702386"/>
                    <a:gd name="connsiteY53" fmla="*/ 263762 h 1081678"/>
                    <a:gd name="connsiteX54" fmla="*/ 294483 w 702386"/>
                    <a:gd name="connsiteY54" fmla="*/ 230752 h 1081678"/>
                    <a:gd name="connsiteX55" fmla="*/ 293542 w 702386"/>
                    <a:gd name="connsiteY55" fmla="*/ 229751 h 1081678"/>
                    <a:gd name="connsiteX56" fmla="*/ 251123 w 702386"/>
                    <a:gd name="connsiteY56" fmla="*/ 198923 h 1081678"/>
                    <a:gd name="connsiteX57" fmla="*/ 223042 w 702386"/>
                    <a:gd name="connsiteY57" fmla="*/ 202506 h 1081678"/>
                    <a:gd name="connsiteX58" fmla="*/ 226623 w 702386"/>
                    <a:gd name="connsiteY58" fmla="*/ 230588 h 1081678"/>
                    <a:gd name="connsiteX59" fmla="*/ 227622 w 702386"/>
                    <a:gd name="connsiteY59" fmla="*/ 231313 h 1081678"/>
                    <a:gd name="connsiteX60" fmla="*/ 262254 w 702386"/>
                    <a:gd name="connsiteY60" fmla="*/ 256516 h 1081678"/>
                    <a:gd name="connsiteX61" fmla="*/ 262254 w 702386"/>
                    <a:gd name="connsiteY61" fmla="*/ 535691 h 1081678"/>
                    <a:gd name="connsiteX62" fmla="*/ 516486 w 702386"/>
                    <a:gd name="connsiteY62" fmla="*/ 535691 h 1081678"/>
                    <a:gd name="connsiteX63" fmla="*/ 562028 w 702386"/>
                    <a:gd name="connsiteY63" fmla="*/ 581273 h 1081678"/>
                    <a:gd name="connsiteX64" fmla="*/ 562028 w 702386"/>
                    <a:gd name="connsiteY64" fmla="*/ 994770 h 1081678"/>
                    <a:gd name="connsiteX0" fmla="*/ 516486 w 702386"/>
                    <a:gd name="connsiteY0" fmla="*/ 495654 h 1081678"/>
                    <a:gd name="connsiteX1" fmla="*/ 302290 w 702386"/>
                    <a:gd name="connsiteY1" fmla="*/ 495654 h 1081678"/>
                    <a:gd name="connsiteX2" fmla="*/ 302290 w 702386"/>
                    <a:gd name="connsiteY2" fmla="*/ 285943 h 1081678"/>
                    <a:gd name="connsiteX3" fmla="*/ 316403 w 702386"/>
                    <a:gd name="connsiteY3" fmla="*/ 296192 h 1081678"/>
                    <a:gd name="connsiteX4" fmla="*/ 316403 w 702386"/>
                    <a:gd name="connsiteY4" fmla="*/ 296192 h 1081678"/>
                    <a:gd name="connsiteX5" fmla="*/ 365668 w 702386"/>
                    <a:gd name="connsiteY5" fmla="*/ 312387 h 1081678"/>
                    <a:gd name="connsiteX6" fmla="*/ 512983 w 702386"/>
                    <a:gd name="connsiteY6" fmla="*/ 312387 h 1081678"/>
                    <a:gd name="connsiteX7" fmla="*/ 559305 w 702386"/>
                    <a:gd name="connsiteY7" fmla="*/ 298554 h 1081678"/>
                    <a:gd name="connsiteX8" fmla="*/ 560586 w 702386"/>
                    <a:gd name="connsiteY8" fmla="*/ 314048 h 1081678"/>
                    <a:gd name="connsiteX9" fmla="*/ 580544 w 702386"/>
                    <a:gd name="connsiteY9" fmla="*/ 332405 h 1081678"/>
                    <a:gd name="connsiteX10" fmla="*/ 680636 w 702386"/>
                    <a:gd name="connsiteY10" fmla="*/ 332405 h 1081678"/>
                    <a:gd name="connsiteX11" fmla="*/ 700654 w 702386"/>
                    <a:gd name="connsiteY11" fmla="*/ 314048 h 1081678"/>
                    <a:gd name="connsiteX12" fmla="*/ 702386 w 702386"/>
                    <a:gd name="connsiteY12" fmla="*/ 52217 h 1081678"/>
                    <a:gd name="connsiteX13" fmla="*/ 560526 w 702386"/>
                    <a:gd name="connsiteY13" fmla="*/ 52149 h 1081678"/>
                    <a:gd name="connsiteX14" fmla="*/ 540440 w 702386"/>
                    <a:gd name="connsiteY14" fmla="*/ 72097 h 1081678"/>
                    <a:gd name="connsiteX15" fmla="*/ 540508 w 702386"/>
                    <a:gd name="connsiteY15" fmla="*/ 73829 h 1081678"/>
                    <a:gd name="connsiteX16" fmla="*/ 546714 w 702386"/>
                    <a:gd name="connsiteY16" fmla="*/ 148197 h 1081678"/>
                    <a:gd name="connsiteX17" fmla="*/ 512923 w 702386"/>
                    <a:gd name="connsiteY17" fmla="*/ 141190 h 1081678"/>
                    <a:gd name="connsiteX18" fmla="*/ 394254 w 702386"/>
                    <a:gd name="connsiteY18" fmla="*/ 141190 h 1081678"/>
                    <a:gd name="connsiteX19" fmla="*/ 252585 w 702386"/>
                    <a:gd name="connsiteY19" fmla="*/ 38637 h 1081678"/>
                    <a:gd name="connsiteX20" fmla="*/ 135958 w 702386"/>
                    <a:gd name="connsiteY20" fmla="*/ 802 h 1081678"/>
                    <a:gd name="connsiteX21" fmla="*/ 14 w 702386"/>
                    <a:gd name="connsiteY21" fmla="*/ 155023 h 1081678"/>
                    <a:gd name="connsiteX22" fmla="*/ 14 w 702386"/>
                    <a:gd name="connsiteY22" fmla="*/ 521538 h 1081678"/>
                    <a:gd name="connsiteX23" fmla="*/ 151172 w 702386"/>
                    <a:gd name="connsiteY23" fmla="*/ 672716 h 1081678"/>
                    <a:gd name="connsiteX24" fmla="*/ 430888 w 702386"/>
                    <a:gd name="connsiteY24" fmla="*/ 672716 h 1081678"/>
                    <a:gd name="connsiteX25" fmla="*/ 430888 w 702386"/>
                    <a:gd name="connsiteY25" fmla="*/ 994770 h 1081678"/>
                    <a:gd name="connsiteX26" fmla="*/ 515167 w 702386"/>
                    <a:gd name="connsiteY26" fmla="*/ 1081668 h 1081678"/>
                    <a:gd name="connsiteX27" fmla="*/ 602064 w 702386"/>
                    <a:gd name="connsiteY27" fmla="*/ 997389 h 1081678"/>
                    <a:gd name="connsiteX28" fmla="*/ 602064 w 702386"/>
                    <a:gd name="connsiteY28" fmla="*/ 994770 h 1081678"/>
                    <a:gd name="connsiteX29" fmla="*/ 602064 w 702386"/>
                    <a:gd name="connsiteY29" fmla="*/ 581273 h 1081678"/>
                    <a:gd name="connsiteX30" fmla="*/ 516486 w 702386"/>
                    <a:gd name="connsiteY30" fmla="*/ 495654 h 1081678"/>
                    <a:gd name="connsiteX31" fmla="*/ 590534 w 702386"/>
                    <a:gd name="connsiteY31" fmla="*/ 191096 h 1081678"/>
                    <a:gd name="connsiteX32" fmla="*/ 662219 w 702386"/>
                    <a:gd name="connsiteY32" fmla="*/ 292369 h 1081678"/>
                    <a:gd name="connsiteX33" fmla="*/ 598961 w 702386"/>
                    <a:gd name="connsiteY33" fmla="*/ 292369 h 1081678"/>
                    <a:gd name="connsiteX34" fmla="*/ 595338 w 702386"/>
                    <a:gd name="connsiteY34" fmla="*/ 248789 h 1081678"/>
                    <a:gd name="connsiteX35" fmla="*/ 590534 w 702386"/>
                    <a:gd name="connsiteY35" fmla="*/ 191096 h 1081678"/>
                    <a:gd name="connsiteX36" fmla="*/ 562028 w 702386"/>
                    <a:gd name="connsiteY36" fmla="*/ 994770 h 1081678"/>
                    <a:gd name="connsiteX37" fmla="*/ 517431 w 702386"/>
                    <a:gd name="connsiteY37" fmla="*/ 1041277 h 1081678"/>
                    <a:gd name="connsiteX38" fmla="*/ 470924 w 702386"/>
                    <a:gd name="connsiteY38" fmla="*/ 996680 h 1081678"/>
                    <a:gd name="connsiteX39" fmla="*/ 470924 w 702386"/>
                    <a:gd name="connsiteY39" fmla="*/ 994770 h 1081678"/>
                    <a:gd name="connsiteX40" fmla="*/ 470924 w 702386"/>
                    <a:gd name="connsiteY40" fmla="*/ 632680 h 1081678"/>
                    <a:gd name="connsiteX41" fmla="*/ 151172 w 702386"/>
                    <a:gd name="connsiteY41" fmla="*/ 632680 h 1081678"/>
                    <a:gd name="connsiteX42" fmla="*/ 40051 w 702386"/>
                    <a:gd name="connsiteY42" fmla="*/ 521538 h 1081678"/>
                    <a:gd name="connsiteX43" fmla="*/ 40051 w 702386"/>
                    <a:gd name="connsiteY43" fmla="*/ 154763 h 1081678"/>
                    <a:gd name="connsiteX44" fmla="*/ 148181 w 702386"/>
                    <a:gd name="connsiteY44" fmla="*/ 40066 h 1081678"/>
                    <a:gd name="connsiteX45" fmla="*/ 151612 w 702386"/>
                    <a:gd name="connsiteY45" fmla="*/ 40018 h 1081678"/>
                    <a:gd name="connsiteX46" fmla="*/ 226481 w 702386"/>
                    <a:gd name="connsiteY46" fmla="*/ 69004 h 1081678"/>
                    <a:gd name="connsiteX47" fmla="*/ 381302 w 702386"/>
                    <a:gd name="connsiteY47" fmla="*/ 181227 h 1081678"/>
                    <a:gd name="connsiteX48" fmla="*/ 512983 w 702386"/>
                    <a:gd name="connsiteY48" fmla="*/ 181227 h 1081678"/>
                    <a:gd name="connsiteX49" fmla="*/ 558544 w 702386"/>
                    <a:gd name="connsiteY49" fmla="*/ 226789 h 1081678"/>
                    <a:gd name="connsiteX50" fmla="*/ 512983 w 702386"/>
                    <a:gd name="connsiteY50" fmla="*/ 272350 h 1081678"/>
                    <a:gd name="connsiteX51" fmla="*/ 365928 w 702386"/>
                    <a:gd name="connsiteY51" fmla="*/ 272350 h 1081678"/>
                    <a:gd name="connsiteX52" fmla="*/ 339905 w 702386"/>
                    <a:gd name="connsiteY52" fmla="*/ 263762 h 1081678"/>
                    <a:gd name="connsiteX53" fmla="*/ 294483 w 702386"/>
                    <a:gd name="connsiteY53" fmla="*/ 230752 h 1081678"/>
                    <a:gd name="connsiteX54" fmla="*/ 293542 w 702386"/>
                    <a:gd name="connsiteY54" fmla="*/ 229751 h 1081678"/>
                    <a:gd name="connsiteX55" fmla="*/ 251123 w 702386"/>
                    <a:gd name="connsiteY55" fmla="*/ 198923 h 1081678"/>
                    <a:gd name="connsiteX56" fmla="*/ 223042 w 702386"/>
                    <a:gd name="connsiteY56" fmla="*/ 202506 h 1081678"/>
                    <a:gd name="connsiteX57" fmla="*/ 226623 w 702386"/>
                    <a:gd name="connsiteY57" fmla="*/ 230588 h 1081678"/>
                    <a:gd name="connsiteX58" fmla="*/ 227622 w 702386"/>
                    <a:gd name="connsiteY58" fmla="*/ 231313 h 1081678"/>
                    <a:gd name="connsiteX59" fmla="*/ 262254 w 702386"/>
                    <a:gd name="connsiteY59" fmla="*/ 256516 h 1081678"/>
                    <a:gd name="connsiteX60" fmla="*/ 262254 w 702386"/>
                    <a:gd name="connsiteY60" fmla="*/ 535691 h 1081678"/>
                    <a:gd name="connsiteX61" fmla="*/ 516486 w 702386"/>
                    <a:gd name="connsiteY61" fmla="*/ 535691 h 1081678"/>
                    <a:gd name="connsiteX62" fmla="*/ 562028 w 702386"/>
                    <a:gd name="connsiteY62" fmla="*/ 581273 h 1081678"/>
                    <a:gd name="connsiteX63" fmla="*/ 562028 w 702386"/>
                    <a:gd name="connsiteY63" fmla="*/ 994770 h 1081678"/>
                    <a:gd name="connsiteX0" fmla="*/ 516486 w 713941"/>
                    <a:gd name="connsiteY0" fmla="*/ 495654 h 1081678"/>
                    <a:gd name="connsiteX1" fmla="*/ 302290 w 713941"/>
                    <a:gd name="connsiteY1" fmla="*/ 495654 h 1081678"/>
                    <a:gd name="connsiteX2" fmla="*/ 302290 w 713941"/>
                    <a:gd name="connsiteY2" fmla="*/ 285943 h 1081678"/>
                    <a:gd name="connsiteX3" fmla="*/ 316403 w 713941"/>
                    <a:gd name="connsiteY3" fmla="*/ 296192 h 1081678"/>
                    <a:gd name="connsiteX4" fmla="*/ 316403 w 713941"/>
                    <a:gd name="connsiteY4" fmla="*/ 296192 h 1081678"/>
                    <a:gd name="connsiteX5" fmla="*/ 365668 w 713941"/>
                    <a:gd name="connsiteY5" fmla="*/ 312387 h 1081678"/>
                    <a:gd name="connsiteX6" fmla="*/ 512983 w 713941"/>
                    <a:gd name="connsiteY6" fmla="*/ 312387 h 1081678"/>
                    <a:gd name="connsiteX7" fmla="*/ 559305 w 713941"/>
                    <a:gd name="connsiteY7" fmla="*/ 298554 h 1081678"/>
                    <a:gd name="connsiteX8" fmla="*/ 560586 w 713941"/>
                    <a:gd name="connsiteY8" fmla="*/ 314048 h 1081678"/>
                    <a:gd name="connsiteX9" fmla="*/ 580544 w 713941"/>
                    <a:gd name="connsiteY9" fmla="*/ 332405 h 1081678"/>
                    <a:gd name="connsiteX10" fmla="*/ 680636 w 713941"/>
                    <a:gd name="connsiteY10" fmla="*/ 332405 h 1081678"/>
                    <a:gd name="connsiteX11" fmla="*/ 700654 w 713941"/>
                    <a:gd name="connsiteY11" fmla="*/ 314048 h 1081678"/>
                    <a:gd name="connsiteX12" fmla="*/ 702386 w 713941"/>
                    <a:gd name="connsiteY12" fmla="*/ 52217 h 1081678"/>
                    <a:gd name="connsiteX13" fmla="*/ 540440 w 713941"/>
                    <a:gd name="connsiteY13" fmla="*/ 72097 h 1081678"/>
                    <a:gd name="connsiteX14" fmla="*/ 540508 w 713941"/>
                    <a:gd name="connsiteY14" fmla="*/ 73829 h 1081678"/>
                    <a:gd name="connsiteX15" fmla="*/ 546714 w 713941"/>
                    <a:gd name="connsiteY15" fmla="*/ 148197 h 1081678"/>
                    <a:gd name="connsiteX16" fmla="*/ 512923 w 713941"/>
                    <a:gd name="connsiteY16" fmla="*/ 141190 h 1081678"/>
                    <a:gd name="connsiteX17" fmla="*/ 394254 w 713941"/>
                    <a:gd name="connsiteY17" fmla="*/ 141190 h 1081678"/>
                    <a:gd name="connsiteX18" fmla="*/ 252585 w 713941"/>
                    <a:gd name="connsiteY18" fmla="*/ 38637 h 1081678"/>
                    <a:gd name="connsiteX19" fmla="*/ 135958 w 713941"/>
                    <a:gd name="connsiteY19" fmla="*/ 802 h 1081678"/>
                    <a:gd name="connsiteX20" fmla="*/ 14 w 713941"/>
                    <a:gd name="connsiteY20" fmla="*/ 155023 h 1081678"/>
                    <a:gd name="connsiteX21" fmla="*/ 14 w 713941"/>
                    <a:gd name="connsiteY21" fmla="*/ 521538 h 1081678"/>
                    <a:gd name="connsiteX22" fmla="*/ 151172 w 713941"/>
                    <a:gd name="connsiteY22" fmla="*/ 672716 h 1081678"/>
                    <a:gd name="connsiteX23" fmla="*/ 430888 w 713941"/>
                    <a:gd name="connsiteY23" fmla="*/ 672716 h 1081678"/>
                    <a:gd name="connsiteX24" fmla="*/ 430888 w 713941"/>
                    <a:gd name="connsiteY24" fmla="*/ 994770 h 1081678"/>
                    <a:gd name="connsiteX25" fmla="*/ 515167 w 713941"/>
                    <a:gd name="connsiteY25" fmla="*/ 1081668 h 1081678"/>
                    <a:gd name="connsiteX26" fmla="*/ 602064 w 713941"/>
                    <a:gd name="connsiteY26" fmla="*/ 997389 h 1081678"/>
                    <a:gd name="connsiteX27" fmla="*/ 602064 w 713941"/>
                    <a:gd name="connsiteY27" fmla="*/ 994770 h 1081678"/>
                    <a:gd name="connsiteX28" fmla="*/ 602064 w 713941"/>
                    <a:gd name="connsiteY28" fmla="*/ 581273 h 1081678"/>
                    <a:gd name="connsiteX29" fmla="*/ 516486 w 713941"/>
                    <a:gd name="connsiteY29" fmla="*/ 495654 h 1081678"/>
                    <a:gd name="connsiteX30" fmla="*/ 590534 w 713941"/>
                    <a:gd name="connsiteY30" fmla="*/ 191096 h 1081678"/>
                    <a:gd name="connsiteX31" fmla="*/ 662219 w 713941"/>
                    <a:gd name="connsiteY31" fmla="*/ 292369 h 1081678"/>
                    <a:gd name="connsiteX32" fmla="*/ 598961 w 713941"/>
                    <a:gd name="connsiteY32" fmla="*/ 292369 h 1081678"/>
                    <a:gd name="connsiteX33" fmla="*/ 595338 w 713941"/>
                    <a:gd name="connsiteY33" fmla="*/ 248789 h 1081678"/>
                    <a:gd name="connsiteX34" fmla="*/ 590534 w 713941"/>
                    <a:gd name="connsiteY34" fmla="*/ 191096 h 1081678"/>
                    <a:gd name="connsiteX35" fmla="*/ 562028 w 713941"/>
                    <a:gd name="connsiteY35" fmla="*/ 994770 h 1081678"/>
                    <a:gd name="connsiteX36" fmla="*/ 517431 w 713941"/>
                    <a:gd name="connsiteY36" fmla="*/ 1041277 h 1081678"/>
                    <a:gd name="connsiteX37" fmla="*/ 470924 w 713941"/>
                    <a:gd name="connsiteY37" fmla="*/ 996680 h 1081678"/>
                    <a:gd name="connsiteX38" fmla="*/ 470924 w 713941"/>
                    <a:gd name="connsiteY38" fmla="*/ 994770 h 1081678"/>
                    <a:gd name="connsiteX39" fmla="*/ 470924 w 713941"/>
                    <a:gd name="connsiteY39" fmla="*/ 632680 h 1081678"/>
                    <a:gd name="connsiteX40" fmla="*/ 151172 w 713941"/>
                    <a:gd name="connsiteY40" fmla="*/ 632680 h 1081678"/>
                    <a:gd name="connsiteX41" fmla="*/ 40051 w 713941"/>
                    <a:gd name="connsiteY41" fmla="*/ 521538 h 1081678"/>
                    <a:gd name="connsiteX42" fmla="*/ 40051 w 713941"/>
                    <a:gd name="connsiteY42" fmla="*/ 154763 h 1081678"/>
                    <a:gd name="connsiteX43" fmla="*/ 148181 w 713941"/>
                    <a:gd name="connsiteY43" fmla="*/ 40066 h 1081678"/>
                    <a:gd name="connsiteX44" fmla="*/ 151612 w 713941"/>
                    <a:gd name="connsiteY44" fmla="*/ 40018 h 1081678"/>
                    <a:gd name="connsiteX45" fmla="*/ 226481 w 713941"/>
                    <a:gd name="connsiteY45" fmla="*/ 69004 h 1081678"/>
                    <a:gd name="connsiteX46" fmla="*/ 381302 w 713941"/>
                    <a:gd name="connsiteY46" fmla="*/ 181227 h 1081678"/>
                    <a:gd name="connsiteX47" fmla="*/ 512983 w 713941"/>
                    <a:gd name="connsiteY47" fmla="*/ 181227 h 1081678"/>
                    <a:gd name="connsiteX48" fmla="*/ 558544 w 713941"/>
                    <a:gd name="connsiteY48" fmla="*/ 226789 h 1081678"/>
                    <a:gd name="connsiteX49" fmla="*/ 512983 w 713941"/>
                    <a:gd name="connsiteY49" fmla="*/ 272350 h 1081678"/>
                    <a:gd name="connsiteX50" fmla="*/ 365928 w 713941"/>
                    <a:gd name="connsiteY50" fmla="*/ 272350 h 1081678"/>
                    <a:gd name="connsiteX51" fmla="*/ 339905 w 713941"/>
                    <a:gd name="connsiteY51" fmla="*/ 263762 h 1081678"/>
                    <a:gd name="connsiteX52" fmla="*/ 294483 w 713941"/>
                    <a:gd name="connsiteY52" fmla="*/ 230752 h 1081678"/>
                    <a:gd name="connsiteX53" fmla="*/ 293542 w 713941"/>
                    <a:gd name="connsiteY53" fmla="*/ 229751 h 1081678"/>
                    <a:gd name="connsiteX54" fmla="*/ 251123 w 713941"/>
                    <a:gd name="connsiteY54" fmla="*/ 198923 h 1081678"/>
                    <a:gd name="connsiteX55" fmla="*/ 223042 w 713941"/>
                    <a:gd name="connsiteY55" fmla="*/ 202506 h 1081678"/>
                    <a:gd name="connsiteX56" fmla="*/ 226623 w 713941"/>
                    <a:gd name="connsiteY56" fmla="*/ 230588 h 1081678"/>
                    <a:gd name="connsiteX57" fmla="*/ 227622 w 713941"/>
                    <a:gd name="connsiteY57" fmla="*/ 231313 h 1081678"/>
                    <a:gd name="connsiteX58" fmla="*/ 262254 w 713941"/>
                    <a:gd name="connsiteY58" fmla="*/ 256516 h 1081678"/>
                    <a:gd name="connsiteX59" fmla="*/ 262254 w 713941"/>
                    <a:gd name="connsiteY59" fmla="*/ 535691 h 1081678"/>
                    <a:gd name="connsiteX60" fmla="*/ 516486 w 713941"/>
                    <a:gd name="connsiteY60" fmla="*/ 535691 h 1081678"/>
                    <a:gd name="connsiteX61" fmla="*/ 562028 w 713941"/>
                    <a:gd name="connsiteY61" fmla="*/ 581273 h 1081678"/>
                    <a:gd name="connsiteX62" fmla="*/ 562028 w 713941"/>
                    <a:gd name="connsiteY62" fmla="*/ 994770 h 1081678"/>
                    <a:gd name="connsiteX0" fmla="*/ 516486 w 700654"/>
                    <a:gd name="connsiteY0" fmla="*/ 495654 h 1081678"/>
                    <a:gd name="connsiteX1" fmla="*/ 302290 w 700654"/>
                    <a:gd name="connsiteY1" fmla="*/ 495654 h 1081678"/>
                    <a:gd name="connsiteX2" fmla="*/ 302290 w 700654"/>
                    <a:gd name="connsiteY2" fmla="*/ 285943 h 1081678"/>
                    <a:gd name="connsiteX3" fmla="*/ 316403 w 700654"/>
                    <a:gd name="connsiteY3" fmla="*/ 296192 h 1081678"/>
                    <a:gd name="connsiteX4" fmla="*/ 316403 w 700654"/>
                    <a:gd name="connsiteY4" fmla="*/ 296192 h 1081678"/>
                    <a:gd name="connsiteX5" fmla="*/ 365668 w 700654"/>
                    <a:gd name="connsiteY5" fmla="*/ 312387 h 1081678"/>
                    <a:gd name="connsiteX6" fmla="*/ 512983 w 700654"/>
                    <a:gd name="connsiteY6" fmla="*/ 312387 h 1081678"/>
                    <a:gd name="connsiteX7" fmla="*/ 559305 w 700654"/>
                    <a:gd name="connsiteY7" fmla="*/ 298554 h 1081678"/>
                    <a:gd name="connsiteX8" fmla="*/ 560586 w 700654"/>
                    <a:gd name="connsiteY8" fmla="*/ 314048 h 1081678"/>
                    <a:gd name="connsiteX9" fmla="*/ 580544 w 700654"/>
                    <a:gd name="connsiteY9" fmla="*/ 332405 h 1081678"/>
                    <a:gd name="connsiteX10" fmla="*/ 680636 w 700654"/>
                    <a:gd name="connsiteY10" fmla="*/ 332405 h 1081678"/>
                    <a:gd name="connsiteX11" fmla="*/ 700654 w 700654"/>
                    <a:gd name="connsiteY11" fmla="*/ 314048 h 1081678"/>
                    <a:gd name="connsiteX12" fmla="*/ 540440 w 700654"/>
                    <a:gd name="connsiteY12" fmla="*/ 72097 h 1081678"/>
                    <a:gd name="connsiteX13" fmla="*/ 540508 w 700654"/>
                    <a:gd name="connsiteY13" fmla="*/ 73829 h 1081678"/>
                    <a:gd name="connsiteX14" fmla="*/ 546714 w 700654"/>
                    <a:gd name="connsiteY14" fmla="*/ 148197 h 1081678"/>
                    <a:gd name="connsiteX15" fmla="*/ 512923 w 700654"/>
                    <a:gd name="connsiteY15" fmla="*/ 141190 h 1081678"/>
                    <a:gd name="connsiteX16" fmla="*/ 394254 w 700654"/>
                    <a:gd name="connsiteY16" fmla="*/ 141190 h 1081678"/>
                    <a:gd name="connsiteX17" fmla="*/ 252585 w 700654"/>
                    <a:gd name="connsiteY17" fmla="*/ 38637 h 1081678"/>
                    <a:gd name="connsiteX18" fmla="*/ 135958 w 700654"/>
                    <a:gd name="connsiteY18" fmla="*/ 802 h 1081678"/>
                    <a:gd name="connsiteX19" fmla="*/ 14 w 700654"/>
                    <a:gd name="connsiteY19" fmla="*/ 155023 h 1081678"/>
                    <a:gd name="connsiteX20" fmla="*/ 14 w 700654"/>
                    <a:gd name="connsiteY20" fmla="*/ 521538 h 1081678"/>
                    <a:gd name="connsiteX21" fmla="*/ 151172 w 700654"/>
                    <a:gd name="connsiteY21" fmla="*/ 672716 h 1081678"/>
                    <a:gd name="connsiteX22" fmla="*/ 430888 w 700654"/>
                    <a:gd name="connsiteY22" fmla="*/ 672716 h 1081678"/>
                    <a:gd name="connsiteX23" fmla="*/ 430888 w 700654"/>
                    <a:gd name="connsiteY23" fmla="*/ 994770 h 1081678"/>
                    <a:gd name="connsiteX24" fmla="*/ 515167 w 700654"/>
                    <a:gd name="connsiteY24" fmla="*/ 1081668 h 1081678"/>
                    <a:gd name="connsiteX25" fmla="*/ 602064 w 700654"/>
                    <a:gd name="connsiteY25" fmla="*/ 997389 h 1081678"/>
                    <a:gd name="connsiteX26" fmla="*/ 602064 w 700654"/>
                    <a:gd name="connsiteY26" fmla="*/ 994770 h 1081678"/>
                    <a:gd name="connsiteX27" fmla="*/ 602064 w 700654"/>
                    <a:gd name="connsiteY27" fmla="*/ 581273 h 1081678"/>
                    <a:gd name="connsiteX28" fmla="*/ 516486 w 700654"/>
                    <a:gd name="connsiteY28" fmla="*/ 495654 h 1081678"/>
                    <a:gd name="connsiteX29" fmla="*/ 590534 w 700654"/>
                    <a:gd name="connsiteY29" fmla="*/ 191096 h 1081678"/>
                    <a:gd name="connsiteX30" fmla="*/ 662219 w 700654"/>
                    <a:gd name="connsiteY30" fmla="*/ 292369 h 1081678"/>
                    <a:gd name="connsiteX31" fmla="*/ 598961 w 700654"/>
                    <a:gd name="connsiteY31" fmla="*/ 292369 h 1081678"/>
                    <a:gd name="connsiteX32" fmla="*/ 595338 w 700654"/>
                    <a:gd name="connsiteY32" fmla="*/ 248789 h 1081678"/>
                    <a:gd name="connsiteX33" fmla="*/ 590534 w 700654"/>
                    <a:gd name="connsiteY33" fmla="*/ 191096 h 1081678"/>
                    <a:gd name="connsiteX34" fmla="*/ 562028 w 700654"/>
                    <a:gd name="connsiteY34" fmla="*/ 994770 h 1081678"/>
                    <a:gd name="connsiteX35" fmla="*/ 517431 w 700654"/>
                    <a:gd name="connsiteY35" fmla="*/ 1041277 h 1081678"/>
                    <a:gd name="connsiteX36" fmla="*/ 470924 w 700654"/>
                    <a:gd name="connsiteY36" fmla="*/ 996680 h 1081678"/>
                    <a:gd name="connsiteX37" fmla="*/ 470924 w 700654"/>
                    <a:gd name="connsiteY37" fmla="*/ 994770 h 1081678"/>
                    <a:gd name="connsiteX38" fmla="*/ 470924 w 700654"/>
                    <a:gd name="connsiteY38" fmla="*/ 632680 h 1081678"/>
                    <a:gd name="connsiteX39" fmla="*/ 151172 w 700654"/>
                    <a:gd name="connsiteY39" fmla="*/ 632680 h 1081678"/>
                    <a:gd name="connsiteX40" fmla="*/ 40051 w 700654"/>
                    <a:gd name="connsiteY40" fmla="*/ 521538 h 1081678"/>
                    <a:gd name="connsiteX41" fmla="*/ 40051 w 700654"/>
                    <a:gd name="connsiteY41" fmla="*/ 154763 h 1081678"/>
                    <a:gd name="connsiteX42" fmla="*/ 148181 w 700654"/>
                    <a:gd name="connsiteY42" fmla="*/ 40066 h 1081678"/>
                    <a:gd name="connsiteX43" fmla="*/ 151612 w 700654"/>
                    <a:gd name="connsiteY43" fmla="*/ 40018 h 1081678"/>
                    <a:gd name="connsiteX44" fmla="*/ 226481 w 700654"/>
                    <a:gd name="connsiteY44" fmla="*/ 69004 h 1081678"/>
                    <a:gd name="connsiteX45" fmla="*/ 381302 w 700654"/>
                    <a:gd name="connsiteY45" fmla="*/ 181227 h 1081678"/>
                    <a:gd name="connsiteX46" fmla="*/ 512983 w 700654"/>
                    <a:gd name="connsiteY46" fmla="*/ 181227 h 1081678"/>
                    <a:gd name="connsiteX47" fmla="*/ 558544 w 700654"/>
                    <a:gd name="connsiteY47" fmla="*/ 226789 h 1081678"/>
                    <a:gd name="connsiteX48" fmla="*/ 512983 w 700654"/>
                    <a:gd name="connsiteY48" fmla="*/ 272350 h 1081678"/>
                    <a:gd name="connsiteX49" fmla="*/ 365928 w 700654"/>
                    <a:gd name="connsiteY49" fmla="*/ 272350 h 1081678"/>
                    <a:gd name="connsiteX50" fmla="*/ 339905 w 700654"/>
                    <a:gd name="connsiteY50" fmla="*/ 263762 h 1081678"/>
                    <a:gd name="connsiteX51" fmla="*/ 294483 w 700654"/>
                    <a:gd name="connsiteY51" fmla="*/ 230752 h 1081678"/>
                    <a:gd name="connsiteX52" fmla="*/ 293542 w 700654"/>
                    <a:gd name="connsiteY52" fmla="*/ 229751 h 1081678"/>
                    <a:gd name="connsiteX53" fmla="*/ 251123 w 700654"/>
                    <a:gd name="connsiteY53" fmla="*/ 198923 h 1081678"/>
                    <a:gd name="connsiteX54" fmla="*/ 223042 w 700654"/>
                    <a:gd name="connsiteY54" fmla="*/ 202506 h 1081678"/>
                    <a:gd name="connsiteX55" fmla="*/ 226623 w 700654"/>
                    <a:gd name="connsiteY55" fmla="*/ 230588 h 1081678"/>
                    <a:gd name="connsiteX56" fmla="*/ 227622 w 700654"/>
                    <a:gd name="connsiteY56" fmla="*/ 231313 h 1081678"/>
                    <a:gd name="connsiteX57" fmla="*/ 262254 w 700654"/>
                    <a:gd name="connsiteY57" fmla="*/ 256516 h 1081678"/>
                    <a:gd name="connsiteX58" fmla="*/ 262254 w 700654"/>
                    <a:gd name="connsiteY58" fmla="*/ 535691 h 1081678"/>
                    <a:gd name="connsiteX59" fmla="*/ 516486 w 700654"/>
                    <a:gd name="connsiteY59" fmla="*/ 535691 h 1081678"/>
                    <a:gd name="connsiteX60" fmla="*/ 562028 w 700654"/>
                    <a:gd name="connsiteY60" fmla="*/ 581273 h 1081678"/>
                    <a:gd name="connsiteX61" fmla="*/ 562028 w 700654"/>
                    <a:gd name="connsiteY61" fmla="*/ 994770 h 1081678"/>
                    <a:gd name="connsiteX0" fmla="*/ 516486 w 700654"/>
                    <a:gd name="connsiteY0" fmla="*/ 495654 h 1081678"/>
                    <a:gd name="connsiteX1" fmla="*/ 302290 w 700654"/>
                    <a:gd name="connsiteY1" fmla="*/ 495654 h 1081678"/>
                    <a:gd name="connsiteX2" fmla="*/ 302290 w 700654"/>
                    <a:gd name="connsiteY2" fmla="*/ 285943 h 1081678"/>
                    <a:gd name="connsiteX3" fmla="*/ 316403 w 700654"/>
                    <a:gd name="connsiteY3" fmla="*/ 296192 h 1081678"/>
                    <a:gd name="connsiteX4" fmla="*/ 316403 w 700654"/>
                    <a:gd name="connsiteY4" fmla="*/ 296192 h 1081678"/>
                    <a:gd name="connsiteX5" fmla="*/ 365668 w 700654"/>
                    <a:gd name="connsiteY5" fmla="*/ 312387 h 1081678"/>
                    <a:gd name="connsiteX6" fmla="*/ 512983 w 700654"/>
                    <a:gd name="connsiteY6" fmla="*/ 312387 h 1081678"/>
                    <a:gd name="connsiteX7" fmla="*/ 559305 w 700654"/>
                    <a:gd name="connsiteY7" fmla="*/ 298554 h 1081678"/>
                    <a:gd name="connsiteX8" fmla="*/ 560586 w 700654"/>
                    <a:gd name="connsiteY8" fmla="*/ 314048 h 1081678"/>
                    <a:gd name="connsiteX9" fmla="*/ 580544 w 700654"/>
                    <a:gd name="connsiteY9" fmla="*/ 332405 h 1081678"/>
                    <a:gd name="connsiteX10" fmla="*/ 680636 w 700654"/>
                    <a:gd name="connsiteY10" fmla="*/ 332405 h 1081678"/>
                    <a:gd name="connsiteX11" fmla="*/ 700654 w 700654"/>
                    <a:gd name="connsiteY11" fmla="*/ 314048 h 1081678"/>
                    <a:gd name="connsiteX12" fmla="*/ 540440 w 700654"/>
                    <a:gd name="connsiteY12" fmla="*/ 72097 h 1081678"/>
                    <a:gd name="connsiteX13" fmla="*/ 546714 w 700654"/>
                    <a:gd name="connsiteY13" fmla="*/ 148197 h 1081678"/>
                    <a:gd name="connsiteX14" fmla="*/ 512923 w 700654"/>
                    <a:gd name="connsiteY14" fmla="*/ 141190 h 1081678"/>
                    <a:gd name="connsiteX15" fmla="*/ 394254 w 700654"/>
                    <a:gd name="connsiteY15" fmla="*/ 141190 h 1081678"/>
                    <a:gd name="connsiteX16" fmla="*/ 252585 w 700654"/>
                    <a:gd name="connsiteY16" fmla="*/ 38637 h 1081678"/>
                    <a:gd name="connsiteX17" fmla="*/ 135958 w 700654"/>
                    <a:gd name="connsiteY17" fmla="*/ 802 h 1081678"/>
                    <a:gd name="connsiteX18" fmla="*/ 14 w 700654"/>
                    <a:gd name="connsiteY18" fmla="*/ 155023 h 1081678"/>
                    <a:gd name="connsiteX19" fmla="*/ 14 w 700654"/>
                    <a:gd name="connsiteY19" fmla="*/ 521538 h 1081678"/>
                    <a:gd name="connsiteX20" fmla="*/ 151172 w 700654"/>
                    <a:gd name="connsiteY20" fmla="*/ 672716 h 1081678"/>
                    <a:gd name="connsiteX21" fmla="*/ 430888 w 700654"/>
                    <a:gd name="connsiteY21" fmla="*/ 672716 h 1081678"/>
                    <a:gd name="connsiteX22" fmla="*/ 430888 w 700654"/>
                    <a:gd name="connsiteY22" fmla="*/ 994770 h 1081678"/>
                    <a:gd name="connsiteX23" fmla="*/ 515167 w 700654"/>
                    <a:gd name="connsiteY23" fmla="*/ 1081668 h 1081678"/>
                    <a:gd name="connsiteX24" fmla="*/ 602064 w 700654"/>
                    <a:gd name="connsiteY24" fmla="*/ 997389 h 1081678"/>
                    <a:gd name="connsiteX25" fmla="*/ 602064 w 700654"/>
                    <a:gd name="connsiteY25" fmla="*/ 994770 h 1081678"/>
                    <a:gd name="connsiteX26" fmla="*/ 602064 w 700654"/>
                    <a:gd name="connsiteY26" fmla="*/ 581273 h 1081678"/>
                    <a:gd name="connsiteX27" fmla="*/ 516486 w 700654"/>
                    <a:gd name="connsiteY27" fmla="*/ 495654 h 1081678"/>
                    <a:gd name="connsiteX28" fmla="*/ 590534 w 700654"/>
                    <a:gd name="connsiteY28" fmla="*/ 191096 h 1081678"/>
                    <a:gd name="connsiteX29" fmla="*/ 662219 w 700654"/>
                    <a:gd name="connsiteY29" fmla="*/ 292369 h 1081678"/>
                    <a:gd name="connsiteX30" fmla="*/ 598961 w 700654"/>
                    <a:gd name="connsiteY30" fmla="*/ 292369 h 1081678"/>
                    <a:gd name="connsiteX31" fmla="*/ 595338 w 700654"/>
                    <a:gd name="connsiteY31" fmla="*/ 248789 h 1081678"/>
                    <a:gd name="connsiteX32" fmla="*/ 590534 w 700654"/>
                    <a:gd name="connsiteY32" fmla="*/ 191096 h 1081678"/>
                    <a:gd name="connsiteX33" fmla="*/ 562028 w 700654"/>
                    <a:gd name="connsiteY33" fmla="*/ 994770 h 1081678"/>
                    <a:gd name="connsiteX34" fmla="*/ 517431 w 700654"/>
                    <a:gd name="connsiteY34" fmla="*/ 1041277 h 1081678"/>
                    <a:gd name="connsiteX35" fmla="*/ 470924 w 700654"/>
                    <a:gd name="connsiteY35" fmla="*/ 996680 h 1081678"/>
                    <a:gd name="connsiteX36" fmla="*/ 470924 w 700654"/>
                    <a:gd name="connsiteY36" fmla="*/ 994770 h 1081678"/>
                    <a:gd name="connsiteX37" fmla="*/ 470924 w 700654"/>
                    <a:gd name="connsiteY37" fmla="*/ 632680 h 1081678"/>
                    <a:gd name="connsiteX38" fmla="*/ 151172 w 700654"/>
                    <a:gd name="connsiteY38" fmla="*/ 632680 h 1081678"/>
                    <a:gd name="connsiteX39" fmla="*/ 40051 w 700654"/>
                    <a:gd name="connsiteY39" fmla="*/ 521538 h 1081678"/>
                    <a:gd name="connsiteX40" fmla="*/ 40051 w 700654"/>
                    <a:gd name="connsiteY40" fmla="*/ 154763 h 1081678"/>
                    <a:gd name="connsiteX41" fmla="*/ 148181 w 700654"/>
                    <a:gd name="connsiteY41" fmla="*/ 40066 h 1081678"/>
                    <a:gd name="connsiteX42" fmla="*/ 151612 w 700654"/>
                    <a:gd name="connsiteY42" fmla="*/ 40018 h 1081678"/>
                    <a:gd name="connsiteX43" fmla="*/ 226481 w 700654"/>
                    <a:gd name="connsiteY43" fmla="*/ 69004 h 1081678"/>
                    <a:gd name="connsiteX44" fmla="*/ 381302 w 700654"/>
                    <a:gd name="connsiteY44" fmla="*/ 181227 h 1081678"/>
                    <a:gd name="connsiteX45" fmla="*/ 512983 w 700654"/>
                    <a:gd name="connsiteY45" fmla="*/ 181227 h 1081678"/>
                    <a:gd name="connsiteX46" fmla="*/ 558544 w 700654"/>
                    <a:gd name="connsiteY46" fmla="*/ 226789 h 1081678"/>
                    <a:gd name="connsiteX47" fmla="*/ 512983 w 700654"/>
                    <a:gd name="connsiteY47" fmla="*/ 272350 h 1081678"/>
                    <a:gd name="connsiteX48" fmla="*/ 365928 w 700654"/>
                    <a:gd name="connsiteY48" fmla="*/ 272350 h 1081678"/>
                    <a:gd name="connsiteX49" fmla="*/ 339905 w 700654"/>
                    <a:gd name="connsiteY49" fmla="*/ 263762 h 1081678"/>
                    <a:gd name="connsiteX50" fmla="*/ 294483 w 700654"/>
                    <a:gd name="connsiteY50" fmla="*/ 230752 h 1081678"/>
                    <a:gd name="connsiteX51" fmla="*/ 293542 w 700654"/>
                    <a:gd name="connsiteY51" fmla="*/ 229751 h 1081678"/>
                    <a:gd name="connsiteX52" fmla="*/ 251123 w 700654"/>
                    <a:gd name="connsiteY52" fmla="*/ 198923 h 1081678"/>
                    <a:gd name="connsiteX53" fmla="*/ 223042 w 700654"/>
                    <a:gd name="connsiteY53" fmla="*/ 202506 h 1081678"/>
                    <a:gd name="connsiteX54" fmla="*/ 226623 w 700654"/>
                    <a:gd name="connsiteY54" fmla="*/ 230588 h 1081678"/>
                    <a:gd name="connsiteX55" fmla="*/ 227622 w 700654"/>
                    <a:gd name="connsiteY55" fmla="*/ 231313 h 1081678"/>
                    <a:gd name="connsiteX56" fmla="*/ 262254 w 700654"/>
                    <a:gd name="connsiteY56" fmla="*/ 256516 h 1081678"/>
                    <a:gd name="connsiteX57" fmla="*/ 262254 w 700654"/>
                    <a:gd name="connsiteY57" fmla="*/ 535691 h 1081678"/>
                    <a:gd name="connsiteX58" fmla="*/ 516486 w 700654"/>
                    <a:gd name="connsiteY58" fmla="*/ 535691 h 1081678"/>
                    <a:gd name="connsiteX59" fmla="*/ 562028 w 700654"/>
                    <a:gd name="connsiteY59" fmla="*/ 581273 h 1081678"/>
                    <a:gd name="connsiteX60" fmla="*/ 562028 w 700654"/>
                    <a:gd name="connsiteY60" fmla="*/ 994770 h 1081678"/>
                    <a:gd name="connsiteX0" fmla="*/ 516486 w 680636"/>
                    <a:gd name="connsiteY0" fmla="*/ 495654 h 1081678"/>
                    <a:gd name="connsiteX1" fmla="*/ 302290 w 680636"/>
                    <a:gd name="connsiteY1" fmla="*/ 495654 h 1081678"/>
                    <a:gd name="connsiteX2" fmla="*/ 302290 w 680636"/>
                    <a:gd name="connsiteY2" fmla="*/ 285943 h 1081678"/>
                    <a:gd name="connsiteX3" fmla="*/ 316403 w 680636"/>
                    <a:gd name="connsiteY3" fmla="*/ 296192 h 1081678"/>
                    <a:gd name="connsiteX4" fmla="*/ 316403 w 680636"/>
                    <a:gd name="connsiteY4" fmla="*/ 296192 h 1081678"/>
                    <a:gd name="connsiteX5" fmla="*/ 365668 w 680636"/>
                    <a:gd name="connsiteY5" fmla="*/ 312387 h 1081678"/>
                    <a:gd name="connsiteX6" fmla="*/ 512983 w 680636"/>
                    <a:gd name="connsiteY6" fmla="*/ 312387 h 1081678"/>
                    <a:gd name="connsiteX7" fmla="*/ 559305 w 680636"/>
                    <a:gd name="connsiteY7" fmla="*/ 298554 h 1081678"/>
                    <a:gd name="connsiteX8" fmla="*/ 560586 w 680636"/>
                    <a:gd name="connsiteY8" fmla="*/ 314048 h 1081678"/>
                    <a:gd name="connsiteX9" fmla="*/ 580544 w 680636"/>
                    <a:gd name="connsiteY9" fmla="*/ 332405 h 1081678"/>
                    <a:gd name="connsiteX10" fmla="*/ 680636 w 680636"/>
                    <a:gd name="connsiteY10" fmla="*/ 332405 h 1081678"/>
                    <a:gd name="connsiteX11" fmla="*/ 540440 w 680636"/>
                    <a:gd name="connsiteY11" fmla="*/ 72097 h 1081678"/>
                    <a:gd name="connsiteX12" fmla="*/ 546714 w 680636"/>
                    <a:gd name="connsiteY12" fmla="*/ 148197 h 1081678"/>
                    <a:gd name="connsiteX13" fmla="*/ 512923 w 680636"/>
                    <a:gd name="connsiteY13" fmla="*/ 141190 h 1081678"/>
                    <a:gd name="connsiteX14" fmla="*/ 394254 w 680636"/>
                    <a:gd name="connsiteY14" fmla="*/ 141190 h 1081678"/>
                    <a:gd name="connsiteX15" fmla="*/ 252585 w 680636"/>
                    <a:gd name="connsiteY15" fmla="*/ 38637 h 1081678"/>
                    <a:gd name="connsiteX16" fmla="*/ 135958 w 680636"/>
                    <a:gd name="connsiteY16" fmla="*/ 802 h 1081678"/>
                    <a:gd name="connsiteX17" fmla="*/ 14 w 680636"/>
                    <a:gd name="connsiteY17" fmla="*/ 155023 h 1081678"/>
                    <a:gd name="connsiteX18" fmla="*/ 14 w 680636"/>
                    <a:gd name="connsiteY18" fmla="*/ 521538 h 1081678"/>
                    <a:gd name="connsiteX19" fmla="*/ 151172 w 680636"/>
                    <a:gd name="connsiteY19" fmla="*/ 672716 h 1081678"/>
                    <a:gd name="connsiteX20" fmla="*/ 430888 w 680636"/>
                    <a:gd name="connsiteY20" fmla="*/ 672716 h 1081678"/>
                    <a:gd name="connsiteX21" fmla="*/ 430888 w 680636"/>
                    <a:gd name="connsiteY21" fmla="*/ 994770 h 1081678"/>
                    <a:gd name="connsiteX22" fmla="*/ 515167 w 680636"/>
                    <a:gd name="connsiteY22" fmla="*/ 1081668 h 1081678"/>
                    <a:gd name="connsiteX23" fmla="*/ 602064 w 680636"/>
                    <a:gd name="connsiteY23" fmla="*/ 997389 h 1081678"/>
                    <a:gd name="connsiteX24" fmla="*/ 602064 w 680636"/>
                    <a:gd name="connsiteY24" fmla="*/ 994770 h 1081678"/>
                    <a:gd name="connsiteX25" fmla="*/ 602064 w 680636"/>
                    <a:gd name="connsiteY25" fmla="*/ 581273 h 1081678"/>
                    <a:gd name="connsiteX26" fmla="*/ 516486 w 680636"/>
                    <a:gd name="connsiteY26" fmla="*/ 495654 h 1081678"/>
                    <a:gd name="connsiteX27" fmla="*/ 590534 w 680636"/>
                    <a:gd name="connsiteY27" fmla="*/ 191096 h 1081678"/>
                    <a:gd name="connsiteX28" fmla="*/ 662219 w 680636"/>
                    <a:gd name="connsiteY28" fmla="*/ 292369 h 1081678"/>
                    <a:gd name="connsiteX29" fmla="*/ 598961 w 680636"/>
                    <a:gd name="connsiteY29" fmla="*/ 292369 h 1081678"/>
                    <a:gd name="connsiteX30" fmla="*/ 595338 w 680636"/>
                    <a:gd name="connsiteY30" fmla="*/ 248789 h 1081678"/>
                    <a:gd name="connsiteX31" fmla="*/ 590534 w 680636"/>
                    <a:gd name="connsiteY31" fmla="*/ 191096 h 1081678"/>
                    <a:gd name="connsiteX32" fmla="*/ 562028 w 680636"/>
                    <a:gd name="connsiteY32" fmla="*/ 994770 h 1081678"/>
                    <a:gd name="connsiteX33" fmla="*/ 517431 w 680636"/>
                    <a:gd name="connsiteY33" fmla="*/ 1041277 h 1081678"/>
                    <a:gd name="connsiteX34" fmla="*/ 470924 w 680636"/>
                    <a:gd name="connsiteY34" fmla="*/ 996680 h 1081678"/>
                    <a:gd name="connsiteX35" fmla="*/ 470924 w 680636"/>
                    <a:gd name="connsiteY35" fmla="*/ 994770 h 1081678"/>
                    <a:gd name="connsiteX36" fmla="*/ 470924 w 680636"/>
                    <a:gd name="connsiteY36" fmla="*/ 632680 h 1081678"/>
                    <a:gd name="connsiteX37" fmla="*/ 151172 w 680636"/>
                    <a:gd name="connsiteY37" fmla="*/ 632680 h 1081678"/>
                    <a:gd name="connsiteX38" fmla="*/ 40051 w 680636"/>
                    <a:gd name="connsiteY38" fmla="*/ 521538 h 1081678"/>
                    <a:gd name="connsiteX39" fmla="*/ 40051 w 680636"/>
                    <a:gd name="connsiteY39" fmla="*/ 154763 h 1081678"/>
                    <a:gd name="connsiteX40" fmla="*/ 148181 w 680636"/>
                    <a:gd name="connsiteY40" fmla="*/ 40066 h 1081678"/>
                    <a:gd name="connsiteX41" fmla="*/ 151612 w 680636"/>
                    <a:gd name="connsiteY41" fmla="*/ 40018 h 1081678"/>
                    <a:gd name="connsiteX42" fmla="*/ 226481 w 680636"/>
                    <a:gd name="connsiteY42" fmla="*/ 69004 h 1081678"/>
                    <a:gd name="connsiteX43" fmla="*/ 381302 w 680636"/>
                    <a:gd name="connsiteY43" fmla="*/ 181227 h 1081678"/>
                    <a:gd name="connsiteX44" fmla="*/ 512983 w 680636"/>
                    <a:gd name="connsiteY44" fmla="*/ 181227 h 1081678"/>
                    <a:gd name="connsiteX45" fmla="*/ 558544 w 680636"/>
                    <a:gd name="connsiteY45" fmla="*/ 226789 h 1081678"/>
                    <a:gd name="connsiteX46" fmla="*/ 512983 w 680636"/>
                    <a:gd name="connsiteY46" fmla="*/ 272350 h 1081678"/>
                    <a:gd name="connsiteX47" fmla="*/ 365928 w 680636"/>
                    <a:gd name="connsiteY47" fmla="*/ 272350 h 1081678"/>
                    <a:gd name="connsiteX48" fmla="*/ 339905 w 680636"/>
                    <a:gd name="connsiteY48" fmla="*/ 263762 h 1081678"/>
                    <a:gd name="connsiteX49" fmla="*/ 294483 w 680636"/>
                    <a:gd name="connsiteY49" fmla="*/ 230752 h 1081678"/>
                    <a:gd name="connsiteX50" fmla="*/ 293542 w 680636"/>
                    <a:gd name="connsiteY50" fmla="*/ 229751 h 1081678"/>
                    <a:gd name="connsiteX51" fmla="*/ 251123 w 680636"/>
                    <a:gd name="connsiteY51" fmla="*/ 198923 h 1081678"/>
                    <a:gd name="connsiteX52" fmla="*/ 223042 w 680636"/>
                    <a:gd name="connsiteY52" fmla="*/ 202506 h 1081678"/>
                    <a:gd name="connsiteX53" fmla="*/ 226623 w 680636"/>
                    <a:gd name="connsiteY53" fmla="*/ 230588 h 1081678"/>
                    <a:gd name="connsiteX54" fmla="*/ 227622 w 680636"/>
                    <a:gd name="connsiteY54" fmla="*/ 231313 h 1081678"/>
                    <a:gd name="connsiteX55" fmla="*/ 262254 w 680636"/>
                    <a:gd name="connsiteY55" fmla="*/ 256516 h 1081678"/>
                    <a:gd name="connsiteX56" fmla="*/ 262254 w 680636"/>
                    <a:gd name="connsiteY56" fmla="*/ 535691 h 1081678"/>
                    <a:gd name="connsiteX57" fmla="*/ 516486 w 680636"/>
                    <a:gd name="connsiteY57" fmla="*/ 535691 h 1081678"/>
                    <a:gd name="connsiteX58" fmla="*/ 562028 w 680636"/>
                    <a:gd name="connsiteY58" fmla="*/ 581273 h 1081678"/>
                    <a:gd name="connsiteX59" fmla="*/ 562028 w 680636"/>
                    <a:gd name="connsiteY59" fmla="*/ 994770 h 1081678"/>
                    <a:gd name="connsiteX0" fmla="*/ 516486 w 680636"/>
                    <a:gd name="connsiteY0" fmla="*/ 495654 h 1081678"/>
                    <a:gd name="connsiteX1" fmla="*/ 302290 w 680636"/>
                    <a:gd name="connsiteY1" fmla="*/ 495654 h 1081678"/>
                    <a:gd name="connsiteX2" fmla="*/ 302290 w 680636"/>
                    <a:gd name="connsiteY2" fmla="*/ 285943 h 1081678"/>
                    <a:gd name="connsiteX3" fmla="*/ 316403 w 680636"/>
                    <a:gd name="connsiteY3" fmla="*/ 296192 h 1081678"/>
                    <a:gd name="connsiteX4" fmla="*/ 316403 w 680636"/>
                    <a:gd name="connsiteY4" fmla="*/ 296192 h 1081678"/>
                    <a:gd name="connsiteX5" fmla="*/ 365668 w 680636"/>
                    <a:gd name="connsiteY5" fmla="*/ 312387 h 1081678"/>
                    <a:gd name="connsiteX6" fmla="*/ 512983 w 680636"/>
                    <a:gd name="connsiteY6" fmla="*/ 312387 h 1081678"/>
                    <a:gd name="connsiteX7" fmla="*/ 559305 w 680636"/>
                    <a:gd name="connsiteY7" fmla="*/ 298554 h 1081678"/>
                    <a:gd name="connsiteX8" fmla="*/ 560586 w 680636"/>
                    <a:gd name="connsiteY8" fmla="*/ 314048 h 1081678"/>
                    <a:gd name="connsiteX9" fmla="*/ 580544 w 680636"/>
                    <a:gd name="connsiteY9" fmla="*/ 332405 h 1081678"/>
                    <a:gd name="connsiteX10" fmla="*/ 680636 w 680636"/>
                    <a:gd name="connsiteY10" fmla="*/ 332405 h 1081678"/>
                    <a:gd name="connsiteX11" fmla="*/ 546714 w 680636"/>
                    <a:gd name="connsiteY11" fmla="*/ 148197 h 1081678"/>
                    <a:gd name="connsiteX12" fmla="*/ 512923 w 680636"/>
                    <a:gd name="connsiteY12" fmla="*/ 141190 h 1081678"/>
                    <a:gd name="connsiteX13" fmla="*/ 394254 w 680636"/>
                    <a:gd name="connsiteY13" fmla="*/ 141190 h 1081678"/>
                    <a:gd name="connsiteX14" fmla="*/ 252585 w 680636"/>
                    <a:gd name="connsiteY14" fmla="*/ 38637 h 1081678"/>
                    <a:gd name="connsiteX15" fmla="*/ 135958 w 680636"/>
                    <a:gd name="connsiteY15" fmla="*/ 802 h 1081678"/>
                    <a:gd name="connsiteX16" fmla="*/ 14 w 680636"/>
                    <a:gd name="connsiteY16" fmla="*/ 155023 h 1081678"/>
                    <a:gd name="connsiteX17" fmla="*/ 14 w 680636"/>
                    <a:gd name="connsiteY17" fmla="*/ 521538 h 1081678"/>
                    <a:gd name="connsiteX18" fmla="*/ 151172 w 680636"/>
                    <a:gd name="connsiteY18" fmla="*/ 672716 h 1081678"/>
                    <a:gd name="connsiteX19" fmla="*/ 430888 w 680636"/>
                    <a:gd name="connsiteY19" fmla="*/ 672716 h 1081678"/>
                    <a:gd name="connsiteX20" fmla="*/ 430888 w 680636"/>
                    <a:gd name="connsiteY20" fmla="*/ 994770 h 1081678"/>
                    <a:gd name="connsiteX21" fmla="*/ 515167 w 680636"/>
                    <a:gd name="connsiteY21" fmla="*/ 1081668 h 1081678"/>
                    <a:gd name="connsiteX22" fmla="*/ 602064 w 680636"/>
                    <a:gd name="connsiteY22" fmla="*/ 997389 h 1081678"/>
                    <a:gd name="connsiteX23" fmla="*/ 602064 w 680636"/>
                    <a:gd name="connsiteY23" fmla="*/ 994770 h 1081678"/>
                    <a:gd name="connsiteX24" fmla="*/ 602064 w 680636"/>
                    <a:gd name="connsiteY24" fmla="*/ 581273 h 1081678"/>
                    <a:gd name="connsiteX25" fmla="*/ 516486 w 680636"/>
                    <a:gd name="connsiteY25" fmla="*/ 495654 h 1081678"/>
                    <a:gd name="connsiteX26" fmla="*/ 590534 w 680636"/>
                    <a:gd name="connsiteY26" fmla="*/ 191096 h 1081678"/>
                    <a:gd name="connsiteX27" fmla="*/ 662219 w 680636"/>
                    <a:gd name="connsiteY27" fmla="*/ 292369 h 1081678"/>
                    <a:gd name="connsiteX28" fmla="*/ 598961 w 680636"/>
                    <a:gd name="connsiteY28" fmla="*/ 292369 h 1081678"/>
                    <a:gd name="connsiteX29" fmla="*/ 595338 w 680636"/>
                    <a:gd name="connsiteY29" fmla="*/ 248789 h 1081678"/>
                    <a:gd name="connsiteX30" fmla="*/ 590534 w 680636"/>
                    <a:gd name="connsiteY30" fmla="*/ 191096 h 1081678"/>
                    <a:gd name="connsiteX31" fmla="*/ 562028 w 680636"/>
                    <a:gd name="connsiteY31" fmla="*/ 994770 h 1081678"/>
                    <a:gd name="connsiteX32" fmla="*/ 517431 w 680636"/>
                    <a:gd name="connsiteY32" fmla="*/ 1041277 h 1081678"/>
                    <a:gd name="connsiteX33" fmla="*/ 470924 w 680636"/>
                    <a:gd name="connsiteY33" fmla="*/ 996680 h 1081678"/>
                    <a:gd name="connsiteX34" fmla="*/ 470924 w 680636"/>
                    <a:gd name="connsiteY34" fmla="*/ 994770 h 1081678"/>
                    <a:gd name="connsiteX35" fmla="*/ 470924 w 680636"/>
                    <a:gd name="connsiteY35" fmla="*/ 632680 h 1081678"/>
                    <a:gd name="connsiteX36" fmla="*/ 151172 w 680636"/>
                    <a:gd name="connsiteY36" fmla="*/ 632680 h 1081678"/>
                    <a:gd name="connsiteX37" fmla="*/ 40051 w 680636"/>
                    <a:gd name="connsiteY37" fmla="*/ 521538 h 1081678"/>
                    <a:gd name="connsiteX38" fmla="*/ 40051 w 680636"/>
                    <a:gd name="connsiteY38" fmla="*/ 154763 h 1081678"/>
                    <a:gd name="connsiteX39" fmla="*/ 148181 w 680636"/>
                    <a:gd name="connsiteY39" fmla="*/ 40066 h 1081678"/>
                    <a:gd name="connsiteX40" fmla="*/ 151612 w 680636"/>
                    <a:gd name="connsiteY40" fmla="*/ 40018 h 1081678"/>
                    <a:gd name="connsiteX41" fmla="*/ 226481 w 680636"/>
                    <a:gd name="connsiteY41" fmla="*/ 69004 h 1081678"/>
                    <a:gd name="connsiteX42" fmla="*/ 381302 w 680636"/>
                    <a:gd name="connsiteY42" fmla="*/ 181227 h 1081678"/>
                    <a:gd name="connsiteX43" fmla="*/ 512983 w 680636"/>
                    <a:gd name="connsiteY43" fmla="*/ 181227 h 1081678"/>
                    <a:gd name="connsiteX44" fmla="*/ 558544 w 680636"/>
                    <a:gd name="connsiteY44" fmla="*/ 226789 h 1081678"/>
                    <a:gd name="connsiteX45" fmla="*/ 512983 w 680636"/>
                    <a:gd name="connsiteY45" fmla="*/ 272350 h 1081678"/>
                    <a:gd name="connsiteX46" fmla="*/ 365928 w 680636"/>
                    <a:gd name="connsiteY46" fmla="*/ 272350 h 1081678"/>
                    <a:gd name="connsiteX47" fmla="*/ 339905 w 680636"/>
                    <a:gd name="connsiteY47" fmla="*/ 263762 h 1081678"/>
                    <a:gd name="connsiteX48" fmla="*/ 294483 w 680636"/>
                    <a:gd name="connsiteY48" fmla="*/ 230752 h 1081678"/>
                    <a:gd name="connsiteX49" fmla="*/ 293542 w 680636"/>
                    <a:gd name="connsiteY49" fmla="*/ 229751 h 1081678"/>
                    <a:gd name="connsiteX50" fmla="*/ 251123 w 680636"/>
                    <a:gd name="connsiteY50" fmla="*/ 198923 h 1081678"/>
                    <a:gd name="connsiteX51" fmla="*/ 223042 w 680636"/>
                    <a:gd name="connsiteY51" fmla="*/ 202506 h 1081678"/>
                    <a:gd name="connsiteX52" fmla="*/ 226623 w 680636"/>
                    <a:gd name="connsiteY52" fmla="*/ 230588 h 1081678"/>
                    <a:gd name="connsiteX53" fmla="*/ 227622 w 680636"/>
                    <a:gd name="connsiteY53" fmla="*/ 231313 h 1081678"/>
                    <a:gd name="connsiteX54" fmla="*/ 262254 w 680636"/>
                    <a:gd name="connsiteY54" fmla="*/ 256516 h 1081678"/>
                    <a:gd name="connsiteX55" fmla="*/ 262254 w 680636"/>
                    <a:gd name="connsiteY55" fmla="*/ 535691 h 1081678"/>
                    <a:gd name="connsiteX56" fmla="*/ 516486 w 680636"/>
                    <a:gd name="connsiteY56" fmla="*/ 535691 h 1081678"/>
                    <a:gd name="connsiteX57" fmla="*/ 562028 w 680636"/>
                    <a:gd name="connsiteY57" fmla="*/ 581273 h 1081678"/>
                    <a:gd name="connsiteX58" fmla="*/ 562028 w 680636"/>
                    <a:gd name="connsiteY58" fmla="*/ 994770 h 1081678"/>
                    <a:gd name="connsiteX0" fmla="*/ 516486 w 662219"/>
                    <a:gd name="connsiteY0" fmla="*/ 495654 h 1081678"/>
                    <a:gd name="connsiteX1" fmla="*/ 302290 w 662219"/>
                    <a:gd name="connsiteY1" fmla="*/ 495654 h 1081678"/>
                    <a:gd name="connsiteX2" fmla="*/ 302290 w 662219"/>
                    <a:gd name="connsiteY2" fmla="*/ 285943 h 1081678"/>
                    <a:gd name="connsiteX3" fmla="*/ 316403 w 662219"/>
                    <a:gd name="connsiteY3" fmla="*/ 296192 h 1081678"/>
                    <a:gd name="connsiteX4" fmla="*/ 316403 w 662219"/>
                    <a:gd name="connsiteY4" fmla="*/ 296192 h 1081678"/>
                    <a:gd name="connsiteX5" fmla="*/ 365668 w 662219"/>
                    <a:gd name="connsiteY5" fmla="*/ 312387 h 1081678"/>
                    <a:gd name="connsiteX6" fmla="*/ 512983 w 662219"/>
                    <a:gd name="connsiteY6" fmla="*/ 312387 h 1081678"/>
                    <a:gd name="connsiteX7" fmla="*/ 559305 w 662219"/>
                    <a:gd name="connsiteY7" fmla="*/ 298554 h 1081678"/>
                    <a:gd name="connsiteX8" fmla="*/ 560586 w 662219"/>
                    <a:gd name="connsiteY8" fmla="*/ 314048 h 1081678"/>
                    <a:gd name="connsiteX9" fmla="*/ 580544 w 662219"/>
                    <a:gd name="connsiteY9" fmla="*/ 332405 h 1081678"/>
                    <a:gd name="connsiteX10" fmla="*/ 546714 w 662219"/>
                    <a:gd name="connsiteY10" fmla="*/ 148197 h 1081678"/>
                    <a:gd name="connsiteX11" fmla="*/ 512923 w 662219"/>
                    <a:gd name="connsiteY11" fmla="*/ 141190 h 1081678"/>
                    <a:gd name="connsiteX12" fmla="*/ 394254 w 662219"/>
                    <a:gd name="connsiteY12" fmla="*/ 141190 h 1081678"/>
                    <a:gd name="connsiteX13" fmla="*/ 252585 w 662219"/>
                    <a:gd name="connsiteY13" fmla="*/ 38637 h 1081678"/>
                    <a:gd name="connsiteX14" fmla="*/ 135958 w 662219"/>
                    <a:gd name="connsiteY14" fmla="*/ 802 h 1081678"/>
                    <a:gd name="connsiteX15" fmla="*/ 14 w 662219"/>
                    <a:gd name="connsiteY15" fmla="*/ 155023 h 1081678"/>
                    <a:gd name="connsiteX16" fmla="*/ 14 w 662219"/>
                    <a:gd name="connsiteY16" fmla="*/ 521538 h 1081678"/>
                    <a:gd name="connsiteX17" fmla="*/ 151172 w 662219"/>
                    <a:gd name="connsiteY17" fmla="*/ 672716 h 1081678"/>
                    <a:gd name="connsiteX18" fmla="*/ 430888 w 662219"/>
                    <a:gd name="connsiteY18" fmla="*/ 672716 h 1081678"/>
                    <a:gd name="connsiteX19" fmla="*/ 430888 w 662219"/>
                    <a:gd name="connsiteY19" fmla="*/ 994770 h 1081678"/>
                    <a:gd name="connsiteX20" fmla="*/ 515167 w 662219"/>
                    <a:gd name="connsiteY20" fmla="*/ 1081668 h 1081678"/>
                    <a:gd name="connsiteX21" fmla="*/ 602064 w 662219"/>
                    <a:gd name="connsiteY21" fmla="*/ 997389 h 1081678"/>
                    <a:gd name="connsiteX22" fmla="*/ 602064 w 662219"/>
                    <a:gd name="connsiteY22" fmla="*/ 994770 h 1081678"/>
                    <a:gd name="connsiteX23" fmla="*/ 602064 w 662219"/>
                    <a:gd name="connsiteY23" fmla="*/ 581273 h 1081678"/>
                    <a:gd name="connsiteX24" fmla="*/ 516486 w 662219"/>
                    <a:gd name="connsiteY24" fmla="*/ 495654 h 1081678"/>
                    <a:gd name="connsiteX25" fmla="*/ 590534 w 662219"/>
                    <a:gd name="connsiteY25" fmla="*/ 191096 h 1081678"/>
                    <a:gd name="connsiteX26" fmla="*/ 662219 w 662219"/>
                    <a:gd name="connsiteY26" fmla="*/ 292369 h 1081678"/>
                    <a:gd name="connsiteX27" fmla="*/ 598961 w 662219"/>
                    <a:gd name="connsiteY27" fmla="*/ 292369 h 1081678"/>
                    <a:gd name="connsiteX28" fmla="*/ 595338 w 662219"/>
                    <a:gd name="connsiteY28" fmla="*/ 248789 h 1081678"/>
                    <a:gd name="connsiteX29" fmla="*/ 590534 w 662219"/>
                    <a:gd name="connsiteY29" fmla="*/ 191096 h 1081678"/>
                    <a:gd name="connsiteX30" fmla="*/ 562028 w 662219"/>
                    <a:gd name="connsiteY30" fmla="*/ 994770 h 1081678"/>
                    <a:gd name="connsiteX31" fmla="*/ 517431 w 662219"/>
                    <a:gd name="connsiteY31" fmla="*/ 1041277 h 1081678"/>
                    <a:gd name="connsiteX32" fmla="*/ 470924 w 662219"/>
                    <a:gd name="connsiteY32" fmla="*/ 996680 h 1081678"/>
                    <a:gd name="connsiteX33" fmla="*/ 470924 w 662219"/>
                    <a:gd name="connsiteY33" fmla="*/ 994770 h 1081678"/>
                    <a:gd name="connsiteX34" fmla="*/ 470924 w 662219"/>
                    <a:gd name="connsiteY34" fmla="*/ 632680 h 1081678"/>
                    <a:gd name="connsiteX35" fmla="*/ 151172 w 662219"/>
                    <a:gd name="connsiteY35" fmla="*/ 632680 h 1081678"/>
                    <a:gd name="connsiteX36" fmla="*/ 40051 w 662219"/>
                    <a:gd name="connsiteY36" fmla="*/ 521538 h 1081678"/>
                    <a:gd name="connsiteX37" fmla="*/ 40051 w 662219"/>
                    <a:gd name="connsiteY37" fmla="*/ 154763 h 1081678"/>
                    <a:gd name="connsiteX38" fmla="*/ 148181 w 662219"/>
                    <a:gd name="connsiteY38" fmla="*/ 40066 h 1081678"/>
                    <a:gd name="connsiteX39" fmla="*/ 151612 w 662219"/>
                    <a:gd name="connsiteY39" fmla="*/ 40018 h 1081678"/>
                    <a:gd name="connsiteX40" fmla="*/ 226481 w 662219"/>
                    <a:gd name="connsiteY40" fmla="*/ 69004 h 1081678"/>
                    <a:gd name="connsiteX41" fmla="*/ 381302 w 662219"/>
                    <a:gd name="connsiteY41" fmla="*/ 181227 h 1081678"/>
                    <a:gd name="connsiteX42" fmla="*/ 512983 w 662219"/>
                    <a:gd name="connsiteY42" fmla="*/ 181227 h 1081678"/>
                    <a:gd name="connsiteX43" fmla="*/ 558544 w 662219"/>
                    <a:gd name="connsiteY43" fmla="*/ 226789 h 1081678"/>
                    <a:gd name="connsiteX44" fmla="*/ 512983 w 662219"/>
                    <a:gd name="connsiteY44" fmla="*/ 272350 h 1081678"/>
                    <a:gd name="connsiteX45" fmla="*/ 365928 w 662219"/>
                    <a:gd name="connsiteY45" fmla="*/ 272350 h 1081678"/>
                    <a:gd name="connsiteX46" fmla="*/ 339905 w 662219"/>
                    <a:gd name="connsiteY46" fmla="*/ 263762 h 1081678"/>
                    <a:gd name="connsiteX47" fmla="*/ 294483 w 662219"/>
                    <a:gd name="connsiteY47" fmla="*/ 230752 h 1081678"/>
                    <a:gd name="connsiteX48" fmla="*/ 293542 w 662219"/>
                    <a:gd name="connsiteY48" fmla="*/ 229751 h 1081678"/>
                    <a:gd name="connsiteX49" fmla="*/ 251123 w 662219"/>
                    <a:gd name="connsiteY49" fmla="*/ 198923 h 1081678"/>
                    <a:gd name="connsiteX50" fmla="*/ 223042 w 662219"/>
                    <a:gd name="connsiteY50" fmla="*/ 202506 h 1081678"/>
                    <a:gd name="connsiteX51" fmla="*/ 226623 w 662219"/>
                    <a:gd name="connsiteY51" fmla="*/ 230588 h 1081678"/>
                    <a:gd name="connsiteX52" fmla="*/ 227622 w 662219"/>
                    <a:gd name="connsiteY52" fmla="*/ 231313 h 1081678"/>
                    <a:gd name="connsiteX53" fmla="*/ 262254 w 662219"/>
                    <a:gd name="connsiteY53" fmla="*/ 256516 h 1081678"/>
                    <a:gd name="connsiteX54" fmla="*/ 262254 w 662219"/>
                    <a:gd name="connsiteY54" fmla="*/ 535691 h 1081678"/>
                    <a:gd name="connsiteX55" fmla="*/ 516486 w 662219"/>
                    <a:gd name="connsiteY55" fmla="*/ 535691 h 1081678"/>
                    <a:gd name="connsiteX56" fmla="*/ 562028 w 662219"/>
                    <a:gd name="connsiteY56" fmla="*/ 581273 h 1081678"/>
                    <a:gd name="connsiteX57" fmla="*/ 562028 w 662219"/>
                    <a:gd name="connsiteY57"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9305 w 602074"/>
                    <a:gd name="connsiteY7" fmla="*/ 298554 h 1081678"/>
                    <a:gd name="connsiteX8" fmla="*/ 560586 w 602074"/>
                    <a:gd name="connsiteY8" fmla="*/ 314048 h 1081678"/>
                    <a:gd name="connsiteX9" fmla="*/ 580544 w 602074"/>
                    <a:gd name="connsiteY9" fmla="*/ 332405 h 1081678"/>
                    <a:gd name="connsiteX10" fmla="*/ 546714 w 602074"/>
                    <a:gd name="connsiteY10" fmla="*/ 148197 h 1081678"/>
                    <a:gd name="connsiteX11" fmla="*/ 512923 w 602074"/>
                    <a:gd name="connsiteY11" fmla="*/ 141190 h 1081678"/>
                    <a:gd name="connsiteX12" fmla="*/ 394254 w 602074"/>
                    <a:gd name="connsiteY12" fmla="*/ 141190 h 1081678"/>
                    <a:gd name="connsiteX13" fmla="*/ 252585 w 602074"/>
                    <a:gd name="connsiteY13" fmla="*/ 38637 h 1081678"/>
                    <a:gd name="connsiteX14" fmla="*/ 135958 w 602074"/>
                    <a:gd name="connsiteY14" fmla="*/ 802 h 1081678"/>
                    <a:gd name="connsiteX15" fmla="*/ 14 w 602074"/>
                    <a:gd name="connsiteY15" fmla="*/ 155023 h 1081678"/>
                    <a:gd name="connsiteX16" fmla="*/ 14 w 602074"/>
                    <a:gd name="connsiteY16" fmla="*/ 521538 h 1081678"/>
                    <a:gd name="connsiteX17" fmla="*/ 151172 w 602074"/>
                    <a:gd name="connsiteY17" fmla="*/ 672716 h 1081678"/>
                    <a:gd name="connsiteX18" fmla="*/ 430888 w 602074"/>
                    <a:gd name="connsiteY18" fmla="*/ 672716 h 1081678"/>
                    <a:gd name="connsiteX19" fmla="*/ 430888 w 602074"/>
                    <a:gd name="connsiteY19" fmla="*/ 994770 h 1081678"/>
                    <a:gd name="connsiteX20" fmla="*/ 515167 w 602074"/>
                    <a:gd name="connsiteY20" fmla="*/ 1081668 h 1081678"/>
                    <a:gd name="connsiteX21" fmla="*/ 602064 w 602074"/>
                    <a:gd name="connsiteY21" fmla="*/ 997389 h 1081678"/>
                    <a:gd name="connsiteX22" fmla="*/ 602064 w 602074"/>
                    <a:gd name="connsiteY22" fmla="*/ 994770 h 1081678"/>
                    <a:gd name="connsiteX23" fmla="*/ 602064 w 602074"/>
                    <a:gd name="connsiteY23" fmla="*/ 581273 h 1081678"/>
                    <a:gd name="connsiteX24" fmla="*/ 516486 w 602074"/>
                    <a:gd name="connsiteY24" fmla="*/ 495654 h 1081678"/>
                    <a:gd name="connsiteX25" fmla="*/ 590534 w 602074"/>
                    <a:gd name="connsiteY25" fmla="*/ 191096 h 1081678"/>
                    <a:gd name="connsiteX26" fmla="*/ 598961 w 602074"/>
                    <a:gd name="connsiteY26" fmla="*/ 292369 h 1081678"/>
                    <a:gd name="connsiteX27" fmla="*/ 595338 w 602074"/>
                    <a:gd name="connsiteY27" fmla="*/ 248789 h 1081678"/>
                    <a:gd name="connsiteX28" fmla="*/ 590534 w 602074"/>
                    <a:gd name="connsiteY28" fmla="*/ 191096 h 1081678"/>
                    <a:gd name="connsiteX29" fmla="*/ 562028 w 602074"/>
                    <a:gd name="connsiteY29" fmla="*/ 994770 h 1081678"/>
                    <a:gd name="connsiteX30" fmla="*/ 517431 w 602074"/>
                    <a:gd name="connsiteY30" fmla="*/ 1041277 h 1081678"/>
                    <a:gd name="connsiteX31" fmla="*/ 470924 w 602074"/>
                    <a:gd name="connsiteY31" fmla="*/ 996680 h 1081678"/>
                    <a:gd name="connsiteX32" fmla="*/ 470924 w 602074"/>
                    <a:gd name="connsiteY32" fmla="*/ 994770 h 1081678"/>
                    <a:gd name="connsiteX33" fmla="*/ 470924 w 602074"/>
                    <a:gd name="connsiteY33" fmla="*/ 632680 h 1081678"/>
                    <a:gd name="connsiteX34" fmla="*/ 151172 w 602074"/>
                    <a:gd name="connsiteY34" fmla="*/ 632680 h 1081678"/>
                    <a:gd name="connsiteX35" fmla="*/ 40051 w 602074"/>
                    <a:gd name="connsiteY35" fmla="*/ 521538 h 1081678"/>
                    <a:gd name="connsiteX36" fmla="*/ 40051 w 602074"/>
                    <a:gd name="connsiteY36" fmla="*/ 154763 h 1081678"/>
                    <a:gd name="connsiteX37" fmla="*/ 148181 w 602074"/>
                    <a:gd name="connsiteY37" fmla="*/ 40066 h 1081678"/>
                    <a:gd name="connsiteX38" fmla="*/ 151612 w 602074"/>
                    <a:gd name="connsiteY38" fmla="*/ 40018 h 1081678"/>
                    <a:gd name="connsiteX39" fmla="*/ 226481 w 602074"/>
                    <a:gd name="connsiteY39" fmla="*/ 69004 h 1081678"/>
                    <a:gd name="connsiteX40" fmla="*/ 381302 w 602074"/>
                    <a:gd name="connsiteY40" fmla="*/ 181227 h 1081678"/>
                    <a:gd name="connsiteX41" fmla="*/ 512983 w 602074"/>
                    <a:gd name="connsiteY41" fmla="*/ 181227 h 1081678"/>
                    <a:gd name="connsiteX42" fmla="*/ 558544 w 602074"/>
                    <a:gd name="connsiteY42" fmla="*/ 226789 h 1081678"/>
                    <a:gd name="connsiteX43" fmla="*/ 512983 w 602074"/>
                    <a:gd name="connsiteY43" fmla="*/ 272350 h 1081678"/>
                    <a:gd name="connsiteX44" fmla="*/ 365928 w 602074"/>
                    <a:gd name="connsiteY44" fmla="*/ 272350 h 1081678"/>
                    <a:gd name="connsiteX45" fmla="*/ 339905 w 602074"/>
                    <a:gd name="connsiteY45" fmla="*/ 263762 h 1081678"/>
                    <a:gd name="connsiteX46" fmla="*/ 294483 w 602074"/>
                    <a:gd name="connsiteY46" fmla="*/ 230752 h 1081678"/>
                    <a:gd name="connsiteX47" fmla="*/ 293542 w 602074"/>
                    <a:gd name="connsiteY47" fmla="*/ 229751 h 1081678"/>
                    <a:gd name="connsiteX48" fmla="*/ 251123 w 602074"/>
                    <a:gd name="connsiteY48" fmla="*/ 198923 h 1081678"/>
                    <a:gd name="connsiteX49" fmla="*/ 223042 w 602074"/>
                    <a:gd name="connsiteY49" fmla="*/ 202506 h 1081678"/>
                    <a:gd name="connsiteX50" fmla="*/ 226623 w 602074"/>
                    <a:gd name="connsiteY50" fmla="*/ 230588 h 1081678"/>
                    <a:gd name="connsiteX51" fmla="*/ 227622 w 602074"/>
                    <a:gd name="connsiteY51" fmla="*/ 231313 h 1081678"/>
                    <a:gd name="connsiteX52" fmla="*/ 262254 w 602074"/>
                    <a:gd name="connsiteY52" fmla="*/ 256516 h 1081678"/>
                    <a:gd name="connsiteX53" fmla="*/ 262254 w 602074"/>
                    <a:gd name="connsiteY53" fmla="*/ 535691 h 1081678"/>
                    <a:gd name="connsiteX54" fmla="*/ 516486 w 602074"/>
                    <a:gd name="connsiteY54" fmla="*/ 535691 h 1081678"/>
                    <a:gd name="connsiteX55" fmla="*/ 562028 w 602074"/>
                    <a:gd name="connsiteY55" fmla="*/ 581273 h 1081678"/>
                    <a:gd name="connsiteX56" fmla="*/ 562028 w 602074"/>
                    <a:gd name="connsiteY56"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9305 w 602074"/>
                    <a:gd name="connsiteY7" fmla="*/ 298554 h 1081678"/>
                    <a:gd name="connsiteX8" fmla="*/ 560586 w 602074"/>
                    <a:gd name="connsiteY8" fmla="*/ 314048 h 1081678"/>
                    <a:gd name="connsiteX9" fmla="*/ 580544 w 602074"/>
                    <a:gd name="connsiteY9" fmla="*/ 332405 h 1081678"/>
                    <a:gd name="connsiteX10" fmla="*/ 546714 w 602074"/>
                    <a:gd name="connsiteY10" fmla="*/ 148197 h 1081678"/>
                    <a:gd name="connsiteX11" fmla="*/ 512923 w 602074"/>
                    <a:gd name="connsiteY11" fmla="*/ 141190 h 1081678"/>
                    <a:gd name="connsiteX12" fmla="*/ 394254 w 602074"/>
                    <a:gd name="connsiteY12" fmla="*/ 141190 h 1081678"/>
                    <a:gd name="connsiteX13" fmla="*/ 252585 w 602074"/>
                    <a:gd name="connsiteY13" fmla="*/ 38637 h 1081678"/>
                    <a:gd name="connsiteX14" fmla="*/ 135958 w 602074"/>
                    <a:gd name="connsiteY14" fmla="*/ 802 h 1081678"/>
                    <a:gd name="connsiteX15" fmla="*/ 14 w 602074"/>
                    <a:gd name="connsiteY15" fmla="*/ 155023 h 1081678"/>
                    <a:gd name="connsiteX16" fmla="*/ 14 w 602074"/>
                    <a:gd name="connsiteY16" fmla="*/ 521538 h 1081678"/>
                    <a:gd name="connsiteX17" fmla="*/ 151172 w 602074"/>
                    <a:gd name="connsiteY17" fmla="*/ 672716 h 1081678"/>
                    <a:gd name="connsiteX18" fmla="*/ 430888 w 602074"/>
                    <a:gd name="connsiteY18" fmla="*/ 672716 h 1081678"/>
                    <a:gd name="connsiteX19" fmla="*/ 430888 w 602074"/>
                    <a:gd name="connsiteY19" fmla="*/ 994770 h 1081678"/>
                    <a:gd name="connsiteX20" fmla="*/ 515167 w 602074"/>
                    <a:gd name="connsiteY20" fmla="*/ 1081668 h 1081678"/>
                    <a:gd name="connsiteX21" fmla="*/ 602064 w 602074"/>
                    <a:gd name="connsiteY21" fmla="*/ 997389 h 1081678"/>
                    <a:gd name="connsiteX22" fmla="*/ 602064 w 602074"/>
                    <a:gd name="connsiteY22" fmla="*/ 994770 h 1081678"/>
                    <a:gd name="connsiteX23" fmla="*/ 602064 w 602074"/>
                    <a:gd name="connsiteY23" fmla="*/ 581273 h 1081678"/>
                    <a:gd name="connsiteX24" fmla="*/ 516486 w 602074"/>
                    <a:gd name="connsiteY24" fmla="*/ 495654 h 1081678"/>
                    <a:gd name="connsiteX25" fmla="*/ 595338 w 602074"/>
                    <a:gd name="connsiteY25" fmla="*/ 248789 h 1081678"/>
                    <a:gd name="connsiteX26" fmla="*/ 598961 w 602074"/>
                    <a:gd name="connsiteY26" fmla="*/ 292369 h 1081678"/>
                    <a:gd name="connsiteX27" fmla="*/ 595338 w 602074"/>
                    <a:gd name="connsiteY27" fmla="*/ 248789 h 1081678"/>
                    <a:gd name="connsiteX28" fmla="*/ 562028 w 602074"/>
                    <a:gd name="connsiteY28" fmla="*/ 994770 h 1081678"/>
                    <a:gd name="connsiteX29" fmla="*/ 517431 w 602074"/>
                    <a:gd name="connsiteY29" fmla="*/ 1041277 h 1081678"/>
                    <a:gd name="connsiteX30" fmla="*/ 470924 w 602074"/>
                    <a:gd name="connsiteY30" fmla="*/ 996680 h 1081678"/>
                    <a:gd name="connsiteX31" fmla="*/ 470924 w 602074"/>
                    <a:gd name="connsiteY31" fmla="*/ 994770 h 1081678"/>
                    <a:gd name="connsiteX32" fmla="*/ 470924 w 602074"/>
                    <a:gd name="connsiteY32" fmla="*/ 632680 h 1081678"/>
                    <a:gd name="connsiteX33" fmla="*/ 151172 w 602074"/>
                    <a:gd name="connsiteY33" fmla="*/ 632680 h 1081678"/>
                    <a:gd name="connsiteX34" fmla="*/ 40051 w 602074"/>
                    <a:gd name="connsiteY34" fmla="*/ 521538 h 1081678"/>
                    <a:gd name="connsiteX35" fmla="*/ 40051 w 602074"/>
                    <a:gd name="connsiteY35" fmla="*/ 154763 h 1081678"/>
                    <a:gd name="connsiteX36" fmla="*/ 148181 w 602074"/>
                    <a:gd name="connsiteY36" fmla="*/ 40066 h 1081678"/>
                    <a:gd name="connsiteX37" fmla="*/ 151612 w 602074"/>
                    <a:gd name="connsiteY37" fmla="*/ 40018 h 1081678"/>
                    <a:gd name="connsiteX38" fmla="*/ 226481 w 602074"/>
                    <a:gd name="connsiteY38" fmla="*/ 69004 h 1081678"/>
                    <a:gd name="connsiteX39" fmla="*/ 381302 w 602074"/>
                    <a:gd name="connsiteY39" fmla="*/ 181227 h 1081678"/>
                    <a:gd name="connsiteX40" fmla="*/ 512983 w 602074"/>
                    <a:gd name="connsiteY40" fmla="*/ 181227 h 1081678"/>
                    <a:gd name="connsiteX41" fmla="*/ 558544 w 602074"/>
                    <a:gd name="connsiteY41" fmla="*/ 226789 h 1081678"/>
                    <a:gd name="connsiteX42" fmla="*/ 512983 w 602074"/>
                    <a:gd name="connsiteY42" fmla="*/ 272350 h 1081678"/>
                    <a:gd name="connsiteX43" fmla="*/ 365928 w 602074"/>
                    <a:gd name="connsiteY43" fmla="*/ 272350 h 1081678"/>
                    <a:gd name="connsiteX44" fmla="*/ 339905 w 602074"/>
                    <a:gd name="connsiteY44" fmla="*/ 263762 h 1081678"/>
                    <a:gd name="connsiteX45" fmla="*/ 294483 w 602074"/>
                    <a:gd name="connsiteY45" fmla="*/ 230752 h 1081678"/>
                    <a:gd name="connsiteX46" fmla="*/ 293542 w 602074"/>
                    <a:gd name="connsiteY46" fmla="*/ 229751 h 1081678"/>
                    <a:gd name="connsiteX47" fmla="*/ 251123 w 602074"/>
                    <a:gd name="connsiteY47" fmla="*/ 198923 h 1081678"/>
                    <a:gd name="connsiteX48" fmla="*/ 223042 w 602074"/>
                    <a:gd name="connsiteY48" fmla="*/ 202506 h 1081678"/>
                    <a:gd name="connsiteX49" fmla="*/ 226623 w 602074"/>
                    <a:gd name="connsiteY49" fmla="*/ 230588 h 1081678"/>
                    <a:gd name="connsiteX50" fmla="*/ 227622 w 602074"/>
                    <a:gd name="connsiteY50" fmla="*/ 231313 h 1081678"/>
                    <a:gd name="connsiteX51" fmla="*/ 262254 w 602074"/>
                    <a:gd name="connsiteY51" fmla="*/ 256516 h 1081678"/>
                    <a:gd name="connsiteX52" fmla="*/ 262254 w 602074"/>
                    <a:gd name="connsiteY52" fmla="*/ 535691 h 1081678"/>
                    <a:gd name="connsiteX53" fmla="*/ 516486 w 602074"/>
                    <a:gd name="connsiteY53" fmla="*/ 535691 h 1081678"/>
                    <a:gd name="connsiteX54" fmla="*/ 562028 w 602074"/>
                    <a:gd name="connsiteY54" fmla="*/ 581273 h 1081678"/>
                    <a:gd name="connsiteX55" fmla="*/ 562028 w 602074"/>
                    <a:gd name="connsiteY55"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9305 w 602074"/>
                    <a:gd name="connsiteY7" fmla="*/ 298554 h 1081678"/>
                    <a:gd name="connsiteX8" fmla="*/ 560586 w 602074"/>
                    <a:gd name="connsiteY8" fmla="*/ 314048 h 1081678"/>
                    <a:gd name="connsiteX9" fmla="*/ 580544 w 602074"/>
                    <a:gd name="connsiteY9" fmla="*/ 332405 h 1081678"/>
                    <a:gd name="connsiteX10" fmla="*/ 546714 w 602074"/>
                    <a:gd name="connsiteY10" fmla="*/ 148197 h 1081678"/>
                    <a:gd name="connsiteX11" fmla="*/ 512923 w 602074"/>
                    <a:gd name="connsiteY11" fmla="*/ 141190 h 1081678"/>
                    <a:gd name="connsiteX12" fmla="*/ 394254 w 602074"/>
                    <a:gd name="connsiteY12" fmla="*/ 141190 h 1081678"/>
                    <a:gd name="connsiteX13" fmla="*/ 252585 w 602074"/>
                    <a:gd name="connsiteY13" fmla="*/ 38637 h 1081678"/>
                    <a:gd name="connsiteX14" fmla="*/ 135958 w 602074"/>
                    <a:gd name="connsiteY14" fmla="*/ 802 h 1081678"/>
                    <a:gd name="connsiteX15" fmla="*/ 14 w 602074"/>
                    <a:gd name="connsiteY15" fmla="*/ 155023 h 1081678"/>
                    <a:gd name="connsiteX16" fmla="*/ 14 w 602074"/>
                    <a:gd name="connsiteY16" fmla="*/ 521538 h 1081678"/>
                    <a:gd name="connsiteX17" fmla="*/ 151172 w 602074"/>
                    <a:gd name="connsiteY17" fmla="*/ 672716 h 1081678"/>
                    <a:gd name="connsiteX18" fmla="*/ 430888 w 602074"/>
                    <a:gd name="connsiteY18" fmla="*/ 672716 h 1081678"/>
                    <a:gd name="connsiteX19" fmla="*/ 430888 w 602074"/>
                    <a:gd name="connsiteY19" fmla="*/ 994770 h 1081678"/>
                    <a:gd name="connsiteX20" fmla="*/ 515167 w 602074"/>
                    <a:gd name="connsiteY20" fmla="*/ 1081668 h 1081678"/>
                    <a:gd name="connsiteX21" fmla="*/ 602064 w 602074"/>
                    <a:gd name="connsiteY21" fmla="*/ 997389 h 1081678"/>
                    <a:gd name="connsiteX22" fmla="*/ 602064 w 602074"/>
                    <a:gd name="connsiteY22" fmla="*/ 994770 h 1081678"/>
                    <a:gd name="connsiteX23" fmla="*/ 602064 w 602074"/>
                    <a:gd name="connsiteY23" fmla="*/ 581273 h 1081678"/>
                    <a:gd name="connsiteX24" fmla="*/ 516486 w 602074"/>
                    <a:gd name="connsiteY24" fmla="*/ 495654 h 1081678"/>
                    <a:gd name="connsiteX25" fmla="*/ 562028 w 602074"/>
                    <a:gd name="connsiteY25" fmla="*/ 994770 h 1081678"/>
                    <a:gd name="connsiteX26" fmla="*/ 517431 w 602074"/>
                    <a:gd name="connsiteY26" fmla="*/ 1041277 h 1081678"/>
                    <a:gd name="connsiteX27" fmla="*/ 470924 w 602074"/>
                    <a:gd name="connsiteY27" fmla="*/ 996680 h 1081678"/>
                    <a:gd name="connsiteX28" fmla="*/ 470924 w 602074"/>
                    <a:gd name="connsiteY28" fmla="*/ 994770 h 1081678"/>
                    <a:gd name="connsiteX29" fmla="*/ 470924 w 602074"/>
                    <a:gd name="connsiteY29" fmla="*/ 632680 h 1081678"/>
                    <a:gd name="connsiteX30" fmla="*/ 151172 w 602074"/>
                    <a:gd name="connsiteY30" fmla="*/ 632680 h 1081678"/>
                    <a:gd name="connsiteX31" fmla="*/ 40051 w 602074"/>
                    <a:gd name="connsiteY31" fmla="*/ 521538 h 1081678"/>
                    <a:gd name="connsiteX32" fmla="*/ 40051 w 602074"/>
                    <a:gd name="connsiteY32" fmla="*/ 154763 h 1081678"/>
                    <a:gd name="connsiteX33" fmla="*/ 148181 w 602074"/>
                    <a:gd name="connsiteY33" fmla="*/ 40066 h 1081678"/>
                    <a:gd name="connsiteX34" fmla="*/ 151612 w 602074"/>
                    <a:gd name="connsiteY34" fmla="*/ 40018 h 1081678"/>
                    <a:gd name="connsiteX35" fmla="*/ 226481 w 602074"/>
                    <a:gd name="connsiteY35" fmla="*/ 69004 h 1081678"/>
                    <a:gd name="connsiteX36" fmla="*/ 381302 w 602074"/>
                    <a:gd name="connsiteY36" fmla="*/ 181227 h 1081678"/>
                    <a:gd name="connsiteX37" fmla="*/ 512983 w 602074"/>
                    <a:gd name="connsiteY37" fmla="*/ 181227 h 1081678"/>
                    <a:gd name="connsiteX38" fmla="*/ 558544 w 602074"/>
                    <a:gd name="connsiteY38" fmla="*/ 226789 h 1081678"/>
                    <a:gd name="connsiteX39" fmla="*/ 512983 w 602074"/>
                    <a:gd name="connsiteY39" fmla="*/ 272350 h 1081678"/>
                    <a:gd name="connsiteX40" fmla="*/ 365928 w 602074"/>
                    <a:gd name="connsiteY40" fmla="*/ 272350 h 1081678"/>
                    <a:gd name="connsiteX41" fmla="*/ 339905 w 602074"/>
                    <a:gd name="connsiteY41" fmla="*/ 263762 h 1081678"/>
                    <a:gd name="connsiteX42" fmla="*/ 294483 w 602074"/>
                    <a:gd name="connsiteY42" fmla="*/ 230752 h 1081678"/>
                    <a:gd name="connsiteX43" fmla="*/ 293542 w 602074"/>
                    <a:gd name="connsiteY43" fmla="*/ 229751 h 1081678"/>
                    <a:gd name="connsiteX44" fmla="*/ 251123 w 602074"/>
                    <a:gd name="connsiteY44" fmla="*/ 198923 h 1081678"/>
                    <a:gd name="connsiteX45" fmla="*/ 223042 w 602074"/>
                    <a:gd name="connsiteY45" fmla="*/ 202506 h 1081678"/>
                    <a:gd name="connsiteX46" fmla="*/ 226623 w 602074"/>
                    <a:gd name="connsiteY46" fmla="*/ 230588 h 1081678"/>
                    <a:gd name="connsiteX47" fmla="*/ 227622 w 602074"/>
                    <a:gd name="connsiteY47" fmla="*/ 231313 h 1081678"/>
                    <a:gd name="connsiteX48" fmla="*/ 262254 w 602074"/>
                    <a:gd name="connsiteY48" fmla="*/ 256516 h 1081678"/>
                    <a:gd name="connsiteX49" fmla="*/ 262254 w 602074"/>
                    <a:gd name="connsiteY49" fmla="*/ 535691 h 1081678"/>
                    <a:gd name="connsiteX50" fmla="*/ 516486 w 602074"/>
                    <a:gd name="connsiteY50" fmla="*/ 535691 h 1081678"/>
                    <a:gd name="connsiteX51" fmla="*/ 562028 w 602074"/>
                    <a:gd name="connsiteY51" fmla="*/ 581273 h 1081678"/>
                    <a:gd name="connsiteX52" fmla="*/ 562028 w 602074"/>
                    <a:gd name="connsiteY52"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9305 w 602074"/>
                    <a:gd name="connsiteY7" fmla="*/ 298554 h 1081678"/>
                    <a:gd name="connsiteX8" fmla="*/ 560586 w 602074"/>
                    <a:gd name="connsiteY8" fmla="*/ 314048 h 1081678"/>
                    <a:gd name="connsiteX9" fmla="*/ 580544 w 602074"/>
                    <a:gd name="connsiteY9" fmla="*/ 332405 h 1081678"/>
                    <a:gd name="connsiteX10" fmla="*/ 574098 w 602074"/>
                    <a:gd name="connsiteY10" fmla="*/ 158912 h 1081678"/>
                    <a:gd name="connsiteX11" fmla="*/ 512923 w 602074"/>
                    <a:gd name="connsiteY11" fmla="*/ 141190 h 1081678"/>
                    <a:gd name="connsiteX12" fmla="*/ 394254 w 602074"/>
                    <a:gd name="connsiteY12" fmla="*/ 141190 h 1081678"/>
                    <a:gd name="connsiteX13" fmla="*/ 252585 w 602074"/>
                    <a:gd name="connsiteY13" fmla="*/ 38637 h 1081678"/>
                    <a:gd name="connsiteX14" fmla="*/ 135958 w 602074"/>
                    <a:gd name="connsiteY14" fmla="*/ 802 h 1081678"/>
                    <a:gd name="connsiteX15" fmla="*/ 14 w 602074"/>
                    <a:gd name="connsiteY15" fmla="*/ 155023 h 1081678"/>
                    <a:gd name="connsiteX16" fmla="*/ 14 w 602074"/>
                    <a:gd name="connsiteY16" fmla="*/ 521538 h 1081678"/>
                    <a:gd name="connsiteX17" fmla="*/ 151172 w 602074"/>
                    <a:gd name="connsiteY17" fmla="*/ 672716 h 1081678"/>
                    <a:gd name="connsiteX18" fmla="*/ 430888 w 602074"/>
                    <a:gd name="connsiteY18" fmla="*/ 672716 h 1081678"/>
                    <a:gd name="connsiteX19" fmla="*/ 430888 w 602074"/>
                    <a:gd name="connsiteY19" fmla="*/ 994770 h 1081678"/>
                    <a:gd name="connsiteX20" fmla="*/ 515167 w 602074"/>
                    <a:gd name="connsiteY20" fmla="*/ 1081668 h 1081678"/>
                    <a:gd name="connsiteX21" fmla="*/ 602064 w 602074"/>
                    <a:gd name="connsiteY21" fmla="*/ 997389 h 1081678"/>
                    <a:gd name="connsiteX22" fmla="*/ 602064 w 602074"/>
                    <a:gd name="connsiteY22" fmla="*/ 994770 h 1081678"/>
                    <a:gd name="connsiteX23" fmla="*/ 602064 w 602074"/>
                    <a:gd name="connsiteY23" fmla="*/ 581273 h 1081678"/>
                    <a:gd name="connsiteX24" fmla="*/ 516486 w 602074"/>
                    <a:gd name="connsiteY24" fmla="*/ 495654 h 1081678"/>
                    <a:gd name="connsiteX25" fmla="*/ 562028 w 602074"/>
                    <a:gd name="connsiteY25" fmla="*/ 994770 h 1081678"/>
                    <a:gd name="connsiteX26" fmla="*/ 517431 w 602074"/>
                    <a:gd name="connsiteY26" fmla="*/ 1041277 h 1081678"/>
                    <a:gd name="connsiteX27" fmla="*/ 470924 w 602074"/>
                    <a:gd name="connsiteY27" fmla="*/ 996680 h 1081678"/>
                    <a:gd name="connsiteX28" fmla="*/ 470924 w 602074"/>
                    <a:gd name="connsiteY28" fmla="*/ 994770 h 1081678"/>
                    <a:gd name="connsiteX29" fmla="*/ 470924 w 602074"/>
                    <a:gd name="connsiteY29" fmla="*/ 632680 h 1081678"/>
                    <a:gd name="connsiteX30" fmla="*/ 151172 w 602074"/>
                    <a:gd name="connsiteY30" fmla="*/ 632680 h 1081678"/>
                    <a:gd name="connsiteX31" fmla="*/ 40051 w 602074"/>
                    <a:gd name="connsiteY31" fmla="*/ 521538 h 1081678"/>
                    <a:gd name="connsiteX32" fmla="*/ 40051 w 602074"/>
                    <a:gd name="connsiteY32" fmla="*/ 154763 h 1081678"/>
                    <a:gd name="connsiteX33" fmla="*/ 148181 w 602074"/>
                    <a:gd name="connsiteY33" fmla="*/ 40066 h 1081678"/>
                    <a:gd name="connsiteX34" fmla="*/ 151612 w 602074"/>
                    <a:gd name="connsiteY34" fmla="*/ 40018 h 1081678"/>
                    <a:gd name="connsiteX35" fmla="*/ 226481 w 602074"/>
                    <a:gd name="connsiteY35" fmla="*/ 69004 h 1081678"/>
                    <a:gd name="connsiteX36" fmla="*/ 381302 w 602074"/>
                    <a:gd name="connsiteY36" fmla="*/ 181227 h 1081678"/>
                    <a:gd name="connsiteX37" fmla="*/ 512983 w 602074"/>
                    <a:gd name="connsiteY37" fmla="*/ 181227 h 1081678"/>
                    <a:gd name="connsiteX38" fmla="*/ 558544 w 602074"/>
                    <a:gd name="connsiteY38" fmla="*/ 226789 h 1081678"/>
                    <a:gd name="connsiteX39" fmla="*/ 512983 w 602074"/>
                    <a:gd name="connsiteY39" fmla="*/ 272350 h 1081678"/>
                    <a:gd name="connsiteX40" fmla="*/ 365928 w 602074"/>
                    <a:gd name="connsiteY40" fmla="*/ 272350 h 1081678"/>
                    <a:gd name="connsiteX41" fmla="*/ 339905 w 602074"/>
                    <a:gd name="connsiteY41" fmla="*/ 263762 h 1081678"/>
                    <a:gd name="connsiteX42" fmla="*/ 294483 w 602074"/>
                    <a:gd name="connsiteY42" fmla="*/ 230752 h 1081678"/>
                    <a:gd name="connsiteX43" fmla="*/ 293542 w 602074"/>
                    <a:gd name="connsiteY43" fmla="*/ 229751 h 1081678"/>
                    <a:gd name="connsiteX44" fmla="*/ 251123 w 602074"/>
                    <a:gd name="connsiteY44" fmla="*/ 198923 h 1081678"/>
                    <a:gd name="connsiteX45" fmla="*/ 223042 w 602074"/>
                    <a:gd name="connsiteY45" fmla="*/ 202506 h 1081678"/>
                    <a:gd name="connsiteX46" fmla="*/ 226623 w 602074"/>
                    <a:gd name="connsiteY46" fmla="*/ 230588 h 1081678"/>
                    <a:gd name="connsiteX47" fmla="*/ 227622 w 602074"/>
                    <a:gd name="connsiteY47" fmla="*/ 231313 h 1081678"/>
                    <a:gd name="connsiteX48" fmla="*/ 262254 w 602074"/>
                    <a:gd name="connsiteY48" fmla="*/ 256516 h 1081678"/>
                    <a:gd name="connsiteX49" fmla="*/ 262254 w 602074"/>
                    <a:gd name="connsiteY49" fmla="*/ 535691 h 1081678"/>
                    <a:gd name="connsiteX50" fmla="*/ 516486 w 602074"/>
                    <a:gd name="connsiteY50" fmla="*/ 535691 h 1081678"/>
                    <a:gd name="connsiteX51" fmla="*/ 562028 w 602074"/>
                    <a:gd name="connsiteY51" fmla="*/ 581273 h 1081678"/>
                    <a:gd name="connsiteX52" fmla="*/ 562028 w 602074"/>
                    <a:gd name="connsiteY52"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9305 w 602074"/>
                    <a:gd name="connsiteY7" fmla="*/ 298554 h 1081678"/>
                    <a:gd name="connsiteX8" fmla="*/ 560586 w 602074"/>
                    <a:gd name="connsiteY8" fmla="*/ 314048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77164 w 602074"/>
                    <a:gd name="connsiteY7" fmla="*/ 268788 h 1081678"/>
                    <a:gd name="connsiteX8" fmla="*/ 560586 w 602074"/>
                    <a:gd name="connsiteY8" fmla="*/ 314048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70020 w 602074"/>
                    <a:gd name="connsiteY7" fmla="*/ 287838 h 1081678"/>
                    <a:gd name="connsiteX8" fmla="*/ 560586 w 602074"/>
                    <a:gd name="connsiteY8" fmla="*/ 314048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2160 w 602074"/>
                    <a:gd name="connsiteY7" fmla="*/ 340226 h 1081678"/>
                    <a:gd name="connsiteX8" fmla="*/ 560586 w 602074"/>
                    <a:gd name="connsiteY8" fmla="*/ 314048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2160 w 602074"/>
                    <a:gd name="connsiteY7" fmla="*/ 340226 h 1081678"/>
                    <a:gd name="connsiteX8" fmla="*/ 595114 w 602074"/>
                    <a:gd name="connsiteY8" fmla="*/ 244991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60494 w 602074"/>
                    <a:gd name="connsiteY7" fmla="*/ 304507 h 1081678"/>
                    <a:gd name="connsiteX8" fmla="*/ 595114 w 602074"/>
                    <a:gd name="connsiteY8" fmla="*/ 244991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2074" h="1081678">
                      <a:moveTo>
                        <a:pt x="516486" y="495654"/>
                      </a:moveTo>
                      <a:lnTo>
                        <a:pt x="302290" y="495654"/>
                      </a:lnTo>
                      <a:lnTo>
                        <a:pt x="302290" y="285943"/>
                      </a:lnTo>
                      <a:lnTo>
                        <a:pt x="316403" y="296192"/>
                      </a:lnTo>
                      <a:lnTo>
                        <a:pt x="316403" y="296192"/>
                      </a:lnTo>
                      <a:cubicBezTo>
                        <a:pt x="330754" y="306558"/>
                        <a:pt x="347966" y="312217"/>
                        <a:pt x="365668" y="312387"/>
                      </a:cubicBezTo>
                      <a:lnTo>
                        <a:pt x="512983" y="312387"/>
                      </a:lnTo>
                      <a:cubicBezTo>
                        <a:pt x="529438" y="312361"/>
                        <a:pt x="546719" y="313509"/>
                        <a:pt x="560494" y="304507"/>
                      </a:cubicBezTo>
                      <a:lnTo>
                        <a:pt x="595114" y="244991"/>
                      </a:lnTo>
                      <a:cubicBezTo>
                        <a:pt x="597579" y="221717"/>
                        <a:pt x="582042" y="187722"/>
                        <a:pt x="574098" y="158912"/>
                      </a:cubicBezTo>
                      <a:cubicBezTo>
                        <a:pt x="563432" y="154292"/>
                        <a:pt x="524547" y="141192"/>
                        <a:pt x="512923" y="141190"/>
                      </a:cubicBezTo>
                      <a:lnTo>
                        <a:pt x="394254" y="141190"/>
                      </a:lnTo>
                      <a:lnTo>
                        <a:pt x="252585" y="38637"/>
                      </a:lnTo>
                      <a:cubicBezTo>
                        <a:pt x="220778" y="10155"/>
                        <a:pt x="178429" y="-3584"/>
                        <a:pt x="135958" y="802"/>
                      </a:cubicBezTo>
                      <a:cubicBezTo>
                        <a:pt x="57745" y="9634"/>
                        <a:pt x="-1039" y="76319"/>
                        <a:pt x="14" y="155023"/>
                      </a:cubicBezTo>
                      <a:lnTo>
                        <a:pt x="14" y="521538"/>
                      </a:lnTo>
                      <a:cubicBezTo>
                        <a:pt x="114" y="604982"/>
                        <a:pt x="67728" y="672606"/>
                        <a:pt x="151172" y="672716"/>
                      </a:cubicBezTo>
                      <a:lnTo>
                        <a:pt x="430888" y="672716"/>
                      </a:lnTo>
                      <a:lnTo>
                        <a:pt x="430888" y="994770"/>
                      </a:lnTo>
                      <a:cubicBezTo>
                        <a:pt x="430165" y="1042040"/>
                        <a:pt x="467897" y="1080945"/>
                        <a:pt x="515167" y="1081668"/>
                      </a:cubicBezTo>
                      <a:cubicBezTo>
                        <a:pt x="562436" y="1082390"/>
                        <a:pt x="601341" y="1044658"/>
                        <a:pt x="602064" y="997389"/>
                      </a:cubicBezTo>
                      <a:cubicBezTo>
                        <a:pt x="602078" y="996516"/>
                        <a:pt x="602078" y="995643"/>
                        <a:pt x="602064" y="994770"/>
                      </a:cubicBezTo>
                      <a:lnTo>
                        <a:pt x="602064" y="581273"/>
                      </a:lnTo>
                      <a:cubicBezTo>
                        <a:pt x="602020" y="534021"/>
                        <a:pt x="563737" y="495720"/>
                        <a:pt x="516486" y="495654"/>
                      </a:cubicBezTo>
                      <a:close/>
                      <a:moveTo>
                        <a:pt x="562028" y="994770"/>
                      </a:moveTo>
                      <a:cubicBezTo>
                        <a:pt x="562554" y="1019927"/>
                        <a:pt x="542588" y="1040750"/>
                        <a:pt x="517431" y="1041277"/>
                      </a:cubicBezTo>
                      <a:cubicBezTo>
                        <a:pt x="492274" y="1041803"/>
                        <a:pt x="471451" y="1021837"/>
                        <a:pt x="470924" y="996680"/>
                      </a:cubicBezTo>
                      <a:cubicBezTo>
                        <a:pt x="470910" y="996044"/>
                        <a:pt x="470910" y="995407"/>
                        <a:pt x="470924" y="994770"/>
                      </a:cubicBezTo>
                      <a:lnTo>
                        <a:pt x="470924" y="632680"/>
                      </a:lnTo>
                      <a:lnTo>
                        <a:pt x="151172" y="632680"/>
                      </a:lnTo>
                      <a:cubicBezTo>
                        <a:pt x="89830" y="632591"/>
                        <a:pt x="40129" y="582880"/>
                        <a:pt x="40051" y="521538"/>
                      </a:cubicBezTo>
                      <a:lnTo>
                        <a:pt x="40051" y="154763"/>
                      </a:lnTo>
                      <a:cubicBezTo>
                        <a:pt x="38237" y="93231"/>
                        <a:pt x="86649" y="41880"/>
                        <a:pt x="148181" y="40066"/>
                      </a:cubicBezTo>
                      <a:cubicBezTo>
                        <a:pt x="149324" y="40032"/>
                        <a:pt x="150469" y="40016"/>
                        <a:pt x="151612" y="40018"/>
                      </a:cubicBezTo>
                      <a:cubicBezTo>
                        <a:pt x="179306" y="40026"/>
                        <a:pt x="206002" y="50361"/>
                        <a:pt x="226481" y="69004"/>
                      </a:cubicBezTo>
                      <a:lnTo>
                        <a:pt x="381302" y="181227"/>
                      </a:lnTo>
                      <a:lnTo>
                        <a:pt x="512983" y="181227"/>
                      </a:lnTo>
                      <a:cubicBezTo>
                        <a:pt x="538146" y="181227"/>
                        <a:pt x="558544" y="201626"/>
                        <a:pt x="558544" y="226789"/>
                      </a:cubicBezTo>
                      <a:cubicBezTo>
                        <a:pt x="558544" y="251952"/>
                        <a:pt x="538146" y="272350"/>
                        <a:pt x="512983" y="272350"/>
                      </a:cubicBezTo>
                      <a:lnTo>
                        <a:pt x="365928" y="272350"/>
                      </a:lnTo>
                      <a:cubicBezTo>
                        <a:pt x="356574" y="272246"/>
                        <a:pt x="347483" y="269247"/>
                        <a:pt x="339905" y="263762"/>
                      </a:cubicBezTo>
                      <a:lnTo>
                        <a:pt x="294483" y="230752"/>
                      </a:lnTo>
                      <a:cubicBezTo>
                        <a:pt x="294123" y="230452"/>
                        <a:pt x="293922" y="230032"/>
                        <a:pt x="293542" y="229751"/>
                      </a:cubicBezTo>
                      <a:lnTo>
                        <a:pt x="251123" y="198923"/>
                      </a:lnTo>
                      <a:cubicBezTo>
                        <a:pt x="242379" y="192157"/>
                        <a:pt x="229806" y="193762"/>
                        <a:pt x="223042" y="202506"/>
                      </a:cubicBezTo>
                      <a:cubicBezTo>
                        <a:pt x="216276" y="211250"/>
                        <a:pt x="217879" y="223822"/>
                        <a:pt x="226623" y="230588"/>
                      </a:cubicBezTo>
                      <a:cubicBezTo>
                        <a:pt x="226949" y="230840"/>
                        <a:pt x="227282" y="231081"/>
                        <a:pt x="227622" y="231313"/>
                      </a:cubicBezTo>
                      <a:lnTo>
                        <a:pt x="262254" y="256516"/>
                      </a:lnTo>
                      <a:lnTo>
                        <a:pt x="262254" y="535691"/>
                      </a:lnTo>
                      <a:lnTo>
                        <a:pt x="516486" y="535691"/>
                      </a:lnTo>
                      <a:cubicBezTo>
                        <a:pt x="541639" y="535725"/>
                        <a:pt x="562016" y="556120"/>
                        <a:pt x="562028" y="581273"/>
                      </a:cubicBezTo>
                      <a:lnTo>
                        <a:pt x="562028" y="994770"/>
                      </a:lnTo>
                      <a:close/>
                    </a:path>
                  </a:pathLst>
                </a:custGeom>
                <a:solidFill>
                  <a:srgbClr val="153879"/>
                </a:solidFill>
                <a:ln w="19943"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BD9A8BD3-5F27-4039-B07E-E1B626394CB0}"/>
                    </a:ext>
                  </a:extLst>
                </p:cNvPr>
                <p:cNvSpPr/>
                <p:nvPr/>
              </p:nvSpPr>
              <p:spPr>
                <a:xfrm>
                  <a:off x="9951389" y="4238782"/>
                  <a:ext cx="280256" cy="280256"/>
                </a:xfrm>
                <a:custGeom>
                  <a:avLst/>
                  <a:gdLst>
                    <a:gd name="connsiteX0" fmla="*/ 140128 w 280256"/>
                    <a:gd name="connsiteY0" fmla="*/ 280256 h 280256"/>
                    <a:gd name="connsiteX1" fmla="*/ 280256 w 280256"/>
                    <a:gd name="connsiteY1" fmla="*/ 140128 h 280256"/>
                    <a:gd name="connsiteX2" fmla="*/ 140128 w 280256"/>
                    <a:gd name="connsiteY2" fmla="*/ 0 h 280256"/>
                    <a:gd name="connsiteX3" fmla="*/ 0 w 280256"/>
                    <a:gd name="connsiteY3" fmla="*/ 140128 h 280256"/>
                    <a:gd name="connsiteX4" fmla="*/ 140128 w 280256"/>
                    <a:gd name="connsiteY4" fmla="*/ 280256 h 280256"/>
                    <a:gd name="connsiteX5" fmla="*/ 140128 w 280256"/>
                    <a:gd name="connsiteY5" fmla="*/ 40037 h 280256"/>
                    <a:gd name="connsiteX6" fmla="*/ 240220 w 280256"/>
                    <a:gd name="connsiteY6" fmla="*/ 140128 h 280256"/>
                    <a:gd name="connsiteX7" fmla="*/ 140128 w 280256"/>
                    <a:gd name="connsiteY7" fmla="*/ 240220 h 280256"/>
                    <a:gd name="connsiteX8" fmla="*/ 40037 w 280256"/>
                    <a:gd name="connsiteY8" fmla="*/ 140128 h 280256"/>
                    <a:gd name="connsiteX9" fmla="*/ 140128 w 280256"/>
                    <a:gd name="connsiteY9" fmla="*/ 40037 h 2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56" h="280256">
                      <a:moveTo>
                        <a:pt x="140128" y="280256"/>
                      </a:moveTo>
                      <a:cubicBezTo>
                        <a:pt x="217519" y="280256"/>
                        <a:pt x="280256" y="217519"/>
                        <a:pt x="280256" y="140128"/>
                      </a:cubicBezTo>
                      <a:cubicBezTo>
                        <a:pt x="280256" y="62737"/>
                        <a:pt x="217519" y="0"/>
                        <a:pt x="140128" y="0"/>
                      </a:cubicBezTo>
                      <a:cubicBezTo>
                        <a:pt x="62737" y="0"/>
                        <a:pt x="0" y="62737"/>
                        <a:pt x="0" y="140128"/>
                      </a:cubicBezTo>
                      <a:cubicBezTo>
                        <a:pt x="78" y="217487"/>
                        <a:pt x="62769" y="280178"/>
                        <a:pt x="140128" y="280256"/>
                      </a:cubicBezTo>
                      <a:close/>
                      <a:moveTo>
                        <a:pt x="140128" y="40037"/>
                      </a:moveTo>
                      <a:cubicBezTo>
                        <a:pt x="195407" y="40037"/>
                        <a:pt x="240220" y="84850"/>
                        <a:pt x="240220" y="140128"/>
                      </a:cubicBezTo>
                      <a:cubicBezTo>
                        <a:pt x="240220" y="195407"/>
                        <a:pt x="195407" y="240220"/>
                        <a:pt x="140128" y="240220"/>
                      </a:cubicBezTo>
                      <a:cubicBezTo>
                        <a:pt x="84850" y="240220"/>
                        <a:pt x="40037" y="195407"/>
                        <a:pt x="40037" y="140128"/>
                      </a:cubicBezTo>
                      <a:cubicBezTo>
                        <a:pt x="40037" y="84850"/>
                        <a:pt x="84850" y="40037"/>
                        <a:pt x="140128" y="40037"/>
                      </a:cubicBezTo>
                      <a:close/>
                    </a:path>
                  </a:pathLst>
                </a:custGeom>
                <a:solidFill>
                  <a:srgbClr val="153879"/>
                </a:solidFill>
                <a:ln w="19943" cap="flat">
                  <a:noFill/>
                  <a:prstDash val="solid"/>
                  <a:miter/>
                </a:ln>
              </p:spPr>
              <p:txBody>
                <a:bodyPr rtlCol="0" anchor="ctr"/>
                <a:lstStyle/>
                <a:p>
                  <a:endParaRPr lang="en-US" dirty="0"/>
                </a:p>
              </p:txBody>
            </p:sp>
          </p:grpSp>
          <p:grpSp>
            <p:nvGrpSpPr>
              <p:cNvPr id="45" name="Graphic 25" descr="Person eating">
                <a:extLst>
                  <a:ext uri="{FF2B5EF4-FFF2-40B4-BE49-F238E27FC236}">
                    <a16:creationId xmlns:a16="http://schemas.microsoft.com/office/drawing/2014/main" id="{F6D03EEE-8D00-4001-ADB2-8F38F14ED810}"/>
                  </a:ext>
                </a:extLst>
              </p:cNvPr>
              <p:cNvGrpSpPr/>
              <p:nvPr/>
            </p:nvGrpSpPr>
            <p:grpSpPr>
              <a:xfrm flipH="1">
                <a:off x="10780073" y="4572000"/>
                <a:ext cx="622256" cy="1232154"/>
                <a:chOff x="9851298" y="4238782"/>
                <a:chExt cx="702150" cy="1441317"/>
              </a:xfrm>
              <a:solidFill>
                <a:srgbClr val="153879"/>
              </a:solidFill>
            </p:grpSpPr>
            <p:sp>
              <p:nvSpPr>
                <p:cNvPr id="47" name="Freeform: Shape 46">
                  <a:extLst>
                    <a:ext uri="{FF2B5EF4-FFF2-40B4-BE49-F238E27FC236}">
                      <a16:creationId xmlns:a16="http://schemas.microsoft.com/office/drawing/2014/main" id="{BAA53514-779F-427E-A453-78FACBC47AE3}"/>
                    </a:ext>
                  </a:extLst>
                </p:cNvPr>
                <p:cNvSpPr/>
                <p:nvPr/>
              </p:nvSpPr>
              <p:spPr>
                <a:xfrm>
                  <a:off x="9851298" y="4759258"/>
                  <a:ext cx="460420" cy="920841"/>
                </a:xfrm>
                <a:custGeom>
                  <a:avLst/>
                  <a:gdLst>
                    <a:gd name="connsiteX0" fmla="*/ 440402 w 460420"/>
                    <a:gd name="connsiteY0" fmla="*/ 540494 h 920841"/>
                    <a:gd name="connsiteX1" fmla="*/ 220201 w 460420"/>
                    <a:gd name="connsiteY1" fmla="*/ 540494 h 920841"/>
                    <a:gd name="connsiteX2" fmla="*/ 40037 w 460420"/>
                    <a:gd name="connsiteY2" fmla="*/ 360329 h 920841"/>
                    <a:gd name="connsiteX3" fmla="*/ 40037 w 460420"/>
                    <a:gd name="connsiteY3" fmla="*/ 20018 h 920841"/>
                    <a:gd name="connsiteX4" fmla="*/ 20018 w 460420"/>
                    <a:gd name="connsiteY4" fmla="*/ 0 h 920841"/>
                    <a:gd name="connsiteX5" fmla="*/ 0 w 460420"/>
                    <a:gd name="connsiteY5" fmla="*/ 20018 h 920841"/>
                    <a:gd name="connsiteX6" fmla="*/ 0 w 460420"/>
                    <a:gd name="connsiteY6" fmla="*/ 360329 h 920841"/>
                    <a:gd name="connsiteX7" fmla="*/ 200183 w 460420"/>
                    <a:gd name="connsiteY7" fmla="*/ 579510 h 920841"/>
                    <a:gd name="connsiteX8" fmla="*/ 200183 w 460420"/>
                    <a:gd name="connsiteY8" fmla="*/ 880805 h 920841"/>
                    <a:gd name="connsiteX9" fmla="*/ 40037 w 460420"/>
                    <a:gd name="connsiteY9" fmla="*/ 880805 h 920841"/>
                    <a:gd name="connsiteX10" fmla="*/ 40037 w 460420"/>
                    <a:gd name="connsiteY10" fmla="*/ 920841 h 920841"/>
                    <a:gd name="connsiteX11" fmla="*/ 400366 w 460420"/>
                    <a:gd name="connsiteY11" fmla="*/ 920841 h 920841"/>
                    <a:gd name="connsiteX12" fmla="*/ 400366 w 460420"/>
                    <a:gd name="connsiteY12" fmla="*/ 880805 h 920841"/>
                    <a:gd name="connsiteX13" fmla="*/ 240220 w 460420"/>
                    <a:gd name="connsiteY13" fmla="*/ 880805 h 920841"/>
                    <a:gd name="connsiteX14" fmla="*/ 240220 w 460420"/>
                    <a:gd name="connsiteY14" fmla="*/ 580530 h 920841"/>
                    <a:gd name="connsiteX15" fmla="*/ 440402 w 460420"/>
                    <a:gd name="connsiteY15" fmla="*/ 580530 h 920841"/>
                    <a:gd name="connsiteX16" fmla="*/ 460421 w 460420"/>
                    <a:gd name="connsiteY16" fmla="*/ 560512 h 920841"/>
                    <a:gd name="connsiteX17" fmla="*/ 440402 w 460420"/>
                    <a:gd name="connsiteY17" fmla="*/ 540494 h 92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0420" h="920841">
                      <a:moveTo>
                        <a:pt x="440402" y="540494"/>
                      </a:moveTo>
                      <a:lnTo>
                        <a:pt x="220201" y="540494"/>
                      </a:lnTo>
                      <a:cubicBezTo>
                        <a:pt x="120748" y="540372"/>
                        <a:pt x="40159" y="459782"/>
                        <a:pt x="40037" y="360329"/>
                      </a:cubicBezTo>
                      <a:lnTo>
                        <a:pt x="40037" y="20018"/>
                      </a:lnTo>
                      <a:cubicBezTo>
                        <a:pt x="40037" y="8962"/>
                        <a:pt x="31074" y="0"/>
                        <a:pt x="20018" y="0"/>
                      </a:cubicBezTo>
                      <a:cubicBezTo>
                        <a:pt x="8962" y="0"/>
                        <a:pt x="0" y="8962"/>
                        <a:pt x="0" y="20018"/>
                      </a:cubicBezTo>
                      <a:lnTo>
                        <a:pt x="0" y="360329"/>
                      </a:lnTo>
                      <a:cubicBezTo>
                        <a:pt x="150" y="474107"/>
                        <a:pt x="86883" y="569072"/>
                        <a:pt x="200183" y="579510"/>
                      </a:cubicBezTo>
                      <a:lnTo>
                        <a:pt x="200183" y="880805"/>
                      </a:lnTo>
                      <a:lnTo>
                        <a:pt x="40037" y="880805"/>
                      </a:lnTo>
                      <a:lnTo>
                        <a:pt x="40037" y="920841"/>
                      </a:lnTo>
                      <a:lnTo>
                        <a:pt x="400366" y="920841"/>
                      </a:lnTo>
                      <a:lnTo>
                        <a:pt x="400366" y="880805"/>
                      </a:lnTo>
                      <a:lnTo>
                        <a:pt x="240220" y="880805"/>
                      </a:lnTo>
                      <a:lnTo>
                        <a:pt x="240220" y="580530"/>
                      </a:lnTo>
                      <a:lnTo>
                        <a:pt x="440402" y="580530"/>
                      </a:lnTo>
                      <a:cubicBezTo>
                        <a:pt x="451459" y="580530"/>
                        <a:pt x="460421" y="571568"/>
                        <a:pt x="460421" y="560512"/>
                      </a:cubicBezTo>
                      <a:cubicBezTo>
                        <a:pt x="460421" y="549456"/>
                        <a:pt x="451459" y="540494"/>
                        <a:pt x="440402" y="540494"/>
                      </a:cubicBezTo>
                      <a:close/>
                    </a:path>
                  </a:pathLst>
                </a:custGeom>
                <a:solidFill>
                  <a:srgbClr val="153879"/>
                </a:solidFill>
                <a:ln w="19943"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A545E69-14F4-4A18-81CF-DEA5E981E762}"/>
                    </a:ext>
                  </a:extLst>
                </p:cNvPr>
                <p:cNvSpPr/>
                <p:nvPr/>
              </p:nvSpPr>
              <p:spPr>
                <a:xfrm>
                  <a:off x="9951374" y="4566981"/>
                  <a:ext cx="602074" cy="1081678"/>
                </a:xfrm>
                <a:custGeom>
                  <a:avLst/>
                  <a:gdLst>
                    <a:gd name="connsiteX0" fmla="*/ 516486 w 720742"/>
                    <a:gd name="connsiteY0" fmla="*/ 495654 h 1081678"/>
                    <a:gd name="connsiteX1" fmla="*/ 302290 w 720742"/>
                    <a:gd name="connsiteY1" fmla="*/ 495654 h 1081678"/>
                    <a:gd name="connsiteX2" fmla="*/ 302290 w 720742"/>
                    <a:gd name="connsiteY2" fmla="*/ 285943 h 1081678"/>
                    <a:gd name="connsiteX3" fmla="*/ 316403 w 720742"/>
                    <a:gd name="connsiteY3" fmla="*/ 296192 h 1081678"/>
                    <a:gd name="connsiteX4" fmla="*/ 316403 w 720742"/>
                    <a:gd name="connsiteY4" fmla="*/ 296192 h 1081678"/>
                    <a:gd name="connsiteX5" fmla="*/ 365668 w 720742"/>
                    <a:gd name="connsiteY5" fmla="*/ 312387 h 1081678"/>
                    <a:gd name="connsiteX6" fmla="*/ 512983 w 720742"/>
                    <a:gd name="connsiteY6" fmla="*/ 312387 h 1081678"/>
                    <a:gd name="connsiteX7" fmla="*/ 559305 w 720742"/>
                    <a:gd name="connsiteY7" fmla="*/ 298554 h 1081678"/>
                    <a:gd name="connsiteX8" fmla="*/ 560586 w 720742"/>
                    <a:gd name="connsiteY8" fmla="*/ 314048 h 1081678"/>
                    <a:gd name="connsiteX9" fmla="*/ 580544 w 720742"/>
                    <a:gd name="connsiteY9" fmla="*/ 332405 h 1081678"/>
                    <a:gd name="connsiteX10" fmla="*/ 680636 w 720742"/>
                    <a:gd name="connsiteY10" fmla="*/ 332405 h 1081678"/>
                    <a:gd name="connsiteX11" fmla="*/ 700654 w 720742"/>
                    <a:gd name="connsiteY11" fmla="*/ 314048 h 1081678"/>
                    <a:gd name="connsiteX12" fmla="*/ 720672 w 720742"/>
                    <a:gd name="connsiteY12" fmla="*/ 73829 h 1081678"/>
                    <a:gd name="connsiteX13" fmla="*/ 702386 w 720742"/>
                    <a:gd name="connsiteY13" fmla="*/ 52217 h 1081678"/>
                    <a:gd name="connsiteX14" fmla="*/ 700654 w 720742"/>
                    <a:gd name="connsiteY14" fmla="*/ 52149 h 1081678"/>
                    <a:gd name="connsiteX15" fmla="*/ 560526 w 720742"/>
                    <a:gd name="connsiteY15" fmla="*/ 52149 h 1081678"/>
                    <a:gd name="connsiteX16" fmla="*/ 540440 w 720742"/>
                    <a:gd name="connsiteY16" fmla="*/ 72097 h 1081678"/>
                    <a:gd name="connsiteX17" fmla="*/ 540508 w 720742"/>
                    <a:gd name="connsiteY17" fmla="*/ 73829 h 1081678"/>
                    <a:gd name="connsiteX18" fmla="*/ 546714 w 720742"/>
                    <a:gd name="connsiteY18" fmla="*/ 148197 h 1081678"/>
                    <a:gd name="connsiteX19" fmla="*/ 512923 w 720742"/>
                    <a:gd name="connsiteY19" fmla="*/ 141190 h 1081678"/>
                    <a:gd name="connsiteX20" fmla="*/ 394254 w 720742"/>
                    <a:gd name="connsiteY20" fmla="*/ 141190 h 1081678"/>
                    <a:gd name="connsiteX21" fmla="*/ 252585 w 720742"/>
                    <a:gd name="connsiteY21" fmla="*/ 38637 h 1081678"/>
                    <a:gd name="connsiteX22" fmla="*/ 135958 w 720742"/>
                    <a:gd name="connsiteY22" fmla="*/ 802 h 1081678"/>
                    <a:gd name="connsiteX23" fmla="*/ 14 w 720742"/>
                    <a:gd name="connsiteY23" fmla="*/ 155023 h 1081678"/>
                    <a:gd name="connsiteX24" fmla="*/ 14 w 720742"/>
                    <a:gd name="connsiteY24" fmla="*/ 521538 h 1081678"/>
                    <a:gd name="connsiteX25" fmla="*/ 151172 w 720742"/>
                    <a:gd name="connsiteY25" fmla="*/ 672716 h 1081678"/>
                    <a:gd name="connsiteX26" fmla="*/ 430888 w 720742"/>
                    <a:gd name="connsiteY26" fmla="*/ 672716 h 1081678"/>
                    <a:gd name="connsiteX27" fmla="*/ 430888 w 720742"/>
                    <a:gd name="connsiteY27" fmla="*/ 994770 h 1081678"/>
                    <a:gd name="connsiteX28" fmla="*/ 515167 w 720742"/>
                    <a:gd name="connsiteY28" fmla="*/ 1081668 h 1081678"/>
                    <a:gd name="connsiteX29" fmla="*/ 602064 w 720742"/>
                    <a:gd name="connsiteY29" fmla="*/ 997389 h 1081678"/>
                    <a:gd name="connsiteX30" fmla="*/ 602064 w 720742"/>
                    <a:gd name="connsiteY30" fmla="*/ 994770 h 1081678"/>
                    <a:gd name="connsiteX31" fmla="*/ 602064 w 720742"/>
                    <a:gd name="connsiteY31" fmla="*/ 581273 h 1081678"/>
                    <a:gd name="connsiteX32" fmla="*/ 516486 w 720742"/>
                    <a:gd name="connsiteY32" fmla="*/ 495654 h 1081678"/>
                    <a:gd name="connsiteX33" fmla="*/ 678894 w 720742"/>
                    <a:gd name="connsiteY33" fmla="*/ 92186 h 1081678"/>
                    <a:gd name="connsiteX34" fmla="*/ 662219 w 720742"/>
                    <a:gd name="connsiteY34" fmla="*/ 292369 h 1081678"/>
                    <a:gd name="connsiteX35" fmla="*/ 598961 w 720742"/>
                    <a:gd name="connsiteY35" fmla="*/ 292369 h 1081678"/>
                    <a:gd name="connsiteX36" fmla="*/ 595338 w 720742"/>
                    <a:gd name="connsiteY36" fmla="*/ 248789 h 1081678"/>
                    <a:gd name="connsiteX37" fmla="*/ 590534 w 720742"/>
                    <a:gd name="connsiteY37" fmla="*/ 191096 h 1081678"/>
                    <a:gd name="connsiteX38" fmla="*/ 582286 w 720742"/>
                    <a:gd name="connsiteY38" fmla="*/ 92186 h 1081678"/>
                    <a:gd name="connsiteX39" fmla="*/ 562028 w 720742"/>
                    <a:gd name="connsiteY39" fmla="*/ 994770 h 1081678"/>
                    <a:gd name="connsiteX40" fmla="*/ 517431 w 720742"/>
                    <a:gd name="connsiteY40" fmla="*/ 1041277 h 1081678"/>
                    <a:gd name="connsiteX41" fmla="*/ 470924 w 720742"/>
                    <a:gd name="connsiteY41" fmla="*/ 996680 h 1081678"/>
                    <a:gd name="connsiteX42" fmla="*/ 470924 w 720742"/>
                    <a:gd name="connsiteY42" fmla="*/ 994770 h 1081678"/>
                    <a:gd name="connsiteX43" fmla="*/ 470924 w 720742"/>
                    <a:gd name="connsiteY43" fmla="*/ 632680 h 1081678"/>
                    <a:gd name="connsiteX44" fmla="*/ 151172 w 720742"/>
                    <a:gd name="connsiteY44" fmla="*/ 632680 h 1081678"/>
                    <a:gd name="connsiteX45" fmla="*/ 40051 w 720742"/>
                    <a:gd name="connsiteY45" fmla="*/ 521538 h 1081678"/>
                    <a:gd name="connsiteX46" fmla="*/ 40051 w 720742"/>
                    <a:gd name="connsiteY46" fmla="*/ 154763 h 1081678"/>
                    <a:gd name="connsiteX47" fmla="*/ 148181 w 720742"/>
                    <a:gd name="connsiteY47" fmla="*/ 40066 h 1081678"/>
                    <a:gd name="connsiteX48" fmla="*/ 151612 w 720742"/>
                    <a:gd name="connsiteY48" fmla="*/ 40018 h 1081678"/>
                    <a:gd name="connsiteX49" fmla="*/ 226481 w 720742"/>
                    <a:gd name="connsiteY49" fmla="*/ 69004 h 1081678"/>
                    <a:gd name="connsiteX50" fmla="*/ 381302 w 720742"/>
                    <a:gd name="connsiteY50" fmla="*/ 181227 h 1081678"/>
                    <a:gd name="connsiteX51" fmla="*/ 512983 w 720742"/>
                    <a:gd name="connsiteY51" fmla="*/ 181227 h 1081678"/>
                    <a:gd name="connsiteX52" fmla="*/ 558544 w 720742"/>
                    <a:gd name="connsiteY52" fmla="*/ 226789 h 1081678"/>
                    <a:gd name="connsiteX53" fmla="*/ 512983 w 720742"/>
                    <a:gd name="connsiteY53" fmla="*/ 272350 h 1081678"/>
                    <a:gd name="connsiteX54" fmla="*/ 365928 w 720742"/>
                    <a:gd name="connsiteY54" fmla="*/ 272350 h 1081678"/>
                    <a:gd name="connsiteX55" fmla="*/ 339905 w 720742"/>
                    <a:gd name="connsiteY55" fmla="*/ 263762 h 1081678"/>
                    <a:gd name="connsiteX56" fmla="*/ 294483 w 720742"/>
                    <a:gd name="connsiteY56" fmla="*/ 230752 h 1081678"/>
                    <a:gd name="connsiteX57" fmla="*/ 293542 w 720742"/>
                    <a:gd name="connsiteY57" fmla="*/ 229751 h 1081678"/>
                    <a:gd name="connsiteX58" fmla="*/ 251123 w 720742"/>
                    <a:gd name="connsiteY58" fmla="*/ 198923 h 1081678"/>
                    <a:gd name="connsiteX59" fmla="*/ 223042 w 720742"/>
                    <a:gd name="connsiteY59" fmla="*/ 202506 h 1081678"/>
                    <a:gd name="connsiteX60" fmla="*/ 226623 w 720742"/>
                    <a:gd name="connsiteY60" fmla="*/ 230588 h 1081678"/>
                    <a:gd name="connsiteX61" fmla="*/ 227622 w 720742"/>
                    <a:gd name="connsiteY61" fmla="*/ 231313 h 1081678"/>
                    <a:gd name="connsiteX62" fmla="*/ 262254 w 720742"/>
                    <a:gd name="connsiteY62" fmla="*/ 256516 h 1081678"/>
                    <a:gd name="connsiteX63" fmla="*/ 262254 w 720742"/>
                    <a:gd name="connsiteY63" fmla="*/ 535691 h 1081678"/>
                    <a:gd name="connsiteX64" fmla="*/ 516486 w 720742"/>
                    <a:gd name="connsiteY64" fmla="*/ 535691 h 1081678"/>
                    <a:gd name="connsiteX65" fmla="*/ 562028 w 720742"/>
                    <a:gd name="connsiteY65" fmla="*/ 581273 h 1081678"/>
                    <a:gd name="connsiteX0" fmla="*/ 516486 w 722327"/>
                    <a:gd name="connsiteY0" fmla="*/ 495654 h 1081678"/>
                    <a:gd name="connsiteX1" fmla="*/ 302290 w 722327"/>
                    <a:gd name="connsiteY1" fmla="*/ 495654 h 1081678"/>
                    <a:gd name="connsiteX2" fmla="*/ 302290 w 722327"/>
                    <a:gd name="connsiteY2" fmla="*/ 285943 h 1081678"/>
                    <a:gd name="connsiteX3" fmla="*/ 316403 w 722327"/>
                    <a:gd name="connsiteY3" fmla="*/ 296192 h 1081678"/>
                    <a:gd name="connsiteX4" fmla="*/ 316403 w 722327"/>
                    <a:gd name="connsiteY4" fmla="*/ 296192 h 1081678"/>
                    <a:gd name="connsiteX5" fmla="*/ 365668 w 722327"/>
                    <a:gd name="connsiteY5" fmla="*/ 312387 h 1081678"/>
                    <a:gd name="connsiteX6" fmla="*/ 512983 w 722327"/>
                    <a:gd name="connsiteY6" fmla="*/ 312387 h 1081678"/>
                    <a:gd name="connsiteX7" fmla="*/ 559305 w 722327"/>
                    <a:gd name="connsiteY7" fmla="*/ 298554 h 1081678"/>
                    <a:gd name="connsiteX8" fmla="*/ 560586 w 722327"/>
                    <a:gd name="connsiteY8" fmla="*/ 314048 h 1081678"/>
                    <a:gd name="connsiteX9" fmla="*/ 580544 w 722327"/>
                    <a:gd name="connsiteY9" fmla="*/ 332405 h 1081678"/>
                    <a:gd name="connsiteX10" fmla="*/ 680636 w 722327"/>
                    <a:gd name="connsiteY10" fmla="*/ 332405 h 1081678"/>
                    <a:gd name="connsiteX11" fmla="*/ 700654 w 722327"/>
                    <a:gd name="connsiteY11" fmla="*/ 314048 h 1081678"/>
                    <a:gd name="connsiteX12" fmla="*/ 720672 w 722327"/>
                    <a:gd name="connsiteY12" fmla="*/ 73829 h 1081678"/>
                    <a:gd name="connsiteX13" fmla="*/ 702386 w 722327"/>
                    <a:gd name="connsiteY13" fmla="*/ 52217 h 1081678"/>
                    <a:gd name="connsiteX14" fmla="*/ 560526 w 722327"/>
                    <a:gd name="connsiteY14" fmla="*/ 52149 h 1081678"/>
                    <a:gd name="connsiteX15" fmla="*/ 540440 w 722327"/>
                    <a:gd name="connsiteY15" fmla="*/ 72097 h 1081678"/>
                    <a:gd name="connsiteX16" fmla="*/ 540508 w 722327"/>
                    <a:gd name="connsiteY16" fmla="*/ 73829 h 1081678"/>
                    <a:gd name="connsiteX17" fmla="*/ 546714 w 722327"/>
                    <a:gd name="connsiteY17" fmla="*/ 148197 h 1081678"/>
                    <a:gd name="connsiteX18" fmla="*/ 512923 w 722327"/>
                    <a:gd name="connsiteY18" fmla="*/ 141190 h 1081678"/>
                    <a:gd name="connsiteX19" fmla="*/ 394254 w 722327"/>
                    <a:gd name="connsiteY19" fmla="*/ 141190 h 1081678"/>
                    <a:gd name="connsiteX20" fmla="*/ 252585 w 722327"/>
                    <a:gd name="connsiteY20" fmla="*/ 38637 h 1081678"/>
                    <a:gd name="connsiteX21" fmla="*/ 135958 w 722327"/>
                    <a:gd name="connsiteY21" fmla="*/ 802 h 1081678"/>
                    <a:gd name="connsiteX22" fmla="*/ 14 w 722327"/>
                    <a:gd name="connsiteY22" fmla="*/ 155023 h 1081678"/>
                    <a:gd name="connsiteX23" fmla="*/ 14 w 722327"/>
                    <a:gd name="connsiteY23" fmla="*/ 521538 h 1081678"/>
                    <a:gd name="connsiteX24" fmla="*/ 151172 w 722327"/>
                    <a:gd name="connsiteY24" fmla="*/ 672716 h 1081678"/>
                    <a:gd name="connsiteX25" fmla="*/ 430888 w 722327"/>
                    <a:gd name="connsiteY25" fmla="*/ 672716 h 1081678"/>
                    <a:gd name="connsiteX26" fmla="*/ 430888 w 722327"/>
                    <a:gd name="connsiteY26" fmla="*/ 994770 h 1081678"/>
                    <a:gd name="connsiteX27" fmla="*/ 515167 w 722327"/>
                    <a:gd name="connsiteY27" fmla="*/ 1081668 h 1081678"/>
                    <a:gd name="connsiteX28" fmla="*/ 602064 w 722327"/>
                    <a:gd name="connsiteY28" fmla="*/ 997389 h 1081678"/>
                    <a:gd name="connsiteX29" fmla="*/ 602064 w 722327"/>
                    <a:gd name="connsiteY29" fmla="*/ 994770 h 1081678"/>
                    <a:gd name="connsiteX30" fmla="*/ 602064 w 722327"/>
                    <a:gd name="connsiteY30" fmla="*/ 581273 h 1081678"/>
                    <a:gd name="connsiteX31" fmla="*/ 516486 w 722327"/>
                    <a:gd name="connsiteY31" fmla="*/ 495654 h 1081678"/>
                    <a:gd name="connsiteX32" fmla="*/ 678894 w 722327"/>
                    <a:gd name="connsiteY32" fmla="*/ 92186 h 1081678"/>
                    <a:gd name="connsiteX33" fmla="*/ 662219 w 722327"/>
                    <a:gd name="connsiteY33" fmla="*/ 292369 h 1081678"/>
                    <a:gd name="connsiteX34" fmla="*/ 598961 w 722327"/>
                    <a:gd name="connsiteY34" fmla="*/ 292369 h 1081678"/>
                    <a:gd name="connsiteX35" fmla="*/ 595338 w 722327"/>
                    <a:gd name="connsiteY35" fmla="*/ 248789 h 1081678"/>
                    <a:gd name="connsiteX36" fmla="*/ 590534 w 722327"/>
                    <a:gd name="connsiteY36" fmla="*/ 191096 h 1081678"/>
                    <a:gd name="connsiteX37" fmla="*/ 582286 w 722327"/>
                    <a:gd name="connsiteY37" fmla="*/ 92186 h 1081678"/>
                    <a:gd name="connsiteX38" fmla="*/ 678894 w 722327"/>
                    <a:gd name="connsiteY38" fmla="*/ 92186 h 1081678"/>
                    <a:gd name="connsiteX39" fmla="*/ 562028 w 722327"/>
                    <a:gd name="connsiteY39" fmla="*/ 994770 h 1081678"/>
                    <a:gd name="connsiteX40" fmla="*/ 517431 w 722327"/>
                    <a:gd name="connsiteY40" fmla="*/ 1041277 h 1081678"/>
                    <a:gd name="connsiteX41" fmla="*/ 470924 w 722327"/>
                    <a:gd name="connsiteY41" fmla="*/ 996680 h 1081678"/>
                    <a:gd name="connsiteX42" fmla="*/ 470924 w 722327"/>
                    <a:gd name="connsiteY42" fmla="*/ 994770 h 1081678"/>
                    <a:gd name="connsiteX43" fmla="*/ 470924 w 722327"/>
                    <a:gd name="connsiteY43" fmla="*/ 632680 h 1081678"/>
                    <a:gd name="connsiteX44" fmla="*/ 151172 w 722327"/>
                    <a:gd name="connsiteY44" fmla="*/ 632680 h 1081678"/>
                    <a:gd name="connsiteX45" fmla="*/ 40051 w 722327"/>
                    <a:gd name="connsiteY45" fmla="*/ 521538 h 1081678"/>
                    <a:gd name="connsiteX46" fmla="*/ 40051 w 722327"/>
                    <a:gd name="connsiteY46" fmla="*/ 154763 h 1081678"/>
                    <a:gd name="connsiteX47" fmla="*/ 148181 w 722327"/>
                    <a:gd name="connsiteY47" fmla="*/ 40066 h 1081678"/>
                    <a:gd name="connsiteX48" fmla="*/ 151612 w 722327"/>
                    <a:gd name="connsiteY48" fmla="*/ 40018 h 1081678"/>
                    <a:gd name="connsiteX49" fmla="*/ 226481 w 722327"/>
                    <a:gd name="connsiteY49" fmla="*/ 69004 h 1081678"/>
                    <a:gd name="connsiteX50" fmla="*/ 381302 w 722327"/>
                    <a:gd name="connsiteY50" fmla="*/ 181227 h 1081678"/>
                    <a:gd name="connsiteX51" fmla="*/ 512983 w 722327"/>
                    <a:gd name="connsiteY51" fmla="*/ 181227 h 1081678"/>
                    <a:gd name="connsiteX52" fmla="*/ 558544 w 722327"/>
                    <a:gd name="connsiteY52" fmla="*/ 226789 h 1081678"/>
                    <a:gd name="connsiteX53" fmla="*/ 512983 w 722327"/>
                    <a:gd name="connsiteY53" fmla="*/ 272350 h 1081678"/>
                    <a:gd name="connsiteX54" fmla="*/ 365928 w 722327"/>
                    <a:gd name="connsiteY54" fmla="*/ 272350 h 1081678"/>
                    <a:gd name="connsiteX55" fmla="*/ 339905 w 722327"/>
                    <a:gd name="connsiteY55" fmla="*/ 263762 h 1081678"/>
                    <a:gd name="connsiteX56" fmla="*/ 294483 w 722327"/>
                    <a:gd name="connsiteY56" fmla="*/ 230752 h 1081678"/>
                    <a:gd name="connsiteX57" fmla="*/ 293542 w 722327"/>
                    <a:gd name="connsiteY57" fmla="*/ 229751 h 1081678"/>
                    <a:gd name="connsiteX58" fmla="*/ 251123 w 722327"/>
                    <a:gd name="connsiteY58" fmla="*/ 198923 h 1081678"/>
                    <a:gd name="connsiteX59" fmla="*/ 223042 w 722327"/>
                    <a:gd name="connsiteY59" fmla="*/ 202506 h 1081678"/>
                    <a:gd name="connsiteX60" fmla="*/ 226623 w 722327"/>
                    <a:gd name="connsiteY60" fmla="*/ 230588 h 1081678"/>
                    <a:gd name="connsiteX61" fmla="*/ 227622 w 722327"/>
                    <a:gd name="connsiteY61" fmla="*/ 231313 h 1081678"/>
                    <a:gd name="connsiteX62" fmla="*/ 262254 w 722327"/>
                    <a:gd name="connsiteY62" fmla="*/ 256516 h 1081678"/>
                    <a:gd name="connsiteX63" fmla="*/ 262254 w 722327"/>
                    <a:gd name="connsiteY63" fmla="*/ 535691 h 1081678"/>
                    <a:gd name="connsiteX64" fmla="*/ 516486 w 722327"/>
                    <a:gd name="connsiteY64" fmla="*/ 535691 h 1081678"/>
                    <a:gd name="connsiteX65" fmla="*/ 562028 w 722327"/>
                    <a:gd name="connsiteY65" fmla="*/ 581273 h 1081678"/>
                    <a:gd name="connsiteX66" fmla="*/ 562028 w 722327"/>
                    <a:gd name="connsiteY66" fmla="*/ 994770 h 1081678"/>
                    <a:gd name="connsiteX0" fmla="*/ 516486 w 702386"/>
                    <a:gd name="connsiteY0" fmla="*/ 495654 h 1081678"/>
                    <a:gd name="connsiteX1" fmla="*/ 302290 w 702386"/>
                    <a:gd name="connsiteY1" fmla="*/ 495654 h 1081678"/>
                    <a:gd name="connsiteX2" fmla="*/ 302290 w 702386"/>
                    <a:gd name="connsiteY2" fmla="*/ 285943 h 1081678"/>
                    <a:gd name="connsiteX3" fmla="*/ 316403 w 702386"/>
                    <a:gd name="connsiteY3" fmla="*/ 296192 h 1081678"/>
                    <a:gd name="connsiteX4" fmla="*/ 316403 w 702386"/>
                    <a:gd name="connsiteY4" fmla="*/ 296192 h 1081678"/>
                    <a:gd name="connsiteX5" fmla="*/ 365668 w 702386"/>
                    <a:gd name="connsiteY5" fmla="*/ 312387 h 1081678"/>
                    <a:gd name="connsiteX6" fmla="*/ 512983 w 702386"/>
                    <a:gd name="connsiteY6" fmla="*/ 312387 h 1081678"/>
                    <a:gd name="connsiteX7" fmla="*/ 559305 w 702386"/>
                    <a:gd name="connsiteY7" fmla="*/ 298554 h 1081678"/>
                    <a:gd name="connsiteX8" fmla="*/ 560586 w 702386"/>
                    <a:gd name="connsiteY8" fmla="*/ 314048 h 1081678"/>
                    <a:gd name="connsiteX9" fmla="*/ 580544 w 702386"/>
                    <a:gd name="connsiteY9" fmla="*/ 332405 h 1081678"/>
                    <a:gd name="connsiteX10" fmla="*/ 680636 w 702386"/>
                    <a:gd name="connsiteY10" fmla="*/ 332405 h 1081678"/>
                    <a:gd name="connsiteX11" fmla="*/ 700654 w 702386"/>
                    <a:gd name="connsiteY11" fmla="*/ 314048 h 1081678"/>
                    <a:gd name="connsiteX12" fmla="*/ 702386 w 702386"/>
                    <a:gd name="connsiteY12" fmla="*/ 52217 h 1081678"/>
                    <a:gd name="connsiteX13" fmla="*/ 560526 w 702386"/>
                    <a:gd name="connsiteY13" fmla="*/ 52149 h 1081678"/>
                    <a:gd name="connsiteX14" fmla="*/ 540440 w 702386"/>
                    <a:gd name="connsiteY14" fmla="*/ 72097 h 1081678"/>
                    <a:gd name="connsiteX15" fmla="*/ 540508 w 702386"/>
                    <a:gd name="connsiteY15" fmla="*/ 73829 h 1081678"/>
                    <a:gd name="connsiteX16" fmla="*/ 546714 w 702386"/>
                    <a:gd name="connsiteY16" fmla="*/ 148197 h 1081678"/>
                    <a:gd name="connsiteX17" fmla="*/ 512923 w 702386"/>
                    <a:gd name="connsiteY17" fmla="*/ 141190 h 1081678"/>
                    <a:gd name="connsiteX18" fmla="*/ 394254 w 702386"/>
                    <a:gd name="connsiteY18" fmla="*/ 141190 h 1081678"/>
                    <a:gd name="connsiteX19" fmla="*/ 252585 w 702386"/>
                    <a:gd name="connsiteY19" fmla="*/ 38637 h 1081678"/>
                    <a:gd name="connsiteX20" fmla="*/ 135958 w 702386"/>
                    <a:gd name="connsiteY20" fmla="*/ 802 h 1081678"/>
                    <a:gd name="connsiteX21" fmla="*/ 14 w 702386"/>
                    <a:gd name="connsiteY21" fmla="*/ 155023 h 1081678"/>
                    <a:gd name="connsiteX22" fmla="*/ 14 w 702386"/>
                    <a:gd name="connsiteY22" fmla="*/ 521538 h 1081678"/>
                    <a:gd name="connsiteX23" fmla="*/ 151172 w 702386"/>
                    <a:gd name="connsiteY23" fmla="*/ 672716 h 1081678"/>
                    <a:gd name="connsiteX24" fmla="*/ 430888 w 702386"/>
                    <a:gd name="connsiteY24" fmla="*/ 672716 h 1081678"/>
                    <a:gd name="connsiteX25" fmla="*/ 430888 w 702386"/>
                    <a:gd name="connsiteY25" fmla="*/ 994770 h 1081678"/>
                    <a:gd name="connsiteX26" fmla="*/ 515167 w 702386"/>
                    <a:gd name="connsiteY26" fmla="*/ 1081668 h 1081678"/>
                    <a:gd name="connsiteX27" fmla="*/ 602064 w 702386"/>
                    <a:gd name="connsiteY27" fmla="*/ 997389 h 1081678"/>
                    <a:gd name="connsiteX28" fmla="*/ 602064 w 702386"/>
                    <a:gd name="connsiteY28" fmla="*/ 994770 h 1081678"/>
                    <a:gd name="connsiteX29" fmla="*/ 602064 w 702386"/>
                    <a:gd name="connsiteY29" fmla="*/ 581273 h 1081678"/>
                    <a:gd name="connsiteX30" fmla="*/ 516486 w 702386"/>
                    <a:gd name="connsiteY30" fmla="*/ 495654 h 1081678"/>
                    <a:gd name="connsiteX31" fmla="*/ 678894 w 702386"/>
                    <a:gd name="connsiteY31" fmla="*/ 92186 h 1081678"/>
                    <a:gd name="connsiteX32" fmla="*/ 662219 w 702386"/>
                    <a:gd name="connsiteY32" fmla="*/ 292369 h 1081678"/>
                    <a:gd name="connsiteX33" fmla="*/ 598961 w 702386"/>
                    <a:gd name="connsiteY33" fmla="*/ 292369 h 1081678"/>
                    <a:gd name="connsiteX34" fmla="*/ 595338 w 702386"/>
                    <a:gd name="connsiteY34" fmla="*/ 248789 h 1081678"/>
                    <a:gd name="connsiteX35" fmla="*/ 590534 w 702386"/>
                    <a:gd name="connsiteY35" fmla="*/ 191096 h 1081678"/>
                    <a:gd name="connsiteX36" fmla="*/ 582286 w 702386"/>
                    <a:gd name="connsiteY36" fmla="*/ 92186 h 1081678"/>
                    <a:gd name="connsiteX37" fmla="*/ 678894 w 702386"/>
                    <a:gd name="connsiteY37" fmla="*/ 92186 h 1081678"/>
                    <a:gd name="connsiteX38" fmla="*/ 562028 w 702386"/>
                    <a:gd name="connsiteY38" fmla="*/ 994770 h 1081678"/>
                    <a:gd name="connsiteX39" fmla="*/ 517431 w 702386"/>
                    <a:gd name="connsiteY39" fmla="*/ 1041277 h 1081678"/>
                    <a:gd name="connsiteX40" fmla="*/ 470924 w 702386"/>
                    <a:gd name="connsiteY40" fmla="*/ 996680 h 1081678"/>
                    <a:gd name="connsiteX41" fmla="*/ 470924 w 702386"/>
                    <a:gd name="connsiteY41" fmla="*/ 994770 h 1081678"/>
                    <a:gd name="connsiteX42" fmla="*/ 470924 w 702386"/>
                    <a:gd name="connsiteY42" fmla="*/ 632680 h 1081678"/>
                    <a:gd name="connsiteX43" fmla="*/ 151172 w 702386"/>
                    <a:gd name="connsiteY43" fmla="*/ 632680 h 1081678"/>
                    <a:gd name="connsiteX44" fmla="*/ 40051 w 702386"/>
                    <a:gd name="connsiteY44" fmla="*/ 521538 h 1081678"/>
                    <a:gd name="connsiteX45" fmla="*/ 40051 w 702386"/>
                    <a:gd name="connsiteY45" fmla="*/ 154763 h 1081678"/>
                    <a:gd name="connsiteX46" fmla="*/ 148181 w 702386"/>
                    <a:gd name="connsiteY46" fmla="*/ 40066 h 1081678"/>
                    <a:gd name="connsiteX47" fmla="*/ 151612 w 702386"/>
                    <a:gd name="connsiteY47" fmla="*/ 40018 h 1081678"/>
                    <a:gd name="connsiteX48" fmla="*/ 226481 w 702386"/>
                    <a:gd name="connsiteY48" fmla="*/ 69004 h 1081678"/>
                    <a:gd name="connsiteX49" fmla="*/ 381302 w 702386"/>
                    <a:gd name="connsiteY49" fmla="*/ 181227 h 1081678"/>
                    <a:gd name="connsiteX50" fmla="*/ 512983 w 702386"/>
                    <a:gd name="connsiteY50" fmla="*/ 181227 h 1081678"/>
                    <a:gd name="connsiteX51" fmla="*/ 558544 w 702386"/>
                    <a:gd name="connsiteY51" fmla="*/ 226789 h 1081678"/>
                    <a:gd name="connsiteX52" fmla="*/ 512983 w 702386"/>
                    <a:gd name="connsiteY52" fmla="*/ 272350 h 1081678"/>
                    <a:gd name="connsiteX53" fmla="*/ 365928 w 702386"/>
                    <a:gd name="connsiteY53" fmla="*/ 272350 h 1081678"/>
                    <a:gd name="connsiteX54" fmla="*/ 339905 w 702386"/>
                    <a:gd name="connsiteY54" fmla="*/ 263762 h 1081678"/>
                    <a:gd name="connsiteX55" fmla="*/ 294483 w 702386"/>
                    <a:gd name="connsiteY55" fmla="*/ 230752 h 1081678"/>
                    <a:gd name="connsiteX56" fmla="*/ 293542 w 702386"/>
                    <a:gd name="connsiteY56" fmla="*/ 229751 h 1081678"/>
                    <a:gd name="connsiteX57" fmla="*/ 251123 w 702386"/>
                    <a:gd name="connsiteY57" fmla="*/ 198923 h 1081678"/>
                    <a:gd name="connsiteX58" fmla="*/ 223042 w 702386"/>
                    <a:gd name="connsiteY58" fmla="*/ 202506 h 1081678"/>
                    <a:gd name="connsiteX59" fmla="*/ 226623 w 702386"/>
                    <a:gd name="connsiteY59" fmla="*/ 230588 h 1081678"/>
                    <a:gd name="connsiteX60" fmla="*/ 227622 w 702386"/>
                    <a:gd name="connsiteY60" fmla="*/ 231313 h 1081678"/>
                    <a:gd name="connsiteX61" fmla="*/ 262254 w 702386"/>
                    <a:gd name="connsiteY61" fmla="*/ 256516 h 1081678"/>
                    <a:gd name="connsiteX62" fmla="*/ 262254 w 702386"/>
                    <a:gd name="connsiteY62" fmla="*/ 535691 h 1081678"/>
                    <a:gd name="connsiteX63" fmla="*/ 516486 w 702386"/>
                    <a:gd name="connsiteY63" fmla="*/ 535691 h 1081678"/>
                    <a:gd name="connsiteX64" fmla="*/ 562028 w 702386"/>
                    <a:gd name="connsiteY64" fmla="*/ 581273 h 1081678"/>
                    <a:gd name="connsiteX65" fmla="*/ 562028 w 702386"/>
                    <a:gd name="connsiteY65" fmla="*/ 994770 h 1081678"/>
                    <a:gd name="connsiteX0" fmla="*/ 516486 w 702386"/>
                    <a:gd name="connsiteY0" fmla="*/ 495654 h 1081678"/>
                    <a:gd name="connsiteX1" fmla="*/ 302290 w 702386"/>
                    <a:gd name="connsiteY1" fmla="*/ 495654 h 1081678"/>
                    <a:gd name="connsiteX2" fmla="*/ 302290 w 702386"/>
                    <a:gd name="connsiteY2" fmla="*/ 285943 h 1081678"/>
                    <a:gd name="connsiteX3" fmla="*/ 316403 w 702386"/>
                    <a:gd name="connsiteY3" fmla="*/ 296192 h 1081678"/>
                    <a:gd name="connsiteX4" fmla="*/ 316403 w 702386"/>
                    <a:gd name="connsiteY4" fmla="*/ 296192 h 1081678"/>
                    <a:gd name="connsiteX5" fmla="*/ 365668 w 702386"/>
                    <a:gd name="connsiteY5" fmla="*/ 312387 h 1081678"/>
                    <a:gd name="connsiteX6" fmla="*/ 512983 w 702386"/>
                    <a:gd name="connsiteY6" fmla="*/ 312387 h 1081678"/>
                    <a:gd name="connsiteX7" fmla="*/ 559305 w 702386"/>
                    <a:gd name="connsiteY7" fmla="*/ 298554 h 1081678"/>
                    <a:gd name="connsiteX8" fmla="*/ 560586 w 702386"/>
                    <a:gd name="connsiteY8" fmla="*/ 314048 h 1081678"/>
                    <a:gd name="connsiteX9" fmla="*/ 580544 w 702386"/>
                    <a:gd name="connsiteY9" fmla="*/ 332405 h 1081678"/>
                    <a:gd name="connsiteX10" fmla="*/ 680636 w 702386"/>
                    <a:gd name="connsiteY10" fmla="*/ 332405 h 1081678"/>
                    <a:gd name="connsiteX11" fmla="*/ 700654 w 702386"/>
                    <a:gd name="connsiteY11" fmla="*/ 314048 h 1081678"/>
                    <a:gd name="connsiteX12" fmla="*/ 702386 w 702386"/>
                    <a:gd name="connsiteY12" fmla="*/ 52217 h 1081678"/>
                    <a:gd name="connsiteX13" fmla="*/ 560526 w 702386"/>
                    <a:gd name="connsiteY13" fmla="*/ 52149 h 1081678"/>
                    <a:gd name="connsiteX14" fmla="*/ 540440 w 702386"/>
                    <a:gd name="connsiteY14" fmla="*/ 72097 h 1081678"/>
                    <a:gd name="connsiteX15" fmla="*/ 540508 w 702386"/>
                    <a:gd name="connsiteY15" fmla="*/ 73829 h 1081678"/>
                    <a:gd name="connsiteX16" fmla="*/ 546714 w 702386"/>
                    <a:gd name="connsiteY16" fmla="*/ 148197 h 1081678"/>
                    <a:gd name="connsiteX17" fmla="*/ 512923 w 702386"/>
                    <a:gd name="connsiteY17" fmla="*/ 141190 h 1081678"/>
                    <a:gd name="connsiteX18" fmla="*/ 394254 w 702386"/>
                    <a:gd name="connsiteY18" fmla="*/ 141190 h 1081678"/>
                    <a:gd name="connsiteX19" fmla="*/ 252585 w 702386"/>
                    <a:gd name="connsiteY19" fmla="*/ 38637 h 1081678"/>
                    <a:gd name="connsiteX20" fmla="*/ 135958 w 702386"/>
                    <a:gd name="connsiteY20" fmla="*/ 802 h 1081678"/>
                    <a:gd name="connsiteX21" fmla="*/ 14 w 702386"/>
                    <a:gd name="connsiteY21" fmla="*/ 155023 h 1081678"/>
                    <a:gd name="connsiteX22" fmla="*/ 14 w 702386"/>
                    <a:gd name="connsiteY22" fmla="*/ 521538 h 1081678"/>
                    <a:gd name="connsiteX23" fmla="*/ 151172 w 702386"/>
                    <a:gd name="connsiteY23" fmla="*/ 672716 h 1081678"/>
                    <a:gd name="connsiteX24" fmla="*/ 430888 w 702386"/>
                    <a:gd name="connsiteY24" fmla="*/ 672716 h 1081678"/>
                    <a:gd name="connsiteX25" fmla="*/ 430888 w 702386"/>
                    <a:gd name="connsiteY25" fmla="*/ 994770 h 1081678"/>
                    <a:gd name="connsiteX26" fmla="*/ 515167 w 702386"/>
                    <a:gd name="connsiteY26" fmla="*/ 1081668 h 1081678"/>
                    <a:gd name="connsiteX27" fmla="*/ 602064 w 702386"/>
                    <a:gd name="connsiteY27" fmla="*/ 997389 h 1081678"/>
                    <a:gd name="connsiteX28" fmla="*/ 602064 w 702386"/>
                    <a:gd name="connsiteY28" fmla="*/ 994770 h 1081678"/>
                    <a:gd name="connsiteX29" fmla="*/ 602064 w 702386"/>
                    <a:gd name="connsiteY29" fmla="*/ 581273 h 1081678"/>
                    <a:gd name="connsiteX30" fmla="*/ 516486 w 702386"/>
                    <a:gd name="connsiteY30" fmla="*/ 495654 h 1081678"/>
                    <a:gd name="connsiteX31" fmla="*/ 582286 w 702386"/>
                    <a:gd name="connsiteY31" fmla="*/ 92186 h 1081678"/>
                    <a:gd name="connsiteX32" fmla="*/ 662219 w 702386"/>
                    <a:gd name="connsiteY32" fmla="*/ 292369 h 1081678"/>
                    <a:gd name="connsiteX33" fmla="*/ 598961 w 702386"/>
                    <a:gd name="connsiteY33" fmla="*/ 292369 h 1081678"/>
                    <a:gd name="connsiteX34" fmla="*/ 595338 w 702386"/>
                    <a:gd name="connsiteY34" fmla="*/ 248789 h 1081678"/>
                    <a:gd name="connsiteX35" fmla="*/ 590534 w 702386"/>
                    <a:gd name="connsiteY35" fmla="*/ 191096 h 1081678"/>
                    <a:gd name="connsiteX36" fmla="*/ 582286 w 702386"/>
                    <a:gd name="connsiteY36" fmla="*/ 92186 h 1081678"/>
                    <a:gd name="connsiteX37" fmla="*/ 562028 w 702386"/>
                    <a:gd name="connsiteY37" fmla="*/ 994770 h 1081678"/>
                    <a:gd name="connsiteX38" fmla="*/ 517431 w 702386"/>
                    <a:gd name="connsiteY38" fmla="*/ 1041277 h 1081678"/>
                    <a:gd name="connsiteX39" fmla="*/ 470924 w 702386"/>
                    <a:gd name="connsiteY39" fmla="*/ 996680 h 1081678"/>
                    <a:gd name="connsiteX40" fmla="*/ 470924 w 702386"/>
                    <a:gd name="connsiteY40" fmla="*/ 994770 h 1081678"/>
                    <a:gd name="connsiteX41" fmla="*/ 470924 w 702386"/>
                    <a:gd name="connsiteY41" fmla="*/ 632680 h 1081678"/>
                    <a:gd name="connsiteX42" fmla="*/ 151172 w 702386"/>
                    <a:gd name="connsiteY42" fmla="*/ 632680 h 1081678"/>
                    <a:gd name="connsiteX43" fmla="*/ 40051 w 702386"/>
                    <a:gd name="connsiteY43" fmla="*/ 521538 h 1081678"/>
                    <a:gd name="connsiteX44" fmla="*/ 40051 w 702386"/>
                    <a:gd name="connsiteY44" fmla="*/ 154763 h 1081678"/>
                    <a:gd name="connsiteX45" fmla="*/ 148181 w 702386"/>
                    <a:gd name="connsiteY45" fmla="*/ 40066 h 1081678"/>
                    <a:gd name="connsiteX46" fmla="*/ 151612 w 702386"/>
                    <a:gd name="connsiteY46" fmla="*/ 40018 h 1081678"/>
                    <a:gd name="connsiteX47" fmla="*/ 226481 w 702386"/>
                    <a:gd name="connsiteY47" fmla="*/ 69004 h 1081678"/>
                    <a:gd name="connsiteX48" fmla="*/ 381302 w 702386"/>
                    <a:gd name="connsiteY48" fmla="*/ 181227 h 1081678"/>
                    <a:gd name="connsiteX49" fmla="*/ 512983 w 702386"/>
                    <a:gd name="connsiteY49" fmla="*/ 181227 h 1081678"/>
                    <a:gd name="connsiteX50" fmla="*/ 558544 w 702386"/>
                    <a:gd name="connsiteY50" fmla="*/ 226789 h 1081678"/>
                    <a:gd name="connsiteX51" fmla="*/ 512983 w 702386"/>
                    <a:gd name="connsiteY51" fmla="*/ 272350 h 1081678"/>
                    <a:gd name="connsiteX52" fmla="*/ 365928 w 702386"/>
                    <a:gd name="connsiteY52" fmla="*/ 272350 h 1081678"/>
                    <a:gd name="connsiteX53" fmla="*/ 339905 w 702386"/>
                    <a:gd name="connsiteY53" fmla="*/ 263762 h 1081678"/>
                    <a:gd name="connsiteX54" fmla="*/ 294483 w 702386"/>
                    <a:gd name="connsiteY54" fmla="*/ 230752 h 1081678"/>
                    <a:gd name="connsiteX55" fmla="*/ 293542 w 702386"/>
                    <a:gd name="connsiteY55" fmla="*/ 229751 h 1081678"/>
                    <a:gd name="connsiteX56" fmla="*/ 251123 w 702386"/>
                    <a:gd name="connsiteY56" fmla="*/ 198923 h 1081678"/>
                    <a:gd name="connsiteX57" fmla="*/ 223042 w 702386"/>
                    <a:gd name="connsiteY57" fmla="*/ 202506 h 1081678"/>
                    <a:gd name="connsiteX58" fmla="*/ 226623 w 702386"/>
                    <a:gd name="connsiteY58" fmla="*/ 230588 h 1081678"/>
                    <a:gd name="connsiteX59" fmla="*/ 227622 w 702386"/>
                    <a:gd name="connsiteY59" fmla="*/ 231313 h 1081678"/>
                    <a:gd name="connsiteX60" fmla="*/ 262254 w 702386"/>
                    <a:gd name="connsiteY60" fmla="*/ 256516 h 1081678"/>
                    <a:gd name="connsiteX61" fmla="*/ 262254 w 702386"/>
                    <a:gd name="connsiteY61" fmla="*/ 535691 h 1081678"/>
                    <a:gd name="connsiteX62" fmla="*/ 516486 w 702386"/>
                    <a:gd name="connsiteY62" fmla="*/ 535691 h 1081678"/>
                    <a:gd name="connsiteX63" fmla="*/ 562028 w 702386"/>
                    <a:gd name="connsiteY63" fmla="*/ 581273 h 1081678"/>
                    <a:gd name="connsiteX64" fmla="*/ 562028 w 702386"/>
                    <a:gd name="connsiteY64" fmla="*/ 994770 h 1081678"/>
                    <a:gd name="connsiteX0" fmla="*/ 516486 w 702386"/>
                    <a:gd name="connsiteY0" fmla="*/ 495654 h 1081678"/>
                    <a:gd name="connsiteX1" fmla="*/ 302290 w 702386"/>
                    <a:gd name="connsiteY1" fmla="*/ 495654 h 1081678"/>
                    <a:gd name="connsiteX2" fmla="*/ 302290 w 702386"/>
                    <a:gd name="connsiteY2" fmla="*/ 285943 h 1081678"/>
                    <a:gd name="connsiteX3" fmla="*/ 316403 w 702386"/>
                    <a:gd name="connsiteY3" fmla="*/ 296192 h 1081678"/>
                    <a:gd name="connsiteX4" fmla="*/ 316403 w 702386"/>
                    <a:gd name="connsiteY4" fmla="*/ 296192 h 1081678"/>
                    <a:gd name="connsiteX5" fmla="*/ 365668 w 702386"/>
                    <a:gd name="connsiteY5" fmla="*/ 312387 h 1081678"/>
                    <a:gd name="connsiteX6" fmla="*/ 512983 w 702386"/>
                    <a:gd name="connsiteY6" fmla="*/ 312387 h 1081678"/>
                    <a:gd name="connsiteX7" fmla="*/ 559305 w 702386"/>
                    <a:gd name="connsiteY7" fmla="*/ 298554 h 1081678"/>
                    <a:gd name="connsiteX8" fmla="*/ 560586 w 702386"/>
                    <a:gd name="connsiteY8" fmla="*/ 314048 h 1081678"/>
                    <a:gd name="connsiteX9" fmla="*/ 580544 w 702386"/>
                    <a:gd name="connsiteY9" fmla="*/ 332405 h 1081678"/>
                    <a:gd name="connsiteX10" fmla="*/ 680636 w 702386"/>
                    <a:gd name="connsiteY10" fmla="*/ 332405 h 1081678"/>
                    <a:gd name="connsiteX11" fmla="*/ 700654 w 702386"/>
                    <a:gd name="connsiteY11" fmla="*/ 314048 h 1081678"/>
                    <a:gd name="connsiteX12" fmla="*/ 702386 w 702386"/>
                    <a:gd name="connsiteY12" fmla="*/ 52217 h 1081678"/>
                    <a:gd name="connsiteX13" fmla="*/ 560526 w 702386"/>
                    <a:gd name="connsiteY13" fmla="*/ 52149 h 1081678"/>
                    <a:gd name="connsiteX14" fmla="*/ 540440 w 702386"/>
                    <a:gd name="connsiteY14" fmla="*/ 72097 h 1081678"/>
                    <a:gd name="connsiteX15" fmla="*/ 540508 w 702386"/>
                    <a:gd name="connsiteY15" fmla="*/ 73829 h 1081678"/>
                    <a:gd name="connsiteX16" fmla="*/ 546714 w 702386"/>
                    <a:gd name="connsiteY16" fmla="*/ 148197 h 1081678"/>
                    <a:gd name="connsiteX17" fmla="*/ 512923 w 702386"/>
                    <a:gd name="connsiteY17" fmla="*/ 141190 h 1081678"/>
                    <a:gd name="connsiteX18" fmla="*/ 394254 w 702386"/>
                    <a:gd name="connsiteY18" fmla="*/ 141190 h 1081678"/>
                    <a:gd name="connsiteX19" fmla="*/ 252585 w 702386"/>
                    <a:gd name="connsiteY19" fmla="*/ 38637 h 1081678"/>
                    <a:gd name="connsiteX20" fmla="*/ 135958 w 702386"/>
                    <a:gd name="connsiteY20" fmla="*/ 802 h 1081678"/>
                    <a:gd name="connsiteX21" fmla="*/ 14 w 702386"/>
                    <a:gd name="connsiteY21" fmla="*/ 155023 h 1081678"/>
                    <a:gd name="connsiteX22" fmla="*/ 14 w 702386"/>
                    <a:gd name="connsiteY22" fmla="*/ 521538 h 1081678"/>
                    <a:gd name="connsiteX23" fmla="*/ 151172 w 702386"/>
                    <a:gd name="connsiteY23" fmla="*/ 672716 h 1081678"/>
                    <a:gd name="connsiteX24" fmla="*/ 430888 w 702386"/>
                    <a:gd name="connsiteY24" fmla="*/ 672716 h 1081678"/>
                    <a:gd name="connsiteX25" fmla="*/ 430888 w 702386"/>
                    <a:gd name="connsiteY25" fmla="*/ 994770 h 1081678"/>
                    <a:gd name="connsiteX26" fmla="*/ 515167 w 702386"/>
                    <a:gd name="connsiteY26" fmla="*/ 1081668 h 1081678"/>
                    <a:gd name="connsiteX27" fmla="*/ 602064 w 702386"/>
                    <a:gd name="connsiteY27" fmla="*/ 997389 h 1081678"/>
                    <a:gd name="connsiteX28" fmla="*/ 602064 w 702386"/>
                    <a:gd name="connsiteY28" fmla="*/ 994770 h 1081678"/>
                    <a:gd name="connsiteX29" fmla="*/ 602064 w 702386"/>
                    <a:gd name="connsiteY29" fmla="*/ 581273 h 1081678"/>
                    <a:gd name="connsiteX30" fmla="*/ 516486 w 702386"/>
                    <a:gd name="connsiteY30" fmla="*/ 495654 h 1081678"/>
                    <a:gd name="connsiteX31" fmla="*/ 590534 w 702386"/>
                    <a:gd name="connsiteY31" fmla="*/ 191096 h 1081678"/>
                    <a:gd name="connsiteX32" fmla="*/ 662219 w 702386"/>
                    <a:gd name="connsiteY32" fmla="*/ 292369 h 1081678"/>
                    <a:gd name="connsiteX33" fmla="*/ 598961 w 702386"/>
                    <a:gd name="connsiteY33" fmla="*/ 292369 h 1081678"/>
                    <a:gd name="connsiteX34" fmla="*/ 595338 w 702386"/>
                    <a:gd name="connsiteY34" fmla="*/ 248789 h 1081678"/>
                    <a:gd name="connsiteX35" fmla="*/ 590534 w 702386"/>
                    <a:gd name="connsiteY35" fmla="*/ 191096 h 1081678"/>
                    <a:gd name="connsiteX36" fmla="*/ 562028 w 702386"/>
                    <a:gd name="connsiteY36" fmla="*/ 994770 h 1081678"/>
                    <a:gd name="connsiteX37" fmla="*/ 517431 w 702386"/>
                    <a:gd name="connsiteY37" fmla="*/ 1041277 h 1081678"/>
                    <a:gd name="connsiteX38" fmla="*/ 470924 w 702386"/>
                    <a:gd name="connsiteY38" fmla="*/ 996680 h 1081678"/>
                    <a:gd name="connsiteX39" fmla="*/ 470924 w 702386"/>
                    <a:gd name="connsiteY39" fmla="*/ 994770 h 1081678"/>
                    <a:gd name="connsiteX40" fmla="*/ 470924 w 702386"/>
                    <a:gd name="connsiteY40" fmla="*/ 632680 h 1081678"/>
                    <a:gd name="connsiteX41" fmla="*/ 151172 w 702386"/>
                    <a:gd name="connsiteY41" fmla="*/ 632680 h 1081678"/>
                    <a:gd name="connsiteX42" fmla="*/ 40051 w 702386"/>
                    <a:gd name="connsiteY42" fmla="*/ 521538 h 1081678"/>
                    <a:gd name="connsiteX43" fmla="*/ 40051 w 702386"/>
                    <a:gd name="connsiteY43" fmla="*/ 154763 h 1081678"/>
                    <a:gd name="connsiteX44" fmla="*/ 148181 w 702386"/>
                    <a:gd name="connsiteY44" fmla="*/ 40066 h 1081678"/>
                    <a:gd name="connsiteX45" fmla="*/ 151612 w 702386"/>
                    <a:gd name="connsiteY45" fmla="*/ 40018 h 1081678"/>
                    <a:gd name="connsiteX46" fmla="*/ 226481 w 702386"/>
                    <a:gd name="connsiteY46" fmla="*/ 69004 h 1081678"/>
                    <a:gd name="connsiteX47" fmla="*/ 381302 w 702386"/>
                    <a:gd name="connsiteY47" fmla="*/ 181227 h 1081678"/>
                    <a:gd name="connsiteX48" fmla="*/ 512983 w 702386"/>
                    <a:gd name="connsiteY48" fmla="*/ 181227 h 1081678"/>
                    <a:gd name="connsiteX49" fmla="*/ 558544 w 702386"/>
                    <a:gd name="connsiteY49" fmla="*/ 226789 h 1081678"/>
                    <a:gd name="connsiteX50" fmla="*/ 512983 w 702386"/>
                    <a:gd name="connsiteY50" fmla="*/ 272350 h 1081678"/>
                    <a:gd name="connsiteX51" fmla="*/ 365928 w 702386"/>
                    <a:gd name="connsiteY51" fmla="*/ 272350 h 1081678"/>
                    <a:gd name="connsiteX52" fmla="*/ 339905 w 702386"/>
                    <a:gd name="connsiteY52" fmla="*/ 263762 h 1081678"/>
                    <a:gd name="connsiteX53" fmla="*/ 294483 w 702386"/>
                    <a:gd name="connsiteY53" fmla="*/ 230752 h 1081678"/>
                    <a:gd name="connsiteX54" fmla="*/ 293542 w 702386"/>
                    <a:gd name="connsiteY54" fmla="*/ 229751 h 1081678"/>
                    <a:gd name="connsiteX55" fmla="*/ 251123 w 702386"/>
                    <a:gd name="connsiteY55" fmla="*/ 198923 h 1081678"/>
                    <a:gd name="connsiteX56" fmla="*/ 223042 w 702386"/>
                    <a:gd name="connsiteY56" fmla="*/ 202506 h 1081678"/>
                    <a:gd name="connsiteX57" fmla="*/ 226623 w 702386"/>
                    <a:gd name="connsiteY57" fmla="*/ 230588 h 1081678"/>
                    <a:gd name="connsiteX58" fmla="*/ 227622 w 702386"/>
                    <a:gd name="connsiteY58" fmla="*/ 231313 h 1081678"/>
                    <a:gd name="connsiteX59" fmla="*/ 262254 w 702386"/>
                    <a:gd name="connsiteY59" fmla="*/ 256516 h 1081678"/>
                    <a:gd name="connsiteX60" fmla="*/ 262254 w 702386"/>
                    <a:gd name="connsiteY60" fmla="*/ 535691 h 1081678"/>
                    <a:gd name="connsiteX61" fmla="*/ 516486 w 702386"/>
                    <a:gd name="connsiteY61" fmla="*/ 535691 h 1081678"/>
                    <a:gd name="connsiteX62" fmla="*/ 562028 w 702386"/>
                    <a:gd name="connsiteY62" fmla="*/ 581273 h 1081678"/>
                    <a:gd name="connsiteX63" fmla="*/ 562028 w 702386"/>
                    <a:gd name="connsiteY63" fmla="*/ 994770 h 1081678"/>
                    <a:gd name="connsiteX0" fmla="*/ 516486 w 713941"/>
                    <a:gd name="connsiteY0" fmla="*/ 495654 h 1081678"/>
                    <a:gd name="connsiteX1" fmla="*/ 302290 w 713941"/>
                    <a:gd name="connsiteY1" fmla="*/ 495654 h 1081678"/>
                    <a:gd name="connsiteX2" fmla="*/ 302290 w 713941"/>
                    <a:gd name="connsiteY2" fmla="*/ 285943 h 1081678"/>
                    <a:gd name="connsiteX3" fmla="*/ 316403 w 713941"/>
                    <a:gd name="connsiteY3" fmla="*/ 296192 h 1081678"/>
                    <a:gd name="connsiteX4" fmla="*/ 316403 w 713941"/>
                    <a:gd name="connsiteY4" fmla="*/ 296192 h 1081678"/>
                    <a:gd name="connsiteX5" fmla="*/ 365668 w 713941"/>
                    <a:gd name="connsiteY5" fmla="*/ 312387 h 1081678"/>
                    <a:gd name="connsiteX6" fmla="*/ 512983 w 713941"/>
                    <a:gd name="connsiteY6" fmla="*/ 312387 h 1081678"/>
                    <a:gd name="connsiteX7" fmla="*/ 559305 w 713941"/>
                    <a:gd name="connsiteY7" fmla="*/ 298554 h 1081678"/>
                    <a:gd name="connsiteX8" fmla="*/ 560586 w 713941"/>
                    <a:gd name="connsiteY8" fmla="*/ 314048 h 1081678"/>
                    <a:gd name="connsiteX9" fmla="*/ 580544 w 713941"/>
                    <a:gd name="connsiteY9" fmla="*/ 332405 h 1081678"/>
                    <a:gd name="connsiteX10" fmla="*/ 680636 w 713941"/>
                    <a:gd name="connsiteY10" fmla="*/ 332405 h 1081678"/>
                    <a:gd name="connsiteX11" fmla="*/ 700654 w 713941"/>
                    <a:gd name="connsiteY11" fmla="*/ 314048 h 1081678"/>
                    <a:gd name="connsiteX12" fmla="*/ 702386 w 713941"/>
                    <a:gd name="connsiteY12" fmla="*/ 52217 h 1081678"/>
                    <a:gd name="connsiteX13" fmla="*/ 540440 w 713941"/>
                    <a:gd name="connsiteY13" fmla="*/ 72097 h 1081678"/>
                    <a:gd name="connsiteX14" fmla="*/ 540508 w 713941"/>
                    <a:gd name="connsiteY14" fmla="*/ 73829 h 1081678"/>
                    <a:gd name="connsiteX15" fmla="*/ 546714 w 713941"/>
                    <a:gd name="connsiteY15" fmla="*/ 148197 h 1081678"/>
                    <a:gd name="connsiteX16" fmla="*/ 512923 w 713941"/>
                    <a:gd name="connsiteY16" fmla="*/ 141190 h 1081678"/>
                    <a:gd name="connsiteX17" fmla="*/ 394254 w 713941"/>
                    <a:gd name="connsiteY17" fmla="*/ 141190 h 1081678"/>
                    <a:gd name="connsiteX18" fmla="*/ 252585 w 713941"/>
                    <a:gd name="connsiteY18" fmla="*/ 38637 h 1081678"/>
                    <a:gd name="connsiteX19" fmla="*/ 135958 w 713941"/>
                    <a:gd name="connsiteY19" fmla="*/ 802 h 1081678"/>
                    <a:gd name="connsiteX20" fmla="*/ 14 w 713941"/>
                    <a:gd name="connsiteY20" fmla="*/ 155023 h 1081678"/>
                    <a:gd name="connsiteX21" fmla="*/ 14 w 713941"/>
                    <a:gd name="connsiteY21" fmla="*/ 521538 h 1081678"/>
                    <a:gd name="connsiteX22" fmla="*/ 151172 w 713941"/>
                    <a:gd name="connsiteY22" fmla="*/ 672716 h 1081678"/>
                    <a:gd name="connsiteX23" fmla="*/ 430888 w 713941"/>
                    <a:gd name="connsiteY23" fmla="*/ 672716 h 1081678"/>
                    <a:gd name="connsiteX24" fmla="*/ 430888 w 713941"/>
                    <a:gd name="connsiteY24" fmla="*/ 994770 h 1081678"/>
                    <a:gd name="connsiteX25" fmla="*/ 515167 w 713941"/>
                    <a:gd name="connsiteY25" fmla="*/ 1081668 h 1081678"/>
                    <a:gd name="connsiteX26" fmla="*/ 602064 w 713941"/>
                    <a:gd name="connsiteY26" fmla="*/ 997389 h 1081678"/>
                    <a:gd name="connsiteX27" fmla="*/ 602064 w 713941"/>
                    <a:gd name="connsiteY27" fmla="*/ 994770 h 1081678"/>
                    <a:gd name="connsiteX28" fmla="*/ 602064 w 713941"/>
                    <a:gd name="connsiteY28" fmla="*/ 581273 h 1081678"/>
                    <a:gd name="connsiteX29" fmla="*/ 516486 w 713941"/>
                    <a:gd name="connsiteY29" fmla="*/ 495654 h 1081678"/>
                    <a:gd name="connsiteX30" fmla="*/ 590534 w 713941"/>
                    <a:gd name="connsiteY30" fmla="*/ 191096 h 1081678"/>
                    <a:gd name="connsiteX31" fmla="*/ 662219 w 713941"/>
                    <a:gd name="connsiteY31" fmla="*/ 292369 h 1081678"/>
                    <a:gd name="connsiteX32" fmla="*/ 598961 w 713941"/>
                    <a:gd name="connsiteY32" fmla="*/ 292369 h 1081678"/>
                    <a:gd name="connsiteX33" fmla="*/ 595338 w 713941"/>
                    <a:gd name="connsiteY33" fmla="*/ 248789 h 1081678"/>
                    <a:gd name="connsiteX34" fmla="*/ 590534 w 713941"/>
                    <a:gd name="connsiteY34" fmla="*/ 191096 h 1081678"/>
                    <a:gd name="connsiteX35" fmla="*/ 562028 w 713941"/>
                    <a:gd name="connsiteY35" fmla="*/ 994770 h 1081678"/>
                    <a:gd name="connsiteX36" fmla="*/ 517431 w 713941"/>
                    <a:gd name="connsiteY36" fmla="*/ 1041277 h 1081678"/>
                    <a:gd name="connsiteX37" fmla="*/ 470924 w 713941"/>
                    <a:gd name="connsiteY37" fmla="*/ 996680 h 1081678"/>
                    <a:gd name="connsiteX38" fmla="*/ 470924 w 713941"/>
                    <a:gd name="connsiteY38" fmla="*/ 994770 h 1081678"/>
                    <a:gd name="connsiteX39" fmla="*/ 470924 w 713941"/>
                    <a:gd name="connsiteY39" fmla="*/ 632680 h 1081678"/>
                    <a:gd name="connsiteX40" fmla="*/ 151172 w 713941"/>
                    <a:gd name="connsiteY40" fmla="*/ 632680 h 1081678"/>
                    <a:gd name="connsiteX41" fmla="*/ 40051 w 713941"/>
                    <a:gd name="connsiteY41" fmla="*/ 521538 h 1081678"/>
                    <a:gd name="connsiteX42" fmla="*/ 40051 w 713941"/>
                    <a:gd name="connsiteY42" fmla="*/ 154763 h 1081678"/>
                    <a:gd name="connsiteX43" fmla="*/ 148181 w 713941"/>
                    <a:gd name="connsiteY43" fmla="*/ 40066 h 1081678"/>
                    <a:gd name="connsiteX44" fmla="*/ 151612 w 713941"/>
                    <a:gd name="connsiteY44" fmla="*/ 40018 h 1081678"/>
                    <a:gd name="connsiteX45" fmla="*/ 226481 w 713941"/>
                    <a:gd name="connsiteY45" fmla="*/ 69004 h 1081678"/>
                    <a:gd name="connsiteX46" fmla="*/ 381302 w 713941"/>
                    <a:gd name="connsiteY46" fmla="*/ 181227 h 1081678"/>
                    <a:gd name="connsiteX47" fmla="*/ 512983 w 713941"/>
                    <a:gd name="connsiteY47" fmla="*/ 181227 h 1081678"/>
                    <a:gd name="connsiteX48" fmla="*/ 558544 w 713941"/>
                    <a:gd name="connsiteY48" fmla="*/ 226789 h 1081678"/>
                    <a:gd name="connsiteX49" fmla="*/ 512983 w 713941"/>
                    <a:gd name="connsiteY49" fmla="*/ 272350 h 1081678"/>
                    <a:gd name="connsiteX50" fmla="*/ 365928 w 713941"/>
                    <a:gd name="connsiteY50" fmla="*/ 272350 h 1081678"/>
                    <a:gd name="connsiteX51" fmla="*/ 339905 w 713941"/>
                    <a:gd name="connsiteY51" fmla="*/ 263762 h 1081678"/>
                    <a:gd name="connsiteX52" fmla="*/ 294483 w 713941"/>
                    <a:gd name="connsiteY52" fmla="*/ 230752 h 1081678"/>
                    <a:gd name="connsiteX53" fmla="*/ 293542 w 713941"/>
                    <a:gd name="connsiteY53" fmla="*/ 229751 h 1081678"/>
                    <a:gd name="connsiteX54" fmla="*/ 251123 w 713941"/>
                    <a:gd name="connsiteY54" fmla="*/ 198923 h 1081678"/>
                    <a:gd name="connsiteX55" fmla="*/ 223042 w 713941"/>
                    <a:gd name="connsiteY55" fmla="*/ 202506 h 1081678"/>
                    <a:gd name="connsiteX56" fmla="*/ 226623 w 713941"/>
                    <a:gd name="connsiteY56" fmla="*/ 230588 h 1081678"/>
                    <a:gd name="connsiteX57" fmla="*/ 227622 w 713941"/>
                    <a:gd name="connsiteY57" fmla="*/ 231313 h 1081678"/>
                    <a:gd name="connsiteX58" fmla="*/ 262254 w 713941"/>
                    <a:gd name="connsiteY58" fmla="*/ 256516 h 1081678"/>
                    <a:gd name="connsiteX59" fmla="*/ 262254 w 713941"/>
                    <a:gd name="connsiteY59" fmla="*/ 535691 h 1081678"/>
                    <a:gd name="connsiteX60" fmla="*/ 516486 w 713941"/>
                    <a:gd name="connsiteY60" fmla="*/ 535691 h 1081678"/>
                    <a:gd name="connsiteX61" fmla="*/ 562028 w 713941"/>
                    <a:gd name="connsiteY61" fmla="*/ 581273 h 1081678"/>
                    <a:gd name="connsiteX62" fmla="*/ 562028 w 713941"/>
                    <a:gd name="connsiteY62" fmla="*/ 994770 h 1081678"/>
                    <a:gd name="connsiteX0" fmla="*/ 516486 w 700654"/>
                    <a:gd name="connsiteY0" fmla="*/ 495654 h 1081678"/>
                    <a:gd name="connsiteX1" fmla="*/ 302290 w 700654"/>
                    <a:gd name="connsiteY1" fmla="*/ 495654 h 1081678"/>
                    <a:gd name="connsiteX2" fmla="*/ 302290 w 700654"/>
                    <a:gd name="connsiteY2" fmla="*/ 285943 h 1081678"/>
                    <a:gd name="connsiteX3" fmla="*/ 316403 w 700654"/>
                    <a:gd name="connsiteY3" fmla="*/ 296192 h 1081678"/>
                    <a:gd name="connsiteX4" fmla="*/ 316403 w 700654"/>
                    <a:gd name="connsiteY4" fmla="*/ 296192 h 1081678"/>
                    <a:gd name="connsiteX5" fmla="*/ 365668 w 700654"/>
                    <a:gd name="connsiteY5" fmla="*/ 312387 h 1081678"/>
                    <a:gd name="connsiteX6" fmla="*/ 512983 w 700654"/>
                    <a:gd name="connsiteY6" fmla="*/ 312387 h 1081678"/>
                    <a:gd name="connsiteX7" fmla="*/ 559305 w 700654"/>
                    <a:gd name="connsiteY7" fmla="*/ 298554 h 1081678"/>
                    <a:gd name="connsiteX8" fmla="*/ 560586 w 700654"/>
                    <a:gd name="connsiteY8" fmla="*/ 314048 h 1081678"/>
                    <a:gd name="connsiteX9" fmla="*/ 580544 w 700654"/>
                    <a:gd name="connsiteY9" fmla="*/ 332405 h 1081678"/>
                    <a:gd name="connsiteX10" fmla="*/ 680636 w 700654"/>
                    <a:gd name="connsiteY10" fmla="*/ 332405 h 1081678"/>
                    <a:gd name="connsiteX11" fmla="*/ 700654 w 700654"/>
                    <a:gd name="connsiteY11" fmla="*/ 314048 h 1081678"/>
                    <a:gd name="connsiteX12" fmla="*/ 540440 w 700654"/>
                    <a:gd name="connsiteY12" fmla="*/ 72097 h 1081678"/>
                    <a:gd name="connsiteX13" fmla="*/ 540508 w 700654"/>
                    <a:gd name="connsiteY13" fmla="*/ 73829 h 1081678"/>
                    <a:gd name="connsiteX14" fmla="*/ 546714 w 700654"/>
                    <a:gd name="connsiteY14" fmla="*/ 148197 h 1081678"/>
                    <a:gd name="connsiteX15" fmla="*/ 512923 w 700654"/>
                    <a:gd name="connsiteY15" fmla="*/ 141190 h 1081678"/>
                    <a:gd name="connsiteX16" fmla="*/ 394254 w 700654"/>
                    <a:gd name="connsiteY16" fmla="*/ 141190 h 1081678"/>
                    <a:gd name="connsiteX17" fmla="*/ 252585 w 700654"/>
                    <a:gd name="connsiteY17" fmla="*/ 38637 h 1081678"/>
                    <a:gd name="connsiteX18" fmla="*/ 135958 w 700654"/>
                    <a:gd name="connsiteY18" fmla="*/ 802 h 1081678"/>
                    <a:gd name="connsiteX19" fmla="*/ 14 w 700654"/>
                    <a:gd name="connsiteY19" fmla="*/ 155023 h 1081678"/>
                    <a:gd name="connsiteX20" fmla="*/ 14 w 700654"/>
                    <a:gd name="connsiteY20" fmla="*/ 521538 h 1081678"/>
                    <a:gd name="connsiteX21" fmla="*/ 151172 w 700654"/>
                    <a:gd name="connsiteY21" fmla="*/ 672716 h 1081678"/>
                    <a:gd name="connsiteX22" fmla="*/ 430888 w 700654"/>
                    <a:gd name="connsiteY22" fmla="*/ 672716 h 1081678"/>
                    <a:gd name="connsiteX23" fmla="*/ 430888 w 700654"/>
                    <a:gd name="connsiteY23" fmla="*/ 994770 h 1081678"/>
                    <a:gd name="connsiteX24" fmla="*/ 515167 w 700654"/>
                    <a:gd name="connsiteY24" fmla="*/ 1081668 h 1081678"/>
                    <a:gd name="connsiteX25" fmla="*/ 602064 w 700654"/>
                    <a:gd name="connsiteY25" fmla="*/ 997389 h 1081678"/>
                    <a:gd name="connsiteX26" fmla="*/ 602064 w 700654"/>
                    <a:gd name="connsiteY26" fmla="*/ 994770 h 1081678"/>
                    <a:gd name="connsiteX27" fmla="*/ 602064 w 700654"/>
                    <a:gd name="connsiteY27" fmla="*/ 581273 h 1081678"/>
                    <a:gd name="connsiteX28" fmla="*/ 516486 w 700654"/>
                    <a:gd name="connsiteY28" fmla="*/ 495654 h 1081678"/>
                    <a:gd name="connsiteX29" fmla="*/ 590534 w 700654"/>
                    <a:gd name="connsiteY29" fmla="*/ 191096 h 1081678"/>
                    <a:gd name="connsiteX30" fmla="*/ 662219 w 700654"/>
                    <a:gd name="connsiteY30" fmla="*/ 292369 h 1081678"/>
                    <a:gd name="connsiteX31" fmla="*/ 598961 w 700654"/>
                    <a:gd name="connsiteY31" fmla="*/ 292369 h 1081678"/>
                    <a:gd name="connsiteX32" fmla="*/ 595338 w 700654"/>
                    <a:gd name="connsiteY32" fmla="*/ 248789 h 1081678"/>
                    <a:gd name="connsiteX33" fmla="*/ 590534 w 700654"/>
                    <a:gd name="connsiteY33" fmla="*/ 191096 h 1081678"/>
                    <a:gd name="connsiteX34" fmla="*/ 562028 w 700654"/>
                    <a:gd name="connsiteY34" fmla="*/ 994770 h 1081678"/>
                    <a:gd name="connsiteX35" fmla="*/ 517431 w 700654"/>
                    <a:gd name="connsiteY35" fmla="*/ 1041277 h 1081678"/>
                    <a:gd name="connsiteX36" fmla="*/ 470924 w 700654"/>
                    <a:gd name="connsiteY36" fmla="*/ 996680 h 1081678"/>
                    <a:gd name="connsiteX37" fmla="*/ 470924 w 700654"/>
                    <a:gd name="connsiteY37" fmla="*/ 994770 h 1081678"/>
                    <a:gd name="connsiteX38" fmla="*/ 470924 w 700654"/>
                    <a:gd name="connsiteY38" fmla="*/ 632680 h 1081678"/>
                    <a:gd name="connsiteX39" fmla="*/ 151172 w 700654"/>
                    <a:gd name="connsiteY39" fmla="*/ 632680 h 1081678"/>
                    <a:gd name="connsiteX40" fmla="*/ 40051 w 700654"/>
                    <a:gd name="connsiteY40" fmla="*/ 521538 h 1081678"/>
                    <a:gd name="connsiteX41" fmla="*/ 40051 w 700654"/>
                    <a:gd name="connsiteY41" fmla="*/ 154763 h 1081678"/>
                    <a:gd name="connsiteX42" fmla="*/ 148181 w 700654"/>
                    <a:gd name="connsiteY42" fmla="*/ 40066 h 1081678"/>
                    <a:gd name="connsiteX43" fmla="*/ 151612 w 700654"/>
                    <a:gd name="connsiteY43" fmla="*/ 40018 h 1081678"/>
                    <a:gd name="connsiteX44" fmla="*/ 226481 w 700654"/>
                    <a:gd name="connsiteY44" fmla="*/ 69004 h 1081678"/>
                    <a:gd name="connsiteX45" fmla="*/ 381302 w 700654"/>
                    <a:gd name="connsiteY45" fmla="*/ 181227 h 1081678"/>
                    <a:gd name="connsiteX46" fmla="*/ 512983 w 700654"/>
                    <a:gd name="connsiteY46" fmla="*/ 181227 h 1081678"/>
                    <a:gd name="connsiteX47" fmla="*/ 558544 w 700654"/>
                    <a:gd name="connsiteY47" fmla="*/ 226789 h 1081678"/>
                    <a:gd name="connsiteX48" fmla="*/ 512983 w 700654"/>
                    <a:gd name="connsiteY48" fmla="*/ 272350 h 1081678"/>
                    <a:gd name="connsiteX49" fmla="*/ 365928 w 700654"/>
                    <a:gd name="connsiteY49" fmla="*/ 272350 h 1081678"/>
                    <a:gd name="connsiteX50" fmla="*/ 339905 w 700654"/>
                    <a:gd name="connsiteY50" fmla="*/ 263762 h 1081678"/>
                    <a:gd name="connsiteX51" fmla="*/ 294483 w 700654"/>
                    <a:gd name="connsiteY51" fmla="*/ 230752 h 1081678"/>
                    <a:gd name="connsiteX52" fmla="*/ 293542 w 700654"/>
                    <a:gd name="connsiteY52" fmla="*/ 229751 h 1081678"/>
                    <a:gd name="connsiteX53" fmla="*/ 251123 w 700654"/>
                    <a:gd name="connsiteY53" fmla="*/ 198923 h 1081678"/>
                    <a:gd name="connsiteX54" fmla="*/ 223042 w 700654"/>
                    <a:gd name="connsiteY54" fmla="*/ 202506 h 1081678"/>
                    <a:gd name="connsiteX55" fmla="*/ 226623 w 700654"/>
                    <a:gd name="connsiteY55" fmla="*/ 230588 h 1081678"/>
                    <a:gd name="connsiteX56" fmla="*/ 227622 w 700654"/>
                    <a:gd name="connsiteY56" fmla="*/ 231313 h 1081678"/>
                    <a:gd name="connsiteX57" fmla="*/ 262254 w 700654"/>
                    <a:gd name="connsiteY57" fmla="*/ 256516 h 1081678"/>
                    <a:gd name="connsiteX58" fmla="*/ 262254 w 700654"/>
                    <a:gd name="connsiteY58" fmla="*/ 535691 h 1081678"/>
                    <a:gd name="connsiteX59" fmla="*/ 516486 w 700654"/>
                    <a:gd name="connsiteY59" fmla="*/ 535691 h 1081678"/>
                    <a:gd name="connsiteX60" fmla="*/ 562028 w 700654"/>
                    <a:gd name="connsiteY60" fmla="*/ 581273 h 1081678"/>
                    <a:gd name="connsiteX61" fmla="*/ 562028 w 700654"/>
                    <a:gd name="connsiteY61" fmla="*/ 994770 h 1081678"/>
                    <a:gd name="connsiteX0" fmla="*/ 516486 w 700654"/>
                    <a:gd name="connsiteY0" fmla="*/ 495654 h 1081678"/>
                    <a:gd name="connsiteX1" fmla="*/ 302290 w 700654"/>
                    <a:gd name="connsiteY1" fmla="*/ 495654 h 1081678"/>
                    <a:gd name="connsiteX2" fmla="*/ 302290 w 700654"/>
                    <a:gd name="connsiteY2" fmla="*/ 285943 h 1081678"/>
                    <a:gd name="connsiteX3" fmla="*/ 316403 w 700654"/>
                    <a:gd name="connsiteY3" fmla="*/ 296192 h 1081678"/>
                    <a:gd name="connsiteX4" fmla="*/ 316403 w 700654"/>
                    <a:gd name="connsiteY4" fmla="*/ 296192 h 1081678"/>
                    <a:gd name="connsiteX5" fmla="*/ 365668 w 700654"/>
                    <a:gd name="connsiteY5" fmla="*/ 312387 h 1081678"/>
                    <a:gd name="connsiteX6" fmla="*/ 512983 w 700654"/>
                    <a:gd name="connsiteY6" fmla="*/ 312387 h 1081678"/>
                    <a:gd name="connsiteX7" fmla="*/ 559305 w 700654"/>
                    <a:gd name="connsiteY7" fmla="*/ 298554 h 1081678"/>
                    <a:gd name="connsiteX8" fmla="*/ 560586 w 700654"/>
                    <a:gd name="connsiteY8" fmla="*/ 314048 h 1081678"/>
                    <a:gd name="connsiteX9" fmla="*/ 580544 w 700654"/>
                    <a:gd name="connsiteY9" fmla="*/ 332405 h 1081678"/>
                    <a:gd name="connsiteX10" fmla="*/ 680636 w 700654"/>
                    <a:gd name="connsiteY10" fmla="*/ 332405 h 1081678"/>
                    <a:gd name="connsiteX11" fmla="*/ 700654 w 700654"/>
                    <a:gd name="connsiteY11" fmla="*/ 314048 h 1081678"/>
                    <a:gd name="connsiteX12" fmla="*/ 540440 w 700654"/>
                    <a:gd name="connsiteY12" fmla="*/ 72097 h 1081678"/>
                    <a:gd name="connsiteX13" fmla="*/ 546714 w 700654"/>
                    <a:gd name="connsiteY13" fmla="*/ 148197 h 1081678"/>
                    <a:gd name="connsiteX14" fmla="*/ 512923 w 700654"/>
                    <a:gd name="connsiteY14" fmla="*/ 141190 h 1081678"/>
                    <a:gd name="connsiteX15" fmla="*/ 394254 w 700654"/>
                    <a:gd name="connsiteY15" fmla="*/ 141190 h 1081678"/>
                    <a:gd name="connsiteX16" fmla="*/ 252585 w 700654"/>
                    <a:gd name="connsiteY16" fmla="*/ 38637 h 1081678"/>
                    <a:gd name="connsiteX17" fmla="*/ 135958 w 700654"/>
                    <a:gd name="connsiteY17" fmla="*/ 802 h 1081678"/>
                    <a:gd name="connsiteX18" fmla="*/ 14 w 700654"/>
                    <a:gd name="connsiteY18" fmla="*/ 155023 h 1081678"/>
                    <a:gd name="connsiteX19" fmla="*/ 14 w 700654"/>
                    <a:gd name="connsiteY19" fmla="*/ 521538 h 1081678"/>
                    <a:gd name="connsiteX20" fmla="*/ 151172 w 700654"/>
                    <a:gd name="connsiteY20" fmla="*/ 672716 h 1081678"/>
                    <a:gd name="connsiteX21" fmla="*/ 430888 w 700654"/>
                    <a:gd name="connsiteY21" fmla="*/ 672716 h 1081678"/>
                    <a:gd name="connsiteX22" fmla="*/ 430888 w 700654"/>
                    <a:gd name="connsiteY22" fmla="*/ 994770 h 1081678"/>
                    <a:gd name="connsiteX23" fmla="*/ 515167 w 700654"/>
                    <a:gd name="connsiteY23" fmla="*/ 1081668 h 1081678"/>
                    <a:gd name="connsiteX24" fmla="*/ 602064 w 700654"/>
                    <a:gd name="connsiteY24" fmla="*/ 997389 h 1081678"/>
                    <a:gd name="connsiteX25" fmla="*/ 602064 w 700654"/>
                    <a:gd name="connsiteY25" fmla="*/ 994770 h 1081678"/>
                    <a:gd name="connsiteX26" fmla="*/ 602064 w 700654"/>
                    <a:gd name="connsiteY26" fmla="*/ 581273 h 1081678"/>
                    <a:gd name="connsiteX27" fmla="*/ 516486 w 700654"/>
                    <a:gd name="connsiteY27" fmla="*/ 495654 h 1081678"/>
                    <a:gd name="connsiteX28" fmla="*/ 590534 w 700654"/>
                    <a:gd name="connsiteY28" fmla="*/ 191096 h 1081678"/>
                    <a:gd name="connsiteX29" fmla="*/ 662219 w 700654"/>
                    <a:gd name="connsiteY29" fmla="*/ 292369 h 1081678"/>
                    <a:gd name="connsiteX30" fmla="*/ 598961 w 700654"/>
                    <a:gd name="connsiteY30" fmla="*/ 292369 h 1081678"/>
                    <a:gd name="connsiteX31" fmla="*/ 595338 w 700654"/>
                    <a:gd name="connsiteY31" fmla="*/ 248789 h 1081678"/>
                    <a:gd name="connsiteX32" fmla="*/ 590534 w 700654"/>
                    <a:gd name="connsiteY32" fmla="*/ 191096 h 1081678"/>
                    <a:gd name="connsiteX33" fmla="*/ 562028 w 700654"/>
                    <a:gd name="connsiteY33" fmla="*/ 994770 h 1081678"/>
                    <a:gd name="connsiteX34" fmla="*/ 517431 w 700654"/>
                    <a:gd name="connsiteY34" fmla="*/ 1041277 h 1081678"/>
                    <a:gd name="connsiteX35" fmla="*/ 470924 w 700654"/>
                    <a:gd name="connsiteY35" fmla="*/ 996680 h 1081678"/>
                    <a:gd name="connsiteX36" fmla="*/ 470924 w 700654"/>
                    <a:gd name="connsiteY36" fmla="*/ 994770 h 1081678"/>
                    <a:gd name="connsiteX37" fmla="*/ 470924 w 700654"/>
                    <a:gd name="connsiteY37" fmla="*/ 632680 h 1081678"/>
                    <a:gd name="connsiteX38" fmla="*/ 151172 w 700654"/>
                    <a:gd name="connsiteY38" fmla="*/ 632680 h 1081678"/>
                    <a:gd name="connsiteX39" fmla="*/ 40051 w 700654"/>
                    <a:gd name="connsiteY39" fmla="*/ 521538 h 1081678"/>
                    <a:gd name="connsiteX40" fmla="*/ 40051 w 700654"/>
                    <a:gd name="connsiteY40" fmla="*/ 154763 h 1081678"/>
                    <a:gd name="connsiteX41" fmla="*/ 148181 w 700654"/>
                    <a:gd name="connsiteY41" fmla="*/ 40066 h 1081678"/>
                    <a:gd name="connsiteX42" fmla="*/ 151612 w 700654"/>
                    <a:gd name="connsiteY42" fmla="*/ 40018 h 1081678"/>
                    <a:gd name="connsiteX43" fmla="*/ 226481 w 700654"/>
                    <a:gd name="connsiteY43" fmla="*/ 69004 h 1081678"/>
                    <a:gd name="connsiteX44" fmla="*/ 381302 w 700654"/>
                    <a:gd name="connsiteY44" fmla="*/ 181227 h 1081678"/>
                    <a:gd name="connsiteX45" fmla="*/ 512983 w 700654"/>
                    <a:gd name="connsiteY45" fmla="*/ 181227 h 1081678"/>
                    <a:gd name="connsiteX46" fmla="*/ 558544 w 700654"/>
                    <a:gd name="connsiteY46" fmla="*/ 226789 h 1081678"/>
                    <a:gd name="connsiteX47" fmla="*/ 512983 w 700654"/>
                    <a:gd name="connsiteY47" fmla="*/ 272350 h 1081678"/>
                    <a:gd name="connsiteX48" fmla="*/ 365928 w 700654"/>
                    <a:gd name="connsiteY48" fmla="*/ 272350 h 1081678"/>
                    <a:gd name="connsiteX49" fmla="*/ 339905 w 700654"/>
                    <a:gd name="connsiteY49" fmla="*/ 263762 h 1081678"/>
                    <a:gd name="connsiteX50" fmla="*/ 294483 w 700654"/>
                    <a:gd name="connsiteY50" fmla="*/ 230752 h 1081678"/>
                    <a:gd name="connsiteX51" fmla="*/ 293542 w 700654"/>
                    <a:gd name="connsiteY51" fmla="*/ 229751 h 1081678"/>
                    <a:gd name="connsiteX52" fmla="*/ 251123 w 700654"/>
                    <a:gd name="connsiteY52" fmla="*/ 198923 h 1081678"/>
                    <a:gd name="connsiteX53" fmla="*/ 223042 w 700654"/>
                    <a:gd name="connsiteY53" fmla="*/ 202506 h 1081678"/>
                    <a:gd name="connsiteX54" fmla="*/ 226623 w 700654"/>
                    <a:gd name="connsiteY54" fmla="*/ 230588 h 1081678"/>
                    <a:gd name="connsiteX55" fmla="*/ 227622 w 700654"/>
                    <a:gd name="connsiteY55" fmla="*/ 231313 h 1081678"/>
                    <a:gd name="connsiteX56" fmla="*/ 262254 w 700654"/>
                    <a:gd name="connsiteY56" fmla="*/ 256516 h 1081678"/>
                    <a:gd name="connsiteX57" fmla="*/ 262254 w 700654"/>
                    <a:gd name="connsiteY57" fmla="*/ 535691 h 1081678"/>
                    <a:gd name="connsiteX58" fmla="*/ 516486 w 700654"/>
                    <a:gd name="connsiteY58" fmla="*/ 535691 h 1081678"/>
                    <a:gd name="connsiteX59" fmla="*/ 562028 w 700654"/>
                    <a:gd name="connsiteY59" fmla="*/ 581273 h 1081678"/>
                    <a:gd name="connsiteX60" fmla="*/ 562028 w 700654"/>
                    <a:gd name="connsiteY60" fmla="*/ 994770 h 1081678"/>
                    <a:gd name="connsiteX0" fmla="*/ 516486 w 680636"/>
                    <a:gd name="connsiteY0" fmla="*/ 495654 h 1081678"/>
                    <a:gd name="connsiteX1" fmla="*/ 302290 w 680636"/>
                    <a:gd name="connsiteY1" fmla="*/ 495654 h 1081678"/>
                    <a:gd name="connsiteX2" fmla="*/ 302290 w 680636"/>
                    <a:gd name="connsiteY2" fmla="*/ 285943 h 1081678"/>
                    <a:gd name="connsiteX3" fmla="*/ 316403 w 680636"/>
                    <a:gd name="connsiteY3" fmla="*/ 296192 h 1081678"/>
                    <a:gd name="connsiteX4" fmla="*/ 316403 w 680636"/>
                    <a:gd name="connsiteY4" fmla="*/ 296192 h 1081678"/>
                    <a:gd name="connsiteX5" fmla="*/ 365668 w 680636"/>
                    <a:gd name="connsiteY5" fmla="*/ 312387 h 1081678"/>
                    <a:gd name="connsiteX6" fmla="*/ 512983 w 680636"/>
                    <a:gd name="connsiteY6" fmla="*/ 312387 h 1081678"/>
                    <a:gd name="connsiteX7" fmla="*/ 559305 w 680636"/>
                    <a:gd name="connsiteY7" fmla="*/ 298554 h 1081678"/>
                    <a:gd name="connsiteX8" fmla="*/ 560586 w 680636"/>
                    <a:gd name="connsiteY8" fmla="*/ 314048 h 1081678"/>
                    <a:gd name="connsiteX9" fmla="*/ 580544 w 680636"/>
                    <a:gd name="connsiteY9" fmla="*/ 332405 h 1081678"/>
                    <a:gd name="connsiteX10" fmla="*/ 680636 w 680636"/>
                    <a:gd name="connsiteY10" fmla="*/ 332405 h 1081678"/>
                    <a:gd name="connsiteX11" fmla="*/ 540440 w 680636"/>
                    <a:gd name="connsiteY11" fmla="*/ 72097 h 1081678"/>
                    <a:gd name="connsiteX12" fmla="*/ 546714 w 680636"/>
                    <a:gd name="connsiteY12" fmla="*/ 148197 h 1081678"/>
                    <a:gd name="connsiteX13" fmla="*/ 512923 w 680636"/>
                    <a:gd name="connsiteY13" fmla="*/ 141190 h 1081678"/>
                    <a:gd name="connsiteX14" fmla="*/ 394254 w 680636"/>
                    <a:gd name="connsiteY14" fmla="*/ 141190 h 1081678"/>
                    <a:gd name="connsiteX15" fmla="*/ 252585 w 680636"/>
                    <a:gd name="connsiteY15" fmla="*/ 38637 h 1081678"/>
                    <a:gd name="connsiteX16" fmla="*/ 135958 w 680636"/>
                    <a:gd name="connsiteY16" fmla="*/ 802 h 1081678"/>
                    <a:gd name="connsiteX17" fmla="*/ 14 w 680636"/>
                    <a:gd name="connsiteY17" fmla="*/ 155023 h 1081678"/>
                    <a:gd name="connsiteX18" fmla="*/ 14 w 680636"/>
                    <a:gd name="connsiteY18" fmla="*/ 521538 h 1081678"/>
                    <a:gd name="connsiteX19" fmla="*/ 151172 w 680636"/>
                    <a:gd name="connsiteY19" fmla="*/ 672716 h 1081678"/>
                    <a:gd name="connsiteX20" fmla="*/ 430888 w 680636"/>
                    <a:gd name="connsiteY20" fmla="*/ 672716 h 1081678"/>
                    <a:gd name="connsiteX21" fmla="*/ 430888 w 680636"/>
                    <a:gd name="connsiteY21" fmla="*/ 994770 h 1081678"/>
                    <a:gd name="connsiteX22" fmla="*/ 515167 w 680636"/>
                    <a:gd name="connsiteY22" fmla="*/ 1081668 h 1081678"/>
                    <a:gd name="connsiteX23" fmla="*/ 602064 w 680636"/>
                    <a:gd name="connsiteY23" fmla="*/ 997389 h 1081678"/>
                    <a:gd name="connsiteX24" fmla="*/ 602064 w 680636"/>
                    <a:gd name="connsiteY24" fmla="*/ 994770 h 1081678"/>
                    <a:gd name="connsiteX25" fmla="*/ 602064 w 680636"/>
                    <a:gd name="connsiteY25" fmla="*/ 581273 h 1081678"/>
                    <a:gd name="connsiteX26" fmla="*/ 516486 w 680636"/>
                    <a:gd name="connsiteY26" fmla="*/ 495654 h 1081678"/>
                    <a:gd name="connsiteX27" fmla="*/ 590534 w 680636"/>
                    <a:gd name="connsiteY27" fmla="*/ 191096 h 1081678"/>
                    <a:gd name="connsiteX28" fmla="*/ 662219 w 680636"/>
                    <a:gd name="connsiteY28" fmla="*/ 292369 h 1081678"/>
                    <a:gd name="connsiteX29" fmla="*/ 598961 w 680636"/>
                    <a:gd name="connsiteY29" fmla="*/ 292369 h 1081678"/>
                    <a:gd name="connsiteX30" fmla="*/ 595338 w 680636"/>
                    <a:gd name="connsiteY30" fmla="*/ 248789 h 1081678"/>
                    <a:gd name="connsiteX31" fmla="*/ 590534 w 680636"/>
                    <a:gd name="connsiteY31" fmla="*/ 191096 h 1081678"/>
                    <a:gd name="connsiteX32" fmla="*/ 562028 w 680636"/>
                    <a:gd name="connsiteY32" fmla="*/ 994770 h 1081678"/>
                    <a:gd name="connsiteX33" fmla="*/ 517431 w 680636"/>
                    <a:gd name="connsiteY33" fmla="*/ 1041277 h 1081678"/>
                    <a:gd name="connsiteX34" fmla="*/ 470924 w 680636"/>
                    <a:gd name="connsiteY34" fmla="*/ 996680 h 1081678"/>
                    <a:gd name="connsiteX35" fmla="*/ 470924 w 680636"/>
                    <a:gd name="connsiteY35" fmla="*/ 994770 h 1081678"/>
                    <a:gd name="connsiteX36" fmla="*/ 470924 w 680636"/>
                    <a:gd name="connsiteY36" fmla="*/ 632680 h 1081678"/>
                    <a:gd name="connsiteX37" fmla="*/ 151172 w 680636"/>
                    <a:gd name="connsiteY37" fmla="*/ 632680 h 1081678"/>
                    <a:gd name="connsiteX38" fmla="*/ 40051 w 680636"/>
                    <a:gd name="connsiteY38" fmla="*/ 521538 h 1081678"/>
                    <a:gd name="connsiteX39" fmla="*/ 40051 w 680636"/>
                    <a:gd name="connsiteY39" fmla="*/ 154763 h 1081678"/>
                    <a:gd name="connsiteX40" fmla="*/ 148181 w 680636"/>
                    <a:gd name="connsiteY40" fmla="*/ 40066 h 1081678"/>
                    <a:gd name="connsiteX41" fmla="*/ 151612 w 680636"/>
                    <a:gd name="connsiteY41" fmla="*/ 40018 h 1081678"/>
                    <a:gd name="connsiteX42" fmla="*/ 226481 w 680636"/>
                    <a:gd name="connsiteY42" fmla="*/ 69004 h 1081678"/>
                    <a:gd name="connsiteX43" fmla="*/ 381302 w 680636"/>
                    <a:gd name="connsiteY43" fmla="*/ 181227 h 1081678"/>
                    <a:gd name="connsiteX44" fmla="*/ 512983 w 680636"/>
                    <a:gd name="connsiteY44" fmla="*/ 181227 h 1081678"/>
                    <a:gd name="connsiteX45" fmla="*/ 558544 w 680636"/>
                    <a:gd name="connsiteY45" fmla="*/ 226789 h 1081678"/>
                    <a:gd name="connsiteX46" fmla="*/ 512983 w 680636"/>
                    <a:gd name="connsiteY46" fmla="*/ 272350 h 1081678"/>
                    <a:gd name="connsiteX47" fmla="*/ 365928 w 680636"/>
                    <a:gd name="connsiteY47" fmla="*/ 272350 h 1081678"/>
                    <a:gd name="connsiteX48" fmla="*/ 339905 w 680636"/>
                    <a:gd name="connsiteY48" fmla="*/ 263762 h 1081678"/>
                    <a:gd name="connsiteX49" fmla="*/ 294483 w 680636"/>
                    <a:gd name="connsiteY49" fmla="*/ 230752 h 1081678"/>
                    <a:gd name="connsiteX50" fmla="*/ 293542 w 680636"/>
                    <a:gd name="connsiteY50" fmla="*/ 229751 h 1081678"/>
                    <a:gd name="connsiteX51" fmla="*/ 251123 w 680636"/>
                    <a:gd name="connsiteY51" fmla="*/ 198923 h 1081678"/>
                    <a:gd name="connsiteX52" fmla="*/ 223042 w 680636"/>
                    <a:gd name="connsiteY52" fmla="*/ 202506 h 1081678"/>
                    <a:gd name="connsiteX53" fmla="*/ 226623 w 680636"/>
                    <a:gd name="connsiteY53" fmla="*/ 230588 h 1081678"/>
                    <a:gd name="connsiteX54" fmla="*/ 227622 w 680636"/>
                    <a:gd name="connsiteY54" fmla="*/ 231313 h 1081678"/>
                    <a:gd name="connsiteX55" fmla="*/ 262254 w 680636"/>
                    <a:gd name="connsiteY55" fmla="*/ 256516 h 1081678"/>
                    <a:gd name="connsiteX56" fmla="*/ 262254 w 680636"/>
                    <a:gd name="connsiteY56" fmla="*/ 535691 h 1081678"/>
                    <a:gd name="connsiteX57" fmla="*/ 516486 w 680636"/>
                    <a:gd name="connsiteY57" fmla="*/ 535691 h 1081678"/>
                    <a:gd name="connsiteX58" fmla="*/ 562028 w 680636"/>
                    <a:gd name="connsiteY58" fmla="*/ 581273 h 1081678"/>
                    <a:gd name="connsiteX59" fmla="*/ 562028 w 680636"/>
                    <a:gd name="connsiteY59" fmla="*/ 994770 h 1081678"/>
                    <a:gd name="connsiteX0" fmla="*/ 516486 w 680636"/>
                    <a:gd name="connsiteY0" fmla="*/ 495654 h 1081678"/>
                    <a:gd name="connsiteX1" fmla="*/ 302290 w 680636"/>
                    <a:gd name="connsiteY1" fmla="*/ 495654 h 1081678"/>
                    <a:gd name="connsiteX2" fmla="*/ 302290 w 680636"/>
                    <a:gd name="connsiteY2" fmla="*/ 285943 h 1081678"/>
                    <a:gd name="connsiteX3" fmla="*/ 316403 w 680636"/>
                    <a:gd name="connsiteY3" fmla="*/ 296192 h 1081678"/>
                    <a:gd name="connsiteX4" fmla="*/ 316403 w 680636"/>
                    <a:gd name="connsiteY4" fmla="*/ 296192 h 1081678"/>
                    <a:gd name="connsiteX5" fmla="*/ 365668 w 680636"/>
                    <a:gd name="connsiteY5" fmla="*/ 312387 h 1081678"/>
                    <a:gd name="connsiteX6" fmla="*/ 512983 w 680636"/>
                    <a:gd name="connsiteY6" fmla="*/ 312387 h 1081678"/>
                    <a:gd name="connsiteX7" fmla="*/ 559305 w 680636"/>
                    <a:gd name="connsiteY7" fmla="*/ 298554 h 1081678"/>
                    <a:gd name="connsiteX8" fmla="*/ 560586 w 680636"/>
                    <a:gd name="connsiteY8" fmla="*/ 314048 h 1081678"/>
                    <a:gd name="connsiteX9" fmla="*/ 580544 w 680636"/>
                    <a:gd name="connsiteY9" fmla="*/ 332405 h 1081678"/>
                    <a:gd name="connsiteX10" fmla="*/ 680636 w 680636"/>
                    <a:gd name="connsiteY10" fmla="*/ 332405 h 1081678"/>
                    <a:gd name="connsiteX11" fmla="*/ 546714 w 680636"/>
                    <a:gd name="connsiteY11" fmla="*/ 148197 h 1081678"/>
                    <a:gd name="connsiteX12" fmla="*/ 512923 w 680636"/>
                    <a:gd name="connsiteY12" fmla="*/ 141190 h 1081678"/>
                    <a:gd name="connsiteX13" fmla="*/ 394254 w 680636"/>
                    <a:gd name="connsiteY13" fmla="*/ 141190 h 1081678"/>
                    <a:gd name="connsiteX14" fmla="*/ 252585 w 680636"/>
                    <a:gd name="connsiteY14" fmla="*/ 38637 h 1081678"/>
                    <a:gd name="connsiteX15" fmla="*/ 135958 w 680636"/>
                    <a:gd name="connsiteY15" fmla="*/ 802 h 1081678"/>
                    <a:gd name="connsiteX16" fmla="*/ 14 w 680636"/>
                    <a:gd name="connsiteY16" fmla="*/ 155023 h 1081678"/>
                    <a:gd name="connsiteX17" fmla="*/ 14 w 680636"/>
                    <a:gd name="connsiteY17" fmla="*/ 521538 h 1081678"/>
                    <a:gd name="connsiteX18" fmla="*/ 151172 w 680636"/>
                    <a:gd name="connsiteY18" fmla="*/ 672716 h 1081678"/>
                    <a:gd name="connsiteX19" fmla="*/ 430888 w 680636"/>
                    <a:gd name="connsiteY19" fmla="*/ 672716 h 1081678"/>
                    <a:gd name="connsiteX20" fmla="*/ 430888 w 680636"/>
                    <a:gd name="connsiteY20" fmla="*/ 994770 h 1081678"/>
                    <a:gd name="connsiteX21" fmla="*/ 515167 w 680636"/>
                    <a:gd name="connsiteY21" fmla="*/ 1081668 h 1081678"/>
                    <a:gd name="connsiteX22" fmla="*/ 602064 w 680636"/>
                    <a:gd name="connsiteY22" fmla="*/ 997389 h 1081678"/>
                    <a:gd name="connsiteX23" fmla="*/ 602064 w 680636"/>
                    <a:gd name="connsiteY23" fmla="*/ 994770 h 1081678"/>
                    <a:gd name="connsiteX24" fmla="*/ 602064 w 680636"/>
                    <a:gd name="connsiteY24" fmla="*/ 581273 h 1081678"/>
                    <a:gd name="connsiteX25" fmla="*/ 516486 w 680636"/>
                    <a:gd name="connsiteY25" fmla="*/ 495654 h 1081678"/>
                    <a:gd name="connsiteX26" fmla="*/ 590534 w 680636"/>
                    <a:gd name="connsiteY26" fmla="*/ 191096 h 1081678"/>
                    <a:gd name="connsiteX27" fmla="*/ 662219 w 680636"/>
                    <a:gd name="connsiteY27" fmla="*/ 292369 h 1081678"/>
                    <a:gd name="connsiteX28" fmla="*/ 598961 w 680636"/>
                    <a:gd name="connsiteY28" fmla="*/ 292369 h 1081678"/>
                    <a:gd name="connsiteX29" fmla="*/ 595338 w 680636"/>
                    <a:gd name="connsiteY29" fmla="*/ 248789 h 1081678"/>
                    <a:gd name="connsiteX30" fmla="*/ 590534 w 680636"/>
                    <a:gd name="connsiteY30" fmla="*/ 191096 h 1081678"/>
                    <a:gd name="connsiteX31" fmla="*/ 562028 w 680636"/>
                    <a:gd name="connsiteY31" fmla="*/ 994770 h 1081678"/>
                    <a:gd name="connsiteX32" fmla="*/ 517431 w 680636"/>
                    <a:gd name="connsiteY32" fmla="*/ 1041277 h 1081678"/>
                    <a:gd name="connsiteX33" fmla="*/ 470924 w 680636"/>
                    <a:gd name="connsiteY33" fmla="*/ 996680 h 1081678"/>
                    <a:gd name="connsiteX34" fmla="*/ 470924 w 680636"/>
                    <a:gd name="connsiteY34" fmla="*/ 994770 h 1081678"/>
                    <a:gd name="connsiteX35" fmla="*/ 470924 w 680636"/>
                    <a:gd name="connsiteY35" fmla="*/ 632680 h 1081678"/>
                    <a:gd name="connsiteX36" fmla="*/ 151172 w 680636"/>
                    <a:gd name="connsiteY36" fmla="*/ 632680 h 1081678"/>
                    <a:gd name="connsiteX37" fmla="*/ 40051 w 680636"/>
                    <a:gd name="connsiteY37" fmla="*/ 521538 h 1081678"/>
                    <a:gd name="connsiteX38" fmla="*/ 40051 w 680636"/>
                    <a:gd name="connsiteY38" fmla="*/ 154763 h 1081678"/>
                    <a:gd name="connsiteX39" fmla="*/ 148181 w 680636"/>
                    <a:gd name="connsiteY39" fmla="*/ 40066 h 1081678"/>
                    <a:gd name="connsiteX40" fmla="*/ 151612 w 680636"/>
                    <a:gd name="connsiteY40" fmla="*/ 40018 h 1081678"/>
                    <a:gd name="connsiteX41" fmla="*/ 226481 w 680636"/>
                    <a:gd name="connsiteY41" fmla="*/ 69004 h 1081678"/>
                    <a:gd name="connsiteX42" fmla="*/ 381302 w 680636"/>
                    <a:gd name="connsiteY42" fmla="*/ 181227 h 1081678"/>
                    <a:gd name="connsiteX43" fmla="*/ 512983 w 680636"/>
                    <a:gd name="connsiteY43" fmla="*/ 181227 h 1081678"/>
                    <a:gd name="connsiteX44" fmla="*/ 558544 w 680636"/>
                    <a:gd name="connsiteY44" fmla="*/ 226789 h 1081678"/>
                    <a:gd name="connsiteX45" fmla="*/ 512983 w 680636"/>
                    <a:gd name="connsiteY45" fmla="*/ 272350 h 1081678"/>
                    <a:gd name="connsiteX46" fmla="*/ 365928 w 680636"/>
                    <a:gd name="connsiteY46" fmla="*/ 272350 h 1081678"/>
                    <a:gd name="connsiteX47" fmla="*/ 339905 w 680636"/>
                    <a:gd name="connsiteY47" fmla="*/ 263762 h 1081678"/>
                    <a:gd name="connsiteX48" fmla="*/ 294483 w 680636"/>
                    <a:gd name="connsiteY48" fmla="*/ 230752 h 1081678"/>
                    <a:gd name="connsiteX49" fmla="*/ 293542 w 680636"/>
                    <a:gd name="connsiteY49" fmla="*/ 229751 h 1081678"/>
                    <a:gd name="connsiteX50" fmla="*/ 251123 w 680636"/>
                    <a:gd name="connsiteY50" fmla="*/ 198923 h 1081678"/>
                    <a:gd name="connsiteX51" fmla="*/ 223042 w 680636"/>
                    <a:gd name="connsiteY51" fmla="*/ 202506 h 1081678"/>
                    <a:gd name="connsiteX52" fmla="*/ 226623 w 680636"/>
                    <a:gd name="connsiteY52" fmla="*/ 230588 h 1081678"/>
                    <a:gd name="connsiteX53" fmla="*/ 227622 w 680636"/>
                    <a:gd name="connsiteY53" fmla="*/ 231313 h 1081678"/>
                    <a:gd name="connsiteX54" fmla="*/ 262254 w 680636"/>
                    <a:gd name="connsiteY54" fmla="*/ 256516 h 1081678"/>
                    <a:gd name="connsiteX55" fmla="*/ 262254 w 680636"/>
                    <a:gd name="connsiteY55" fmla="*/ 535691 h 1081678"/>
                    <a:gd name="connsiteX56" fmla="*/ 516486 w 680636"/>
                    <a:gd name="connsiteY56" fmla="*/ 535691 h 1081678"/>
                    <a:gd name="connsiteX57" fmla="*/ 562028 w 680636"/>
                    <a:gd name="connsiteY57" fmla="*/ 581273 h 1081678"/>
                    <a:gd name="connsiteX58" fmla="*/ 562028 w 680636"/>
                    <a:gd name="connsiteY58" fmla="*/ 994770 h 1081678"/>
                    <a:gd name="connsiteX0" fmla="*/ 516486 w 662219"/>
                    <a:gd name="connsiteY0" fmla="*/ 495654 h 1081678"/>
                    <a:gd name="connsiteX1" fmla="*/ 302290 w 662219"/>
                    <a:gd name="connsiteY1" fmla="*/ 495654 h 1081678"/>
                    <a:gd name="connsiteX2" fmla="*/ 302290 w 662219"/>
                    <a:gd name="connsiteY2" fmla="*/ 285943 h 1081678"/>
                    <a:gd name="connsiteX3" fmla="*/ 316403 w 662219"/>
                    <a:gd name="connsiteY3" fmla="*/ 296192 h 1081678"/>
                    <a:gd name="connsiteX4" fmla="*/ 316403 w 662219"/>
                    <a:gd name="connsiteY4" fmla="*/ 296192 h 1081678"/>
                    <a:gd name="connsiteX5" fmla="*/ 365668 w 662219"/>
                    <a:gd name="connsiteY5" fmla="*/ 312387 h 1081678"/>
                    <a:gd name="connsiteX6" fmla="*/ 512983 w 662219"/>
                    <a:gd name="connsiteY6" fmla="*/ 312387 h 1081678"/>
                    <a:gd name="connsiteX7" fmla="*/ 559305 w 662219"/>
                    <a:gd name="connsiteY7" fmla="*/ 298554 h 1081678"/>
                    <a:gd name="connsiteX8" fmla="*/ 560586 w 662219"/>
                    <a:gd name="connsiteY8" fmla="*/ 314048 h 1081678"/>
                    <a:gd name="connsiteX9" fmla="*/ 580544 w 662219"/>
                    <a:gd name="connsiteY9" fmla="*/ 332405 h 1081678"/>
                    <a:gd name="connsiteX10" fmla="*/ 546714 w 662219"/>
                    <a:gd name="connsiteY10" fmla="*/ 148197 h 1081678"/>
                    <a:gd name="connsiteX11" fmla="*/ 512923 w 662219"/>
                    <a:gd name="connsiteY11" fmla="*/ 141190 h 1081678"/>
                    <a:gd name="connsiteX12" fmla="*/ 394254 w 662219"/>
                    <a:gd name="connsiteY12" fmla="*/ 141190 h 1081678"/>
                    <a:gd name="connsiteX13" fmla="*/ 252585 w 662219"/>
                    <a:gd name="connsiteY13" fmla="*/ 38637 h 1081678"/>
                    <a:gd name="connsiteX14" fmla="*/ 135958 w 662219"/>
                    <a:gd name="connsiteY14" fmla="*/ 802 h 1081678"/>
                    <a:gd name="connsiteX15" fmla="*/ 14 w 662219"/>
                    <a:gd name="connsiteY15" fmla="*/ 155023 h 1081678"/>
                    <a:gd name="connsiteX16" fmla="*/ 14 w 662219"/>
                    <a:gd name="connsiteY16" fmla="*/ 521538 h 1081678"/>
                    <a:gd name="connsiteX17" fmla="*/ 151172 w 662219"/>
                    <a:gd name="connsiteY17" fmla="*/ 672716 h 1081678"/>
                    <a:gd name="connsiteX18" fmla="*/ 430888 w 662219"/>
                    <a:gd name="connsiteY18" fmla="*/ 672716 h 1081678"/>
                    <a:gd name="connsiteX19" fmla="*/ 430888 w 662219"/>
                    <a:gd name="connsiteY19" fmla="*/ 994770 h 1081678"/>
                    <a:gd name="connsiteX20" fmla="*/ 515167 w 662219"/>
                    <a:gd name="connsiteY20" fmla="*/ 1081668 h 1081678"/>
                    <a:gd name="connsiteX21" fmla="*/ 602064 w 662219"/>
                    <a:gd name="connsiteY21" fmla="*/ 997389 h 1081678"/>
                    <a:gd name="connsiteX22" fmla="*/ 602064 w 662219"/>
                    <a:gd name="connsiteY22" fmla="*/ 994770 h 1081678"/>
                    <a:gd name="connsiteX23" fmla="*/ 602064 w 662219"/>
                    <a:gd name="connsiteY23" fmla="*/ 581273 h 1081678"/>
                    <a:gd name="connsiteX24" fmla="*/ 516486 w 662219"/>
                    <a:gd name="connsiteY24" fmla="*/ 495654 h 1081678"/>
                    <a:gd name="connsiteX25" fmla="*/ 590534 w 662219"/>
                    <a:gd name="connsiteY25" fmla="*/ 191096 h 1081678"/>
                    <a:gd name="connsiteX26" fmla="*/ 662219 w 662219"/>
                    <a:gd name="connsiteY26" fmla="*/ 292369 h 1081678"/>
                    <a:gd name="connsiteX27" fmla="*/ 598961 w 662219"/>
                    <a:gd name="connsiteY27" fmla="*/ 292369 h 1081678"/>
                    <a:gd name="connsiteX28" fmla="*/ 595338 w 662219"/>
                    <a:gd name="connsiteY28" fmla="*/ 248789 h 1081678"/>
                    <a:gd name="connsiteX29" fmla="*/ 590534 w 662219"/>
                    <a:gd name="connsiteY29" fmla="*/ 191096 h 1081678"/>
                    <a:gd name="connsiteX30" fmla="*/ 562028 w 662219"/>
                    <a:gd name="connsiteY30" fmla="*/ 994770 h 1081678"/>
                    <a:gd name="connsiteX31" fmla="*/ 517431 w 662219"/>
                    <a:gd name="connsiteY31" fmla="*/ 1041277 h 1081678"/>
                    <a:gd name="connsiteX32" fmla="*/ 470924 w 662219"/>
                    <a:gd name="connsiteY32" fmla="*/ 996680 h 1081678"/>
                    <a:gd name="connsiteX33" fmla="*/ 470924 w 662219"/>
                    <a:gd name="connsiteY33" fmla="*/ 994770 h 1081678"/>
                    <a:gd name="connsiteX34" fmla="*/ 470924 w 662219"/>
                    <a:gd name="connsiteY34" fmla="*/ 632680 h 1081678"/>
                    <a:gd name="connsiteX35" fmla="*/ 151172 w 662219"/>
                    <a:gd name="connsiteY35" fmla="*/ 632680 h 1081678"/>
                    <a:gd name="connsiteX36" fmla="*/ 40051 w 662219"/>
                    <a:gd name="connsiteY36" fmla="*/ 521538 h 1081678"/>
                    <a:gd name="connsiteX37" fmla="*/ 40051 w 662219"/>
                    <a:gd name="connsiteY37" fmla="*/ 154763 h 1081678"/>
                    <a:gd name="connsiteX38" fmla="*/ 148181 w 662219"/>
                    <a:gd name="connsiteY38" fmla="*/ 40066 h 1081678"/>
                    <a:gd name="connsiteX39" fmla="*/ 151612 w 662219"/>
                    <a:gd name="connsiteY39" fmla="*/ 40018 h 1081678"/>
                    <a:gd name="connsiteX40" fmla="*/ 226481 w 662219"/>
                    <a:gd name="connsiteY40" fmla="*/ 69004 h 1081678"/>
                    <a:gd name="connsiteX41" fmla="*/ 381302 w 662219"/>
                    <a:gd name="connsiteY41" fmla="*/ 181227 h 1081678"/>
                    <a:gd name="connsiteX42" fmla="*/ 512983 w 662219"/>
                    <a:gd name="connsiteY42" fmla="*/ 181227 h 1081678"/>
                    <a:gd name="connsiteX43" fmla="*/ 558544 w 662219"/>
                    <a:gd name="connsiteY43" fmla="*/ 226789 h 1081678"/>
                    <a:gd name="connsiteX44" fmla="*/ 512983 w 662219"/>
                    <a:gd name="connsiteY44" fmla="*/ 272350 h 1081678"/>
                    <a:gd name="connsiteX45" fmla="*/ 365928 w 662219"/>
                    <a:gd name="connsiteY45" fmla="*/ 272350 h 1081678"/>
                    <a:gd name="connsiteX46" fmla="*/ 339905 w 662219"/>
                    <a:gd name="connsiteY46" fmla="*/ 263762 h 1081678"/>
                    <a:gd name="connsiteX47" fmla="*/ 294483 w 662219"/>
                    <a:gd name="connsiteY47" fmla="*/ 230752 h 1081678"/>
                    <a:gd name="connsiteX48" fmla="*/ 293542 w 662219"/>
                    <a:gd name="connsiteY48" fmla="*/ 229751 h 1081678"/>
                    <a:gd name="connsiteX49" fmla="*/ 251123 w 662219"/>
                    <a:gd name="connsiteY49" fmla="*/ 198923 h 1081678"/>
                    <a:gd name="connsiteX50" fmla="*/ 223042 w 662219"/>
                    <a:gd name="connsiteY50" fmla="*/ 202506 h 1081678"/>
                    <a:gd name="connsiteX51" fmla="*/ 226623 w 662219"/>
                    <a:gd name="connsiteY51" fmla="*/ 230588 h 1081678"/>
                    <a:gd name="connsiteX52" fmla="*/ 227622 w 662219"/>
                    <a:gd name="connsiteY52" fmla="*/ 231313 h 1081678"/>
                    <a:gd name="connsiteX53" fmla="*/ 262254 w 662219"/>
                    <a:gd name="connsiteY53" fmla="*/ 256516 h 1081678"/>
                    <a:gd name="connsiteX54" fmla="*/ 262254 w 662219"/>
                    <a:gd name="connsiteY54" fmla="*/ 535691 h 1081678"/>
                    <a:gd name="connsiteX55" fmla="*/ 516486 w 662219"/>
                    <a:gd name="connsiteY55" fmla="*/ 535691 h 1081678"/>
                    <a:gd name="connsiteX56" fmla="*/ 562028 w 662219"/>
                    <a:gd name="connsiteY56" fmla="*/ 581273 h 1081678"/>
                    <a:gd name="connsiteX57" fmla="*/ 562028 w 662219"/>
                    <a:gd name="connsiteY57"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9305 w 602074"/>
                    <a:gd name="connsiteY7" fmla="*/ 298554 h 1081678"/>
                    <a:gd name="connsiteX8" fmla="*/ 560586 w 602074"/>
                    <a:gd name="connsiteY8" fmla="*/ 314048 h 1081678"/>
                    <a:gd name="connsiteX9" fmla="*/ 580544 w 602074"/>
                    <a:gd name="connsiteY9" fmla="*/ 332405 h 1081678"/>
                    <a:gd name="connsiteX10" fmla="*/ 546714 w 602074"/>
                    <a:gd name="connsiteY10" fmla="*/ 148197 h 1081678"/>
                    <a:gd name="connsiteX11" fmla="*/ 512923 w 602074"/>
                    <a:gd name="connsiteY11" fmla="*/ 141190 h 1081678"/>
                    <a:gd name="connsiteX12" fmla="*/ 394254 w 602074"/>
                    <a:gd name="connsiteY12" fmla="*/ 141190 h 1081678"/>
                    <a:gd name="connsiteX13" fmla="*/ 252585 w 602074"/>
                    <a:gd name="connsiteY13" fmla="*/ 38637 h 1081678"/>
                    <a:gd name="connsiteX14" fmla="*/ 135958 w 602074"/>
                    <a:gd name="connsiteY14" fmla="*/ 802 h 1081678"/>
                    <a:gd name="connsiteX15" fmla="*/ 14 w 602074"/>
                    <a:gd name="connsiteY15" fmla="*/ 155023 h 1081678"/>
                    <a:gd name="connsiteX16" fmla="*/ 14 w 602074"/>
                    <a:gd name="connsiteY16" fmla="*/ 521538 h 1081678"/>
                    <a:gd name="connsiteX17" fmla="*/ 151172 w 602074"/>
                    <a:gd name="connsiteY17" fmla="*/ 672716 h 1081678"/>
                    <a:gd name="connsiteX18" fmla="*/ 430888 w 602074"/>
                    <a:gd name="connsiteY18" fmla="*/ 672716 h 1081678"/>
                    <a:gd name="connsiteX19" fmla="*/ 430888 w 602074"/>
                    <a:gd name="connsiteY19" fmla="*/ 994770 h 1081678"/>
                    <a:gd name="connsiteX20" fmla="*/ 515167 w 602074"/>
                    <a:gd name="connsiteY20" fmla="*/ 1081668 h 1081678"/>
                    <a:gd name="connsiteX21" fmla="*/ 602064 w 602074"/>
                    <a:gd name="connsiteY21" fmla="*/ 997389 h 1081678"/>
                    <a:gd name="connsiteX22" fmla="*/ 602064 w 602074"/>
                    <a:gd name="connsiteY22" fmla="*/ 994770 h 1081678"/>
                    <a:gd name="connsiteX23" fmla="*/ 602064 w 602074"/>
                    <a:gd name="connsiteY23" fmla="*/ 581273 h 1081678"/>
                    <a:gd name="connsiteX24" fmla="*/ 516486 w 602074"/>
                    <a:gd name="connsiteY24" fmla="*/ 495654 h 1081678"/>
                    <a:gd name="connsiteX25" fmla="*/ 590534 w 602074"/>
                    <a:gd name="connsiteY25" fmla="*/ 191096 h 1081678"/>
                    <a:gd name="connsiteX26" fmla="*/ 598961 w 602074"/>
                    <a:gd name="connsiteY26" fmla="*/ 292369 h 1081678"/>
                    <a:gd name="connsiteX27" fmla="*/ 595338 w 602074"/>
                    <a:gd name="connsiteY27" fmla="*/ 248789 h 1081678"/>
                    <a:gd name="connsiteX28" fmla="*/ 590534 w 602074"/>
                    <a:gd name="connsiteY28" fmla="*/ 191096 h 1081678"/>
                    <a:gd name="connsiteX29" fmla="*/ 562028 w 602074"/>
                    <a:gd name="connsiteY29" fmla="*/ 994770 h 1081678"/>
                    <a:gd name="connsiteX30" fmla="*/ 517431 w 602074"/>
                    <a:gd name="connsiteY30" fmla="*/ 1041277 h 1081678"/>
                    <a:gd name="connsiteX31" fmla="*/ 470924 w 602074"/>
                    <a:gd name="connsiteY31" fmla="*/ 996680 h 1081678"/>
                    <a:gd name="connsiteX32" fmla="*/ 470924 w 602074"/>
                    <a:gd name="connsiteY32" fmla="*/ 994770 h 1081678"/>
                    <a:gd name="connsiteX33" fmla="*/ 470924 w 602074"/>
                    <a:gd name="connsiteY33" fmla="*/ 632680 h 1081678"/>
                    <a:gd name="connsiteX34" fmla="*/ 151172 w 602074"/>
                    <a:gd name="connsiteY34" fmla="*/ 632680 h 1081678"/>
                    <a:gd name="connsiteX35" fmla="*/ 40051 w 602074"/>
                    <a:gd name="connsiteY35" fmla="*/ 521538 h 1081678"/>
                    <a:gd name="connsiteX36" fmla="*/ 40051 w 602074"/>
                    <a:gd name="connsiteY36" fmla="*/ 154763 h 1081678"/>
                    <a:gd name="connsiteX37" fmla="*/ 148181 w 602074"/>
                    <a:gd name="connsiteY37" fmla="*/ 40066 h 1081678"/>
                    <a:gd name="connsiteX38" fmla="*/ 151612 w 602074"/>
                    <a:gd name="connsiteY38" fmla="*/ 40018 h 1081678"/>
                    <a:gd name="connsiteX39" fmla="*/ 226481 w 602074"/>
                    <a:gd name="connsiteY39" fmla="*/ 69004 h 1081678"/>
                    <a:gd name="connsiteX40" fmla="*/ 381302 w 602074"/>
                    <a:gd name="connsiteY40" fmla="*/ 181227 h 1081678"/>
                    <a:gd name="connsiteX41" fmla="*/ 512983 w 602074"/>
                    <a:gd name="connsiteY41" fmla="*/ 181227 h 1081678"/>
                    <a:gd name="connsiteX42" fmla="*/ 558544 w 602074"/>
                    <a:gd name="connsiteY42" fmla="*/ 226789 h 1081678"/>
                    <a:gd name="connsiteX43" fmla="*/ 512983 w 602074"/>
                    <a:gd name="connsiteY43" fmla="*/ 272350 h 1081678"/>
                    <a:gd name="connsiteX44" fmla="*/ 365928 w 602074"/>
                    <a:gd name="connsiteY44" fmla="*/ 272350 h 1081678"/>
                    <a:gd name="connsiteX45" fmla="*/ 339905 w 602074"/>
                    <a:gd name="connsiteY45" fmla="*/ 263762 h 1081678"/>
                    <a:gd name="connsiteX46" fmla="*/ 294483 w 602074"/>
                    <a:gd name="connsiteY46" fmla="*/ 230752 h 1081678"/>
                    <a:gd name="connsiteX47" fmla="*/ 293542 w 602074"/>
                    <a:gd name="connsiteY47" fmla="*/ 229751 h 1081678"/>
                    <a:gd name="connsiteX48" fmla="*/ 251123 w 602074"/>
                    <a:gd name="connsiteY48" fmla="*/ 198923 h 1081678"/>
                    <a:gd name="connsiteX49" fmla="*/ 223042 w 602074"/>
                    <a:gd name="connsiteY49" fmla="*/ 202506 h 1081678"/>
                    <a:gd name="connsiteX50" fmla="*/ 226623 w 602074"/>
                    <a:gd name="connsiteY50" fmla="*/ 230588 h 1081678"/>
                    <a:gd name="connsiteX51" fmla="*/ 227622 w 602074"/>
                    <a:gd name="connsiteY51" fmla="*/ 231313 h 1081678"/>
                    <a:gd name="connsiteX52" fmla="*/ 262254 w 602074"/>
                    <a:gd name="connsiteY52" fmla="*/ 256516 h 1081678"/>
                    <a:gd name="connsiteX53" fmla="*/ 262254 w 602074"/>
                    <a:gd name="connsiteY53" fmla="*/ 535691 h 1081678"/>
                    <a:gd name="connsiteX54" fmla="*/ 516486 w 602074"/>
                    <a:gd name="connsiteY54" fmla="*/ 535691 h 1081678"/>
                    <a:gd name="connsiteX55" fmla="*/ 562028 w 602074"/>
                    <a:gd name="connsiteY55" fmla="*/ 581273 h 1081678"/>
                    <a:gd name="connsiteX56" fmla="*/ 562028 w 602074"/>
                    <a:gd name="connsiteY56"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9305 w 602074"/>
                    <a:gd name="connsiteY7" fmla="*/ 298554 h 1081678"/>
                    <a:gd name="connsiteX8" fmla="*/ 560586 w 602074"/>
                    <a:gd name="connsiteY8" fmla="*/ 314048 h 1081678"/>
                    <a:gd name="connsiteX9" fmla="*/ 580544 w 602074"/>
                    <a:gd name="connsiteY9" fmla="*/ 332405 h 1081678"/>
                    <a:gd name="connsiteX10" fmla="*/ 546714 w 602074"/>
                    <a:gd name="connsiteY10" fmla="*/ 148197 h 1081678"/>
                    <a:gd name="connsiteX11" fmla="*/ 512923 w 602074"/>
                    <a:gd name="connsiteY11" fmla="*/ 141190 h 1081678"/>
                    <a:gd name="connsiteX12" fmla="*/ 394254 w 602074"/>
                    <a:gd name="connsiteY12" fmla="*/ 141190 h 1081678"/>
                    <a:gd name="connsiteX13" fmla="*/ 252585 w 602074"/>
                    <a:gd name="connsiteY13" fmla="*/ 38637 h 1081678"/>
                    <a:gd name="connsiteX14" fmla="*/ 135958 w 602074"/>
                    <a:gd name="connsiteY14" fmla="*/ 802 h 1081678"/>
                    <a:gd name="connsiteX15" fmla="*/ 14 w 602074"/>
                    <a:gd name="connsiteY15" fmla="*/ 155023 h 1081678"/>
                    <a:gd name="connsiteX16" fmla="*/ 14 w 602074"/>
                    <a:gd name="connsiteY16" fmla="*/ 521538 h 1081678"/>
                    <a:gd name="connsiteX17" fmla="*/ 151172 w 602074"/>
                    <a:gd name="connsiteY17" fmla="*/ 672716 h 1081678"/>
                    <a:gd name="connsiteX18" fmla="*/ 430888 w 602074"/>
                    <a:gd name="connsiteY18" fmla="*/ 672716 h 1081678"/>
                    <a:gd name="connsiteX19" fmla="*/ 430888 w 602074"/>
                    <a:gd name="connsiteY19" fmla="*/ 994770 h 1081678"/>
                    <a:gd name="connsiteX20" fmla="*/ 515167 w 602074"/>
                    <a:gd name="connsiteY20" fmla="*/ 1081668 h 1081678"/>
                    <a:gd name="connsiteX21" fmla="*/ 602064 w 602074"/>
                    <a:gd name="connsiteY21" fmla="*/ 997389 h 1081678"/>
                    <a:gd name="connsiteX22" fmla="*/ 602064 w 602074"/>
                    <a:gd name="connsiteY22" fmla="*/ 994770 h 1081678"/>
                    <a:gd name="connsiteX23" fmla="*/ 602064 w 602074"/>
                    <a:gd name="connsiteY23" fmla="*/ 581273 h 1081678"/>
                    <a:gd name="connsiteX24" fmla="*/ 516486 w 602074"/>
                    <a:gd name="connsiteY24" fmla="*/ 495654 h 1081678"/>
                    <a:gd name="connsiteX25" fmla="*/ 595338 w 602074"/>
                    <a:gd name="connsiteY25" fmla="*/ 248789 h 1081678"/>
                    <a:gd name="connsiteX26" fmla="*/ 598961 w 602074"/>
                    <a:gd name="connsiteY26" fmla="*/ 292369 h 1081678"/>
                    <a:gd name="connsiteX27" fmla="*/ 595338 w 602074"/>
                    <a:gd name="connsiteY27" fmla="*/ 248789 h 1081678"/>
                    <a:gd name="connsiteX28" fmla="*/ 562028 w 602074"/>
                    <a:gd name="connsiteY28" fmla="*/ 994770 h 1081678"/>
                    <a:gd name="connsiteX29" fmla="*/ 517431 w 602074"/>
                    <a:gd name="connsiteY29" fmla="*/ 1041277 h 1081678"/>
                    <a:gd name="connsiteX30" fmla="*/ 470924 w 602074"/>
                    <a:gd name="connsiteY30" fmla="*/ 996680 h 1081678"/>
                    <a:gd name="connsiteX31" fmla="*/ 470924 w 602074"/>
                    <a:gd name="connsiteY31" fmla="*/ 994770 h 1081678"/>
                    <a:gd name="connsiteX32" fmla="*/ 470924 w 602074"/>
                    <a:gd name="connsiteY32" fmla="*/ 632680 h 1081678"/>
                    <a:gd name="connsiteX33" fmla="*/ 151172 w 602074"/>
                    <a:gd name="connsiteY33" fmla="*/ 632680 h 1081678"/>
                    <a:gd name="connsiteX34" fmla="*/ 40051 w 602074"/>
                    <a:gd name="connsiteY34" fmla="*/ 521538 h 1081678"/>
                    <a:gd name="connsiteX35" fmla="*/ 40051 w 602074"/>
                    <a:gd name="connsiteY35" fmla="*/ 154763 h 1081678"/>
                    <a:gd name="connsiteX36" fmla="*/ 148181 w 602074"/>
                    <a:gd name="connsiteY36" fmla="*/ 40066 h 1081678"/>
                    <a:gd name="connsiteX37" fmla="*/ 151612 w 602074"/>
                    <a:gd name="connsiteY37" fmla="*/ 40018 h 1081678"/>
                    <a:gd name="connsiteX38" fmla="*/ 226481 w 602074"/>
                    <a:gd name="connsiteY38" fmla="*/ 69004 h 1081678"/>
                    <a:gd name="connsiteX39" fmla="*/ 381302 w 602074"/>
                    <a:gd name="connsiteY39" fmla="*/ 181227 h 1081678"/>
                    <a:gd name="connsiteX40" fmla="*/ 512983 w 602074"/>
                    <a:gd name="connsiteY40" fmla="*/ 181227 h 1081678"/>
                    <a:gd name="connsiteX41" fmla="*/ 558544 w 602074"/>
                    <a:gd name="connsiteY41" fmla="*/ 226789 h 1081678"/>
                    <a:gd name="connsiteX42" fmla="*/ 512983 w 602074"/>
                    <a:gd name="connsiteY42" fmla="*/ 272350 h 1081678"/>
                    <a:gd name="connsiteX43" fmla="*/ 365928 w 602074"/>
                    <a:gd name="connsiteY43" fmla="*/ 272350 h 1081678"/>
                    <a:gd name="connsiteX44" fmla="*/ 339905 w 602074"/>
                    <a:gd name="connsiteY44" fmla="*/ 263762 h 1081678"/>
                    <a:gd name="connsiteX45" fmla="*/ 294483 w 602074"/>
                    <a:gd name="connsiteY45" fmla="*/ 230752 h 1081678"/>
                    <a:gd name="connsiteX46" fmla="*/ 293542 w 602074"/>
                    <a:gd name="connsiteY46" fmla="*/ 229751 h 1081678"/>
                    <a:gd name="connsiteX47" fmla="*/ 251123 w 602074"/>
                    <a:gd name="connsiteY47" fmla="*/ 198923 h 1081678"/>
                    <a:gd name="connsiteX48" fmla="*/ 223042 w 602074"/>
                    <a:gd name="connsiteY48" fmla="*/ 202506 h 1081678"/>
                    <a:gd name="connsiteX49" fmla="*/ 226623 w 602074"/>
                    <a:gd name="connsiteY49" fmla="*/ 230588 h 1081678"/>
                    <a:gd name="connsiteX50" fmla="*/ 227622 w 602074"/>
                    <a:gd name="connsiteY50" fmla="*/ 231313 h 1081678"/>
                    <a:gd name="connsiteX51" fmla="*/ 262254 w 602074"/>
                    <a:gd name="connsiteY51" fmla="*/ 256516 h 1081678"/>
                    <a:gd name="connsiteX52" fmla="*/ 262254 w 602074"/>
                    <a:gd name="connsiteY52" fmla="*/ 535691 h 1081678"/>
                    <a:gd name="connsiteX53" fmla="*/ 516486 w 602074"/>
                    <a:gd name="connsiteY53" fmla="*/ 535691 h 1081678"/>
                    <a:gd name="connsiteX54" fmla="*/ 562028 w 602074"/>
                    <a:gd name="connsiteY54" fmla="*/ 581273 h 1081678"/>
                    <a:gd name="connsiteX55" fmla="*/ 562028 w 602074"/>
                    <a:gd name="connsiteY55"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9305 w 602074"/>
                    <a:gd name="connsiteY7" fmla="*/ 298554 h 1081678"/>
                    <a:gd name="connsiteX8" fmla="*/ 560586 w 602074"/>
                    <a:gd name="connsiteY8" fmla="*/ 314048 h 1081678"/>
                    <a:gd name="connsiteX9" fmla="*/ 580544 w 602074"/>
                    <a:gd name="connsiteY9" fmla="*/ 332405 h 1081678"/>
                    <a:gd name="connsiteX10" fmla="*/ 546714 w 602074"/>
                    <a:gd name="connsiteY10" fmla="*/ 148197 h 1081678"/>
                    <a:gd name="connsiteX11" fmla="*/ 512923 w 602074"/>
                    <a:gd name="connsiteY11" fmla="*/ 141190 h 1081678"/>
                    <a:gd name="connsiteX12" fmla="*/ 394254 w 602074"/>
                    <a:gd name="connsiteY12" fmla="*/ 141190 h 1081678"/>
                    <a:gd name="connsiteX13" fmla="*/ 252585 w 602074"/>
                    <a:gd name="connsiteY13" fmla="*/ 38637 h 1081678"/>
                    <a:gd name="connsiteX14" fmla="*/ 135958 w 602074"/>
                    <a:gd name="connsiteY14" fmla="*/ 802 h 1081678"/>
                    <a:gd name="connsiteX15" fmla="*/ 14 w 602074"/>
                    <a:gd name="connsiteY15" fmla="*/ 155023 h 1081678"/>
                    <a:gd name="connsiteX16" fmla="*/ 14 w 602074"/>
                    <a:gd name="connsiteY16" fmla="*/ 521538 h 1081678"/>
                    <a:gd name="connsiteX17" fmla="*/ 151172 w 602074"/>
                    <a:gd name="connsiteY17" fmla="*/ 672716 h 1081678"/>
                    <a:gd name="connsiteX18" fmla="*/ 430888 w 602074"/>
                    <a:gd name="connsiteY18" fmla="*/ 672716 h 1081678"/>
                    <a:gd name="connsiteX19" fmla="*/ 430888 w 602074"/>
                    <a:gd name="connsiteY19" fmla="*/ 994770 h 1081678"/>
                    <a:gd name="connsiteX20" fmla="*/ 515167 w 602074"/>
                    <a:gd name="connsiteY20" fmla="*/ 1081668 h 1081678"/>
                    <a:gd name="connsiteX21" fmla="*/ 602064 w 602074"/>
                    <a:gd name="connsiteY21" fmla="*/ 997389 h 1081678"/>
                    <a:gd name="connsiteX22" fmla="*/ 602064 w 602074"/>
                    <a:gd name="connsiteY22" fmla="*/ 994770 h 1081678"/>
                    <a:gd name="connsiteX23" fmla="*/ 602064 w 602074"/>
                    <a:gd name="connsiteY23" fmla="*/ 581273 h 1081678"/>
                    <a:gd name="connsiteX24" fmla="*/ 516486 w 602074"/>
                    <a:gd name="connsiteY24" fmla="*/ 495654 h 1081678"/>
                    <a:gd name="connsiteX25" fmla="*/ 562028 w 602074"/>
                    <a:gd name="connsiteY25" fmla="*/ 994770 h 1081678"/>
                    <a:gd name="connsiteX26" fmla="*/ 517431 w 602074"/>
                    <a:gd name="connsiteY26" fmla="*/ 1041277 h 1081678"/>
                    <a:gd name="connsiteX27" fmla="*/ 470924 w 602074"/>
                    <a:gd name="connsiteY27" fmla="*/ 996680 h 1081678"/>
                    <a:gd name="connsiteX28" fmla="*/ 470924 w 602074"/>
                    <a:gd name="connsiteY28" fmla="*/ 994770 h 1081678"/>
                    <a:gd name="connsiteX29" fmla="*/ 470924 w 602074"/>
                    <a:gd name="connsiteY29" fmla="*/ 632680 h 1081678"/>
                    <a:gd name="connsiteX30" fmla="*/ 151172 w 602074"/>
                    <a:gd name="connsiteY30" fmla="*/ 632680 h 1081678"/>
                    <a:gd name="connsiteX31" fmla="*/ 40051 w 602074"/>
                    <a:gd name="connsiteY31" fmla="*/ 521538 h 1081678"/>
                    <a:gd name="connsiteX32" fmla="*/ 40051 w 602074"/>
                    <a:gd name="connsiteY32" fmla="*/ 154763 h 1081678"/>
                    <a:gd name="connsiteX33" fmla="*/ 148181 w 602074"/>
                    <a:gd name="connsiteY33" fmla="*/ 40066 h 1081678"/>
                    <a:gd name="connsiteX34" fmla="*/ 151612 w 602074"/>
                    <a:gd name="connsiteY34" fmla="*/ 40018 h 1081678"/>
                    <a:gd name="connsiteX35" fmla="*/ 226481 w 602074"/>
                    <a:gd name="connsiteY35" fmla="*/ 69004 h 1081678"/>
                    <a:gd name="connsiteX36" fmla="*/ 381302 w 602074"/>
                    <a:gd name="connsiteY36" fmla="*/ 181227 h 1081678"/>
                    <a:gd name="connsiteX37" fmla="*/ 512983 w 602074"/>
                    <a:gd name="connsiteY37" fmla="*/ 181227 h 1081678"/>
                    <a:gd name="connsiteX38" fmla="*/ 558544 w 602074"/>
                    <a:gd name="connsiteY38" fmla="*/ 226789 h 1081678"/>
                    <a:gd name="connsiteX39" fmla="*/ 512983 w 602074"/>
                    <a:gd name="connsiteY39" fmla="*/ 272350 h 1081678"/>
                    <a:gd name="connsiteX40" fmla="*/ 365928 w 602074"/>
                    <a:gd name="connsiteY40" fmla="*/ 272350 h 1081678"/>
                    <a:gd name="connsiteX41" fmla="*/ 339905 w 602074"/>
                    <a:gd name="connsiteY41" fmla="*/ 263762 h 1081678"/>
                    <a:gd name="connsiteX42" fmla="*/ 294483 w 602074"/>
                    <a:gd name="connsiteY42" fmla="*/ 230752 h 1081678"/>
                    <a:gd name="connsiteX43" fmla="*/ 293542 w 602074"/>
                    <a:gd name="connsiteY43" fmla="*/ 229751 h 1081678"/>
                    <a:gd name="connsiteX44" fmla="*/ 251123 w 602074"/>
                    <a:gd name="connsiteY44" fmla="*/ 198923 h 1081678"/>
                    <a:gd name="connsiteX45" fmla="*/ 223042 w 602074"/>
                    <a:gd name="connsiteY45" fmla="*/ 202506 h 1081678"/>
                    <a:gd name="connsiteX46" fmla="*/ 226623 w 602074"/>
                    <a:gd name="connsiteY46" fmla="*/ 230588 h 1081678"/>
                    <a:gd name="connsiteX47" fmla="*/ 227622 w 602074"/>
                    <a:gd name="connsiteY47" fmla="*/ 231313 h 1081678"/>
                    <a:gd name="connsiteX48" fmla="*/ 262254 w 602074"/>
                    <a:gd name="connsiteY48" fmla="*/ 256516 h 1081678"/>
                    <a:gd name="connsiteX49" fmla="*/ 262254 w 602074"/>
                    <a:gd name="connsiteY49" fmla="*/ 535691 h 1081678"/>
                    <a:gd name="connsiteX50" fmla="*/ 516486 w 602074"/>
                    <a:gd name="connsiteY50" fmla="*/ 535691 h 1081678"/>
                    <a:gd name="connsiteX51" fmla="*/ 562028 w 602074"/>
                    <a:gd name="connsiteY51" fmla="*/ 581273 h 1081678"/>
                    <a:gd name="connsiteX52" fmla="*/ 562028 w 602074"/>
                    <a:gd name="connsiteY52"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9305 w 602074"/>
                    <a:gd name="connsiteY7" fmla="*/ 298554 h 1081678"/>
                    <a:gd name="connsiteX8" fmla="*/ 560586 w 602074"/>
                    <a:gd name="connsiteY8" fmla="*/ 314048 h 1081678"/>
                    <a:gd name="connsiteX9" fmla="*/ 580544 w 602074"/>
                    <a:gd name="connsiteY9" fmla="*/ 332405 h 1081678"/>
                    <a:gd name="connsiteX10" fmla="*/ 574098 w 602074"/>
                    <a:gd name="connsiteY10" fmla="*/ 158912 h 1081678"/>
                    <a:gd name="connsiteX11" fmla="*/ 512923 w 602074"/>
                    <a:gd name="connsiteY11" fmla="*/ 141190 h 1081678"/>
                    <a:gd name="connsiteX12" fmla="*/ 394254 w 602074"/>
                    <a:gd name="connsiteY12" fmla="*/ 141190 h 1081678"/>
                    <a:gd name="connsiteX13" fmla="*/ 252585 w 602074"/>
                    <a:gd name="connsiteY13" fmla="*/ 38637 h 1081678"/>
                    <a:gd name="connsiteX14" fmla="*/ 135958 w 602074"/>
                    <a:gd name="connsiteY14" fmla="*/ 802 h 1081678"/>
                    <a:gd name="connsiteX15" fmla="*/ 14 w 602074"/>
                    <a:gd name="connsiteY15" fmla="*/ 155023 h 1081678"/>
                    <a:gd name="connsiteX16" fmla="*/ 14 w 602074"/>
                    <a:gd name="connsiteY16" fmla="*/ 521538 h 1081678"/>
                    <a:gd name="connsiteX17" fmla="*/ 151172 w 602074"/>
                    <a:gd name="connsiteY17" fmla="*/ 672716 h 1081678"/>
                    <a:gd name="connsiteX18" fmla="*/ 430888 w 602074"/>
                    <a:gd name="connsiteY18" fmla="*/ 672716 h 1081678"/>
                    <a:gd name="connsiteX19" fmla="*/ 430888 w 602074"/>
                    <a:gd name="connsiteY19" fmla="*/ 994770 h 1081678"/>
                    <a:gd name="connsiteX20" fmla="*/ 515167 w 602074"/>
                    <a:gd name="connsiteY20" fmla="*/ 1081668 h 1081678"/>
                    <a:gd name="connsiteX21" fmla="*/ 602064 w 602074"/>
                    <a:gd name="connsiteY21" fmla="*/ 997389 h 1081678"/>
                    <a:gd name="connsiteX22" fmla="*/ 602064 w 602074"/>
                    <a:gd name="connsiteY22" fmla="*/ 994770 h 1081678"/>
                    <a:gd name="connsiteX23" fmla="*/ 602064 w 602074"/>
                    <a:gd name="connsiteY23" fmla="*/ 581273 h 1081678"/>
                    <a:gd name="connsiteX24" fmla="*/ 516486 w 602074"/>
                    <a:gd name="connsiteY24" fmla="*/ 495654 h 1081678"/>
                    <a:gd name="connsiteX25" fmla="*/ 562028 w 602074"/>
                    <a:gd name="connsiteY25" fmla="*/ 994770 h 1081678"/>
                    <a:gd name="connsiteX26" fmla="*/ 517431 w 602074"/>
                    <a:gd name="connsiteY26" fmla="*/ 1041277 h 1081678"/>
                    <a:gd name="connsiteX27" fmla="*/ 470924 w 602074"/>
                    <a:gd name="connsiteY27" fmla="*/ 996680 h 1081678"/>
                    <a:gd name="connsiteX28" fmla="*/ 470924 w 602074"/>
                    <a:gd name="connsiteY28" fmla="*/ 994770 h 1081678"/>
                    <a:gd name="connsiteX29" fmla="*/ 470924 w 602074"/>
                    <a:gd name="connsiteY29" fmla="*/ 632680 h 1081678"/>
                    <a:gd name="connsiteX30" fmla="*/ 151172 w 602074"/>
                    <a:gd name="connsiteY30" fmla="*/ 632680 h 1081678"/>
                    <a:gd name="connsiteX31" fmla="*/ 40051 w 602074"/>
                    <a:gd name="connsiteY31" fmla="*/ 521538 h 1081678"/>
                    <a:gd name="connsiteX32" fmla="*/ 40051 w 602074"/>
                    <a:gd name="connsiteY32" fmla="*/ 154763 h 1081678"/>
                    <a:gd name="connsiteX33" fmla="*/ 148181 w 602074"/>
                    <a:gd name="connsiteY33" fmla="*/ 40066 h 1081678"/>
                    <a:gd name="connsiteX34" fmla="*/ 151612 w 602074"/>
                    <a:gd name="connsiteY34" fmla="*/ 40018 h 1081678"/>
                    <a:gd name="connsiteX35" fmla="*/ 226481 w 602074"/>
                    <a:gd name="connsiteY35" fmla="*/ 69004 h 1081678"/>
                    <a:gd name="connsiteX36" fmla="*/ 381302 w 602074"/>
                    <a:gd name="connsiteY36" fmla="*/ 181227 h 1081678"/>
                    <a:gd name="connsiteX37" fmla="*/ 512983 w 602074"/>
                    <a:gd name="connsiteY37" fmla="*/ 181227 h 1081678"/>
                    <a:gd name="connsiteX38" fmla="*/ 558544 w 602074"/>
                    <a:gd name="connsiteY38" fmla="*/ 226789 h 1081678"/>
                    <a:gd name="connsiteX39" fmla="*/ 512983 w 602074"/>
                    <a:gd name="connsiteY39" fmla="*/ 272350 h 1081678"/>
                    <a:gd name="connsiteX40" fmla="*/ 365928 w 602074"/>
                    <a:gd name="connsiteY40" fmla="*/ 272350 h 1081678"/>
                    <a:gd name="connsiteX41" fmla="*/ 339905 w 602074"/>
                    <a:gd name="connsiteY41" fmla="*/ 263762 h 1081678"/>
                    <a:gd name="connsiteX42" fmla="*/ 294483 w 602074"/>
                    <a:gd name="connsiteY42" fmla="*/ 230752 h 1081678"/>
                    <a:gd name="connsiteX43" fmla="*/ 293542 w 602074"/>
                    <a:gd name="connsiteY43" fmla="*/ 229751 h 1081678"/>
                    <a:gd name="connsiteX44" fmla="*/ 251123 w 602074"/>
                    <a:gd name="connsiteY44" fmla="*/ 198923 h 1081678"/>
                    <a:gd name="connsiteX45" fmla="*/ 223042 w 602074"/>
                    <a:gd name="connsiteY45" fmla="*/ 202506 h 1081678"/>
                    <a:gd name="connsiteX46" fmla="*/ 226623 w 602074"/>
                    <a:gd name="connsiteY46" fmla="*/ 230588 h 1081678"/>
                    <a:gd name="connsiteX47" fmla="*/ 227622 w 602074"/>
                    <a:gd name="connsiteY47" fmla="*/ 231313 h 1081678"/>
                    <a:gd name="connsiteX48" fmla="*/ 262254 w 602074"/>
                    <a:gd name="connsiteY48" fmla="*/ 256516 h 1081678"/>
                    <a:gd name="connsiteX49" fmla="*/ 262254 w 602074"/>
                    <a:gd name="connsiteY49" fmla="*/ 535691 h 1081678"/>
                    <a:gd name="connsiteX50" fmla="*/ 516486 w 602074"/>
                    <a:gd name="connsiteY50" fmla="*/ 535691 h 1081678"/>
                    <a:gd name="connsiteX51" fmla="*/ 562028 w 602074"/>
                    <a:gd name="connsiteY51" fmla="*/ 581273 h 1081678"/>
                    <a:gd name="connsiteX52" fmla="*/ 562028 w 602074"/>
                    <a:gd name="connsiteY52"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9305 w 602074"/>
                    <a:gd name="connsiteY7" fmla="*/ 298554 h 1081678"/>
                    <a:gd name="connsiteX8" fmla="*/ 560586 w 602074"/>
                    <a:gd name="connsiteY8" fmla="*/ 314048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77164 w 602074"/>
                    <a:gd name="connsiteY7" fmla="*/ 268788 h 1081678"/>
                    <a:gd name="connsiteX8" fmla="*/ 560586 w 602074"/>
                    <a:gd name="connsiteY8" fmla="*/ 314048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70020 w 602074"/>
                    <a:gd name="connsiteY7" fmla="*/ 287838 h 1081678"/>
                    <a:gd name="connsiteX8" fmla="*/ 560586 w 602074"/>
                    <a:gd name="connsiteY8" fmla="*/ 314048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2160 w 602074"/>
                    <a:gd name="connsiteY7" fmla="*/ 340226 h 1081678"/>
                    <a:gd name="connsiteX8" fmla="*/ 560586 w 602074"/>
                    <a:gd name="connsiteY8" fmla="*/ 314048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52160 w 602074"/>
                    <a:gd name="connsiteY7" fmla="*/ 340226 h 1081678"/>
                    <a:gd name="connsiteX8" fmla="*/ 595114 w 602074"/>
                    <a:gd name="connsiteY8" fmla="*/ 244991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 name="connsiteX0" fmla="*/ 516486 w 602074"/>
                    <a:gd name="connsiteY0" fmla="*/ 495654 h 1081678"/>
                    <a:gd name="connsiteX1" fmla="*/ 302290 w 602074"/>
                    <a:gd name="connsiteY1" fmla="*/ 495654 h 1081678"/>
                    <a:gd name="connsiteX2" fmla="*/ 302290 w 602074"/>
                    <a:gd name="connsiteY2" fmla="*/ 285943 h 1081678"/>
                    <a:gd name="connsiteX3" fmla="*/ 316403 w 602074"/>
                    <a:gd name="connsiteY3" fmla="*/ 296192 h 1081678"/>
                    <a:gd name="connsiteX4" fmla="*/ 316403 w 602074"/>
                    <a:gd name="connsiteY4" fmla="*/ 296192 h 1081678"/>
                    <a:gd name="connsiteX5" fmla="*/ 365668 w 602074"/>
                    <a:gd name="connsiteY5" fmla="*/ 312387 h 1081678"/>
                    <a:gd name="connsiteX6" fmla="*/ 512983 w 602074"/>
                    <a:gd name="connsiteY6" fmla="*/ 312387 h 1081678"/>
                    <a:gd name="connsiteX7" fmla="*/ 560494 w 602074"/>
                    <a:gd name="connsiteY7" fmla="*/ 304507 h 1081678"/>
                    <a:gd name="connsiteX8" fmla="*/ 595114 w 602074"/>
                    <a:gd name="connsiteY8" fmla="*/ 244991 h 1081678"/>
                    <a:gd name="connsiteX9" fmla="*/ 574098 w 602074"/>
                    <a:gd name="connsiteY9" fmla="*/ 158912 h 1081678"/>
                    <a:gd name="connsiteX10" fmla="*/ 512923 w 602074"/>
                    <a:gd name="connsiteY10" fmla="*/ 141190 h 1081678"/>
                    <a:gd name="connsiteX11" fmla="*/ 394254 w 602074"/>
                    <a:gd name="connsiteY11" fmla="*/ 141190 h 1081678"/>
                    <a:gd name="connsiteX12" fmla="*/ 252585 w 602074"/>
                    <a:gd name="connsiteY12" fmla="*/ 38637 h 1081678"/>
                    <a:gd name="connsiteX13" fmla="*/ 135958 w 602074"/>
                    <a:gd name="connsiteY13" fmla="*/ 802 h 1081678"/>
                    <a:gd name="connsiteX14" fmla="*/ 14 w 602074"/>
                    <a:gd name="connsiteY14" fmla="*/ 155023 h 1081678"/>
                    <a:gd name="connsiteX15" fmla="*/ 14 w 602074"/>
                    <a:gd name="connsiteY15" fmla="*/ 521538 h 1081678"/>
                    <a:gd name="connsiteX16" fmla="*/ 151172 w 602074"/>
                    <a:gd name="connsiteY16" fmla="*/ 672716 h 1081678"/>
                    <a:gd name="connsiteX17" fmla="*/ 430888 w 602074"/>
                    <a:gd name="connsiteY17" fmla="*/ 672716 h 1081678"/>
                    <a:gd name="connsiteX18" fmla="*/ 430888 w 602074"/>
                    <a:gd name="connsiteY18" fmla="*/ 994770 h 1081678"/>
                    <a:gd name="connsiteX19" fmla="*/ 515167 w 602074"/>
                    <a:gd name="connsiteY19" fmla="*/ 1081668 h 1081678"/>
                    <a:gd name="connsiteX20" fmla="*/ 602064 w 602074"/>
                    <a:gd name="connsiteY20" fmla="*/ 997389 h 1081678"/>
                    <a:gd name="connsiteX21" fmla="*/ 602064 w 602074"/>
                    <a:gd name="connsiteY21" fmla="*/ 994770 h 1081678"/>
                    <a:gd name="connsiteX22" fmla="*/ 602064 w 602074"/>
                    <a:gd name="connsiteY22" fmla="*/ 581273 h 1081678"/>
                    <a:gd name="connsiteX23" fmla="*/ 516486 w 602074"/>
                    <a:gd name="connsiteY23" fmla="*/ 495654 h 1081678"/>
                    <a:gd name="connsiteX24" fmla="*/ 562028 w 602074"/>
                    <a:gd name="connsiteY24" fmla="*/ 994770 h 1081678"/>
                    <a:gd name="connsiteX25" fmla="*/ 517431 w 602074"/>
                    <a:gd name="connsiteY25" fmla="*/ 1041277 h 1081678"/>
                    <a:gd name="connsiteX26" fmla="*/ 470924 w 602074"/>
                    <a:gd name="connsiteY26" fmla="*/ 996680 h 1081678"/>
                    <a:gd name="connsiteX27" fmla="*/ 470924 w 602074"/>
                    <a:gd name="connsiteY27" fmla="*/ 994770 h 1081678"/>
                    <a:gd name="connsiteX28" fmla="*/ 470924 w 602074"/>
                    <a:gd name="connsiteY28" fmla="*/ 632680 h 1081678"/>
                    <a:gd name="connsiteX29" fmla="*/ 151172 w 602074"/>
                    <a:gd name="connsiteY29" fmla="*/ 632680 h 1081678"/>
                    <a:gd name="connsiteX30" fmla="*/ 40051 w 602074"/>
                    <a:gd name="connsiteY30" fmla="*/ 521538 h 1081678"/>
                    <a:gd name="connsiteX31" fmla="*/ 40051 w 602074"/>
                    <a:gd name="connsiteY31" fmla="*/ 154763 h 1081678"/>
                    <a:gd name="connsiteX32" fmla="*/ 148181 w 602074"/>
                    <a:gd name="connsiteY32" fmla="*/ 40066 h 1081678"/>
                    <a:gd name="connsiteX33" fmla="*/ 151612 w 602074"/>
                    <a:gd name="connsiteY33" fmla="*/ 40018 h 1081678"/>
                    <a:gd name="connsiteX34" fmla="*/ 226481 w 602074"/>
                    <a:gd name="connsiteY34" fmla="*/ 69004 h 1081678"/>
                    <a:gd name="connsiteX35" fmla="*/ 381302 w 602074"/>
                    <a:gd name="connsiteY35" fmla="*/ 181227 h 1081678"/>
                    <a:gd name="connsiteX36" fmla="*/ 512983 w 602074"/>
                    <a:gd name="connsiteY36" fmla="*/ 181227 h 1081678"/>
                    <a:gd name="connsiteX37" fmla="*/ 558544 w 602074"/>
                    <a:gd name="connsiteY37" fmla="*/ 226789 h 1081678"/>
                    <a:gd name="connsiteX38" fmla="*/ 512983 w 602074"/>
                    <a:gd name="connsiteY38" fmla="*/ 272350 h 1081678"/>
                    <a:gd name="connsiteX39" fmla="*/ 365928 w 602074"/>
                    <a:gd name="connsiteY39" fmla="*/ 272350 h 1081678"/>
                    <a:gd name="connsiteX40" fmla="*/ 339905 w 602074"/>
                    <a:gd name="connsiteY40" fmla="*/ 263762 h 1081678"/>
                    <a:gd name="connsiteX41" fmla="*/ 294483 w 602074"/>
                    <a:gd name="connsiteY41" fmla="*/ 230752 h 1081678"/>
                    <a:gd name="connsiteX42" fmla="*/ 293542 w 602074"/>
                    <a:gd name="connsiteY42" fmla="*/ 229751 h 1081678"/>
                    <a:gd name="connsiteX43" fmla="*/ 251123 w 602074"/>
                    <a:gd name="connsiteY43" fmla="*/ 198923 h 1081678"/>
                    <a:gd name="connsiteX44" fmla="*/ 223042 w 602074"/>
                    <a:gd name="connsiteY44" fmla="*/ 202506 h 1081678"/>
                    <a:gd name="connsiteX45" fmla="*/ 226623 w 602074"/>
                    <a:gd name="connsiteY45" fmla="*/ 230588 h 1081678"/>
                    <a:gd name="connsiteX46" fmla="*/ 227622 w 602074"/>
                    <a:gd name="connsiteY46" fmla="*/ 231313 h 1081678"/>
                    <a:gd name="connsiteX47" fmla="*/ 262254 w 602074"/>
                    <a:gd name="connsiteY47" fmla="*/ 256516 h 1081678"/>
                    <a:gd name="connsiteX48" fmla="*/ 262254 w 602074"/>
                    <a:gd name="connsiteY48" fmla="*/ 535691 h 1081678"/>
                    <a:gd name="connsiteX49" fmla="*/ 516486 w 602074"/>
                    <a:gd name="connsiteY49" fmla="*/ 535691 h 1081678"/>
                    <a:gd name="connsiteX50" fmla="*/ 562028 w 602074"/>
                    <a:gd name="connsiteY50" fmla="*/ 581273 h 1081678"/>
                    <a:gd name="connsiteX51" fmla="*/ 562028 w 602074"/>
                    <a:gd name="connsiteY51" fmla="*/ 994770 h 108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2074" h="1081678">
                      <a:moveTo>
                        <a:pt x="516486" y="495654"/>
                      </a:moveTo>
                      <a:lnTo>
                        <a:pt x="302290" y="495654"/>
                      </a:lnTo>
                      <a:lnTo>
                        <a:pt x="302290" y="285943"/>
                      </a:lnTo>
                      <a:lnTo>
                        <a:pt x="316403" y="296192"/>
                      </a:lnTo>
                      <a:lnTo>
                        <a:pt x="316403" y="296192"/>
                      </a:lnTo>
                      <a:cubicBezTo>
                        <a:pt x="330754" y="306558"/>
                        <a:pt x="347966" y="312217"/>
                        <a:pt x="365668" y="312387"/>
                      </a:cubicBezTo>
                      <a:lnTo>
                        <a:pt x="512983" y="312387"/>
                      </a:lnTo>
                      <a:cubicBezTo>
                        <a:pt x="529438" y="312361"/>
                        <a:pt x="546719" y="313509"/>
                        <a:pt x="560494" y="304507"/>
                      </a:cubicBezTo>
                      <a:lnTo>
                        <a:pt x="595114" y="244991"/>
                      </a:lnTo>
                      <a:cubicBezTo>
                        <a:pt x="597579" y="221717"/>
                        <a:pt x="582042" y="187722"/>
                        <a:pt x="574098" y="158912"/>
                      </a:cubicBezTo>
                      <a:cubicBezTo>
                        <a:pt x="563432" y="154292"/>
                        <a:pt x="524547" y="141192"/>
                        <a:pt x="512923" y="141190"/>
                      </a:cubicBezTo>
                      <a:lnTo>
                        <a:pt x="394254" y="141190"/>
                      </a:lnTo>
                      <a:lnTo>
                        <a:pt x="252585" y="38637"/>
                      </a:lnTo>
                      <a:cubicBezTo>
                        <a:pt x="220778" y="10155"/>
                        <a:pt x="178429" y="-3584"/>
                        <a:pt x="135958" y="802"/>
                      </a:cubicBezTo>
                      <a:cubicBezTo>
                        <a:pt x="57745" y="9634"/>
                        <a:pt x="-1039" y="76319"/>
                        <a:pt x="14" y="155023"/>
                      </a:cubicBezTo>
                      <a:lnTo>
                        <a:pt x="14" y="521538"/>
                      </a:lnTo>
                      <a:cubicBezTo>
                        <a:pt x="114" y="604982"/>
                        <a:pt x="67728" y="672606"/>
                        <a:pt x="151172" y="672716"/>
                      </a:cubicBezTo>
                      <a:lnTo>
                        <a:pt x="430888" y="672716"/>
                      </a:lnTo>
                      <a:lnTo>
                        <a:pt x="430888" y="994770"/>
                      </a:lnTo>
                      <a:cubicBezTo>
                        <a:pt x="430165" y="1042040"/>
                        <a:pt x="467897" y="1080945"/>
                        <a:pt x="515167" y="1081668"/>
                      </a:cubicBezTo>
                      <a:cubicBezTo>
                        <a:pt x="562436" y="1082390"/>
                        <a:pt x="601341" y="1044658"/>
                        <a:pt x="602064" y="997389"/>
                      </a:cubicBezTo>
                      <a:cubicBezTo>
                        <a:pt x="602078" y="996516"/>
                        <a:pt x="602078" y="995643"/>
                        <a:pt x="602064" y="994770"/>
                      </a:cubicBezTo>
                      <a:lnTo>
                        <a:pt x="602064" y="581273"/>
                      </a:lnTo>
                      <a:cubicBezTo>
                        <a:pt x="602020" y="534021"/>
                        <a:pt x="563737" y="495720"/>
                        <a:pt x="516486" y="495654"/>
                      </a:cubicBezTo>
                      <a:close/>
                      <a:moveTo>
                        <a:pt x="562028" y="994770"/>
                      </a:moveTo>
                      <a:cubicBezTo>
                        <a:pt x="562554" y="1019927"/>
                        <a:pt x="542588" y="1040750"/>
                        <a:pt x="517431" y="1041277"/>
                      </a:cubicBezTo>
                      <a:cubicBezTo>
                        <a:pt x="492274" y="1041803"/>
                        <a:pt x="471451" y="1021837"/>
                        <a:pt x="470924" y="996680"/>
                      </a:cubicBezTo>
                      <a:cubicBezTo>
                        <a:pt x="470910" y="996044"/>
                        <a:pt x="470910" y="995407"/>
                        <a:pt x="470924" y="994770"/>
                      </a:cubicBezTo>
                      <a:lnTo>
                        <a:pt x="470924" y="632680"/>
                      </a:lnTo>
                      <a:lnTo>
                        <a:pt x="151172" y="632680"/>
                      </a:lnTo>
                      <a:cubicBezTo>
                        <a:pt x="89830" y="632591"/>
                        <a:pt x="40129" y="582880"/>
                        <a:pt x="40051" y="521538"/>
                      </a:cubicBezTo>
                      <a:lnTo>
                        <a:pt x="40051" y="154763"/>
                      </a:lnTo>
                      <a:cubicBezTo>
                        <a:pt x="38237" y="93231"/>
                        <a:pt x="86649" y="41880"/>
                        <a:pt x="148181" y="40066"/>
                      </a:cubicBezTo>
                      <a:cubicBezTo>
                        <a:pt x="149324" y="40032"/>
                        <a:pt x="150469" y="40016"/>
                        <a:pt x="151612" y="40018"/>
                      </a:cubicBezTo>
                      <a:cubicBezTo>
                        <a:pt x="179306" y="40026"/>
                        <a:pt x="206002" y="50361"/>
                        <a:pt x="226481" y="69004"/>
                      </a:cubicBezTo>
                      <a:lnTo>
                        <a:pt x="381302" y="181227"/>
                      </a:lnTo>
                      <a:lnTo>
                        <a:pt x="512983" y="181227"/>
                      </a:lnTo>
                      <a:cubicBezTo>
                        <a:pt x="538146" y="181227"/>
                        <a:pt x="558544" y="201626"/>
                        <a:pt x="558544" y="226789"/>
                      </a:cubicBezTo>
                      <a:cubicBezTo>
                        <a:pt x="558544" y="251952"/>
                        <a:pt x="538146" y="272350"/>
                        <a:pt x="512983" y="272350"/>
                      </a:cubicBezTo>
                      <a:lnTo>
                        <a:pt x="365928" y="272350"/>
                      </a:lnTo>
                      <a:cubicBezTo>
                        <a:pt x="356574" y="272246"/>
                        <a:pt x="347483" y="269247"/>
                        <a:pt x="339905" y="263762"/>
                      </a:cubicBezTo>
                      <a:lnTo>
                        <a:pt x="294483" y="230752"/>
                      </a:lnTo>
                      <a:cubicBezTo>
                        <a:pt x="294123" y="230452"/>
                        <a:pt x="293922" y="230032"/>
                        <a:pt x="293542" y="229751"/>
                      </a:cubicBezTo>
                      <a:lnTo>
                        <a:pt x="251123" y="198923"/>
                      </a:lnTo>
                      <a:cubicBezTo>
                        <a:pt x="242379" y="192157"/>
                        <a:pt x="229806" y="193762"/>
                        <a:pt x="223042" y="202506"/>
                      </a:cubicBezTo>
                      <a:cubicBezTo>
                        <a:pt x="216276" y="211250"/>
                        <a:pt x="217879" y="223822"/>
                        <a:pt x="226623" y="230588"/>
                      </a:cubicBezTo>
                      <a:cubicBezTo>
                        <a:pt x="226949" y="230840"/>
                        <a:pt x="227282" y="231081"/>
                        <a:pt x="227622" y="231313"/>
                      </a:cubicBezTo>
                      <a:lnTo>
                        <a:pt x="262254" y="256516"/>
                      </a:lnTo>
                      <a:lnTo>
                        <a:pt x="262254" y="535691"/>
                      </a:lnTo>
                      <a:lnTo>
                        <a:pt x="516486" y="535691"/>
                      </a:lnTo>
                      <a:cubicBezTo>
                        <a:pt x="541639" y="535725"/>
                        <a:pt x="562016" y="556120"/>
                        <a:pt x="562028" y="581273"/>
                      </a:cubicBezTo>
                      <a:lnTo>
                        <a:pt x="562028" y="994770"/>
                      </a:lnTo>
                      <a:close/>
                    </a:path>
                  </a:pathLst>
                </a:custGeom>
                <a:solidFill>
                  <a:srgbClr val="153879"/>
                </a:solidFill>
                <a:ln w="19943"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E14B6688-C1A0-4973-8F54-FF0A673C9168}"/>
                    </a:ext>
                  </a:extLst>
                </p:cNvPr>
                <p:cNvSpPr/>
                <p:nvPr/>
              </p:nvSpPr>
              <p:spPr>
                <a:xfrm>
                  <a:off x="9951389" y="4238782"/>
                  <a:ext cx="280256" cy="280256"/>
                </a:xfrm>
                <a:custGeom>
                  <a:avLst/>
                  <a:gdLst>
                    <a:gd name="connsiteX0" fmla="*/ 140128 w 280256"/>
                    <a:gd name="connsiteY0" fmla="*/ 280256 h 280256"/>
                    <a:gd name="connsiteX1" fmla="*/ 280256 w 280256"/>
                    <a:gd name="connsiteY1" fmla="*/ 140128 h 280256"/>
                    <a:gd name="connsiteX2" fmla="*/ 140128 w 280256"/>
                    <a:gd name="connsiteY2" fmla="*/ 0 h 280256"/>
                    <a:gd name="connsiteX3" fmla="*/ 0 w 280256"/>
                    <a:gd name="connsiteY3" fmla="*/ 140128 h 280256"/>
                    <a:gd name="connsiteX4" fmla="*/ 140128 w 280256"/>
                    <a:gd name="connsiteY4" fmla="*/ 280256 h 280256"/>
                    <a:gd name="connsiteX5" fmla="*/ 140128 w 280256"/>
                    <a:gd name="connsiteY5" fmla="*/ 40037 h 280256"/>
                    <a:gd name="connsiteX6" fmla="*/ 240220 w 280256"/>
                    <a:gd name="connsiteY6" fmla="*/ 140128 h 280256"/>
                    <a:gd name="connsiteX7" fmla="*/ 140128 w 280256"/>
                    <a:gd name="connsiteY7" fmla="*/ 240220 h 280256"/>
                    <a:gd name="connsiteX8" fmla="*/ 40037 w 280256"/>
                    <a:gd name="connsiteY8" fmla="*/ 140128 h 280256"/>
                    <a:gd name="connsiteX9" fmla="*/ 140128 w 280256"/>
                    <a:gd name="connsiteY9" fmla="*/ 40037 h 2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56" h="280256">
                      <a:moveTo>
                        <a:pt x="140128" y="280256"/>
                      </a:moveTo>
                      <a:cubicBezTo>
                        <a:pt x="217519" y="280256"/>
                        <a:pt x="280256" y="217519"/>
                        <a:pt x="280256" y="140128"/>
                      </a:cubicBezTo>
                      <a:cubicBezTo>
                        <a:pt x="280256" y="62737"/>
                        <a:pt x="217519" y="0"/>
                        <a:pt x="140128" y="0"/>
                      </a:cubicBezTo>
                      <a:cubicBezTo>
                        <a:pt x="62737" y="0"/>
                        <a:pt x="0" y="62737"/>
                        <a:pt x="0" y="140128"/>
                      </a:cubicBezTo>
                      <a:cubicBezTo>
                        <a:pt x="78" y="217487"/>
                        <a:pt x="62769" y="280178"/>
                        <a:pt x="140128" y="280256"/>
                      </a:cubicBezTo>
                      <a:close/>
                      <a:moveTo>
                        <a:pt x="140128" y="40037"/>
                      </a:moveTo>
                      <a:cubicBezTo>
                        <a:pt x="195407" y="40037"/>
                        <a:pt x="240220" y="84850"/>
                        <a:pt x="240220" y="140128"/>
                      </a:cubicBezTo>
                      <a:cubicBezTo>
                        <a:pt x="240220" y="195407"/>
                        <a:pt x="195407" y="240220"/>
                        <a:pt x="140128" y="240220"/>
                      </a:cubicBezTo>
                      <a:cubicBezTo>
                        <a:pt x="84850" y="240220"/>
                        <a:pt x="40037" y="195407"/>
                        <a:pt x="40037" y="140128"/>
                      </a:cubicBezTo>
                      <a:cubicBezTo>
                        <a:pt x="40037" y="84850"/>
                        <a:pt x="84850" y="40037"/>
                        <a:pt x="140128" y="40037"/>
                      </a:cubicBezTo>
                      <a:close/>
                    </a:path>
                  </a:pathLst>
                </a:custGeom>
                <a:solidFill>
                  <a:srgbClr val="153879"/>
                </a:solidFill>
                <a:ln w="19943" cap="flat">
                  <a:noFill/>
                  <a:prstDash val="solid"/>
                  <a:miter/>
                </a:ln>
              </p:spPr>
              <p:txBody>
                <a:bodyPr rtlCol="0" anchor="ctr"/>
                <a:lstStyle/>
                <a:p>
                  <a:endParaRPr lang="en-US" dirty="0"/>
                </a:p>
              </p:txBody>
            </p:sp>
          </p:grpSp>
          <p:sp>
            <p:nvSpPr>
              <p:cNvPr id="50" name="Rectangle 49">
                <a:extLst>
                  <a:ext uri="{FF2B5EF4-FFF2-40B4-BE49-F238E27FC236}">
                    <a16:creationId xmlns:a16="http://schemas.microsoft.com/office/drawing/2014/main" id="{79C129BA-8DA6-42FD-8B5A-F6CEFCB0A8B2}"/>
                  </a:ext>
                </a:extLst>
              </p:cNvPr>
              <p:cNvSpPr/>
              <p:nvPr/>
            </p:nvSpPr>
            <p:spPr>
              <a:xfrm>
                <a:off x="10555224" y="4879785"/>
                <a:ext cx="36576" cy="27432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1BBFC83-F060-43FE-B012-B6B14C62CD48}"/>
                  </a:ext>
                </a:extLst>
              </p:cNvPr>
              <p:cNvSpPr/>
              <p:nvPr/>
            </p:nvSpPr>
            <p:spPr>
              <a:xfrm rot="16200000">
                <a:off x="10395204" y="4970349"/>
                <a:ext cx="36576" cy="356616"/>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cxnSp>
        <p:nvCxnSpPr>
          <p:cNvPr id="58" name="Straight Connector 57">
            <a:extLst>
              <a:ext uri="{FF2B5EF4-FFF2-40B4-BE49-F238E27FC236}">
                <a16:creationId xmlns:a16="http://schemas.microsoft.com/office/drawing/2014/main" id="{86FB9108-BD77-4318-A0C3-8E13B19FA0FF}"/>
              </a:ext>
            </a:extLst>
          </p:cNvPr>
          <p:cNvCxnSpPr/>
          <p:nvPr/>
        </p:nvCxnSpPr>
        <p:spPr>
          <a:xfrm>
            <a:off x="7213315" y="3762558"/>
            <a:ext cx="4292885" cy="0"/>
          </a:xfrm>
          <a:prstGeom prst="line">
            <a:avLst/>
          </a:prstGeom>
          <a:ln>
            <a:solidFill>
              <a:srgbClr val="153879"/>
            </a:solidFill>
          </a:ln>
        </p:spPr>
        <p:style>
          <a:lnRef idx="1">
            <a:schemeClr val="accent1"/>
          </a:lnRef>
          <a:fillRef idx="0">
            <a:schemeClr val="accent1"/>
          </a:fillRef>
          <a:effectRef idx="0">
            <a:schemeClr val="accent1"/>
          </a:effectRef>
          <a:fontRef idx="minor">
            <a:schemeClr val="tx1"/>
          </a:fontRef>
        </p:style>
      </p:cxnSp>
      <p:pic>
        <p:nvPicPr>
          <p:cNvPr id="60" name="Graphic 59" descr="Badge 3">
            <a:extLst>
              <a:ext uri="{FF2B5EF4-FFF2-40B4-BE49-F238E27FC236}">
                <a16:creationId xmlns:a16="http://schemas.microsoft.com/office/drawing/2014/main" id="{F27686C6-B950-4AE8-8066-DF96A6576A8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315200" y="3886200"/>
            <a:ext cx="457200" cy="457200"/>
          </a:xfrm>
          <a:prstGeom prst="rect">
            <a:avLst/>
          </a:prstGeom>
        </p:spPr>
      </p:pic>
      <p:pic>
        <p:nvPicPr>
          <p:cNvPr id="62" name="Graphic 61" descr="Telephone">
            <a:extLst>
              <a:ext uri="{FF2B5EF4-FFF2-40B4-BE49-F238E27FC236}">
                <a16:creationId xmlns:a16="http://schemas.microsoft.com/office/drawing/2014/main" id="{468B70FF-58F4-4508-9732-4A6DDFE6E56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26493" y="4264319"/>
            <a:ext cx="1066800" cy="1066800"/>
          </a:xfrm>
          <a:prstGeom prst="rect">
            <a:avLst/>
          </a:prstGeom>
        </p:spPr>
      </p:pic>
      <p:sp>
        <p:nvSpPr>
          <p:cNvPr id="63" name="TextBox 62">
            <a:extLst>
              <a:ext uri="{FF2B5EF4-FFF2-40B4-BE49-F238E27FC236}">
                <a16:creationId xmlns:a16="http://schemas.microsoft.com/office/drawing/2014/main" id="{F817B519-627C-4FA3-843C-8544AC1F3F9E}"/>
              </a:ext>
            </a:extLst>
          </p:cNvPr>
          <p:cNvSpPr txBox="1"/>
          <p:nvPr/>
        </p:nvSpPr>
        <p:spPr>
          <a:xfrm>
            <a:off x="9225975" y="5302202"/>
            <a:ext cx="2422907" cy="677108"/>
          </a:xfrm>
          <a:prstGeom prst="rect">
            <a:avLst/>
          </a:prstGeom>
          <a:noFill/>
        </p:spPr>
        <p:txBody>
          <a:bodyPr wrap="square" rtlCol="0">
            <a:spAutoFit/>
          </a:bodyPr>
          <a:lstStyle/>
          <a:p>
            <a:pPr algn="ctr"/>
            <a:r>
              <a:rPr lang="en-US" dirty="0">
                <a:solidFill>
                  <a:srgbClr val="153879"/>
                </a:solidFill>
              </a:rPr>
              <a:t>[project manager]</a:t>
            </a:r>
          </a:p>
          <a:p>
            <a:pPr algn="ctr"/>
            <a:r>
              <a:rPr lang="en-US" sz="2000" dirty="0">
                <a:solidFill>
                  <a:srgbClr val="153879"/>
                </a:solidFill>
              </a:rPr>
              <a:t>(###) ###-####</a:t>
            </a:r>
          </a:p>
        </p:txBody>
      </p:sp>
      <p:grpSp>
        <p:nvGrpSpPr>
          <p:cNvPr id="21" name="Group 20">
            <a:extLst>
              <a:ext uri="{FF2B5EF4-FFF2-40B4-BE49-F238E27FC236}">
                <a16:creationId xmlns:a16="http://schemas.microsoft.com/office/drawing/2014/main" id="{96F147D8-3B67-451C-923C-6D3F6A4297D6}"/>
              </a:ext>
            </a:extLst>
          </p:cNvPr>
          <p:cNvGrpSpPr/>
          <p:nvPr/>
        </p:nvGrpSpPr>
        <p:grpSpPr>
          <a:xfrm>
            <a:off x="10366006" y="2057400"/>
            <a:ext cx="409391" cy="409391"/>
            <a:chOff x="10366006" y="2057400"/>
            <a:chExt cx="409391" cy="409391"/>
          </a:xfrm>
        </p:grpSpPr>
        <p:sp>
          <p:nvSpPr>
            <p:cNvPr id="20" name="Oval 19">
              <a:extLst>
                <a:ext uri="{FF2B5EF4-FFF2-40B4-BE49-F238E27FC236}">
                  <a16:creationId xmlns:a16="http://schemas.microsoft.com/office/drawing/2014/main" id="{E1091FCC-141F-4230-A306-9757444A2309}"/>
                </a:ext>
              </a:extLst>
            </p:cNvPr>
            <p:cNvSpPr/>
            <p:nvPr/>
          </p:nvSpPr>
          <p:spPr>
            <a:xfrm>
              <a:off x="10515600" y="2057400"/>
              <a:ext cx="129450" cy="2895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Graphic 6" descr="Radio microphone">
              <a:extLst>
                <a:ext uri="{FF2B5EF4-FFF2-40B4-BE49-F238E27FC236}">
                  <a16:creationId xmlns:a16="http://schemas.microsoft.com/office/drawing/2014/main" id="{0B64FF60-69F2-4D27-A262-AAD55D5A226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0366006" y="2057400"/>
              <a:ext cx="409391" cy="409391"/>
            </a:xfrm>
            <a:prstGeom prst="rect">
              <a:avLst/>
            </a:prstGeom>
          </p:spPr>
        </p:pic>
      </p:grpSp>
    </p:spTree>
    <p:extLst>
      <p:ext uri="{BB962C8B-B14F-4D97-AF65-F5344CB8AC3E}">
        <p14:creationId xmlns:p14="http://schemas.microsoft.com/office/powerpoint/2010/main" val="192781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7388FA-D4D7-45EF-9565-D29C7813C48C}"/>
              </a:ext>
            </a:extLst>
          </p:cNvPr>
          <p:cNvGrpSpPr/>
          <p:nvPr/>
        </p:nvGrpSpPr>
        <p:grpSpPr>
          <a:xfrm>
            <a:off x="1325880" y="1828800"/>
            <a:ext cx="3408921" cy="4099636"/>
            <a:chOff x="4876800" y="1828800"/>
            <a:chExt cx="3408921" cy="4099636"/>
          </a:xfrm>
        </p:grpSpPr>
        <p:sp>
          <p:nvSpPr>
            <p:cNvPr id="6" name="Text Placeholder 10">
              <a:extLst>
                <a:ext uri="{FF2B5EF4-FFF2-40B4-BE49-F238E27FC236}">
                  <a16:creationId xmlns:a16="http://schemas.microsoft.com/office/drawing/2014/main" id="{E5C34F2F-679A-4980-8154-36D3F18D67DC}"/>
                </a:ext>
              </a:extLst>
            </p:cNvPr>
            <p:cNvSpPr txBox="1">
              <a:spLocks/>
            </p:cNvSpPr>
            <p:nvPr/>
          </p:nvSpPr>
          <p:spPr>
            <a:xfrm>
              <a:off x="4876800" y="1828800"/>
              <a:ext cx="3408921" cy="4099636"/>
            </a:xfrm>
            <a:prstGeom prst="rect">
              <a:avLst/>
            </a:prstGeom>
            <a:noFill/>
            <a:ln>
              <a:solidFill>
                <a:schemeClr val="bg1">
                  <a:lumMod val="65000"/>
                </a:schemeClr>
              </a:solidFill>
            </a:ln>
          </p:spPr>
          <p:txBody>
            <a:bodyPr lIns="457200" tIns="91440" rIns="365760" bIns="27432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comments and questions are part of the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Public Record</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8" name="Picture 7" descr="A close up of a logo&#10;&#10;Description automatically generated">
              <a:extLst>
                <a:ext uri="{FF2B5EF4-FFF2-40B4-BE49-F238E27FC236}">
                  <a16:creationId xmlns:a16="http://schemas.microsoft.com/office/drawing/2014/main" id="{D6F47B41-7362-4B76-9E28-F82EED81F209}"/>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40142" y="2219272"/>
              <a:ext cx="1592807" cy="1592807"/>
            </a:xfrm>
            <a:prstGeom prst="rect">
              <a:avLst/>
            </a:prstGeom>
          </p:spPr>
        </p:pic>
      </p:grpSp>
      <p:sp>
        <p:nvSpPr>
          <p:cNvPr id="5" name="Text Placeholder 10">
            <a:extLst>
              <a:ext uri="{FF2B5EF4-FFF2-40B4-BE49-F238E27FC236}">
                <a16:creationId xmlns:a16="http://schemas.microsoft.com/office/drawing/2014/main" id="{2A10A3F4-3CB3-40F4-B0EA-0931EB4D3371}"/>
              </a:ext>
            </a:extLst>
          </p:cNvPr>
          <p:cNvSpPr txBox="1">
            <a:spLocks/>
          </p:cNvSpPr>
          <p:nvPr/>
        </p:nvSpPr>
        <p:spPr>
          <a:xfrm>
            <a:off x="8458200" y="1828800"/>
            <a:ext cx="3417113" cy="4099636"/>
          </a:xfrm>
          <a:prstGeom prst="rect">
            <a:avLst/>
          </a:prstGeom>
          <a:noFill/>
          <a:ln>
            <a:solidFill>
              <a:schemeClr val="bg1">
                <a:lumMod val="65000"/>
              </a:schemeClr>
            </a:solidFill>
          </a:ln>
        </p:spPr>
        <p:txBody>
          <a:bodyPr lIns="365760" tIns="91440" rIns="365760" bIns="274320" anchor="b" anchorCtr="0"/>
          <a:lstStyle>
            <a:defPPr>
              <a:defRPr lang="en-US"/>
            </a:defPPr>
            <a:lvl1pPr indent="0" algn="ctr" defTabSz="914400">
              <a:lnSpc>
                <a:spcPct val="100000"/>
              </a:lnSpc>
              <a:spcBef>
                <a:spcPts val="1000"/>
              </a:spcBef>
              <a:spcAft>
                <a:spcPts val="600"/>
              </a:spcAft>
              <a:buFont typeface="Arial" panose="020B0604020202020204" pitchFamily="34" charset="0"/>
              <a:buNone/>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4572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registrants will receive a link to the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meeting recording</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grpSp>
        <p:nvGrpSpPr>
          <p:cNvPr id="3" name="Group 2">
            <a:extLst>
              <a:ext uri="{FF2B5EF4-FFF2-40B4-BE49-F238E27FC236}">
                <a16:creationId xmlns:a16="http://schemas.microsoft.com/office/drawing/2014/main" id="{8A8D2960-264F-4307-8DF9-E1310D88E30B}"/>
              </a:ext>
            </a:extLst>
          </p:cNvPr>
          <p:cNvGrpSpPr/>
          <p:nvPr/>
        </p:nvGrpSpPr>
        <p:grpSpPr>
          <a:xfrm>
            <a:off x="4873752" y="1828800"/>
            <a:ext cx="3417573" cy="4099636"/>
            <a:chOff x="1325880" y="1828800"/>
            <a:chExt cx="3417573" cy="4099636"/>
          </a:xfrm>
        </p:grpSpPr>
        <p:sp>
          <p:nvSpPr>
            <p:cNvPr id="4" name="Text Placeholder 8">
              <a:extLst>
                <a:ext uri="{FF2B5EF4-FFF2-40B4-BE49-F238E27FC236}">
                  <a16:creationId xmlns:a16="http://schemas.microsoft.com/office/drawing/2014/main" id="{C3F6C51D-39F8-4EB6-844C-A219CCDDEDA3}"/>
                </a:ext>
              </a:extLst>
            </p:cNvPr>
            <p:cNvSpPr txBox="1">
              <a:spLocks/>
            </p:cNvSpPr>
            <p:nvPr/>
          </p:nvSpPr>
          <p:spPr>
            <a:xfrm>
              <a:off x="1325880" y="1828800"/>
              <a:ext cx="3417573" cy="4099636"/>
            </a:xfrm>
            <a:prstGeom prst="rect">
              <a:avLst/>
            </a:prstGeom>
            <a:noFill/>
            <a:ln>
              <a:solidFill>
                <a:schemeClr val="bg1">
                  <a:lumMod val="65000"/>
                </a:schemeClr>
              </a:solidFill>
            </a:ln>
          </p:spPr>
          <p:txBody>
            <a:bodyPr lIns="274320" tIns="91440" rIns="274320" bIns="274320" anchor="b"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4572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Please submit your comments and questions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by [ date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3600" b="0" i="0" u="none" strike="noStrike" kern="1200" cap="none" spc="0" normalizeH="0" baseline="0" noProof="0" dirty="0">
                <a:ln>
                  <a:noFill/>
                </a:ln>
                <a:solidFill>
                  <a:srgbClr val="51B647">
                    <a:lumMod val="75000"/>
                  </a:srgbClr>
                </a:solidFill>
                <a:effectLst/>
                <a:uLnTx/>
                <a:uFillTx/>
                <a:latin typeface="Arial" panose="020B0604020202020204" pitchFamily="34" charset="0"/>
                <a:ea typeface="+mn-ea"/>
                <a:cs typeface="Arial" panose="020B0604020202020204" pitchFamily="34" charset="0"/>
              </a:endParaRPr>
            </a:p>
          </p:txBody>
        </p:sp>
        <p:pic>
          <p:nvPicPr>
            <p:cNvPr id="7" name="Graphic 6" descr="Email">
              <a:extLst>
                <a:ext uri="{FF2B5EF4-FFF2-40B4-BE49-F238E27FC236}">
                  <a16:creationId xmlns:a16="http://schemas.microsoft.com/office/drawing/2014/main" id="{EBE1506C-8102-47E9-B519-1B42784B90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2569" y="2219269"/>
              <a:ext cx="1654345" cy="1654345"/>
            </a:xfrm>
            <a:prstGeom prst="rect">
              <a:avLst/>
            </a:prstGeom>
          </p:spPr>
        </p:pic>
      </p:grpSp>
      <p:sp>
        <p:nvSpPr>
          <p:cNvPr id="9" name="Freeform: Shape 8">
            <a:extLst>
              <a:ext uri="{FF2B5EF4-FFF2-40B4-BE49-F238E27FC236}">
                <a16:creationId xmlns:a16="http://schemas.microsoft.com/office/drawing/2014/main" id="{FB4396E2-DC2E-4075-B75C-178C90D7EFB8}"/>
              </a:ext>
            </a:extLst>
          </p:cNvPr>
          <p:cNvSpPr>
            <a:spLocks noChangeAspect="1"/>
          </p:cNvSpPr>
          <p:nvPr/>
        </p:nvSpPr>
        <p:spPr>
          <a:xfrm>
            <a:off x="9852066" y="2386682"/>
            <a:ext cx="974805" cy="1257985"/>
          </a:xfrm>
          <a:custGeom>
            <a:avLst/>
            <a:gdLst>
              <a:gd name="connsiteX0" fmla="*/ 0 w 190500"/>
              <a:gd name="connsiteY0" fmla="*/ 0 h 245840"/>
              <a:gd name="connsiteX1" fmla="*/ 190500 w 190500"/>
              <a:gd name="connsiteY1" fmla="*/ 122873 h 245840"/>
              <a:gd name="connsiteX2" fmla="*/ 0 w 190500"/>
              <a:gd name="connsiteY2" fmla="*/ 245840 h 245840"/>
              <a:gd name="connsiteX3" fmla="*/ 0 w 190500"/>
              <a:gd name="connsiteY3" fmla="*/ 0 h 245840"/>
            </a:gdLst>
            <a:ahLst/>
            <a:cxnLst>
              <a:cxn ang="0">
                <a:pos x="connsiteX0" y="connsiteY0"/>
              </a:cxn>
              <a:cxn ang="0">
                <a:pos x="connsiteX1" y="connsiteY1"/>
              </a:cxn>
              <a:cxn ang="0">
                <a:pos x="connsiteX2" y="connsiteY2"/>
              </a:cxn>
              <a:cxn ang="0">
                <a:pos x="connsiteX3" y="connsiteY3"/>
              </a:cxn>
            </a:cxnLst>
            <a:rect l="l" t="t" r="r" b="b"/>
            <a:pathLst>
              <a:path w="190500" h="245840">
                <a:moveTo>
                  <a:pt x="0" y="0"/>
                </a:moveTo>
                <a:lnTo>
                  <a:pt x="190500" y="122873"/>
                </a:lnTo>
                <a:lnTo>
                  <a:pt x="0" y="245840"/>
                </a:lnTo>
                <a:lnTo>
                  <a:pt x="0" y="0"/>
                </a:lnTo>
                <a:close/>
              </a:path>
            </a:pathLst>
          </a:custGeom>
          <a:solidFill>
            <a:srgbClr val="1F428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B700908A-489B-47BB-A0E1-05CFA09363BB}"/>
              </a:ext>
            </a:extLst>
          </p:cNvPr>
          <p:cNvGrpSpPr/>
          <p:nvPr/>
        </p:nvGrpSpPr>
        <p:grpSpPr>
          <a:xfrm>
            <a:off x="11506200" y="6324600"/>
            <a:ext cx="457200" cy="304800"/>
            <a:chOff x="8412480" y="6309360"/>
            <a:chExt cx="457200" cy="304800"/>
          </a:xfrm>
        </p:grpSpPr>
        <p:sp>
          <p:nvSpPr>
            <p:cNvPr id="12" name="Oval 11">
              <a:extLst>
                <a:ext uri="{FF2B5EF4-FFF2-40B4-BE49-F238E27FC236}">
                  <a16:creationId xmlns:a16="http://schemas.microsoft.com/office/drawing/2014/main" id="{467C6D08-238B-44F1-A2BA-92723FF2BD80}"/>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Slide Number Placeholder 3">
              <a:extLst>
                <a:ext uri="{FF2B5EF4-FFF2-40B4-BE49-F238E27FC236}">
                  <a16:creationId xmlns:a16="http://schemas.microsoft.com/office/drawing/2014/main" id="{F2E55BE6-0D23-4073-9866-3FF11DD32480}"/>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 name="Title 2">
            <a:extLst>
              <a:ext uri="{FF2B5EF4-FFF2-40B4-BE49-F238E27FC236}">
                <a16:creationId xmlns:a16="http://schemas.microsoft.com/office/drawing/2014/main" id="{BE337CB6-3492-48E9-A562-01E4D2C1470A}"/>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About Your Comments and Questions</a:t>
            </a:r>
          </a:p>
        </p:txBody>
      </p:sp>
    </p:spTree>
    <p:extLst>
      <p:ext uri="{BB962C8B-B14F-4D97-AF65-F5344CB8AC3E}">
        <p14:creationId xmlns:p14="http://schemas.microsoft.com/office/powerpoint/2010/main" val="3160108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387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828800" y="2819399"/>
            <a:ext cx="8534400"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PUBLIC MEETING/HEARING COMPLIANCE</a:t>
            </a:r>
          </a:p>
          <a:p>
            <a:r>
              <a:rPr lang="en-US" sz="1800" dirty="0">
                <a:solidFill>
                  <a:srgbClr val="153879"/>
                </a:solidFill>
                <a:effectLst/>
                <a:ea typeface="+mn-ea"/>
              </a:rPr>
              <a:t>SAMPLE SLIDES AND SCRIPTS</a:t>
            </a:r>
          </a:p>
        </p:txBody>
      </p:sp>
      <p:grpSp>
        <p:nvGrpSpPr>
          <p:cNvPr id="3" name="Group 2">
            <a:extLst>
              <a:ext uri="{FF2B5EF4-FFF2-40B4-BE49-F238E27FC236}">
                <a16:creationId xmlns:a16="http://schemas.microsoft.com/office/drawing/2014/main" id="{E9679E00-0D4A-4CB0-B890-79841A38CC08}"/>
              </a:ext>
            </a:extLst>
          </p:cNvPr>
          <p:cNvGrpSpPr/>
          <p:nvPr/>
        </p:nvGrpSpPr>
        <p:grpSpPr>
          <a:xfrm>
            <a:off x="11506200" y="6324600"/>
            <a:ext cx="457200" cy="304800"/>
            <a:chOff x="8412480" y="6309360"/>
            <a:chExt cx="457200" cy="304800"/>
          </a:xfrm>
        </p:grpSpPr>
        <p:sp>
          <p:nvSpPr>
            <p:cNvPr id="5" name="Oval 4">
              <a:extLst>
                <a:ext uri="{FF2B5EF4-FFF2-40B4-BE49-F238E27FC236}">
                  <a16:creationId xmlns:a16="http://schemas.microsoft.com/office/drawing/2014/main" id="{2FE35F8B-31C2-419B-9D16-ED94A327A875}"/>
                </a:ext>
              </a:extLst>
            </p:cNvPr>
            <p:cNvSpPr/>
            <p:nvPr/>
          </p:nvSpPr>
          <p:spPr>
            <a:xfrm>
              <a:off x="8519160" y="63093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Slide Number Placeholder 3">
              <a:extLst>
                <a:ext uri="{FF2B5EF4-FFF2-40B4-BE49-F238E27FC236}">
                  <a16:creationId xmlns:a16="http://schemas.microsoft.com/office/drawing/2014/main" id="{7E805F83-207A-4419-AA4C-A1B07C52C351}"/>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sysClr val="windowText" lastClr="000000"/>
                  </a:solidFill>
                </a:rPr>
                <a:t> </a:t>
              </a:r>
              <a:fld id="{60B97012-0F89-47F0-A4E4-7FD79E709386}" type="slidenum">
                <a:rPr lang="en-US" sz="1200" smtClean="0">
                  <a:solidFill>
                    <a:sysClr val="windowText" lastClr="000000"/>
                  </a:solidFill>
                </a:rPr>
                <a:pPr algn="ctr">
                  <a:defRPr/>
                </a:pPr>
                <a:t>18</a:t>
              </a:fld>
              <a:endParaRPr lang="en-US" sz="1200" dirty="0">
                <a:solidFill>
                  <a:sysClr val="windowText" lastClr="000000"/>
                </a:solidFill>
              </a:endParaRPr>
            </a:p>
          </p:txBody>
        </p:sp>
      </p:grpSp>
    </p:spTree>
    <p:extLst>
      <p:ext uri="{BB962C8B-B14F-4D97-AF65-F5344CB8AC3E}">
        <p14:creationId xmlns:p14="http://schemas.microsoft.com/office/powerpoint/2010/main" val="259034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8998CC10-E59A-4C65-9D4C-FEC265B0686B}"/>
              </a:ext>
            </a:extLst>
          </p:cNvPr>
          <p:cNvSpPr txBox="1">
            <a:spLocks/>
          </p:cNvSpPr>
          <p:nvPr/>
        </p:nvSpPr>
        <p:spPr>
          <a:xfrm>
            <a:off x="1322696" y="1219200"/>
            <a:ext cx="3505200" cy="2398776"/>
          </a:xfrm>
          <a:prstGeom prst="rect">
            <a:avLst/>
          </a:prstGeom>
          <a:solidFill>
            <a:srgbClr val="153879"/>
          </a:solidFill>
          <a:ln>
            <a:noFill/>
          </a:ln>
        </p:spPr>
        <p:txBody>
          <a:bodyPr lIns="274320" tIns="91440" rIns="274320" bIns="27432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nSpc>
                <a:spcPct val="90000"/>
              </a:lnSpc>
              <a:spcBef>
                <a:spcPts val="0"/>
              </a:spcBef>
              <a:spcAft>
                <a:spcPts val="1500"/>
              </a:spcAft>
              <a:buNone/>
              <a:defRPr/>
            </a:pPr>
            <a:r>
              <a:rPr lang="en-US" sz="4000" b="1" dirty="0">
                <a:solidFill>
                  <a:schemeClr val="bg1"/>
                </a:solidFill>
                <a:latin typeface="Arial" panose="020B0604020202020204" pitchFamily="34" charset="0"/>
                <a:cs typeface="Arial" panose="020B0604020202020204" pitchFamily="34" charset="0"/>
              </a:rPr>
              <a:t>Title VI Compliance</a:t>
            </a:r>
          </a:p>
        </p:txBody>
      </p:sp>
      <p:sp>
        <p:nvSpPr>
          <p:cNvPr id="7" name="Text Placeholder 10">
            <a:extLst>
              <a:ext uri="{FF2B5EF4-FFF2-40B4-BE49-F238E27FC236}">
                <a16:creationId xmlns:a16="http://schemas.microsoft.com/office/drawing/2014/main" id="{A649FAF6-A533-4DC3-A367-44A1AB57423F}"/>
              </a:ext>
            </a:extLst>
          </p:cNvPr>
          <p:cNvSpPr txBox="1">
            <a:spLocks/>
          </p:cNvSpPr>
          <p:nvPr/>
        </p:nvSpPr>
        <p:spPr>
          <a:xfrm>
            <a:off x="2819400" y="6108192"/>
            <a:ext cx="6781800" cy="673608"/>
          </a:xfrm>
          <a:prstGeom prst="rect">
            <a:avLst/>
          </a:prstGeom>
          <a:noFill/>
          <a:ln>
            <a:noFill/>
          </a:ln>
        </p:spPr>
        <p:txBody>
          <a:bodyPr lIns="91440" tIns="91440" rIns="91440" bIns="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gn="ctr">
              <a:lnSpc>
                <a:spcPct val="90000"/>
              </a:lnSpc>
              <a:spcBef>
                <a:spcPts val="0"/>
              </a:spcBef>
              <a:spcAft>
                <a:spcPts val="100"/>
              </a:spcAft>
              <a:buNone/>
              <a:defRPr/>
            </a:pPr>
            <a:r>
              <a:rPr lang="en-US" sz="1800" i="1" dirty="0">
                <a:solidFill>
                  <a:srgbClr val="153879"/>
                </a:solidFill>
                <a:latin typeface="Arial" panose="020B0604020202020204" pitchFamily="34" charset="0"/>
                <a:cs typeface="Arial" panose="020B0604020202020204" pitchFamily="34" charset="0"/>
              </a:rPr>
              <a:t>All inquiries or concerns will be handled according to FDOT procedure and in a prompt and courteous manner. </a:t>
            </a:r>
          </a:p>
        </p:txBody>
      </p:sp>
      <p:grpSp>
        <p:nvGrpSpPr>
          <p:cNvPr id="6" name="Group 5">
            <a:extLst>
              <a:ext uri="{FF2B5EF4-FFF2-40B4-BE49-F238E27FC236}">
                <a16:creationId xmlns:a16="http://schemas.microsoft.com/office/drawing/2014/main" id="{CA176044-D548-4D5C-AFAD-8B3ECFD45A46}"/>
              </a:ext>
            </a:extLst>
          </p:cNvPr>
          <p:cNvGrpSpPr/>
          <p:nvPr/>
        </p:nvGrpSpPr>
        <p:grpSpPr>
          <a:xfrm>
            <a:off x="11506200" y="6324600"/>
            <a:ext cx="457200" cy="304800"/>
            <a:chOff x="8412480" y="6309360"/>
            <a:chExt cx="457200" cy="304800"/>
          </a:xfrm>
        </p:grpSpPr>
        <p:sp>
          <p:nvSpPr>
            <p:cNvPr id="8" name="Oval 7">
              <a:extLst>
                <a:ext uri="{FF2B5EF4-FFF2-40B4-BE49-F238E27FC236}">
                  <a16:creationId xmlns:a16="http://schemas.microsoft.com/office/drawing/2014/main" id="{E87271FF-8F11-41D9-8608-E77193D74CD0}"/>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3">
              <a:extLst>
                <a:ext uri="{FF2B5EF4-FFF2-40B4-BE49-F238E27FC236}">
                  <a16:creationId xmlns:a16="http://schemas.microsoft.com/office/drawing/2014/main" id="{E7914CDC-300D-4DA4-8C7A-56B9ED1B1549}"/>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19</a:t>
              </a:fld>
              <a:endParaRPr lang="en-US" sz="1200" dirty="0">
                <a:solidFill>
                  <a:prstClr val="white"/>
                </a:solidFill>
              </a:endParaRPr>
            </a:p>
          </p:txBody>
        </p:sp>
      </p:grpSp>
      <p:sp>
        <p:nvSpPr>
          <p:cNvPr id="14" name="Text Placeholder 10">
            <a:extLst>
              <a:ext uri="{FF2B5EF4-FFF2-40B4-BE49-F238E27FC236}">
                <a16:creationId xmlns:a16="http://schemas.microsoft.com/office/drawing/2014/main" id="{E1BCC505-55A2-4E0C-899C-60EDE2A6267F}"/>
              </a:ext>
            </a:extLst>
          </p:cNvPr>
          <p:cNvSpPr txBox="1">
            <a:spLocks/>
          </p:cNvSpPr>
          <p:nvPr/>
        </p:nvSpPr>
        <p:spPr>
          <a:xfrm>
            <a:off x="7086600" y="3672840"/>
            <a:ext cx="4952999" cy="2209800"/>
          </a:xfrm>
          <a:prstGeom prst="rect">
            <a:avLst/>
          </a:prstGeom>
          <a:solidFill>
            <a:schemeClr val="bg1"/>
          </a:solidFill>
          <a:ln>
            <a:noFill/>
          </a:ln>
        </p:spPr>
        <p:txBody>
          <a:bodyPr lIns="182880" tIns="137160" rIns="91440" bIns="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[Name]</a:t>
            </a:r>
          </a:p>
          <a:p>
            <a:pPr marL="0" indent="0">
              <a:lnSpc>
                <a:spcPct val="100000"/>
              </a:lnSpc>
              <a:spcBef>
                <a:spcPts val="0"/>
              </a:spcBef>
              <a:spcAft>
                <a:spcPts val="100"/>
              </a:spcAft>
              <a:buNone/>
              <a:defRPr/>
            </a:pPr>
            <a:r>
              <a:rPr lang="en-US" sz="2100" b="1" dirty="0">
                <a:solidFill>
                  <a:srgbClr val="000000"/>
                </a:solidFill>
                <a:latin typeface="Arial" panose="020B0604020202020204" pitchFamily="34" charset="0"/>
                <a:cs typeface="Arial" panose="020B0604020202020204" pitchFamily="34" charset="0"/>
              </a:rPr>
              <a:t>State Title VI Coordinator </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[Address]</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[Address]</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[Telephone number]</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[Email address]</a:t>
            </a:r>
          </a:p>
        </p:txBody>
      </p:sp>
      <p:sp>
        <p:nvSpPr>
          <p:cNvPr id="16" name="Text Placeholder 10">
            <a:extLst>
              <a:ext uri="{FF2B5EF4-FFF2-40B4-BE49-F238E27FC236}">
                <a16:creationId xmlns:a16="http://schemas.microsoft.com/office/drawing/2014/main" id="{683F7D7D-CE10-4FD3-BE8E-0B7548F1467D}"/>
              </a:ext>
            </a:extLst>
          </p:cNvPr>
          <p:cNvSpPr txBox="1">
            <a:spLocks/>
          </p:cNvSpPr>
          <p:nvPr/>
        </p:nvSpPr>
        <p:spPr>
          <a:xfrm>
            <a:off x="1444752" y="3672840"/>
            <a:ext cx="4956048" cy="2209800"/>
          </a:xfrm>
          <a:prstGeom prst="rect">
            <a:avLst/>
          </a:prstGeom>
          <a:solidFill>
            <a:schemeClr val="bg1"/>
          </a:solidFill>
          <a:ln>
            <a:noFill/>
          </a:ln>
        </p:spPr>
        <p:txBody>
          <a:bodyPr lIns="182880" tIns="137160" rIns="91440" bIns="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nSpc>
                <a:spcPct val="100000"/>
              </a:lnSpc>
              <a:spcBef>
                <a:spcPts val="0"/>
              </a:spcBef>
              <a:spcAft>
                <a:spcPts val="100"/>
              </a:spcAft>
              <a:buNone/>
              <a:defRPr/>
            </a:pPr>
            <a:r>
              <a:rPr lang="en-US" sz="2100" dirty="0">
                <a:latin typeface="Arial" panose="020B0604020202020204" pitchFamily="34" charset="0"/>
                <a:cs typeface="Arial" panose="020B0604020202020204" pitchFamily="34" charset="0"/>
              </a:rPr>
              <a:t>[Name]</a:t>
            </a:r>
          </a:p>
          <a:p>
            <a:pPr marL="0" indent="0">
              <a:lnSpc>
                <a:spcPct val="100000"/>
              </a:lnSpc>
              <a:spcBef>
                <a:spcPts val="0"/>
              </a:spcBef>
              <a:spcAft>
                <a:spcPts val="100"/>
              </a:spcAft>
              <a:buNone/>
              <a:defRPr/>
            </a:pPr>
            <a:r>
              <a:rPr lang="en-US" sz="2100" b="1" dirty="0">
                <a:latin typeface="Arial" panose="020B0604020202020204" pitchFamily="34" charset="0"/>
                <a:cs typeface="Arial" panose="020B0604020202020204" pitchFamily="34" charset="0"/>
              </a:rPr>
              <a:t>District/Turnpike Title VI Coordinator</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[Address]</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[Address]</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[Telephone number]</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[Email address]</a:t>
            </a:r>
          </a:p>
        </p:txBody>
      </p:sp>
      <p:sp>
        <p:nvSpPr>
          <p:cNvPr id="18" name="Text Placeholder 10">
            <a:extLst>
              <a:ext uri="{FF2B5EF4-FFF2-40B4-BE49-F238E27FC236}">
                <a16:creationId xmlns:a16="http://schemas.microsoft.com/office/drawing/2014/main" id="{9E185019-66BE-47FC-A9A4-E86DA1D0A360}"/>
              </a:ext>
            </a:extLst>
          </p:cNvPr>
          <p:cNvSpPr txBox="1">
            <a:spLocks/>
          </p:cNvSpPr>
          <p:nvPr/>
        </p:nvSpPr>
        <p:spPr>
          <a:xfrm>
            <a:off x="5132699" y="1307592"/>
            <a:ext cx="6678301" cy="220980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nSpc>
                <a:spcPct val="100000"/>
              </a:lnSpc>
              <a:spcBef>
                <a:spcPts val="0"/>
              </a:spcBef>
              <a:spcAft>
                <a:spcPts val="1500"/>
              </a:spcAft>
              <a:buNone/>
              <a:defRPr/>
            </a:pPr>
            <a:r>
              <a:rPr lang="en-US" sz="2400" i="1" dirty="0">
                <a:solidFill>
                  <a:srgbClr val="153879"/>
                </a:solidFill>
                <a:latin typeface="Arial" panose="020B0604020202020204" pitchFamily="34" charset="0"/>
                <a:cs typeface="Arial" panose="020B0604020202020204" pitchFamily="34" charset="0"/>
              </a:rPr>
              <a:t>Public participation is solicited without regard to race, color, national origin, age, sex, religion, disability, or family status. Persons wishing to express concerns relative to FDOT compliance with Title VI may do so by contacting:</a:t>
            </a:r>
          </a:p>
        </p:txBody>
      </p:sp>
      <p:cxnSp>
        <p:nvCxnSpPr>
          <p:cNvPr id="20" name="Straight Connector 19">
            <a:extLst>
              <a:ext uri="{FF2B5EF4-FFF2-40B4-BE49-F238E27FC236}">
                <a16:creationId xmlns:a16="http://schemas.microsoft.com/office/drawing/2014/main" id="{0C00C587-C072-437E-91F0-9B69A474AC32}"/>
              </a:ext>
            </a:extLst>
          </p:cNvPr>
          <p:cNvCxnSpPr/>
          <p:nvPr/>
        </p:nvCxnSpPr>
        <p:spPr>
          <a:xfrm>
            <a:off x="1322696" y="3852672"/>
            <a:ext cx="0" cy="1920240"/>
          </a:xfrm>
          <a:prstGeom prst="line">
            <a:avLst/>
          </a:prstGeom>
          <a:ln>
            <a:solidFill>
              <a:srgbClr val="1538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4F7F74-CEC1-4AB3-846F-6FF339B59353}"/>
              </a:ext>
            </a:extLst>
          </p:cNvPr>
          <p:cNvCxnSpPr/>
          <p:nvPr/>
        </p:nvCxnSpPr>
        <p:spPr>
          <a:xfrm>
            <a:off x="6934200" y="3852672"/>
            <a:ext cx="0" cy="1920240"/>
          </a:xfrm>
          <a:prstGeom prst="line">
            <a:avLst/>
          </a:prstGeom>
          <a:ln>
            <a:solidFill>
              <a:srgbClr val="153879"/>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0668C785-E17C-4AF7-8843-B11CC54B1072}"/>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Title VI of the Civil Rights Act of 1964</a:t>
            </a:r>
          </a:p>
        </p:txBody>
      </p:sp>
    </p:spTree>
    <p:extLst>
      <p:ext uri="{BB962C8B-B14F-4D97-AF65-F5344CB8AC3E}">
        <p14:creationId xmlns:p14="http://schemas.microsoft.com/office/powerpoint/2010/main" val="669943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A4165D-989A-4E38-8FBF-AD448631F8C0}"/>
              </a:ext>
            </a:extLst>
          </p:cNvPr>
          <p:cNvSpPr txBox="1"/>
          <p:nvPr/>
        </p:nvSpPr>
        <p:spPr>
          <a:xfrm>
            <a:off x="7772400" y="0"/>
            <a:ext cx="4419600" cy="6858000"/>
          </a:xfrm>
          <a:prstGeom prst="rect">
            <a:avLst/>
          </a:prstGeom>
          <a:solidFill>
            <a:srgbClr val="153879"/>
          </a:solidFill>
        </p:spPr>
        <p:txBody>
          <a:bodyPr wrap="square" lIns="502920" tIns="1280160" rIns="182880">
            <a:noAutofit/>
          </a:bodyPr>
          <a:lstStyle/>
          <a:p>
            <a:pPr marL="0" marR="0">
              <a:lnSpc>
                <a:spcPct val="90000"/>
              </a:lnSpc>
              <a:spcBef>
                <a:spcPts val="0"/>
              </a:spcBef>
              <a:spcAft>
                <a:spcPts val="90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SECTION TOPICS</a:t>
            </a:r>
          </a:p>
          <a:p>
            <a:pPr marL="342900" marR="0" lvl="0" indent="-342900">
              <a:lnSpc>
                <a:spcPct val="90000"/>
              </a:lnSpc>
              <a:spcBef>
                <a:spcPts val="0"/>
              </a:spcBef>
              <a:spcAft>
                <a:spcPts val="900"/>
              </a:spcAft>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Attendee Orientation</a:t>
            </a:r>
          </a:p>
          <a:p>
            <a:pPr marL="342900" marR="0" lvl="0" indent="-342900">
              <a:lnSpc>
                <a:spcPct val="90000"/>
              </a:lnSpc>
              <a:spcBef>
                <a:spcPts val="0"/>
              </a:spcBef>
              <a:spcAft>
                <a:spcPts val="900"/>
              </a:spcAft>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Speaker Introductions</a:t>
            </a:r>
          </a:p>
          <a:p>
            <a:pPr marL="342900" marR="0" lvl="0" indent="-342900">
              <a:lnSpc>
                <a:spcPct val="90000"/>
              </a:lnSpc>
              <a:spcBef>
                <a:spcPts val="0"/>
              </a:spcBef>
              <a:spcAft>
                <a:spcPts val="900"/>
              </a:spcAft>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Public Meeting/Hearing Agenda</a:t>
            </a:r>
          </a:p>
          <a:p>
            <a:pPr marL="342900" marR="0" lvl="0" indent="-342900">
              <a:lnSpc>
                <a:spcPct val="90000"/>
              </a:lnSpc>
              <a:spcBef>
                <a:spcPts val="0"/>
              </a:spcBef>
              <a:spcAft>
                <a:spcPts val="900"/>
              </a:spcAft>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 to Submit Comments and Questions (Introductory)</a:t>
            </a:r>
          </a:p>
          <a:p>
            <a:pPr marL="342900" marR="0" lvl="0" indent="-342900">
              <a:lnSpc>
                <a:spcPct val="90000"/>
              </a:lnSpc>
              <a:spcBef>
                <a:spcPts val="0"/>
              </a:spcBef>
              <a:spcAft>
                <a:spcPts val="900"/>
              </a:spcAft>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Public Comment Period - Public Meeting</a:t>
            </a:r>
          </a:p>
          <a:p>
            <a:pPr marL="342900" marR="0" lvl="0" indent="-342900">
              <a:lnSpc>
                <a:spcPct val="90000"/>
              </a:lnSpc>
              <a:spcBef>
                <a:spcPts val="0"/>
              </a:spcBef>
              <a:spcAft>
                <a:spcPts val="900"/>
              </a:spcAft>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Public Comment Period - Public Hearing</a:t>
            </a:r>
          </a:p>
          <a:p>
            <a:pPr marL="342900" marR="0" lvl="0" indent="-342900">
              <a:lnSpc>
                <a:spcPct val="90000"/>
              </a:lnSpc>
              <a:spcBef>
                <a:spcPts val="0"/>
              </a:spcBef>
              <a:spcAft>
                <a:spcPts val="900"/>
              </a:spcAft>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Exit Survey and Post-Meeting Comments</a:t>
            </a:r>
          </a:p>
          <a:p>
            <a:pPr marL="342900" marR="0" lvl="0" indent="-342900">
              <a:lnSpc>
                <a:spcPct val="90000"/>
              </a:lnSpc>
              <a:spcBef>
                <a:spcPts val="0"/>
              </a:spcBef>
              <a:spcAft>
                <a:spcPts val="900"/>
              </a:spcAft>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Technical Issues</a:t>
            </a:r>
          </a:p>
        </p:txBody>
      </p:sp>
      <p:sp>
        <p:nvSpPr>
          <p:cNvPr id="6" name="Content Placeholder 6">
            <a:extLst>
              <a:ext uri="{FF2B5EF4-FFF2-40B4-BE49-F238E27FC236}">
                <a16:creationId xmlns:a16="http://schemas.microsoft.com/office/drawing/2014/main" id="{2026E6BE-2029-4B8D-9945-092277B91DC8}"/>
              </a:ext>
            </a:extLst>
          </p:cNvPr>
          <p:cNvSpPr>
            <a:spLocks noGrp="1"/>
          </p:cNvSpPr>
          <p:nvPr>
            <p:ph idx="1"/>
          </p:nvPr>
        </p:nvSpPr>
        <p:spPr>
          <a:xfrm>
            <a:off x="1371600" y="1524000"/>
            <a:ext cx="6096000" cy="4572000"/>
          </a:xfrm>
        </p:spPr>
        <p:txBody>
          <a:bodyPr>
            <a:noAutofit/>
          </a:bodyPr>
          <a:lstStyle/>
          <a:p>
            <a:pPr marL="0" indent="0">
              <a:lnSpc>
                <a:spcPct val="110000"/>
              </a:lnSpc>
              <a:spcBef>
                <a:spcPts val="300"/>
              </a:spcBef>
              <a:spcAft>
                <a:spcPts val="1200"/>
              </a:spcAft>
              <a:buNone/>
            </a:pPr>
            <a:r>
              <a:rPr lang="en-US" sz="2800" b="0" dirty="0">
                <a:solidFill>
                  <a:srgbClr val="153879"/>
                </a:solidFill>
              </a:rPr>
              <a:t>These slides and scripts are intended to be helpful guidance.</a:t>
            </a:r>
          </a:p>
          <a:p>
            <a:pPr marL="0" indent="0">
              <a:lnSpc>
                <a:spcPct val="110000"/>
              </a:lnSpc>
              <a:spcBef>
                <a:spcPts val="300"/>
              </a:spcBef>
              <a:spcAft>
                <a:spcPts val="1200"/>
              </a:spcAft>
              <a:buNone/>
            </a:pPr>
            <a:r>
              <a:rPr lang="en-US" sz="2800" b="0" dirty="0">
                <a:solidFill>
                  <a:srgbClr val="153879"/>
                </a:solidFill>
              </a:rPr>
              <a:t>Any part may be used or modified to suit your presentation.</a:t>
            </a:r>
          </a:p>
          <a:p>
            <a:pPr marL="0" indent="0">
              <a:lnSpc>
                <a:spcPct val="110000"/>
              </a:lnSpc>
              <a:spcBef>
                <a:spcPts val="300"/>
              </a:spcBef>
              <a:spcAft>
                <a:spcPts val="2000"/>
              </a:spcAft>
              <a:buNone/>
            </a:pPr>
            <a:r>
              <a:rPr lang="en-US" sz="2800" b="0" dirty="0">
                <a:solidFill>
                  <a:srgbClr val="153879"/>
                </a:solidFill>
              </a:rPr>
              <a:t>If you have questions or suggestions, please contact:</a:t>
            </a:r>
          </a:p>
          <a:p>
            <a:pPr marL="0" indent="457200">
              <a:spcBef>
                <a:spcPts val="300"/>
              </a:spcBef>
              <a:spcAft>
                <a:spcPts val="0"/>
              </a:spcAft>
              <a:buNone/>
            </a:pPr>
            <a:r>
              <a:rPr lang="en-US" sz="2800" b="0" dirty="0">
                <a:solidFill>
                  <a:srgbClr val="153879"/>
                </a:solidFill>
              </a:rPr>
              <a:t>Rusty Ennemoser </a:t>
            </a:r>
          </a:p>
          <a:p>
            <a:pPr marL="0" indent="457200">
              <a:spcBef>
                <a:spcPts val="300"/>
              </a:spcBef>
              <a:spcAft>
                <a:spcPts val="0"/>
              </a:spcAft>
              <a:buNone/>
            </a:pPr>
            <a:r>
              <a:rPr lang="en-US" sz="2800" b="0" dirty="0">
                <a:solidFill>
                  <a:srgbClr val="153879"/>
                </a:solidFill>
              </a:rPr>
              <a:t>rusty.ennemoser@dot.state.fl.us</a:t>
            </a:r>
          </a:p>
        </p:txBody>
      </p:sp>
      <p:grpSp>
        <p:nvGrpSpPr>
          <p:cNvPr id="5" name="Group 4">
            <a:extLst>
              <a:ext uri="{FF2B5EF4-FFF2-40B4-BE49-F238E27FC236}">
                <a16:creationId xmlns:a16="http://schemas.microsoft.com/office/drawing/2014/main" id="{30BFDCF6-5329-41D8-A48A-ED8ACD5D113C}"/>
              </a:ext>
            </a:extLst>
          </p:cNvPr>
          <p:cNvGrpSpPr/>
          <p:nvPr/>
        </p:nvGrpSpPr>
        <p:grpSpPr>
          <a:xfrm>
            <a:off x="11506200" y="6324600"/>
            <a:ext cx="457200" cy="304800"/>
            <a:chOff x="8412480" y="6309360"/>
            <a:chExt cx="457200" cy="304800"/>
          </a:xfrm>
        </p:grpSpPr>
        <p:sp>
          <p:nvSpPr>
            <p:cNvPr id="7" name="Oval 6">
              <a:extLst>
                <a:ext uri="{FF2B5EF4-FFF2-40B4-BE49-F238E27FC236}">
                  <a16:creationId xmlns:a16="http://schemas.microsoft.com/office/drawing/2014/main" id="{DD20642D-8B49-4D2F-98F4-5DB5D41F442C}"/>
                </a:ext>
              </a:extLst>
            </p:cNvPr>
            <p:cNvSpPr/>
            <p:nvPr/>
          </p:nvSpPr>
          <p:spPr>
            <a:xfrm>
              <a:off x="8519160" y="63093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8" name="Slide Number Placeholder 3">
              <a:extLst>
                <a:ext uri="{FF2B5EF4-FFF2-40B4-BE49-F238E27FC236}">
                  <a16:creationId xmlns:a16="http://schemas.microsoft.com/office/drawing/2014/main" id="{22BD19A6-07E6-49E7-8FB4-D3347D80297E}"/>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sysClr val="windowText" lastClr="000000"/>
                  </a:solidFill>
                </a:rPr>
                <a:t> </a:t>
              </a:r>
              <a:fld id="{60B97012-0F89-47F0-A4E4-7FD79E709386}" type="slidenum">
                <a:rPr lang="en-US" sz="1200" smtClean="0">
                  <a:solidFill>
                    <a:sysClr val="windowText" lastClr="000000"/>
                  </a:solidFill>
                </a:rPr>
                <a:pPr algn="ctr">
                  <a:defRPr/>
                </a:pPr>
                <a:t>2</a:t>
              </a:fld>
              <a:endParaRPr lang="en-US" sz="1200" dirty="0">
                <a:solidFill>
                  <a:sysClr val="windowText" lastClr="000000"/>
                </a:solidFill>
              </a:endParaRPr>
            </a:p>
          </p:txBody>
        </p:sp>
      </p:grpSp>
      <p:sp>
        <p:nvSpPr>
          <p:cNvPr id="10" name="Title 2">
            <a:extLst>
              <a:ext uri="{FF2B5EF4-FFF2-40B4-BE49-F238E27FC236}">
                <a16:creationId xmlns:a16="http://schemas.microsoft.com/office/drawing/2014/main" id="{EBBD6D08-0CE9-4AF9-AABB-873161B95DF3}"/>
              </a:ext>
            </a:extLst>
          </p:cNvPr>
          <p:cNvSpPr txBox="1">
            <a:spLocks/>
          </p:cNvSpPr>
          <p:nvPr/>
        </p:nvSpPr>
        <p:spPr>
          <a:xfrm>
            <a:off x="1219200" y="304800"/>
            <a:ext cx="105664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About this Guidance</a:t>
            </a:r>
          </a:p>
        </p:txBody>
      </p:sp>
    </p:spTree>
    <p:extLst>
      <p:ext uri="{BB962C8B-B14F-4D97-AF65-F5344CB8AC3E}">
        <p14:creationId xmlns:p14="http://schemas.microsoft.com/office/powerpoint/2010/main" val="2592258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21415CD-92E4-4A15-991A-B92653C77E81}"/>
              </a:ext>
            </a:extLst>
          </p:cNvPr>
          <p:cNvSpPr txBox="1">
            <a:spLocks/>
          </p:cNvSpPr>
          <p:nvPr/>
        </p:nvSpPr>
        <p:spPr>
          <a:xfrm>
            <a:off x="1325880" y="1718114"/>
            <a:ext cx="3365866" cy="2230558"/>
          </a:xfrm>
          <a:prstGeom prst="rect">
            <a:avLst/>
          </a:prstGeom>
          <a:noFill/>
          <a:ln>
            <a:solidFill>
              <a:schemeClr val="bg1">
                <a:lumMod val="65000"/>
              </a:schemeClr>
            </a:solidFill>
          </a:ln>
        </p:spPr>
        <p:txBody>
          <a:bodyPr lIns="274320" tIns="91440" rIns="274320" bIns="274320" anchor="b"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latin typeface="Arial" panose="020B0604020202020204" pitchFamily="34" charset="0"/>
              <a:cs typeface="Arial" panose="020B0604020202020204" pitchFamily="34" charset="0"/>
            </a:endParaRPr>
          </a:p>
        </p:txBody>
      </p:sp>
      <p:sp>
        <p:nvSpPr>
          <p:cNvPr id="6" name="Text Placeholder 10">
            <a:extLst>
              <a:ext uri="{FF2B5EF4-FFF2-40B4-BE49-F238E27FC236}">
                <a16:creationId xmlns:a16="http://schemas.microsoft.com/office/drawing/2014/main" id="{196BFA00-182F-4E9F-96FE-B8951928C417}"/>
              </a:ext>
            </a:extLst>
          </p:cNvPr>
          <p:cNvSpPr txBox="1">
            <a:spLocks/>
          </p:cNvSpPr>
          <p:nvPr/>
        </p:nvSpPr>
        <p:spPr>
          <a:xfrm>
            <a:off x="8305800" y="1718114"/>
            <a:ext cx="3365413" cy="2230558"/>
          </a:xfrm>
          <a:prstGeom prst="rect">
            <a:avLst/>
          </a:prstGeom>
          <a:noFill/>
          <a:ln>
            <a:solidFill>
              <a:schemeClr val="bg1">
                <a:lumMod val="65000"/>
              </a:schemeClr>
            </a:solidFill>
          </a:ln>
        </p:spPr>
        <p:txBody>
          <a:bodyPr lIns="365760" tIns="91440" rIns="365760" bIns="274320" anchor="b" anchorCtr="0"/>
          <a:lstStyle>
            <a:defPPr>
              <a:defRPr lang="en-US"/>
            </a:defPPr>
            <a:lvl1pPr indent="0" algn="ctr" defTabSz="914400">
              <a:lnSpc>
                <a:spcPct val="100000"/>
              </a:lnSpc>
              <a:spcBef>
                <a:spcPts val="1000"/>
              </a:spcBef>
              <a:spcAft>
                <a:spcPts val="600"/>
              </a:spcAft>
              <a:buFont typeface="Arial" panose="020B0604020202020204" pitchFamily="34" charset="0"/>
              <a:buNone/>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defTabSz="457200">
              <a:spcBef>
                <a:spcPts val="0"/>
              </a:spcBef>
              <a:spcAft>
                <a:spcPts val="900"/>
              </a:spcAft>
              <a:defRPr/>
            </a:pPr>
            <a:endParaRPr kumimoji="0" lang="en-US" sz="2400" b="0" u="none" strike="noStrike" kern="1200" cap="none" spc="0" normalizeH="0" baseline="0" noProof="0" dirty="0">
              <a:ln>
                <a:noFill/>
              </a:ln>
              <a:solidFill>
                <a:srgbClr val="51B647">
                  <a:lumMod val="75000"/>
                </a:srgbClr>
              </a:solidFill>
              <a:effectLst/>
              <a:uLnTx/>
              <a:uFillTx/>
              <a:latin typeface="Arial" panose="020B0604020202020204" pitchFamily="34" charset="0"/>
              <a:cs typeface="Arial" panose="020B0604020202020204" pitchFamily="34" charset="0"/>
            </a:endParaRPr>
          </a:p>
        </p:txBody>
      </p:sp>
      <p:sp>
        <p:nvSpPr>
          <p:cNvPr id="7" name="Text Placeholder 10">
            <a:extLst>
              <a:ext uri="{FF2B5EF4-FFF2-40B4-BE49-F238E27FC236}">
                <a16:creationId xmlns:a16="http://schemas.microsoft.com/office/drawing/2014/main" id="{3F1A4471-090F-40FF-96CB-F9102CE0ACF0}"/>
              </a:ext>
            </a:extLst>
          </p:cNvPr>
          <p:cNvSpPr txBox="1">
            <a:spLocks/>
          </p:cNvSpPr>
          <p:nvPr/>
        </p:nvSpPr>
        <p:spPr>
          <a:xfrm>
            <a:off x="4802330" y="1718114"/>
            <a:ext cx="3357345" cy="2230558"/>
          </a:xfrm>
          <a:prstGeom prst="rect">
            <a:avLst/>
          </a:prstGeom>
          <a:noFill/>
          <a:ln>
            <a:solidFill>
              <a:schemeClr val="bg1">
                <a:lumMod val="65000"/>
              </a:schemeClr>
            </a:solidFill>
          </a:ln>
        </p:spPr>
        <p:txBody>
          <a:bodyPr lIns="182880" tIns="91440" rIns="182880" bIns="27432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gn="ctr">
              <a:lnSpc>
                <a:spcPct val="100000"/>
              </a:lnSpc>
              <a:spcBef>
                <a:spcPts val="0"/>
              </a:spcBef>
              <a:spcAft>
                <a:spcPts val="600"/>
              </a:spcAft>
              <a:buNone/>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Text Placeholder 8">
            <a:extLst>
              <a:ext uri="{FF2B5EF4-FFF2-40B4-BE49-F238E27FC236}">
                <a16:creationId xmlns:a16="http://schemas.microsoft.com/office/drawing/2014/main" id="{B416AB8D-A34B-42A9-931B-40AD28D78015}"/>
              </a:ext>
            </a:extLst>
          </p:cNvPr>
          <p:cNvSpPr txBox="1">
            <a:spLocks/>
          </p:cNvSpPr>
          <p:nvPr/>
        </p:nvSpPr>
        <p:spPr>
          <a:xfrm>
            <a:off x="1325880" y="4023360"/>
            <a:ext cx="3365866" cy="2230558"/>
          </a:xfrm>
          <a:prstGeom prst="rect">
            <a:avLst/>
          </a:prstGeom>
          <a:noFill/>
          <a:ln>
            <a:solidFill>
              <a:schemeClr val="bg1">
                <a:lumMod val="65000"/>
              </a:schemeClr>
            </a:solidFill>
          </a:ln>
        </p:spPr>
        <p:txBody>
          <a:bodyPr lIns="274320" tIns="91440" rIns="274320" bIns="274320" anchor="b"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solidFill>
                <a:schemeClr val="tx1"/>
              </a:solidFill>
              <a:latin typeface="Arial" panose="020B0604020202020204" pitchFamily="34" charset="0"/>
              <a:cs typeface="Arial" panose="020B0604020202020204" pitchFamily="34" charset="0"/>
            </a:endParaRPr>
          </a:p>
        </p:txBody>
      </p:sp>
      <p:sp>
        <p:nvSpPr>
          <p:cNvPr id="9" name="Text Placeholder 10">
            <a:extLst>
              <a:ext uri="{FF2B5EF4-FFF2-40B4-BE49-F238E27FC236}">
                <a16:creationId xmlns:a16="http://schemas.microsoft.com/office/drawing/2014/main" id="{7F4C2A7E-FCCC-481D-81BF-E64D1E6B98F3}"/>
              </a:ext>
            </a:extLst>
          </p:cNvPr>
          <p:cNvSpPr txBox="1">
            <a:spLocks/>
          </p:cNvSpPr>
          <p:nvPr/>
        </p:nvSpPr>
        <p:spPr>
          <a:xfrm>
            <a:off x="8305800" y="4023360"/>
            <a:ext cx="3365413" cy="2230558"/>
          </a:xfrm>
          <a:prstGeom prst="rect">
            <a:avLst/>
          </a:prstGeom>
          <a:noFill/>
          <a:ln>
            <a:solidFill>
              <a:schemeClr val="bg1">
                <a:lumMod val="65000"/>
              </a:schemeClr>
            </a:solidFill>
          </a:ln>
        </p:spPr>
        <p:txBody>
          <a:bodyPr lIns="365760" tIns="91440" rIns="365760" bIns="274320" anchor="b" anchorCtr="0"/>
          <a:lstStyle>
            <a:defPPr>
              <a:defRPr lang="en-US"/>
            </a:defPPr>
            <a:lvl1pPr indent="0" algn="ctr" defTabSz="914400">
              <a:lnSpc>
                <a:spcPct val="100000"/>
              </a:lnSpc>
              <a:spcBef>
                <a:spcPts val="1000"/>
              </a:spcBef>
              <a:spcAft>
                <a:spcPts val="600"/>
              </a:spcAft>
              <a:buFont typeface="Arial" panose="020B0604020202020204" pitchFamily="34" charset="0"/>
              <a:buNone/>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defTabSz="457200">
              <a:spcBef>
                <a:spcPts val="0"/>
              </a:spcBef>
              <a:spcAft>
                <a:spcPts val="900"/>
              </a:spcAft>
              <a:defRPr/>
            </a:pPr>
            <a:endParaRPr kumimoji="0" lang="en-US" sz="2400" b="0" u="none" strike="noStrike" kern="1200" cap="none" spc="0" normalizeH="0" baseline="0" noProof="0" dirty="0">
              <a:ln>
                <a:noFill/>
              </a:ln>
              <a:solidFill>
                <a:srgbClr val="51B647">
                  <a:lumMod val="75000"/>
                </a:srgbClr>
              </a:solidFill>
              <a:effectLst/>
              <a:uLnTx/>
              <a:uFillTx/>
              <a:latin typeface="Arial" panose="020B0604020202020204" pitchFamily="34" charset="0"/>
              <a:cs typeface="Arial" panose="020B0604020202020204" pitchFamily="34" charset="0"/>
            </a:endParaRPr>
          </a:p>
        </p:txBody>
      </p:sp>
      <p:sp>
        <p:nvSpPr>
          <p:cNvPr id="10" name="Text Placeholder 10">
            <a:extLst>
              <a:ext uri="{FF2B5EF4-FFF2-40B4-BE49-F238E27FC236}">
                <a16:creationId xmlns:a16="http://schemas.microsoft.com/office/drawing/2014/main" id="{B53706EF-D897-4F9C-8391-9172E1C2FE0D}"/>
              </a:ext>
            </a:extLst>
          </p:cNvPr>
          <p:cNvSpPr txBox="1">
            <a:spLocks/>
          </p:cNvSpPr>
          <p:nvPr/>
        </p:nvSpPr>
        <p:spPr>
          <a:xfrm>
            <a:off x="4802330" y="4023360"/>
            <a:ext cx="3357345" cy="2230558"/>
          </a:xfrm>
          <a:prstGeom prst="rect">
            <a:avLst/>
          </a:prstGeom>
          <a:noFill/>
          <a:ln>
            <a:solidFill>
              <a:schemeClr val="bg1">
                <a:lumMod val="65000"/>
              </a:schemeClr>
            </a:solidFill>
          </a:ln>
        </p:spPr>
        <p:txBody>
          <a:bodyPr lIns="182880" tIns="91440" rIns="182880" bIns="27432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gn="ctr">
              <a:lnSpc>
                <a:spcPct val="100000"/>
              </a:lnSpc>
              <a:spcBef>
                <a:spcPts val="0"/>
              </a:spcBef>
              <a:spcAft>
                <a:spcPts val="600"/>
              </a:spcAft>
              <a:buNone/>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1" name="Graphic 10" descr="Mailbox">
            <a:extLst>
              <a:ext uri="{FF2B5EF4-FFF2-40B4-BE49-F238E27FC236}">
                <a16:creationId xmlns:a16="http://schemas.microsoft.com/office/drawing/2014/main" id="{E783ADC5-6804-45ED-BF54-62FAF157F2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9424" y="1756965"/>
            <a:ext cx="1773556" cy="1773556"/>
          </a:xfrm>
          <a:prstGeom prst="rect">
            <a:avLst/>
          </a:prstGeom>
        </p:spPr>
      </p:pic>
      <p:pic>
        <p:nvPicPr>
          <p:cNvPr id="12" name="Graphic 11" descr="Email">
            <a:extLst>
              <a:ext uri="{FF2B5EF4-FFF2-40B4-BE49-F238E27FC236}">
                <a16:creationId xmlns:a16="http://schemas.microsoft.com/office/drawing/2014/main" id="{F0776F64-6E40-4E12-A488-9ED0ED0FEB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0480" y="1752600"/>
            <a:ext cx="1600200" cy="1600200"/>
          </a:xfrm>
          <a:prstGeom prst="rect">
            <a:avLst/>
          </a:prstGeom>
        </p:spPr>
      </p:pic>
      <p:pic>
        <p:nvPicPr>
          <p:cNvPr id="13" name="Picture 12" descr="A picture containing black&#10;&#10;Description automatically generated">
            <a:extLst>
              <a:ext uri="{FF2B5EF4-FFF2-40B4-BE49-F238E27FC236}">
                <a16:creationId xmlns:a16="http://schemas.microsoft.com/office/drawing/2014/main" id="{5CAC7189-392D-492D-A467-43A2C9E7A3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458200" y="4348409"/>
            <a:ext cx="3081940" cy="1269125"/>
          </a:xfrm>
          <a:prstGeom prst="rect">
            <a:avLst/>
          </a:prstGeom>
        </p:spPr>
      </p:pic>
      <p:pic>
        <p:nvPicPr>
          <p:cNvPr id="14" name="Graphic 13" descr="Internet">
            <a:extLst>
              <a:ext uri="{FF2B5EF4-FFF2-40B4-BE49-F238E27FC236}">
                <a16:creationId xmlns:a16="http://schemas.microsoft.com/office/drawing/2014/main" id="{81B93306-D9EB-4668-982C-16A4FBA75A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88363" y="3866275"/>
            <a:ext cx="2114546" cy="2114546"/>
          </a:xfrm>
          <a:prstGeom prst="rect">
            <a:avLst/>
          </a:prstGeom>
        </p:spPr>
      </p:pic>
      <p:pic>
        <p:nvPicPr>
          <p:cNvPr id="15" name="Graphic 14" descr="Newspaper">
            <a:extLst>
              <a:ext uri="{FF2B5EF4-FFF2-40B4-BE49-F238E27FC236}">
                <a16:creationId xmlns:a16="http://schemas.microsoft.com/office/drawing/2014/main" id="{8BBA2116-D990-4962-8E1E-3474B2C421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4099709"/>
            <a:ext cx="1766527" cy="1766527"/>
          </a:xfrm>
          <a:prstGeom prst="rect">
            <a:avLst/>
          </a:prstGeom>
        </p:spPr>
      </p:pic>
      <p:sp>
        <p:nvSpPr>
          <p:cNvPr id="18" name="Rectangle 17">
            <a:extLst>
              <a:ext uri="{FF2B5EF4-FFF2-40B4-BE49-F238E27FC236}">
                <a16:creationId xmlns:a16="http://schemas.microsoft.com/office/drawing/2014/main" id="{A11596B6-1837-4766-8428-F0573C6BEE77}"/>
              </a:ext>
            </a:extLst>
          </p:cNvPr>
          <p:cNvSpPr/>
          <p:nvPr/>
        </p:nvSpPr>
        <p:spPr>
          <a:xfrm>
            <a:off x="1283208" y="5802868"/>
            <a:ext cx="3364992" cy="341632"/>
          </a:xfrm>
          <a:prstGeom prst="rect">
            <a:avLst/>
          </a:prstGeom>
        </p:spPr>
        <p:txBody>
          <a:bodyPr wrap="square" lIns="0" rIns="0">
            <a:spAutoFit/>
          </a:bodyPr>
          <a:lstStyle/>
          <a:p>
            <a:pPr algn="ctr">
              <a:lnSpc>
                <a:spcPct val="90000"/>
              </a:lnSpc>
            </a:pPr>
            <a:r>
              <a:rPr lang="en-US" b="1" dirty="0">
                <a:solidFill>
                  <a:srgbClr val="153879"/>
                </a:solidFill>
                <a:latin typeface="Arial" panose="020B0604020202020204" pitchFamily="34" charset="0"/>
                <a:cs typeface="Arial" panose="020B0604020202020204" pitchFamily="34" charset="0"/>
              </a:rPr>
              <a:t>Department/project webpage</a:t>
            </a:r>
          </a:p>
        </p:txBody>
      </p:sp>
      <p:sp>
        <p:nvSpPr>
          <p:cNvPr id="19" name="Rectangle 18">
            <a:extLst>
              <a:ext uri="{FF2B5EF4-FFF2-40B4-BE49-F238E27FC236}">
                <a16:creationId xmlns:a16="http://schemas.microsoft.com/office/drawing/2014/main" id="{FCD74F17-2C8E-403D-A9F7-DF582CFB5023}"/>
              </a:ext>
            </a:extLst>
          </p:cNvPr>
          <p:cNvSpPr/>
          <p:nvPr/>
        </p:nvSpPr>
        <p:spPr>
          <a:xfrm>
            <a:off x="8293608" y="3544568"/>
            <a:ext cx="3364992" cy="341632"/>
          </a:xfrm>
          <a:prstGeom prst="rect">
            <a:avLst/>
          </a:prstGeom>
        </p:spPr>
        <p:txBody>
          <a:bodyPr wrap="square" lIns="0" rIns="0">
            <a:spAutoFit/>
          </a:bodyPr>
          <a:lstStyle/>
          <a:p>
            <a:pPr algn="ctr">
              <a:lnSpc>
                <a:spcPct val="90000"/>
              </a:lnSpc>
            </a:pPr>
            <a:r>
              <a:rPr lang="en-US" b="1" dirty="0">
                <a:solidFill>
                  <a:srgbClr val="153879"/>
                </a:solidFill>
                <a:latin typeface="Arial" panose="020B0604020202020204" pitchFamily="34" charset="0"/>
                <a:cs typeface="Arial" panose="020B0604020202020204" pitchFamily="34" charset="0"/>
              </a:rPr>
              <a:t>Email to project contacts list</a:t>
            </a:r>
          </a:p>
        </p:txBody>
      </p:sp>
      <p:sp>
        <p:nvSpPr>
          <p:cNvPr id="20" name="Rectangle 19">
            <a:extLst>
              <a:ext uri="{FF2B5EF4-FFF2-40B4-BE49-F238E27FC236}">
                <a16:creationId xmlns:a16="http://schemas.microsoft.com/office/drawing/2014/main" id="{B08C7D5D-5EFE-4F73-96C3-F281709467C6}"/>
              </a:ext>
            </a:extLst>
          </p:cNvPr>
          <p:cNvSpPr/>
          <p:nvPr/>
        </p:nvSpPr>
        <p:spPr>
          <a:xfrm>
            <a:off x="4818888" y="3544568"/>
            <a:ext cx="3364992" cy="341632"/>
          </a:xfrm>
          <a:prstGeom prst="rect">
            <a:avLst/>
          </a:prstGeom>
        </p:spPr>
        <p:txBody>
          <a:bodyPr wrap="square" lIns="0" rIns="0">
            <a:spAutoFit/>
          </a:bodyPr>
          <a:lstStyle/>
          <a:p>
            <a:pPr algn="ctr">
              <a:lnSpc>
                <a:spcPct val="90000"/>
              </a:lnSpc>
            </a:pPr>
            <a:r>
              <a:rPr lang="en-US" b="1" dirty="0">
                <a:solidFill>
                  <a:srgbClr val="153879"/>
                </a:solidFill>
                <a:latin typeface="Arial" panose="020B0604020202020204" pitchFamily="34" charset="0"/>
                <a:cs typeface="Arial" panose="020B0604020202020204" pitchFamily="34" charset="0"/>
              </a:rPr>
              <a:t>Property owner/tenant letters</a:t>
            </a:r>
          </a:p>
        </p:txBody>
      </p:sp>
      <p:sp>
        <p:nvSpPr>
          <p:cNvPr id="21" name="Rectangle 20">
            <a:extLst>
              <a:ext uri="{FF2B5EF4-FFF2-40B4-BE49-F238E27FC236}">
                <a16:creationId xmlns:a16="http://schemas.microsoft.com/office/drawing/2014/main" id="{204168AF-1440-42BD-92C9-9132E01B5431}"/>
              </a:ext>
            </a:extLst>
          </p:cNvPr>
          <p:cNvSpPr/>
          <p:nvPr/>
        </p:nvSpPr>
        <p:spPr>
          <a:xfrm>
            <a:off x="8310245" y="5820786"/>
            <a:ext cx="3364992" cy="341632"/>
          </a:xfrm>
          <a:prstGeom prst="rect">
            <a:avLst/>
          </a:prstGeom>
        </p:spPr>
        <p:txBody>
          <a:bodyPr wrap="square" lIns="0" rIns="0">
            <a:spAutoFit/>
          </a:bodyPr>
          <a:lstStyle/>
          <a:p>
            <a:pPr algn="ctr">
              <a:lnSpc>
                <a:spcPct val="90000"/>
              </a:lnSpc>
            </a:pPr>
            <a:r>
              <a:rPr lang="en-US" b="1" dirty="0">
                <a:solidFill>
                  <a:srgbClr val="153879"/>
                </a:solidFill>
                <a:latin typeface="Arial" panose="020B0604020202020204" pitchFamily="34" charset="0"/>
                <a:cs typeface="Arial" panose="020B0604020202020204" pitchFamily="34" charset="0"/>
              </a:rPr>
              <a:t>Social media</a:t>
            </a:r>
          </a:p>
        </p:txBody>
      </p:sp>
      <p:sp>
        <p:nvSpPr>
          <p:cNvPr id="22" name="Rectangle 21">
            <a:extLst>
              <a:ext uri="{FF2B5EF4-FFF2-40B4-BE49-F238E27FC236}">
                <a16:creationId xmlns:a16="http://schemas.microsoft.com/office/drawing/2014/main" id="{073E9FE1-1A3D-456C-BC7D-FFB8FE854862}"/>
              </a:ext>
            </a:extLst>
          </p:cNvPr>
          <p:cNvSpPr/>
          <p:nvPr/>
        </p:nvSpPr>
        <p:spPr>
          <a:xfrm>
            <a:off x="4800600" y="5820786"/>
            <a:ext cx="3364992" cy="341632"/>
          </a:xfrm>
          <a:prstGeom prst="rect">
            <a:avLst/>
          </a:prstGeom>
        </p:spPr>
        <p:txBody>
          <a:bodyPr wrap="square" lIns="0" rIns="0">
            <a:spAutoFit/>
          </a:bodyPr>
          <a:lstStyle/>
          <a:p>
            <a:pPr algn="ctr">
              <a:lnSpc>
                <a:spcPct val="90000"/>
              </a:lnSpc>
            </a:pPr>
            <a:r>
              <a:rPr lang="en-US" b="1" dirty="0">
                <a:solidFill>
                  <a:srgbClr val="153879"/>
                </a:solidFill>
                <a:latin typeface="Arial" panose="020B0604020202020204" pitchFamily="34" charset="0"/>
                <a:cs typeface="Arial" panose="020B0604020202020204" pitchFamily="34" charset="0"/>
              </a:rPr>
              <a:t>Newspapers</a:t>
            </a:r>
          </a:p>
        </p:txBody>
      </p:sp>
      <p:grpSp>
        <p:nvGrpSpPr>
          <p:cNvPr id="24" name="Group 23">
            <a:extLst>
              <a:ext uri="{FF2B5EF4-FFF2-40B4-BE49-F238E27FC236}">
                <a16:creationId xmlns:a16="http://schemas.microsoft.com/office/drawing/2014/main" id="{DB6F2FE9-85BE-4C73-B051-DC65EAC0DD17}"/>
              </a:ext>
            </a:extLst>
          </p:cNvPr>
          <p:cNvGrpSpPr/>
          <p:nvPr/>
        </p:nvGrpSpPr>
        <p:grpSpPr>
          <a:xfrm>
            <a:off x="11506200" y="6324600"/>
            <a:ext cx="457200" cy="304800"/>
            <a:chOff x="8412480" y="6309360"/>
            <a:chExt cx="457200" cy="304800"/>
          </a:xfrm>
        </p:grpSpPr>
        <p:sp>
          <p:nvSpPr>
            <p:cNvPr id="25" name="Oval 24">
              <a:extLst>
                <a:ext uri="{FF2B5EF4-FFF2-40B4-BE49-F238E27FC236}">
                  <a16:creationId xmlns:a16="http://schemas.microsoft.com/office/drawing/2014/main" id="{FA22A1DA-2AC7-4581-9555-281E38723899}"/>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Slide Number Placeholder 3">
              <a:extLst>
                <a:ext uri="{FF2B5EF4-FFF2-40B4-BE49-F238E27FC236}">
                  <a16:creationId xmlns:a16="http://schemas.microsoft.com/office/drawing/2014/main" id="{275C4C5A-0A88-4C1B-8125-93D4399F4CDF}"/>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20</a:t>
              </a:fld>
              <a:endParaRPr lang="en-US" sz="1200" dirty="0">
                <a:solidFill>
                  <a:prstClr val="white"/>
                </a:solidFill>
              </a:endParaRPr>
            </a:p>
          </p:txBody>
        </p:sp>
      </p:grpSp>
      <p:sp>
        <p:nvSpPr>
          <p:cNvPr id="28" name="Title 2">
            <a:extLst>
              <a:ext uri="{FF2B5EF4-FFF2-40B4-BE49-F238E27FC236}">
                <a16:creationId xmlns:a16="http://schemas.microsoft.com/office/drawing/2014/main" id="{D557A847-BF90-49B6-85F3-86B5851A284B}"/>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Public Notice</a:t>
            </a:r>
          </a:p>
        </p:txBody>
      </p:sp>
      <p:sp>
        <p:nvSpPr>
          <p:cNvPr id="32" name="Rectangle 31">
            <a:extLst>
              <a:ext uri="{FF2B5EF4-FFF2-40B4-BE49-F238E27FC236}">
                <a16:creationId xmlns:a16="http://schemas.microsoft.com/office/drawing/2014/main" id="{E334375D-A6EE-4ABC-84C4-AD795C2AC902}"/>
              </a:ext>
            </a:extLst>
          </p:cNvPr>
          <p:cNvSpPr/>
          <p:nvPr/>
        </p:nvSpPr>
        <p:spPr>
          <a:xfrm>
            <a:off x="1359408" y="3352800"/>
            <a:ext cx="3364992" cy="590931"/>
          </a:xfrm>
          <a:prstGeom prst="rect">
            <a:avLst/>
          </a:prstGeom>
        </p:spPr>
        <p:txBody>
          <a:bodyPr wrap="square" lIns="0" rIns="0">
            <a:spAutoFit/>
          </a:bodyPr>
          <a:lstStyle/>
          <a:p>
            <a:pPr algn="ctr">
              <a:lnSpc>
                <a:spcPct val="90000"/>
              </a:lnSpc>
            </a:pPr>
            <a:r>
              <a:rPr lang="en-US" b="1" dirty="0">
                <a:solidFill>
                  <a:srgbClr val="153879"/>
                </a:solidFill>
                <a:latin typeface="Arial" panose="020B0604020202020204" pitchFamily="34" charset="0"/>
                <a:cs typeface="Arial" panose="020B0604020202020204" pitchFamily="34" charset="0"/>
              </a:rPr>
              <a:t>Florida Administrative Register</a:t>
            </a:r>
          </a:p>
        </p:txBody>
      </p:sp>
      <p:pic>
        <p:nvPicPr>
          <p:cNvPr id="34" name="Graphic 33" descr="Open book">
            <a:extLst>
              <a:ext uri="{FF2B5EF4-FFF2-40B4-BE49-F238E27FC236}">
                <a16:creationId xmlns:a16="http://schemas.microsoft.com/office/drawing/2014/main" id="{A759FEFC-8B65-4A02-8C64-DDDA3EA853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0928" y="1774107"/>
            <a:ext cx="1795272" cy="1795272"/>
          </a:xfrm>
          <a:prstGeom prst="rect">
            <a:avLst/>
          </a:prstGeom>
        </p:spPr>
      </p:pic>
    </p:spTree>
    <p:extLst>
      <p:ext uri="{BB962C8B-B14F-4D97-AF65-F5344CB8AC3E}">
        <p14:creationId xmlns:p14="http://schemas.microsoft.com/office/powerpoint/2010/main" val="2778734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B6F2FE9-85BE-4C73-B051-DC65EAC0DD17}"/>
              </a:ext>
            </a:extLst>
          </p:cNvPr>
          <p:cNvGrpSpPr/>
          <p:nvPr/>
        </p:nvGrpSpPr>
        <p:grpSpPr>
          <a:xfrm>
            <a:off x="11506200" y="6324600"/>
            <a:ext cx="457200" cy="304800"/>
            <a:chOff x="8412480" y="6309360"/>
            <a:chExt cx="457200" cy="304800"/>
          </a:xfrm>
        </p:grpSpPr>
        <p:sp>
          <p:nvSpPr>
            <p:cNvPr id="25" name="Oval 24">
              <a:extLst>
                <a:ext uri="{FF2B5EF4-FFF2-40B4-BE49-F238E27FC236}">
                  <a16:creationId xmlns:a16="http://schemas.microsoft.com/office/drawing/2014/main" id="{FA22A1DA-2AC7-4581-9555-281E38723899}"/>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Slide Number Placeholder 3">
              <a:extLst>
                <a:ext uri="{FF2B5EF4-FFF2-40B4-BE49-F238E27FC236}">
                  <a16:creationId xmlns:a16="http://schemas.microsoft.com/office/drawing/2014/main" id="{275C4C5A-0A88-4C1B-8125-93D4399F4CDF}"/>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21</a:t>
              </a:fld>
              <a:endParaRPr lang="en-US" sz="1200" dirty="0">
                <a:solidFill>
                  <a:prstClr val="white"/>
                </a:solidFill>
              </a:endParaRPr>
            </a:p>
          </p:txBody>
        </p:sp>
      </p:grpSp>
      <p:sp>
        <p:nvSpPr>
          <p:cNvPr id="28" name="Title 2">
            <a:extLst>
              <a:ext uri="{FF2B5EF4-FFF2-40B4-BE49-F238E27FC236}">
                <a16:creationId xmlns:a16="http://schemas.microsoft.com/office/drawing/2014/main" id="{D557A847-BF90-49B6-85F3-86B5851A284B}"/>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Project Documents</a:t>
            </a:r>
          </a:p>
        </p:txBody>
      </p:sp>
      <p:sp>
        <p:nvSpPr>
          <p:cNvPr id="2" name="Text Placeholder 10">
            <a:extLst>
              <a:ext uri="{FF2B5EF4-FFF2-40B4-BE49-F238E27FC236}">
                <a16:creationId xmlns:a16="http://schemas.microsoft.com/office/drawing/2014/main" id="{171E610D-4EBD-4FAE-9BF4-405C9580B2A9}"/>
              </a:ext>
            </a:extLst>
          </p:cNvPr>
          <p:cNvSpPr txBox="1">
            <a:spLocks/>
          </p:cNvSpPr>
          <p:nvPr/>
        </p:nvSpPr>
        <p:spPr>
          <a:xfrm>
            <a:off x="3962400" y="1295400"/>
            <a:ext cx="7759496" cy="144780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1" indent="0">
              <a:lnSpc>
                <a:spcPct val="90000"/>
              </a:lnSpc>
              <a:spcBef>
                <a:spcPts val="0"/>
              </a:spcBef>
              <a:spcAft>
                <a:spcPts val="1200"/>
              </a:spcAft>
              <a:buNone/>
              <a:defRPr/>
            </a:pPr>
            <a:r>
              <a:rPr lang="en-US" sz="2800" dirty="0">
                <a:solidFill>
                  <a:srgbClr val="153879"/>
                </a:solidFill>
                <a:latin typeface="Arial" panose="020B0604020202020204" pitchFamily="34" charset="0"/>
                <a:cs typeface="Arial" panose="020B0604020202020204" pitchFamily="34" charset="0"/>
              </a:rPr>
              <a:t>Draft project documents are available for public review at the following location and online.</a:t>
            </a:r>
          </a:p>
          <a:p>
            <a:pPr marL="400050" indent="-400050">
              <a:lnSpc>
                <a:spcPct val="90000"/>
              </a:lnSpc>
              <a:spcBef>
                <a:spcPts val="0"/>
              </a:spcBef>
              <a:spcAft>
                <a:spcPts val="1200"/>
              </a:spcAft>
              <a:defRPr/>
            </a:pPr>
            <a:endPar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F2D5D955-88E9-44AB-A045-500688CE6FF3}"/>
              </a:ext>
            </a:extLst>
          </p:cNvPr>
          <p:cNvGrpSpPr/>
          <p:nvPr/>
        </p:nvGrpSpPr>
        <p:grpSpPr>
          <a:xfrm>
            <a:off x="685800" y="1143000"/>
            <a:ext cx="3730288" cy="3765362"/>
            <a:chOff x="8388306" y="2017958"/>
            <a:chExt cx="3730288" cy="3765362"/>
          </a:xfrm>
        </p:grpSpPr>
        <p:pic>
          <p:nvPicPr>
            <p:cNvPr id="17" name="Graphic 16" descr="Paper">
              <a:extLst>
                <a:ext uri="{FF2B5EF4-FFF2-40B4-BE49-F238E27FC236}">
                  <a16:creationId xmlns:a16="http://schemas.microsoft.com/office/drawing/2014/main" id="{4B5DE87A-CB6B-44E5-8646-502B646B79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610600" y="2017958"/>
              <a:ext cx="3507994" cy="3507994"/>
            </a:xfrm>
            <a:prstGeom prst="rect">
              <a:avLst/>
            </a:prstGeom>
          </p:spPr>
        </p:pic>
        <p:grpSp>
          <p:nvGrpSpPr>
            <p:cNvPr id="29" name="Group 28">
              <a:extLst>
                <a:ext uri="{FF2B5EF4-FFF2-40B4-BE49-F238E27FC236}">
                  <a16:creationId xmlns:a16="http://schemas.microsoft.com/office/drawing/2014/main" id="{38ED7251-B384-4128-8EE2-6F112B174C8A}"/>
                </a:ext>
              </a:extLst>
            </p:cNvPr>
            <p:cNvGrpSpPr/>
            <p:nvPr/>
          </p:nvGrpSpPr>
          <p:grpSpPr>
            <a:xfrm>
              <a:off x="8388306" y="2209800"/>
              <a:ext cx="3529374" cy="3573520"/>
              <a:chOff x="8237480" y="2030534"/>
              <a:chExt cx="3725920" cy="3725920"/>
            </a:xfrm>
          </p:grpSpPr>
          <p:sp>
            <p:nvSpPr>
              <p:cNvPr id="23" name="Rectangle 22">
                <a:extLst>
                  <a:ext uri="{FF2B5EF4-FFF2-40B4-BE49-F238E27FC236}">
                    <a16:creationId xmlns:a16="http://schemas.microsoft.com/office/drawing/2014/main" id="{86F781A4-EB5A-4E20-AE9D-16080EFAAF24}"/>
                  </a:ext>
                </a:extLst>
              </p:cNvPr>
              <p:cNvSpPr/>
              <p:nvPr/>
            </p:nvSpPr>
            <p:spPr>
              <a:xfrm>
                <a:off x="8991600" y="2362200"/>
                <a:ext cx="2209800"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Graphic 3" descr="Document">
                <a:extLst>
                  <a:ext uri="{FF2B5EF4-FFF2-40B4-BE49-F238E27FC236}">
                    <a16:creationId xmlns:a16="http://schemas.microsoft.com/office/drawing/2014/main" id="{408B6C4A-B205-47EE-A529-E0C42E46FC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7480" y="2030534"/>
                <a:ext cx="3725920" cy="3725920"/>
              </a:xfrm>
              <a:prstGeom prst="rect">
                <a:avLst/>
              </a:prstGeom>
            </p:spPr>
          </p:pic>
        </p:grpSp>
      </p:grpSp>
      <p:sp>
        <p:nvSpPr>
          <p:cNvPr id="30" name="Text Placeholder 10">
            <a:extLst>
              <a:ext uri="{FF2B5EF4-FFF2-40B4-BE49-F238E27FC236}">
                <a16:creationId xmlns:a16="http://schemas.microsoft.com/office/drawing/2014/main" id="{94AC3F54-1658-4519-AB57-1382C1FA6226}"/>
              </a:ext>
            </a:extLst>
          </p:cNvPr>
          <p:cNvSpPr txBox="1">
            <a:spLocks/>
          </p:cNvSpPr>
          <p:nvPr/>
        </p:nvSpPr>
        <p:spPr>
          <a:xfrm>
            <a:off x="7994008" y="2711638"/>
            <a:ext cx="3664592" cy="762000"/>
          </a:xfrm>
          <a:prstGeom prst="rect">
            <a:avLst/>
          </a:prstGeom>
          <a:solidFill>
            <a:srgbClr val="153879"/>
          </a:solidFill>
          <a:ln>
            <a:noFill/>
          </a:ln>
        </p:spPr>
        <p:txBody>
          <a:bodyPr lIns="0" tIns="182880" rIns="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sz="2400" b="1" i="0" u="none" strike="noStrike" kern="1200" cap="none" normalizeH="0" noProof="0" dirty="0">
                <a:ln>
                  <a:noFill/>
                </a:ln>
                <a:solidFill>
                  <a:schemeClr val="bg1"/>
                </a:solidFill>
                <a:effectLst/>
                <a:uLnTx/>
                <a:uFillTx/>
                <a:latin typeface="Arial" panose="020B0604020202020204" pitchFamily="34" charset="0"/>
                <a:ea typeface="+mn-ea"/>
                <a:cs typeface="Arial" panose="020B0604020202020204" pitchFamily="34" charset="0"/>
              </a:rPr>
              <a:t>Project Website</a:t>
            </a:r>
          </a:p>
        </p:txBody>
      </p:sp>
      <p:sp>
        <p:nvSpPr>
          <p:cNvPr id="31" name="Text Placeholder 10">
            <a:extLst>
              <a:ext uri="{FF2B5EF4-FFF2-40B4-BE49-F238E27FC236}">
                <a16:creationId xmlns:a16="http://schemas.microsoft.com/office/drawing/2014/main" id="{7ED2259C-4DDD-4537-8FE7-B023D9C2E451}"/>
              </a:ext>
            </a:extLst>
          </p:cNvPr>
          <p:cNvSpPr txBox="1">
            <a:spLocks/>
          </p:cNvSpPr>
          <p:nvPr/>
        </p:nvSpPr>
        <p:spPr>
          <a:xfrm>
            <a:off x="7994007" y="3549838"/>
            <a:ext cx="3664592" cy="2209800"/>
          </a:xfrm>
          <a:prstGeom prst="rect">
            <a:avLst/>
          </a:prstGeom>
          <a:noFill/>
          <a:ln>
            <a:solidFill>
              <a:schemeClr val="bg1">
                <a:lumMod val="65000"/>
              </a:schemeClr>
            </a:solidFill>
          </a:ln>
        </p:spPr>
        <p:txBody>
          <a:bodyPr lIns="182880" tIns="182880" rIns="182880" bIns="13716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nSpc>
                <a:spcPct val="90000"/>
              </a:lnSpc>
              <a:spcBef>
                <a:spcPts val="0"/>
              </a:spcBef>
              <a:spcAft>
                <a:spcPts val="600"/>
              </a:spcAft>
              <a:buNone/>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[Website URL]</a:t>
            </a:r>
          </a:p>
        </p:txBody>
      </p:sp>
      <p:sp>
        <p:nvSpPr>
          <p:cNvPr id="37" name="Text Placeholder 10">
            <a:extLst>
              <a:ext uri="{FF2B5EF4-FFF2-40B4-BE49-F238E27FC236}">
                <a16:creationId xmlns:a16="http://schemas.microsoft.com/office/drawing/2014/main" id="{466D7086-C860-4A50-AAEC-B44B73806862}"/>
              </a:ext>
            </a:extLst>
          </p:cNvPr>
          <p:cNvSpPr txBox="1">
            <a:spLocks/>
          </p:cNvSpPr>
          <p:nvPr/>
        </p:nvSpPr>
        <p:spPr>
          <a:xfrm>
            <a:off x="4127705" y="2711638"/>
            <a:ext cx="3664592" cy="762000"/>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Physical Location</a:t>
            </a:r>
          </a:p>
        </p:txBody>
      </p:sp>
      <p:sp>
        <p:nvSpPr>
          <p:cNvPr id="39" name="Text Placeholder 10">
            <a:extLst>
              <a:ext uri="{FF2B5EF4-FFF2-40B4-BE49-F238E27FC236}">
                <a16:creationId xmlns:a16="http://schemas.microsoft.com/office/drawing/2014/main" id="{9A7F1C82-3379-48DA-AD19-32258BFCCCDE}"/>
              </a:ext>
            </a:extLst>
          </p:cNvPr>
          <p:cNvSpPr txBox="1">
            <a:spLocks/>
          </p:cNvSpPr>
          <p:nvPr/>
        </p:nvSpPr>
        <p:spPr>
          <a:xfrm>
            <a:off x="4127704" y="3549838"/>
            <a:ext cx="3664592" cy="2209800"/>
          </a:xfrm>
          <a:prstGeom prst="rect">
            <a:avLst/>
          </a:prstGeom>
          <a:noFill/>
          <a:ln>
            <a:solidFill>
              <a:schemeClr val="bg1">
                <a:lumMod val="65000"/>
              </a:schemeClr>
            </a:solidFill>
          </a:ln>
        </p:spPr>
        <p:txBody>
          <a:bodyPr lIns="182880" tIns="182880" rIns="182880" bIns="13716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[Address]</a:t>
            </a:r>
          </a:p>
          <a:p>
            <a:pPr marL="0" marR="0" lvl="0" indent="0"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sz="2400" dirty="0">
                <a:solidFill>
                  <a:srgbClr val="153879"/>
                </a:solidFill>
                <a:latin typeface="Arial" panose="020B0604020202020204" pitchFamily="34" charset="0"/>
                <a:cs typeface="Arial" panose="020B0604020202020204" pitchFamily="34" charset="0"/>
              </a:rPr>
              <a:t>[Viewing hours]</a:t>
            </a:r>
          </a:p>
          <a:p>
            <a:pPr marL="0" marR="0" lvl="0" indent="0"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sz="2400" dirty="0">
                <a:solidFill>
                  <a:srgbClr val="153879"/>
                </a:solidFill>
                <a:latin typeface="Arial" panose="020B0604020202020204" pitchFamily="34" charset="0"/>
                <a:cs typeface="Arial" panose="020B0604020202020204" pitchFamily="34" charset="0"/>
              </a:rPr>
              <a:t>[Phone number]</a:t>
            </a:r>
          </a:p>
          <a:p>
            <a:pPr marL="0" marR="0" lvl="0" indent="0"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sz="2400" dirty="0">
                <a:solidFill>
                  <a:srgbClr val="153879"/>
                </a:solidFill>
                <a:latin typeface="Arial" panose="020B0604020202020204" pitchFamily="34" charset="0"/>
                <a:cs typeface="Arial" panose="020B0604020202020204" pitchFamily="34" charset="0"/>
              </a:rPr>
              <a:t>[End date]</a:t>
            </a:r>
            <a:endPar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pic>
        <p:nvPicPr>
          <p:cNvPr id="16" name="Graphic 15" descr="Schoolhouse">
            <a:extLst>
              <a:ext uri="{FF2B5EF4-FFF2-40B4-BE49-F238E27FC236}">
                <a16:creationId xmlns:a16="http://schemas.microsoft.com/office/drawing/2014/main" id="{96B903EA-DE46-4679-9CFB-EB30C4F64F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629400" y="4616638"/>
            <a:ext cx="1143000" cy="1143000"/>
          </a:xfrm>
          <a:prstGeom prst="rect">
            <a:avLst/>
          </a:prstGeom>
        </p:spPr>
      </p:pic>
      <p:pic>
        <p:nvPicPr>
          <p:cNvPr id="18" name="Graphic 17" descr="Internet">
            <a:extLst>
              <a:ext uri="{FF2B5EF4-FFF2-40B4-BE49-F238E27FC236}">
                <a16:creationId xmlns:a16="http://schemas.microsoft.com/office/drawing/2014/main" id="{ED2EFF48-AB2E-458F-A2CF-93F2084F7E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39400" y="4650994"/>
            <a:ext cx="1143000" cy="1143000"/>
          </a:xfrm>
          <a:prstGeom prst="rect">
            <a:avLst/>
          </a:prstGeom>
        </p:spPr>
      </p:pic>
    </p:spTree>
    <p:extLst>
      <p:ext uri="{BB962C8B-B14F-4D97-AF65-F5344CB8AC3E}">
        <p14:creationId xmlns:p14="http://schemas.microsoft.com/office/powerpoint/2010/main" val="166584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387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828800" y="2819399"/>
            <a:ext cx="8534400"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PUBLIC COMMENT PERIOD - PUBLIC MEETING </a:t>
            </a:r>
          </a:p>
          <a:p>
            <a:r>
              <a:rPr lang="en-US" sz="1800" dirty="0">
                <a:solidFill>
                  <a:srgbClr val="153879"/>
                </a:solidFill>
                <a:effectLst/>
                <a:ea typeface="+mn-ea"/>
              </a:rPr>
              <a:t>SAMPLE SLIDES AND SCRIPTS</a:t>
            </a:r>
          </a:p>
        </p:txBody>
      </p:sp>
      <p:grpSp>
        <p:nvGrpSpPr>
          <p:cNvPr id="3" name="Group 2">
            <a:extLst>
              <a:ext uri="{FF2B5EF4-FFF2-40B4-BE49-F238E27FC236}">
                <a16:creationId xmlns:a16="http://schemas.microsoft.com/office/drawing/2014/main" id="{BF8A445B-C840-49B1-B586-1B1C106A0A70}"/>
              </a:ext>
            </a:extLst>
          </p:cNvPr>
          <p:cNvGrpSpPr/>
          <p:nvPr/>
        </p:nvGrpSpPr>
        <p:grpSpPr>
          <a:xfrm>
            <a:off x="11506200" y="6324600"/>
            <a:ext cx="457200" cy="304800"/>
            <a:chOff x="8412480" y="6309360"/>
            <a:chExt cx="457200" cy="304800"/>
          </a:xfrm>
        </p:grpSpPr>
        <p:sp>
          <p:nvSpPr>
            <p:cNvPr id="5" name="Oval 4">
              <a:extLst>
                <a:ext uri="{FF2B5EF4-FFF2-40B4-BE49-F238E27FC236}">
                  <a16:creationId xmlns:a16="http://schemas.microsoft.com/office/drawing/2014/main" id="{7E76F164-3B06-41E3-8573-DB0BF9DC9186}"/>
                </a:ext>
              </a:extLst>
            </p:cNvPr>
            <p:cNvSpPr/>
            <p:nvPr/>
          </p:nvSpPr>
          <p:spPr>
            <a:xfrm>
              <a:off x="8519160" y="63093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Slide Number Placeholder 3">
              <a:extLst>
                <a:ext uri="{FF2B5EF4-FFF2-40B4-BE49-F238E27FC236}">
                  <a16:creationId xmlns:a16="http://schemas.microsoft.com/office/drawing/2014/main" id="{7DE68E6B-7C47-411E-9B1F-A7A5BAD44106}"/>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sysClr val="windowText" lastClr="000000"/>
                  </a:solidFill>
                </a:rPr>
                <a:t> </a:t>
              </a:r>
              <a:fld id="{60B97012-0F89-47F0-A4E4-7FD79E709386}" type="slidenum">
                <a:rPr lang="en-US" sz="1200" smtClean="0">
                  <a:solidFill>
                    <a:sysClr val="windowText" lastClr="000000"/>
                  </a:solidFill>
                </a:rPr>
                <a:pPr algn="ctr">
                  <a:defRPr/>
                </a:pPr>
                <a:t>22</a:t>
              </a:fld>
              <a:endParaRPr lang="en-US" sz="1200" dirty="0">
                <a:solidFill>
                  <a:sysClr val="windowText" lastClr="000000"/>
                </a:solidFill>
              </a:endParaRPr>
            </a:p>
          </p:txBody>
        </p:sp>
      </p:grpSp>
    </p:spTree>
    <p:extLst>
      <p:ext uri="{BB962C8B-B14F-4D97-AF65-F5344CB8AC3E}">
        <p14:creationId xmlns:p14="http://schemas.microsoft.com/office/powerpoint/2010/main" val="29639428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8F555F8-A8B7-4BC6-85AD-A65CA3F8A12A}"/>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lang="en-US" sz="3800" dirty="0">
                <a:solidFill>
                  <a:prstClr val="black"/>
                </a:solidFill>
              </a:rPr>
              <a:t>Public Comment Period</a:t>
            </a: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2825E881-46FD-4032-A89B-19E061C49DA1}"/>
              </a:ext>
            </a:extLst>
          </p:cNvPr>
          <p:cNvGrpSpPr/>
          <p:nvPr/>
        </p:nvGrpSpPr>
        <p:grpSpPr>
          <a:xfrm>
            <a:off x="11506200" y="6324600"/>
            <a:ext cx="457200" cy="304800"/>
            <a:chOff x="8412480" y="6309360"/>
            <a:chExt cx="457200" cy="304800"/>
          </a:xfrm>
        </p:grpSpPr>
        <p:sp>
          <p:nvSpPr>
            <p:cNvPr id="7" name="Oval 6">
              <a:extLst>
                <a:ext uri="{FF2B5EF4-FFF2-40B4-BE49-F238E27FC236}">
                  <a16:creationId xmlns:a16="http://schemas.microsoft.com/office/drawing/2014/main" id="{D5CC65E0-5AC0-4FCB-81FE-AA24E5AE60EF}"/>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Slide Number Placeholder 3">
              <a:extLst>
                <a:ext uri="{FF2B5EF4-FFF2-40B4-BE49-F238E27FC236}">
                  <a16:creationId xmlns:a16="http://schemas.microsoft.com/office/drawing/2014/main" id="{D06E2A07-F4AE-434B-A2B0-357666EB5B0B}"/>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7" name="Slide Number Placeholder 3">
            <a:extLst>
              <a:ext uri="{FF2B5EF4-FFF2-40B4-BE49-F238E27FC236}">
                <a16:creationId xmlns:a16="http://schemas.microsoft.com/office/drawing/2014/main" id="{1F5B849C-B54F-4179-B444-94DC09071C30}"/>
              </a:ext>
            </a:extLst>
          </p:cNvPr>
          <p:cNvSpPr txBox="1">
            <a:spLocks/>
          </p:cNvSpPr>
          <p:nvPr/>
        </p:nvSpPr>
        <p:spPr>
          <a:xfrm>
            <a:off x="6172200" y="7470623"/>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9DC7C392-CF69-4E43-BB76-F5F926CE9C0E}"/>
              </a:ext>
            </a:extLst>
          </p:cNvPr>
          <p:cNvGrpSpPr/>
          <p:nvPr/>
        </p:nvGrpSpPr>
        <p:grpSpPr>
          <a:xfrm>
            <a:off x="1447800" y="2435377"/>
            <a:ext cx="2514600" cy="4259030"/>
            <a:chOff x="3515670" y="1624370"/>
            <a:chExt cx="2514600" cy="4259030"/>
          </a:xfrm>
        </p:grpSpPr>
        <p:pic>
          <p:nvPicPr>
            <p:cNvPr id="20" name="Picture 19">
              <a:extLst>
                <a:ext uri="{FF2B5EF4-FFF2-40B4-BE49-F238E27FC236}">
                  <a16:creationId xmlns:a16="http://schemas.microsoft.com/office/drawing/2014/main" id="{23717091-AD19-4F2D-A8A7-0DC6057D775C}"/>
                </a:ext>
              </a:extLst>
            </p:cNvPr>
            <p:cNvPicPr>
              <a:picLocks noChangeAspect="1"/>
            </p:cNvPicPr>
            <p:nvPr/>
          </p:nvPicPr>
          <p:blipFill rotWithShape="1">
            <a:blip r:embed="rId3">
              <a:extLst>
                <a:ext uri="{28A0092B-C50C-407E-A947-70E740481C1C}">
                  <a14:useLocalDpi xmlns:a14="http://schemas.microsoft.com/office/drawing/2010/main" val="0"/>
                </a:ext>
              </a:extLst>
            </a:blip>
            <a:srcRect b="1491"/>
            <a:stretch/>
          </p:blipFill>
          <p:spPr>
            <a:xfrm>
              <a:off x="3515670" y="1624370"/>
              <a:ext cx="2514600" cy="4259030"/>
            </a:xfrm>
            <a:prstGeom prst="rect">
              <a:avLst/>
            </a:prstGeom>
          </p:spPr>
        </p:pic>
        <p:sp>
          <p:nvSpPr>
            <p:cNvPr id="24" name="TextBox 23">
              <a:extLst>
                <a:ext uri="{FF2B5EF4-FFF2-40B4-BE49-F238E27FC236}">
                  <a16:creationId xmlns:a16="http://schemas.microsoft.com/office/drawing/2014/main" id="{11FC95DF-48D8-4F21-A0E9-08C7442D1C7B}"/>
                </a:ext>
              </a:extLst>
            </p:cNvPr>
            <p:cNvSpPr txBox="1"/>
            <p:nvPr/>
          </p:nvSpPr>
          <p:spPr>
            <a:xfrm>
              <a:off x="4277670" y="3358079"/>
              <a:ext cx="1280160" cy="137160"/>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33" name="Text Placeholder 10">
            <a:extLst>
              <a:ext uri="{FF2B5EF4-FFF2-40B4-BE49-F238E27FC236}">
                <a16:creationId xmlns:a16="http://schemas.microsoft.com/office/drawing/2014/main" id="{3AD83507-64AC-4DC0-8EF1-DD582E90FD77}"/>
              </a:ext>
            </a:extLst>
          </p:cNvPr>
          <p:cNvSpPr txBox="1">
            <a:spLocks/>
          </p:cNvSpPr>
          <p:nvPr/>
        </p:nvSpPr>
        <p:spPr>
          <a:xfrm>
            <a:off x="4648200" y="1719861"/>
            <a:ext cx="3657600" cy="489939"/>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In-person</a:t>
            </a:r>
          </a:p>
        </p:txBody>
      </p:sp>
      <p:sp>
        <p:nvSpPr>
          <p:cNvPr id="36" name="Text Placeholder 10">
            <a:extLst>
              <a:ext uri="{FF2B5EF4-FFF2-40B4-BE49-F238E27FC236}">
                <a16:creationId xmlns:a16="http://schemas.microsoft.com/office/drawing/2014/main" id="{9A4AADA5-6687-480B-A7DD-F0D3DCDCA3FE}"/>
              </a:ext>
            </a:extLst>
          </p:cNvPr>
          <p:cNvSpPr txBox="1">
            <a:spLocks/>
          </p:cNvSpPr>
          <p:nvPr/>
        </p:nvSpPr>
        <p:spPr>
          <a:xfrm>
            <a:off x="1143000" y="1719861"/>
            <a:ext cx="3200400" cy="489939"/>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Online</a:t>
            </a:r>
          </a:p>
        </p:txBody>
      </p:sp>
      <p:grpSp>
        <p:nvGrpSpPr>
          <p:cNvPr id="50" name="Group 49">
            <a:extLst>
              <a:ext uri="{FF2B5EF4-FFF2-40B4-BE49-F238E27FC236}">
                <a16:creationId xmlns:a16="http://schemas.microsoft.com/office/drawing/2014/main" id="{E072678C-3BD2-4F08-A905-ADF55F3FD3E0}"/>
              </a:ext>
            </a:extLst>
          </p:cNvPr>
          <p:cNvGrpSpPr/>
          <p:nvPr/>
        </p:nvGrpSpPr>
        <p:grpSpPr>
          <a:xfrm>
            <a:off x="4800600" y="2697233"/>
            <a:ext cx="3486166" cy="3551167"/>
            <a:chOff x="8477234" y="1828800"/>
            <a:chExt cx="3017767" cy="3017767"/>
          </a:xfrm>
        </p:grpSpPr>
        <p:pic>
          <p:nvPicPr>
            <p:cNvPr id="41" name="Graphic 40" descr="Lecturer">
              <a:extLst>
                <a:ext uri="{FF2B5EF4-FFF2-40B4-BE49-F238E27FC236}">
                  <a16:creationId xmlns:a16="http://schemas.microsoft.com/office/drawing/2014/main" id="{C724E3B4-0271-498C-B454-EBCFBDEC1E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7234" y="1828800"/>
              <a:ext cx="3017767" cy="3017767"/>
            </a:xfrm>
            <a:prstGeom prst="rect">
              <a:avLst/>
            </a:prstGeom>
          </p:spPr>
        </p:pic>
        <p:sp>
          <p:nvSpPr>
            <p:cNvPr id="43" name="Oval 42">
              <a:extLst>
                <a:ext uri="{FF2B5EF4-FFF2-40B4-BE49-F238E27FC236}">
                  <a16:creationId xmlns:a16="http://schemas.microsoft.com/office/drawing/2014/main" id="{1C57E9E2-3A57-4C8C-98CD-9E5CDC1920F1}"/>
                </a:ext>
              </a:extLst>
            </p:cNvPr>
            <p:cNvSpPr/>
            <p:nvPr/>
          </p:nvSpPr>
          <p:spPr>
            <a:xfrm>
              <a:off x="10122408" y="2596896"/>
              <a:ext cx="246888" cy="4389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Graphic 43" descr="Radio microphone">
              <a:extLst>
                <a:ext uri="{FF2B5EF4-FFF2-40B4-BE49-F238E27FC236}">
                  <a16:creationId xmlns:a16="http://schemas.microsoft.com/office/drawing/2014/main" id="{E9B026DE-CC7F-496D-811D-D4496CFB84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982200" y="2590800"/>
              <a:ext cx="533303" cy="637312"/>
            </a:xfrm>
            <a:prstGeom prst="rect">
              <a:avLst/>
            </a:prstGeom>
          </p:spPr>
        </p:pic>
      </p:grpSp>
      <p:sp>
        <p:nvSpPr>
          <p:cNvPr id="38" name="Text Placeholder 10">
            <a:extLst>
              <a:ext uri="{FF2B5EF4-FFF2-40B4-BE49-F238E27FC236}">
                <a16:creationId xmlns:a16="http://schemas.microsoft.com/office/drawing/2014/main" id="{A6D4716C-910E-44C3-8346-CB8A69060EEF}"/>
              </a:ext>
            </a:extLst>
          </p:cNvPr>
          <p:cNvSpPr txBox="1">
            <a:spLocks/>
          </p:cNvSpPr>
          <p:nvPr/>
        </p:nvSpPr>
        <p:spPr>
          <a:xfrm>
            <a:off x="8610600" y="1719861"/>
            <a:ext cx="3200400" cy="489939"/>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lang="en-US" sz="2400" b="1" dirty="0">
                <a:solidFill>
                  <a:schemeClr val="bg1"/>
                </a:solidFill>
                <a:latin typeface="Arial" panose="020B0604020202020204" pitchFamily="34" charset="0"/>
                <a:cs typeface="Arial" panose="020B0604020202020204" pitchFamily="34" charset="0"/>
              </a:rPr>
              <a:t>By phone</a:t>
            </a: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40" name="Graphic 39" descr="Telephone">
            <a:extLst>
              <a:ext uri="{FF2B5EF4-FFF2-40B4-BE49-F238E27FC236}">
                <a16:creationId xmlns:a16="http://schemas.microsoft.com/office/drawing/2014/main" id="{497A1FB9-7D0E-4CB9-8A24-57B795AFCD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49664" y="3200400"/>
            <a:ext cx="2550674" cy="2550674"/>
          </a:xfrm>
          <a:prstGeom prst="rect">
            <a:avLst/>
          </a:prstGeom>
        </p:spPr>
      </p:pic>
    </p:spTree>
    <p:extLst>
      <p:ext uri="{BB962C8B-B14F-4D97-AF65-F5344CB8AC3E}">
        <p14:creationId xmlns:p14="http://schemas.microsoft.com/office/powerpoint/2010/main" val="142858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1A14FDC-AA8F-4F3C-BFA8-81F1D27955F2}"/>
              </a:ext>
            </a:extLst>
          </p:cNvPr>
          <p:cNvGrpSpPr/>
          <p:nvPr/>
        </p:nvGrpSpPr>
        <p:grpSpPr>
          <a:xfrm>
            <a:off x="11506200" y="6324600"/>
            <a:ext cx="457200" cy="304800"/>
            <a:chOff x="8412480" y="6309360"/>
            <a:chExt cx="457200" cy="304800"/>
          </a:xfrm>
        </p:grpSpPr>
        <p:sp>
          <p:nvSpPr>
            <p:cNvPr id="13" name="Oval 12">
              <a:extLst>
                <a:ext uri="{FF2B5EF4-FFF2-40B4-BE49-F238E27FC236}">
                  <a16:creationId xmlns:a16="http://schemas.microsoft.com/office/drawing/2014/main" id="{4BCEDBF5-078F-4C09-AF35-CE4D83EC93A2}"/>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Slide Number Placeholder 3">
              <a:extLst>
                <a:ext uri="{FF2B5EF4-FFF2-40B4-BE49-F238E27FC236}">
                  <a16:creationId xmlns:a16="http://schemas.microsoft.com/office/drawing/2014/main" id="{DA4F0ADD-B813-41F0-81D8-99E492D327A8}"/>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5" name="Title 2">
            <a:extLst>
              <a:ext uri="{FF2B5EF4-FFF2-40B4-BE49-F238E27FC236}">
                <a16:creationId xmlns:a16="http://schemas.microsoft.com/office/drawing/2014/main" id="{4C09D8C6-12CC-4A9E-8458-0634D803AE44}"/>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lang="en-US" sz="3800" dirty="0">
                <a:solidFill>
                  <a:prstClr val="black"/>
                </a:solidFill>
              </a:rPr>
              <a:t>Submitting Comments or Questions</a:t>
            </a:r>
          </a:p>
        </p:txBody>
      </p:sp>
      <p:sp>
        <p:nvSpPr>
          <p:cNvPr id="5" name="Text Placeholder 10">
            <a:extLst>
              <a:ext uri="{FF2B5EF4-FFF2-40B4-BE49-F238E27FC236}">
                <a16:creationId xmlns:a16="http://schemas.microsoft.com/office/drawing/2014/main" id="{B1E35022-CD30-44F7-B017-C0ECC8F93DBE}"/>
              </a:ext>
            </a:extLst>
          </p:cNvPr>
          <p:cNvSpPr txBox="1">
            <a:spLocks/>
          </p:cNvSpPr>
          <p:nvPr/>
        </p:nvSpPr>
        <p:spPr>
          <a:xfrm>
            <a:off x="1143000" y="1066800"/>
            <a:ext cx="8763000" cy="533400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0"/>
              </a:spcBef>
              <a:spcAft>
                <a:spcPts val="1000"/>
              </a:spcAft>
              <a:buClrTx/>
              <a:buSzTx/>
              <a:buNone/>
              <a:tabLst/>
              <a:defRPr/>
            </a:pPr>
            <a:r>
              <a:rPr lang="en-US" b="1" i="1" dirty="0">
                <a:solidFill>
                  <a:srgbClr val="153879"/>
                </a:solidFill>
                <a:latin typeface="Arial" panose="020B0604020202020204" pitchFamily="34" charset="0"/>
                <a:cs typeface="Arial" panose="020B0604020202020204" pitchFamily="34" charset="0"/>
              </a:rPr>
              <a:t>Online </a:t>
            </a:r>
            <a:r>
              <a:rPr kumimoji="0" lang="en-US" b="1" i="1"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participants</a:t>
            </a:r>
          </a:p>
          <a:p>
            <a:pPr marL="514350" marR="0" lvl="0" indent="-514350" algn="l" defTabSz="914400" rtl="0" eaLnBrk="1" fontAlgn="auto" latinLnBrk="0" hangingPunct="1">
              <a:lnSpc>
                <a:spcPct val="90000"/>
              </a:lnSpc>
              <a:spcBef>
                <a:spcPts val="0"/>
              </a:spcBef>
              <a:spcAft>
                <a:spcPts val="1500"/>
              </a:spcAft>
              <a:buClrTx/>
              <a:buSzTx/>
              <a:buFont typeface="+mj-lt"/>
              <a:buAutoNum type="arabicPeriod"/>
              <a:tabLst/>
              <a:defRPr/>
            </a:pPr>
            <a:r>
              <a:rPr kumimoji="0" lang="en-U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Written - Type in </a:t>
            </a: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Question</a:t>
            </a:r>
            <a:r>
              <a:rPr lang="en-US" sz="2400" b="1" dirty="0">
                <a:latin typeface="Arial" panose="020B0604020202020204" pitchFamily="34" charset="0"/>
                <a:cs typeface="Arial" panose="020B0604020202020204" pitchFamily="34" charset="0"/>
              </a:rPr>
              <a:t> box </a:t>
            </a:r>
            <a:r>
              <a:rPr lang="en-US" sz="2400" dirty="0">
                <a:latin typeface="Arial" panose="020B0604020202020204" pitchFamily="34" charset="0"/>
                <a:cs typeface="Arial" panose="020B0604020202020204" pitchFamily="34" charset="0"/>
              </a:rPr>
              <a:t>on </a:t>
            </a:r>
            <a:r>
              <a:rPr lang="en-US" sz="2400" dirty="0">
                <a:solidFill>
                  <a:srgbClr val="FF6600"/>
                </a:solidFill>
                <a:latin typeface="Arial" panose="020B0604020202020204" pitchFamily="34" charset="0"/>
                <a:cs typeface="Arial" panose="020B0604020202020204" pitchFamily="34" charset="0"/>
              </a:rPr>
              <a:t>Control Panel</a:t>
            </a:r>
          </a:p>
          <a:p>
            <a:pPr marL="514350" lvl="0" indent="-514350">
              <a:lnSpc>
                <a:spcPct val="90000"/>
              </a:lnSpc>
              <a:spcBef>
                <a:spcPts val="0"/>
              </a:spcBef>
              <a:spcAft>
                <a:spcPts val="1000"/>
              </a:spcAft>
              <a:buFont typeface="+mj-lt"/>
              <a:buAutoNum type="arabicPeriod"/>
              <a:defRPr/>
            </a:pPr>
            <a:r>
              <a:rPr lang="en-US" sz="2400" dirty="0">
                <a:latin typeface="Arial" panose="020B0604020202020204" pitchFamily="34" charset="0"/>
                <a:cs typeface="Arial" panose="020B0604020202020204" pitchFamily="34" charset="0"/>
              </a:rPr>
              <a:t>Verbal - Request to speak:</a:t>
            </a:r>
          </a:p>
          <a:p>
            <a:pPr marL="971550" indent="-457200">
              <a:lnSpc>
                <a:spcPct val="90000"/>
              </a:lnSpc>
              <a:spcBef>
                <a:spcPts val="0"/>
              </a:spcBef>
              <a:spcAft>
                <a:spcPts val="600"/>
              </a:spcAft>
              <a:buFont typeface="+mj-lt"/>
              <a:buAutoNum type="alphaLcPeriod"/>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Click </a:t>
            </a: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Raise Hand button </a:t>
            </a:r>
            <a:r>
              <a:rPr lang="en-US" sz="2400" dirty="0">
                <a:latin typeface="Arial" panose="020B0604020202020204" pitchFamily="34" charset="0"/>
                <a:cs typeface="Arial" panose="020B0604020202020204" pitchFamily="34" charset="0"/>
              </a:rPr>
              <a:t>on </a:t>
            </a:r>
            <a:r>
              <a:rPr lang="en-US" sz="2400" dirty="0">
                <a:solidFill>
                  <a:srgbClr val="FF6600"/>
                </a:solidFill>
                <a:latin typeface="Arial" panose="020B0604020202020204" pitchFamily="34" charset="0"/>
                <a:cs typeface="Arial" panose="020B0604020202020204" pitchFamily="34" charset="0"/>
              </a:rPr>
              <a:t>Control Panel</a:t>
            </a:r>
          </a:p>
          <a:p>
            <a:pPr marL="971550" marR="0" lvl="0" indent="-457200" algn="l" defTabSz="914400" rtl="0" eaLnBrk="1" fontAlgn="auto" latinLnBrk="0" hangingPunct="1">
              <a:lnSpc>
                <a:spcPct val="90000"/>
              </a:lnSpc>
              <a:spcBef>
                <a:spcPts val="0"/>
              </a:spcBef>
              <a:spcAft>
                <a:spcPts val="1200"/>
              </a:spcAft>
              <a:buClrTx/>
              <a:buSzTx/>
              <a:buFont typeface="+mj-lt"/>
              <a:buAutoNum type="alphaLcPeriod"/>
              <a:tabLst/>
              <a:defRPr/>
            </a:pPr>
            <a:r>
              <a:rPr lang="en-US" sz="2400" dirty="0">
                <a:latin typeface="Arial" panose="020B0604020202020204" pitchFamily="34" charset="0"/>
                <a:cs typeface="Arial" panose="020B0604020202020204" pitchFamily="34" charset="0"/>
              </a:rPr>
              <a:t>Unmute your microphone when your name is called</a:t>
            </a:r>
          </a:p>
          <a:p>
            <a:pPr marL="0" indent="0">
              <a:lnSpc>
                <a:spcPct val="90000"/>
              </a:lnSpc>
              <a:spcAft>
                <a:spcPts val="1000"/>
              </a:spcAft>
              <a:buNone/>
              <a:defRPr/>
            </a:pPr>
            <a:r>
              <a:rPr lang="en-US" b="1" i="1" dirty="0">
                <a:solidFill>
                  <a:srgbClr val="153879"/>
                </a:solidFill>
                <a:latin typeface="Arial" panose="020B0604020202020204" pitchFamily="34" charset="0"/>
                <a:cs typeface="Arial" panose="020B0604020202020204" pitchFamily="34" charset="0"/>
              </a:rPr>
              <a:t>In-person participants</a:t>
            </a:r>
          </a:p>
          <a:p>
            <a:pPr marL="514350" indent="-514350">
              <a:lnSpc>
                <a:spcPct val="90000"/>
              </a:lnSpc>
              <a:spcBef>
                <a:spcPts val="0"/>
              </a:spcBef>
              <a:spcAft>
                <a:spcPts val="1500"/>
              </a:spcAft>
              <a:buFont typeface="+mj-lt"/>
              <a:buAutoNum type="arabicPeriod"/>
              <a:defRPr/>
            </a:pPr>
            <a:r>
              <a:rPr lang="en-US" sz="2600" dirty="0">
                <a:latin typeface="Arial" panose="020B0604020202020204" pitchFamily="34" charset="0"/>
                <a:cs typeface="Arial" panose="020B0604020202020204" pitchFamily="34" charset="0"/>
              </a:rPr>
              <a:t>Written - Complete a </a:t>
            </a:r>
            <a:r>
              <a:rPr lang="en-US" sz="2600" b="1" dirty="0">
                <a:latin typeface="Arial" panose="020B0604020202020204" pitchFamily="34" charset="0"/>
                <a:cs typeface="Arial" panose="020B0604020202020204" pitchFamily="34" charset="0"/>
              </a:rPr>
              <a:t>Comment Form</a:t>
            </a:r>
          </a:p>
          <a:p>
            <a:pPr marL="514350" indent="-514350">
              <a:lnSpc>
                <a:spcPct val="90000"/>
              </a:lnSpc>
              <a:spcBef>
                <a:spcPts val="0"/>
              </a:spcBef>
              <a:spcAft>
                <a:spcPts val="600"/>
              </a:spcAft>
              <a:buFont typeface="+mj-lt"/>
              <a:buAutoNum type="arabicPeriod"/>
              <a:defRPr/>
            </a:pPr>
            <a:r>
              <a:rPr lang="en-US" sz="2600" dirty="0">
                <a:latin typeface="Arial" panose="020B0604020202020204" pitchFamily="34" charset="0"/>
                <a:cs typeface="Arial" panose="020B0604020202020204" pitchFamily="34" charset="0"/>
              </a:rPr>
              <a:t>Verbal - Fill out and submit a </a:t>
            </a:r>
            <a:r>
              <a:rPr lang="en-US" sz="2600" b="1" dirty="0">
                <a:latin typeface="Arial" panose="020B0604020202020204" pitchFamily="34" charset="0"/>
                <a:cs typeface="Arial" panose="020B0604020202020204" pitchFamily="34" charset="0"/>
              </a:rPr>
              <a:t>Speaker Request Card</a:t>
            </a:r>
          </a:p>
          <a:p>
            <a:pPr marL="457200" lvl="1" indent="58738">
              <a:lnSpc>
                <a:spcPct val="90000"/>
              </a:lnSpc>
              <a:spcBef>
                <a:spcPts val="0"/>
              </a:spcBef>
              <a:spcAft>
                <a:spcPts val="1100"/>
              </a:spcAft>
              <a:buNone/>
              <a:defRPr/>
            </a:pPr>
            <a:r>
              <a:rPr lang="en-US" sz="2600" dirty="0">
                <a:latin typeface="Arial" panose="020B0604020202020204" pitchFamily="34" charset="0"/>
                <a:cs typeface="Arial" panose="020B0604020202020204" pitchFamily="34" charset="0"/>
              </a:rPr>
              <a:t>Come to podium when called upon</a:t>
            </a:r>
          </a:p>
          <a:p>
            <a:pPr marL="0" indent="0">
              <a:lnSpc>
                <a:spcPct val="90000"/>
              </a:lnSpc>
              <a:spcAft>
                <a:spcPts val="1000"/>
              </a:spcAft>
              <a:buNone/>
              <a:defRPr/>
            </a:pPr>
            <a:r>
              <a:rPr lang="en-US" b="1" i="1" dirty="0">
                <a:solidFill>
                  <a:srgbClr val="153879"/>
                </a:solidFill>
                <a:latin typeface="Arial" panose="020B0604020202020204" pitchFamily="34" charset="0"/>
                <a:cs typeface="Arial" panose="020B0604020202020204" pitchFamily="34" charset="0"/>
              </a:rPr>
              <a:t>Any participant</a:t>
            </a:r>
          </a:p>
          <a:p>
            <a:pPr marL="0" indent="514350">
              <a:lnSpc>
                <a:spcPct val="90000"/>
              </a:lnSpc>
              <a:spcBef>
                <a:spcPts val="0"/>
              </a:spcBef>
              <a:spcAft>
                <a:spcPts val="1500"/>
              </a:spcAft>
              <a:buNone/>
              <a:defRPr/>
            </a:pPr>
            <a:r>
              <a:rPr lang="en-US" sz="2600" dirty="0">
                <a:latin typeface="Arial" panose="020B0604020202020204" pitchFamily="34" charset="0"/>
                <a:cs typeface="Arial" panose="020B0604020202020204" pitchFamily="34" charset="0"/>
              </a:rPr>
              <a:t>Use your telephone to call [</a:t>
            </a:r>
            <a:r>
              <a:rPr lang="en-US" sz="2600" b="1" dirty="0">
                <a:latin typeface="Arial" panose="020B0604020202020204" pitchFamily="34" charset="0"/>
                <a:cs typeface="Arial" panose="020B0604020202020204" pitchFamily="34" charset="0"/>
              </a:rPr>
              <a:t>(###) ###-####</a:t>
            </a:r>
            <a:endParaRPr kumimoji="0" lang="en-US" sz="26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grpSp>
        <p:nvGrpSpPr>
          <p:cNvPr id="28" name="Group 27">
            <a:extLst>
              <a:ext uri="{FF2B5EF4-FFF2-40B4-BE49-F238E27FC236}">
                <a16:creationId xmlns:a16="http://schemas.microsoft.com/office/drawing/2014/main" id="{8B593E00-B6E4-4AAA-AF21-5AC7E03873A3}"/>
              </a:ext>
            </a:extLst>
          </p:cNvPr>
          <p:cNvGrpSpPr/>
          <p:nvPr/>
        </p:nvGrpSpPr>
        <p:grpSpPr>
          <a:xfrm>
            <a:off x="9601200" y="1066800"/>
            <a:ext cx="2590800" cy="4572000"/>
            <a:chOff x="9372600" y="1066800"/>
            <a:chExt cx="2590800" cy="4572000"/>
          </a:xfrm>
        </p:grpSpPr>
        <p:grpSp>
          <p:nvGrpSpPr>
            <p:cNvPr id="16" name="Group 15">
              <a:extLst>
                <a:ext uri="{FF2B5EF4-FFF2-40B4-BE49-F238E27FC236}">
                  <a16:creationId xmlns:a16="http://schemas.microsoft.com/office/drawing/2014/main" id="{6CFB1ECE-7520-43CF-AA97-0451610BE2D6}"/>
                </a:ext>
              </a:extLst>
            </p:cNvPr>
            <p:cNvGrpSpPr/>
            <p:nvPr/>
          </p:nvGrpSpPr>
          <p:grpSpPr>
            <a:xfrm>
              <a:off x="10047973" y="2109788"/>
              <a:ext cx="1839227" cy="3529012"/>
              <a:chOff x="10134600" y="2414588"/>
              <a:chExt cx="1839227" cy="3529012"/>
            </a:xfrm>
          </p:grpSpPr>
          <p:grpSp>
            <p:nvGrpSpPr>
              <p:cNvPr id="17" name="Group 16">
                <a:extLst>
                  <a:ext uri="{FF2B5EF4-FFF2-40B4-BE49-F238E27FC236}">
                    <a16:creationId xmlns:a16="http://schemas.microsoft.com/office/drawing/2014/main" id="{5682A6F0-2ED4-472A-874C-B17283FB404B}"/>
                  </a:ext>
                </a:extLst>
              </p:cNvPr>
              <p:cNvGrpSpPr/>
              <p:nvPr/>
            </p:nvGrpSpPr>
            <p:grpSpPr>
              <a:xfrm>
                <a:off x="10134600" y="2414588"/>
                <a:ext cx="862012" cy="3529012"/>
                <a:chOff x="5715000" y="1676400"/>
                <a:chExt cx="862012" cy="3529012"/>
              </a:xfrm>
            </p:grpSpPr>
            <p:pic>
              <p:nvPicPr>
                <p:cNvPr id="20" name="Picture 19">
                  <a:extLst>
                    <a:ext uri="{FF2B5EF4-FFF2-40B4-BE49-F238E27FC236}">
                      <a16:creationId xmlns:a16="http://schemas.microsoft.com/office/drawing/2014/main" id="{EF230F4C-A127-46B2-AD2B-9366426E0974}"/>
                    </a:ext>
                  </a:extLst>
                </p:cNvPr>
                <p:cNvPicPr>
                  <a:picLocks noChangeAspect="1"/>
                </p:cNvPicPr>
                <p:nvPr/>
              </p:nvPicPr>
              <p:blipFill>
                <a:blip r:embed="rId3"/>
                <a:srcRect l="10396" t="2699" b="2057"/>
                <a:stretch>
                  <a:fillRect/>
                </a:stretch>
              </p:blipFill>
              <p:spPr>
                <a:xfrm>
                  <a:off x="5715000" y="1676400"/>
                  <a:ext cx="862012" cy="3529012"/>
                </a:xfrm>
                <a:custGeom>
                  <a:avLst/>
                  <a:gdLst>
                    <a:gd name="connsiteX0" fmla="*/ 0 w 862012"/>
                    <a:gd name="connsiteY0" fmla="*/ 0 h 3529012"/>
                    <a:gd name="connsiteX1" fmla="*/ 862012 w 862012"/>
                    <a:gd name="connsiteY1" fmla="*/ 0 h 3529012"/>
                    <a:gd name="connsiteX2" fmla="*/ 862012 w 862012"/>
                    <a:gd name="connsiteY2" fmla="*/ 3529012 h 3529012"/>
                    <a:gd name="connsiteX3" fmla="*/ 0 w 862012"/>
                    <a:gd name="connsiteY3" fmla="*/ 3529012 h 3529012"/>
                  </a:gdLst>
                  <a:ahLst/>
                  <a:cxnLst>
                    <a:cxn ang="0">
                      <a:pos x="connsiteX0" y="connsiteY0"/>
                    </a:cxn>
                    <a:cxn ang="0">
                      <a:pos x="connsiteX1" y="connsiteY1"/>
                    </a:cxn>
                    <a:cxn ang="0">
                      <a:pos x="connsiteX2" y="connsiteY2"/>
                    </a:cxn>
                    <a:cxn ang="0">
                      <a:pos x="connsiteX3" y="connsiteY3"/>
                    </a:cxn>
                  </a:cxnLst>
                  <a:rect l="l" t="t" r="r" b="b"/>
                  <a:pathLst>
                    <a:path w="862012" h="3529012">
                      <a:moveTo>
                        <a:pt x="0" y="0"/>
                      </a:moveTo>
                      <a:lnTo>
                        <a:pt x="862012" y="0"/>
                      </a:lnTo>
                      <a:lnTo>
                        <a:pt x="862012" y="3529012"/>
                      </a:lnTo>
                      <a:lnTo>
                        <a:pt x="0" y="3529012"/>
                      </a:lnTo>
                      <a:close/>
                    </a:path>
                  </a:pathLst>
                </a:custGeom>
              </p:spPr>
            </p:pic>
            <p:pic>
              <p:nvPicPr>
                <p:cNvPr id="21" name="Picture 20" descr="Icon&#10;&#10;Description automatically generated">
                  <a:extLst>
                    <a:ext uri="{FF2B5EF4-FFF2-40B4-BE49-F238E27FC236}">
                      <a16:creationId xmlns:a16="http://schemas.microsoft.com/office/drawing/2014/main" id="{22BFCD29-F9C5-43E8-9FBD-4A102F5D6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60" y="4315968"/>
                  <a:ext cx="570012" cy="570012"/>
                </a:xfrm>
                <a:prstGeom prst="rect">
                  <a:avLst/>
                </a:prstGeom>
              </p:spPr>
            </p:pic>
          </p:grpSp>
          <p:sp>
            <p:nvSpPr>
              <p:cNvPr id="18" name="TextBox 17">
                <a:extLst>
                  <a:ext uri="{FF2B5EF4-FFF2-40B4-BE49-F238E27FC236}">
                    <a16:creationId xmlns:a16="http://schemas.microsoft.com/office/drawing/2014/main" id="{3B57C4A4-E92B-4185-8528-84BDB8FEA953}"/>
                  </a:ext>
                </a:extLst>
              </p:cNvPr>
              <p:cNvSpPr txBox="1"/>
              <p:nvPr/>
            </p:nvSpPr>
            <p:spPr>
              <a:xfrm>
                <a:off x="11059427" y="4992469"/>
                <a:ext cx="914400"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1" u="none" strike="noStrike" kern="1200" cap="none" spc="0" normalizeH="0" baseline="0" noProof="0" dirty="0">
                    <a:ln>
                      <a:noFill/>
                    </a:ln>
                    <a:effectLst/>
                    <a:uLnTx/>
                    <a:uFillTx/>
                    <a:latin typeface="Arial" panose="020B0604020202020204"/>
                    <a:ea typeface="+mn-ea"/>
                    <a:cs typeface="+mn-cs"/>
                  </a:rPr>
                  <a:t>Raise Hand button</a:t>
                </a:r>
              </a:p>
            </p:txBody>
          </p:sp>
        </p:grpSp>
        <p:pic>
          <p:nvPicPr>
            <p:cNvPr id="7" name="Picture 6" descr="Icon&#10;&#10;Description automatically generated">
              <a:extLst>
                <a:ext uri="{FF2B5EF4-FFF2-40B4-BE49-F238E27FC236}">
                  <a16:creationId xmlns:a16="http://schemas.microsoft.com/office/drawing/2014/main" id="{9F0D827D-3620-4BB8-96F4-5731C13C08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2600" y="3130296"/>
              <a:ext cx="603504" cy="603504"/>
            </a:xfrm>
            <a:prstGeom prst="rect">
              <a:avLst/>
            </a:prstGeom>
          </p:spPr>
        </p:pic>
        <p:sp>
          <p:nvSpPr>
            <p:cNvPr id="9" name="TextBox 8">
              <a:extLst>
                <a:ext uri="{FF2B5EF4-FFF2-40B4-BE49-F238E27FC236}">
                  <a16:creationId xmlns:a16="http://schemas.microsoft.com/office/drawing/2014/main" id="{49F5F0E9-17FC-44B9-AC74-C8732BF766BE}"/>
                </a:ext>
              </a:extLst>
            </p:cNvPr>
            <p:cNvSpPr txBox="1"/>
            <p:nvPr/>
          </p:nvSpPr>
          <p:spPr>
            <a:xfrm>
              <a:off x="10902732" y="3212068"/>
              <a:ext cx="10606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panose="020B0604020202020204"/>
                  <a:ea typeface="+mn-ea"/>
                  <a:cs typeface="+mn-cs"/>
                </a:rPr>
                <a:t>Unmute </a:t>
              </a:r>
              <a:r>
                <a:rPr kumimoji="0" lang="en-US" sz="1800" b="1" i="1" u="none" strike="noStrike" kern="1200" cap="none" spc="0" normalizeH="0" baseline="0" noProof="0" dirty="0">
                  <a:ln>
                    <a:noFill/>
                  </a:ln>
                  <a:solidFill>
                    <a:srgbClr val="00B050"/>
                  </a:solidFill>
                  <a:effectLst/>
                  <a:uLnTx/>
                  <a:uFillTx/>
                  <a:latin typeface="Arial" panose="020B0604020202020204"/>
                  <a:ea typeface="+mn-ea"/>
                  <a:cs typeface="+mn-cs"/>
                </a:rPr>
                <a:t>(green)</a:t>
              </a:r>
            </a:p>
          </p:txBody>
        </p:sp>
        <p:sp>
          <p:nvSpPr>
            <p:cNvPr id="27" name="TextBox 26">
              <a:extLst>
                <a:ext uri="{FF2B5EF4-FFF2-40B4-BE49-F238E27FC236}">
                  <a16:creationId xmlns:a16="http://schemas.microsoft.com/office/drawing/2014/main" id="{A181E3B1-5337-40B1-9E6C-03E73CFB013B}"/>
                </a:ext>
              </a:extLst>
            </p:cNvPr>
            <p:cNvSpPr txBox="1"/>
            <p:nvPr/>
          </p:nvSpPr>
          <p:spPr>
            <a:xfrm>
              <a:off x="9461046" y="1066800"/>
              <a:ext cx="1981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On upper left of GoToWebinar </a:t>
              </a:r>
              <a:r>
                <a:rPr kumimoji="0" lang="en-US" sz="1800" b="0" i="1" u="none" strike="noStrike" kern="1200" cap="none" spc="0" normalizeH="0" baseline="0" noProof="0" dirty="0">
                  <a:ln>
                    <a:noFill/>
                  </a:ln>
                  <a:solidFill>
                    <a:srgbClr val="FF6600"/>
                  </a:solidFill>
                  <a:effectLst/>
                  <a:uLnTx/>
                  <a:uFillTx/>
                  <a:latin typeface="Arial" panose="020B0604020202020204"/>
                  <a:ea typeface="+mn-ea"/>
                  <a:cs typeface="+mn-cs"/>
                </a:rPr>
                <a:t>Control Panel</a:t>
              </a:r>
            </a:p>
          </p:txBody>
        </p:sp>
      </p:grpSp>
    </p:spTree>
    <p:extLst>
      <p:ext uri="{BB962C8B-B14F-4D97-AF65-F5344CB8AC3E}">
        <p14:creationId xmlns:p14="http://schemas.microsoft.com/office/powerpoint/2010/main" val="409052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8F555F8-A8B7-4BC6-85AD-A65CA3F8A12A}"/>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Public Comment Period - Online Participants</a:t>
            </a: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4" name="Text Placeholder 10">
            <a:extLst>
              <a:ext uri="{FF2B5EF4-FFF2-40B4-BE49-F238E27FC236}">
                <a16:creationId xmlns:a16="http://schemas.microsoft.com/office/drawing/2014/main" id="{BAC51CFF-EF86-4B30-BE3E-BDDA19A98ABE}"/>
              </a:ext>
            </a:extLst>
          </p:cNvPr>
          <p:cNvSpPr txBox="1">
            <a:spLocks/>
          </p:cNvSpPr>
          <p:nvPr/>
        </p:nvSpPr>
        <p:spPr>
          <a:xfrm>
            <a:off x="1179575" y="1069848"/>
            <a:ext cx="7749210" cy="251460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15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When your name is called to speak, please: </a:t>
            </a:r>
          </a:p>
          <a:p>
            <a:pPr marL="514350" marR="0" lvl="0" indent="-514350" algn="l" defTabSz="914400" rtl="0" eaLnBrk="1" fontAlgn="auto" latinLnBrk="0" hangingPunct="1">
              <a:lnSpc>
                <a:spcPct val="100000"/>
              </a:lnSpc>
              <a:spcBef>
                <a:spcPts val="0"/>
              </a:spcBef>
              <a:spcAft>
                <a:spcPts val="1500"/>
              </a:spcAft>
              <a:buClrTx/>
              <a:buSzTx/>
              <a:buFont typeface="+mj-lt"/>
              <a:buAutoNum type="arabicPeriod"/>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Unmute yourself</a:t>
            </a:r>
          </a:p>
          <a:p>
            <a:pPr marL="514350" marR="0" lvl="0" indent="-514350" algn="l" defTabSz="914400" rtl="0" eaLnBrk="1" fontAlgn="auto" latinLnBrk="0" hangingPunct="1">
              <a:lnSpc>
                <a:spcPct val="100000"/>
              </a:lnSpc>
              <a:spcBef>
                <a:spcPts val="0"/>
              </a:spcBef>
              <a:spcAft>
                <a:spcPts val="1500"/>
              </a:spcAft>
              <a:buClrTx/>
              <a:buSzTx/>
              <a:buFont typeface="+mj-lt"/>
              <a:buAutoNum type="arabicPeriod"/>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State your name and address</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lang="en-US" dirty="0">
                <a:solidFill>
                  <a:srgbClr val="153879"/>
                </a:solidFill>
                <a:latin typeface="Arial" panose="020B0604020202020204" pitchFamily="34" charset="0"/>
                <a:cs typeface="Arial" panose="020B0604020202020204" pitchFamily="34" charset="0"/>
              </a:rPr>
              <a:t>State </a:t>
            </a: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your comment </a:t>
            </a:r>
            <a:r>
              <a:rPr lang="en-US" dirty="0">
                <a:solidFill>
                  <a:srgbClr val="153879"/>
                </a:solidFill>
                <a:latin typeface="Arial" panose="020B0604020202020204" pitchFamily="34" charset="0"/>
                <a:cs typeface="Arial" panose="020B0604020202020204" pitchFamily="34" charset="0"/>
              </a:rPr>
              <a:t>or </a:t>
            </a: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question </a:t>
            </a:r>
          </a:p>
          <a:p>
            <a:pPr marL="0" marR="0" lvl="0" indent="514350" algn="l" defTabSz="914400" rtl="0" eaLnBrk="1" fontAlgn="auto" latinLnBrk="0" hangingPunct="1">
              <a:lnSpc>
                <a:spcPct val="100000"/>
              </a:lnSpc>
              <a:spcBef>
                <a:spcPts val="0"/>
              </a:spcBef>
              <a:spcAft>
                <a:spcPts val="1500"/>
              </a:spcAft>
              <a:buClrTx/>
              <a:buSzTx/>
              <a:buNone/>
              <a:tabLst/>
              <a:defRPr/>
            </a:pPr>
            <a:r>
              <a:rPr lang="en-US" b="1" dirty="0">
                <a:latin typeface="Arial" panose="020B0604020202020204" pitchFamily="34" charset="0"/>
                <a:cs typeface="Arial" panose="020B0604020202020204" pitchFamily="34" charset="0"/>
              </a:rPr>
              <a:t>(please limit to 3 minutes) </a:t>
            </a:r>
          </a:p>
        </p:txBody>
      </p:sp>
      <p:grpSp>
        <p:nvGrpSpPr>
          <p:cNvPr id="40" name="Group 39">
            <a:extLst>
              <a:ext uri="{FF2B5EF4-FFF2-40B4-BE49-F238E27FC236}">
                <a16:creationId xmlns:a16="http://schemas.microsoft.com/office/drawing/2014/main" id="{71567F1A-AAA6-4625-9AED-A23A0940089B}"/>
              </a:ext>
            </a:extLst>
          </p:cNvPr>
          <p:cNvGrpSpPr/>
          <p:nvPr/>
        </p:nvGrpSpPr>
        <p:grpSpPr>
          <a:xfrm>
            <a:off x="11506200" y="6324600"/>
            <a:ext cx="457200" cy="304800"/>
            <a:chOff x="8412480" y="6309360"/>
            <a:chExt cx="457200" cy="304800"/>
          </a:xfrm>
        </p:grpSpPr>
        <p:sp>
          <p:nvSpPr>
            <p:cNvPr id="41" name="Oval 40">
              <a:extLst>
                <a:ext uri="{FF2B5EF4-FFF2-40B4-BE49-F238E27FC236}">
                  <a16:creationId xmlns:a16="http://schemas.microsoft.com/office/drawing/2014/main" id="{84D9EF58-6B2B-44C8-99EF-760A5DB4B3CD}"/>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2" name="Slide Number Placeholder 3">
              <a:extLst>
                <a:ext uri="{FF2B5EF4-FFF2-40B4-BE49-F238E27FC236}">
                  <a16:creationId xmlns:a16="http://schemas.microsoft.com/office/drawing/2014/main" id="{3D260C75-E593-4AC6-89AA-C7A942CA694D}"/>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 name="TextBox 1">
            <a:extLst>
              <a:ext uri="{FF2B5EF4-FFF2-40B4-BE49-F238E27FC236}">
                <a16:creationId xmlns:a16="http://schemas.microsoft.com/office/drawing/2014/main" id="{4843EDA3-6FAD-4F10-B5ED-CC744F51E5F0}"/>
              </a:ext>
            </a:extLst>
          </p:cNvPr>
          <p:cNvSpPr txBox="1"/>
          <p:nvPr/>
        </p:nvSpPr>
        <p:spPr>
          <a:xfrm>
            <a:off x="1676400" y="6400800"/>
            <a:ext cx="9296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For technical assistance, please notify staff using the Question box in the Control Panel. </a:t>
            </a:r>
          </a:p>
        </p:txBody>
      </p:sp>
      <p:pic>
        <p:nvPicPr>
          <p:cNvPr id="7" name="Picture 6" descr="A picture containing clock, sign, plate&#10;&#10;Description automatically generated">
            <a:extLst>
              <a:ext uri="{FF2B5EF4-FFF2-40B4-BE49-F238E27FC236}">
                <a16:creationId xmlns:a16="http://schemas.microsoft.com/office/drawing/2014/main" id="{9E76B8C5-9F47-411A-845B-C6B38B314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447" y="4495800"/>
            <a:ext cx="3692953" cy="1335594"/>
          </a:xfrm>
          <a:prstGeom prst="rect">
            <a:avLst/>
          </a:prstGeom>
        </p:spPr>
      </p:pic>
      <p:grpSp>
        <p:nvGrpSpPr>
          <p:cNvPr id="17" name="Group 16">
            <a:extLst>
              <a:ext uri="{FF2B5EF4-FFF2-40B4-BE49-F238E27FC236}">
                <a16:creationId xmlns:a16="http://schemas.microsoft.com/office/drawing/2014/main" id="{C5DE5649-861B-4069-BD33-FAE6F88D2264}"/>
              </a:ext>
            </a:extLst>
          </p:cNvPr>
          <p:cNvGrpSpPr/>
          <p:nvPr/>
        </p:nvGrpSpPr>
        <p:grpSpPr>
          <a:xfrm>
            <a:off x="9459227" y="1219200"/>
            <a:ext cx="2580373" cy="4227731"/>
            <a:chOff x="9459227" y="1715869"/>
            <a:chExt cx="2580373" cy="4227731"/>
          </a:xfrm>
        </p:grpSpPr>
        <p:grpSp>
          <p:nvGrpSpPr>
            <p:cNvPr id="18" name="Group 17">
              <a:extLst>
                <a:ext uri="{FF2B5EF4-FFF2-40B4-BE49-F238E27FC236}">
                  <a16:creationId xmlns:a16="http://schemas.microsoft.com/office/drawing/2014/main" id="{17F194B7-102D-4DD5-8A5B-13312E55E6C6}"/>
                </a:ext>
              </a:extLst>
            </p:cNvPr>
            <p:cNvGrpSpPr/>
            <p:nvPr/>
          </p:nvGrpSpPr>
          <p:grpSpPr>
            <a:xfrm>
              <a:off x="10134600" y="2414588"/>
              <a:ext cx="862012" cy="3529012"/>
              <a:chOff x="5715000" y="1676400"/>
              <a:chExt cx="862012" cy="3529012"/>
            </a:xfrm>
          </p:grpSpPr>
          <p:pic>
            <p:nvPicPr>
              <p:cNvPr id="23" name="Picture 22">
                <a:extLst>
                  <a:ext uri="{FF2B5EF4-FFF2-40B4-BE49-F238E27FC236}">
                    <a16:creationId xmlns:a16="http://schemas.microsoft.com/office/drawing/2014/main" id="{7E4660BD-1727-4100-A06F-C57851E42A77}"/>
                  </a:ext>
                </a:extLst>
              </p:cNvPr>
              <p:cNvPicPr>
                <a:picLocks noChangeAspect="1"/>
              </p:cNvPicPr>
              <p:nvPr/>
            </p:nvPicPr>
            <p:blipFill>
              <a:blip r:embed="rId4"/>
              <a:srcRect l="10396" t="2699" b="2057"/>
              <a:stretch>
                <a:fillRect/>
              </a:stretch>
            </p:blipFill>
            <p:spPr>
              <a:xfrm>
                <a:off x="5715000" y="1676400"/>
                <a:ext cx="862012" cy="3529012"/>
              </a:xfrm>
              <a:custGeom>
                <a:avLst/>
                <a:gdLst>
                  <a:gd name="connsiteX0" fmla="*/ 0 w 862012"/>
                  <a:gd name="connsiteY0" fmla="*/ 0 h 3529012"/>
                  <a:gd name="connsiteX1" fmla="*/ 862012 w 862012"/>
                  <a:gd name="connsiteY1" fmla="*/ 0 h 3529012"/>
                  <a:gd name="connsiteX2" fmla="*/ 862012 w 862012"/>
                  <a:gd name="connsiteY2" fmla="*/ 3529012 h 3529012"/>
                  <a:gd name="connsiteX3" fmla="*/ 0 w 862012"/>
                  <a:gd name="connsiteY3" fmla="*/ 3529012 h 3529012"/>
                </a:gdLst>
                <a:ahLst/>
                <a:cxnLst>
                  <a:cxn ang="0">
                    <a:pos x="connsiteX0" y="connsiteY0"/>
                  </a:cxn>
                  <a:cxn ang="0">
                    <a:pos x="connsiteX1" y="connsiteY1"/>
                  </a:cxn>
                  <a:cxn ang="0">
                    <a:pos x="connsiteX2" y="connsiteY2"/>
                  </a:cxn>
                  <a:cxn ang="0">
                    <a:pos x="connsiteX3" y="connsiteY3"/>
                  </a:cxn>
                </a:cxnLst>
                <a:rect l="l" t="t" r="r" b="b"/>
                <a:pathLst>
                  <a:path w="862012" h="3529012">
                    <a:moveTo>
                      <a:pt x="0" y="0"/>
                    </a:moveTo>
                    <a:lnTo>
                      <a:pt x="862012" y="0"/>
                    </a:lnTo>
                    <a:lnTo>
                      <a:pt x="862012" y="3529012"/>
                    </a:lnTo>
                    <a:lnTo>
                      <a:pt x="0" y="3529012"/>
                    </a:lnTo>
                    <a:close/>
                  </a:path>
                </a:pathLst>
              </a:custGeom>
            </p:spPr>
          </p:pic>
          <p:pic>
            <p:nvPicPr>
              <p:cNvPr id="24" name="Picture 23" descr="Icon&#10;&#10;Description automatically generated">
                <a:extLst>
                  <a:ext uri="{FF2B5EF4-FFF2-40B4-BE49-F238E27FC236}">
                    <a16:creationId xmlns:a16="http://schemas.microsoft.com/office/drawing/2014/main" id="{36101B3A-2103-48BC-A470-272CC5E184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2160" y="4315968"/>
                <a:ext cx="570012" cy="570012"/>
              </a:xfrm>
              <a:prstGeom prst="rect">
                <a:avLst/>
              </a:prstGeom>
            </p:spPr>
          </p:pic>
        </p:grpSp>
        <p:pic>
          <p:nvPicPr>
            <p:cNvPr id="19" name="Picture 18" descr="Icon&#10;&#10;Description automatically generated">
              <a:extLst>
                <a:ext uri="{FF2B5EF4-FFF2-40B4-BE49-F238E27FC236}">
                  <a16:creationId xmlns:a16="http://schemas.microsoft.com/office/drawing/2014/main" id="{8267090E-4681-450A-B47F-7ADDBC3AAE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9227" y="3405188"/>
              <a:ext cx="603504" cy="603504"/>
            </a:xfrm>
            <a:prstGeom prst="rect">
              <a:avLst/>
            </a:prstGeom>
          </p:spPr>
        </p:pic>
        <p:sp>
          <p:nvSpPr>
            <p:cNvPr id="20" name="TextBox 19">
              <a:extLst>
                <a:ext uri="{FF2B5EF4-FFF2-40B4-BE49-F238E27FC236}">
                  <a16:creationId xmlns:a16="http://schemas.microsoft.com/office/drawing/2014/main" id="{4366494F-76E8-4BBC-8271-F7AAD89A6810}"/>
                </a:ext>
              </a:extLst>
            </p:cNvPr>
            <p:cNvSpPr txBox="1"/>
            <p:nvPr/>
          </p:nvSpPr>
          <p:spPr>
            <a:xfrm>
              <a:off x="10978932" y="3328988"/>
              <a:ext cx="106066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Unmute/Mute button</a:t>
              </a:r>
            </a:p>
          </p:txBody>
        </p:sp>
        <p:sp>
          <p:nvSpPr>
            <p:cNvPr id="21" name="TextBox 20">
              <a:extLst>
                <a:ext uri="{FF2B5EF4-FFF2-40B4-BE49-F238E27FC236}">
                  <a16:creationId xmlns:a16="http://schemas.microsoft.com/office/drawing/2014/main" id="{B545BF36-0A7B-418A-964D-A0113A770277}"/>
                </a:ext>
              </a:extLst>
            </p:cNvPr>
            <p:cNvSpPr txBox="1"/>
            <p:nvPr/>
          </p:nvSpPr>
          <p:spPr>
            <a:xfrm>
              <a:off x="10978932" y="4889778"/>
              <a:ext cx="914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Raise Hand button</a:t>
              </a:r>
            </a:p>
          </p:txBody>
        </p:sp>
        <p:sp>
          <p:nvSpPr>
            <p:cNvPr id="22" name="TextBox 21">
              <a:extLst>
                <a:ext uri="{FF2B5EF4-FFF2-40B4-BE49-F238E27FC236}">
                  <a16:creationId xmlns:a16="http://schemas.microsoft.com/office/drawing/2014/main" id="{0598ED1C-45B6-404A-B70E-EBF75382BD51}"/>
                </a:ext>
              </a:extLst>
            </p:cNvPr>
            <p:cNvSpPr txBox="1"/>
            <p:nvPr/>
          </p:nvSpPr>
          <p:spPr>
            <a:xfrm>
              <a:off x="9464914" y="1715869"/>
              <a:ext cx="21479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See GoToWebinar Control Panel</a:t>
              </a:r>
            </a:p>
          </p:txBody>
        </p:sp>
      </p:grpSp>
      <p:sp>
        <p:nvSpPr>
          <p:cNvPr id="25" name="TextBox 24">
            <a:extLst>
              <a:ext uri="{FF2B5EF4-FFF2-40B4-BE49-F238E27FC236}">
                <a16:creationId xmlns:a16="http://schemas.microsoft.com/office/drawing/2014/main" id="{A152A8DC-F7D8-48A5-94C2-4C092D8ABBFB}"/>
              </a:ext>
            </a:extLst>
          </p:cNvPr>
          <p:cNvSpPr txBox="1"/>
          <p:nvPr/>
        </p:nvSpPr>
        <p:spPr>
          <a:xfrm>
            <a:off x="2362200" y="4712444"/>
            <a:ext cx="2286000" cy="923330"/>
          </a:xfrm>
          <a:prstGeom prst="rect">
            <a:avLst/>
          </a:prstGeom>
          <a:solidFill>
            <a:schemeClr val="bg1"/>
          </a:solidFill>
          <a:ln>
            <a:solidFill>
              <a:schemeClr val="bg1">
                <a:lumMod val="65000"/>
              </a:schemeClr>
            </a:solidFill>
          </a:ln>
        </p:spPr>
        <p:txBody>
          <a:bodyPr wrap="square" lIns="274320" tIns="182880" rIns="274320" bIns="18288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53879"/>
                </a:solidFill>
                <a:effectLst/>
                <a:uLnTx/>
                <a:uFillTx/>
                <a:latin typeface="Arial" panose="020B0604020202020204"/>
                <a:ea typeface="+mn-ea"/>
                <a:cs typeface="+mn-cs"/>
              </a:rPr>
              <a:t>You will not be on camera.</a:t>
            </a:r>
          </a:p>
        </p:txBody>
      </p:sp>
    </p:spTree>
    <p:extLst>
      <p:ext uri="{BB962C8B-B14F-4D97-AF65-F5344CB8AC3E}">
        <p14:creationId xmlns:p14="http://schemas.microsoft.com/office/powerpoint/2010/main" val="420083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8F555F8-A8B7-4BC6-85AD-A65CA3F8A12A}"/>
              </a:ext>
            </a:extLst>
          </p:cNvPr>
          <p:cNvSpPr txBox="1">
            <a:spLocks/>
          </p:cNvSpPr>
          <p:nvPr/>
        </p:nvSpPr>
        <p:spPr>
          <a:xfrm>
            <a:off x="1219200" y="304800"/>
            <a:ext cx="108204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lang="en-US" sz="3750" spc="-50" dirty="0">
                <a:solidFill>
                  <a:prstClr val="black"/>
                </a:solidFill>
              </a:rPr>
              <a:t>Public Comment Period - In-Person Participants</a:t>
            </a:r>
          </a:p>
        </p:txBody>
      </p:sp>
      <p:sp>
        <p:nvSpPr>
          <p:cNvPr id="4" name="Text Placeholder 10">
            <a:extLst>
              <a:ext uri="{FF2B5EF4-FFF2-40B4-BE49-F238E27FC236}">
                <a16:creationId xmlns:a16="http://schemas.microsoft.com/office/drawing/2014/main" id="{BAC51CFF-EF86-4B30-BE3E-BDDA19A98ABE}"/>
              </a:ext>
            </a:extLst>
          </p:cNvPr>
          <p:cNvSpPr txBox="1">
            <a:spLocks/>
          </p:cNvSpPr>
          <p:nvPr/>
        </p:nvSpPr>
        <p:spPr>
          <a:xfrm>
            <a:off x="1179575" y="1069848"/>
            <a:ext cx="8193025" cy="3279647"/>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514350" marR="0" lvl="0" indent="-514350" algn="l" defTabSz="914400" rtl="0" eaLnBrk="1" fontAlgn="auto" latinLnBrk="0" hangingPunct="1">
              <a:lnSpc>
                <a:spcPct val="90000"/>
              </a:lnSpc>
              <a:spcBef>
                <a:spcPts val="0"/>
              </a:spcBef>
              <a:spcAft>
                <a:spcPts val="2500"/>
              </a:spcAft>
              <a:buClrTx/>
              <a:buSzTx/>
              <a:buFont typeface="+mj-lt"/>
              <a:buAutoNum type="arabicPeriod"/>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Fill out a </a:t>
            </a:r>
            <a:r>
              <a:rPr kumimoji="0" 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Speaker Request Card</a:t>
            </a:r>
          </a:p>
          <a:p>
            <a:pPr marL="514350" marR="0" lvl="0" indent="-514350" algn="l" defTabSz="914400" rtl="0" eaLnBrk="1" fontAlgn="auto" latinLnBrk="0" hangingPunct="1">
              <a:lnSpc>
                <a:spcPct val="90000"/>
              </a:lnSpc>
              <a:spcBef>
                <a:spcPts val="0"/>
              </a:spcBef>
              <a:spcAft>
                <a:spcPts val="2500"/>
              </a:spcAft>
              <a:buClrTx/>
              <a:buSzTx/>
              <a:buFont typeface="+mj-lt"/>
              <a:buAutoNum type="arabicPeriod"/>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Come to the podium when called upon</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90000"/>
              </a:lnSpc>
              <a:spcBef>
                <a:spcPts val="0"/>
              </a:spcBef>
              <a:spcAft>
                <a:spcPts val="2500"/>
              </a:spcAft>
              <a:buClrTx/>
              <a:buSzTx/>
              <a:buFont typeface="+mj-lt"/>
              <a:buAutoNum type="arabicPeriod"/>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State your name and address</a:t>
            </a:r>
          </a:p>
          <a:p>
            <a:pPr marL="514350" marR="0" lvl="0" indent="-514350" algn="l" defTabSz="914400" rtl="0" eaLnBrk="1" fontAlgn="auto" latinLnBrk="0" hangingPunct="1">
              <a:lnSpc>
                <a:spcPct val="90000"/>
              </a:lnSpc>
              <a:spcBef>
                <a:spcPts val="0"/>
              </a:spcBef>
              <a:spcAft>
                <a:spcPts val="2500"/>
              </a:spcAft>
              <a:buClrTx/>
              <a:buSzTx/>
              <a:buFont typeface="+mj-lt"/>
              <a:buAutoNum type="arabicPeriod"/>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Provide your comments/questions                    </a:t>
            </a:r>
            <a:r>
              <a:rPr kumimoji="0" 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(please limit to 3 minutes)</a:t>
            </a:r>
            <a:endParaRPr kumimoji="0" 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15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grpSp>
        <p:nvGrpSpPr>
          <p:cNvPr id="40" name="Group 39">
            <a:extLst>
              <a:ext uri="{FF2B5EF4-FFF2-40B4-BE49-F238E27FC236}">
                <a16:creationId xmlns:a16="http://schemas.microsoft.com/office/drawing/2014/main" id="{71567F1A-AAA6-4625-9AED-A23A0940089B}"/>
              </a:ext>
            </a:extLst>
          </p:cNvPr>
          <p:cNvGrpSpPr/>
          <p:nvPr/>
        </p:nvGrpSpPr>
        <p:grpSpPr>
          <a:xfrm>
            <a:off x="11506200" y="6324600"/>
            <a:ext cx="457200" cy="304800"/>
            <a:chOff x="8412480" y="6309360"/>
            <a:chExt cx="457200" cy="304800"/>
          </a:xfrm>
        </p:grpSpPr>
        <p:sp>
          <p:nvSpPr>
            <p:cNvPr id="41" name="Oval 40">
              <a:extLst>
                <a:ext uri="{FF2B5EF4-FFF2-40B4-BE49-F238E27FC236}">
                  <a16:creationId xmlns:a16="http://schemas.microsoft.com/office/drawing/2014/main" id="{84D9EF58-6B2B-44C8-99EF-760A5DB4B3CD}"/>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2" name="Slide Number Placeholder 3">
              <a:extLst>
                <a:ext uri="{FF2B5EF4-FFF2-40B4-BE49-F238E27FC236}">
                  <a16:creationId xmlns:a16="http://schemas.microsoft.com/office/drawing/2014/main" id="{3D260C75-E593-4AC6-89AA-C7A942CA694D}"/>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0" name="Group 9">
            <a:extLst>
              <a:ext uri="{FF2B5EF4-FFF2-40B4-BE49-F238E27FC236}">
                <a16:creationId xmlns:a16="http://schemas.microsoft.com/office/drawing/2014/main" id="{AC26A750-794C-4B64-9B79-D6F8D7F50990}"/>
              </a:ext>
            </a:extLst>
          </p:cNvPr>
          <p:cNvGrpSpPr/>
          <p:nvPr/>
        </p:nvGrpSpPr>
        <p:grpSpPr>
          <a:xfrm>
            <a:off x="8593059" y="1515544"/>
            <a:ext cx="2419366" cy="2448361"/>
            <a:chOff x="8477234" y="1828800"/>
            <a:chExt cx="3017767" cy="3017767"/>
          </a:xfrm>
        </p:grpSpPr>
        <p:pic>
          <p:nvPicPr>
            <p:cNvPr id="11" name="Graphic 10" descr="Lecturer">
              <a:extLst>
                <a:ext uri="{FF2B5EF4-FFF2-40B4-BE49-F238E27FC236}">
                  <a16:creationId xmlns:a16="http://schemas.microsoft.com/office/drawing/2014/main" id="{F80BE7E3-E0F1-4050-AD35-86B737FD63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34" y="1828800"/>
              <a:ext cx="3017767" cy="3017767"/>
            </a:xfrm>
            <a:prstGeom prst="rect">
              <a:avLst/>
            </a:prstGeom>
          </p:spPr>
        </p:pic>
        <p:sp>
          <p:nvSpPr>
            <p:cNvPr id="12" name="Oval 11">
              <a:extLst>
                <a:ext uri="{FF2B5EF4-FFF2-40B4-BE49-F238E27FC236}">
                  <a16:creationId xmlns:a16="http://schemas.microsoft.com/office/drawing/2014/main" id="{6F0F8FD4-2E87-4897-898D-5A3BF60B4D10}"/>
                </a:ext>
              </a:extLst>
            </p:cNvPr>
            <p:cNvSpPr/>
            <p:nvPr/>
          </p:nvSpPr>
          <p:spPr>
            <a:xfrm>
              <a:off x="10122408" y="2596896"/>
              <a:ext cx="246888" cy="4389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Graphic 12" descr="Radio microphone">
              <a:extLst>
                <a:ext uri="{FF2B5EF4-FFF2-40B4-BE49-F238E27FC236}">
                  <a16:creationId xmlns:a16="http://schemas.microsoft.com/office/drawing/2014/main" id="{D1B3FB94-F8D9-4E09-AC88-BDE60B1017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982200" y="2590800"/>
              <a:ext cx="533303" cy="637312"/>
            </a:xfrm>
            <a:prstGeom prst="rect">
              <a:avLst/>
            </a:prstGeom>
          </p:spPr>
        </p:pic>
      </p:grpSp>
      <p:pic>
        <p:nvPicPr>
          <p:cNvPr id="17" name="Picture 16" descr="A picture containing clock, sign, plate&#10;&#10;Description automatically generated">
            <a:extLst>
              <a:ext uri="{FF2B5EF4-FFF2-40B4-BE49-F238E27FC236}">
                <a16:creationId xmlns:a16="http://schemas.microsoft.com/office/drawing/2014/main" id="{C0C467BC-7FE8-45DD-9BB0-3BDCF03F38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447" y="4495800"/>
            <a:ext cx="3692953" cy="1335594"/>
          </a:xfrm>
          <a:prstGeom prst="rect">
            <a:avLst/>
          </a:prstGeom>
        </p:spPr>
      </p:pic>
      <p:sp>
        <p:nvSpPr>
          <p:cNvPr id="18" name="TextBox 17">
            <a:extLst>
              <a:ext uri="{FF2B5EF4-FFF2-40B4-BE49-F238E27FC236}">
                <a16:creationId xmlns:a16="http://schemas.microsoft.com/office/drawing/2014/main" id="{95858081-0D51-4307-9D24-3B0831BEAE4D}"/>
              </a:ext>
            </a:extLst>
          </p:cNvPr>
          <p:cNvSpPr txBox="1"/>
          <p:nvPr/>
        </p:nvSpPr>
        <p:spPr>
          <a:xfrm>
            <a:off x="2362200" y="4712444"/>
            <a:ext cx="2286000" cy="923330"/>
          </a:xfrm>
          <a:prstGeom prst="rect">
            <a:avLst/>
          </a:prstGeom>
          <a:solidFill>
            <a:schemeClr val="bg1"/>
          </a:solidFill>
          <a:ln>
            <a:solidFill>
              <a:schemeClr val="bg1">
                <a:lumMod val="65000"/>
              </a:schemeClr>
            </a:solidFill>
          </a:ln>
        </p:spPr>
        <p:txBody>
          <a:bodyPr wrap="square" lIns="274320" tIns="182880" rIns="274320" bIns="18288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53879"/>
                </a:solidFill>
                <a:effectLst/>
                <a:uLnTx/>
                <a:uFillTx/>
                <a:latin typeface="Arial" panose="020B0604020202020204"/>
                <a:ea typeface="+mn-ea"/>
                <a:cs typeface="+mn-cs"/>
              </a:rPr>
              <a:t>You will not be on camera.</a:t>
            </a:r>
          </a:p>
        </p:txBody>
      </p:sp>
    </p:spTree>
    <p:extLst>
      <p:ext uri="{BB962C8B-B14F-4D97-AF65-F5344CB8AC3E}">
        <p14:creationId xmlns:p14="http://schemas.microsoft.com/office/powerpoint/2010/main" val="20913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5387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828800" y="2819399"/>
            <a:ext cx="8534400"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PUBLIC COMMENT PERIOD – PUBLIC HEARING</a:t>
            </a:r>
          </a:p>
          <a:p>
            <a:r>
              <a:rPr lang="en-US" sz="1800" dirty="0">
                <a:solidFill>
                  <a:srgbClr val="153879"/>
                </a:solidFill>
                <a:effectLst/>
                <a:ea typeface="+mn-ea"/>
              </a:rPr>
              <a:t>SAMPLE SLIDES AND SCRIPTS</a:t>
            </a:r>
          </a:p>
        </p:txBody>
      </p:sp>
      <p:grpSp>
        <p:nvGrpSpPr>
          <p:cNvPr id="3" name="Group 2">
            <a:extLst>
              <a:ext uri="{FF2B5EF4-FFF2-40B4-BE49-F238E27FC236}">
                <a16:creationId xmlns:a16="http://schemas.microsoft.com/office/drawing/2014/main" id="{2D00F6A3-7AFC-47BC-BF34-80DCE18407CE}"/>
              </a:ext>
            </a:extLst>
          </p:cNvPr>
          <p:cNvGrpSpPr/>
          <p:nvPr/>
        </p:nvGrpSpPr>
        <p:grpSpPr>
          <a:xfrm>
            <a:off x="11506200" y="6324600"/>
            <a:ext cx="457200" cy="304800"/>
            <a:chOff x="8412480" y="6309360"/>
            <a:chExt cx="457200" cy="304800"/>
          </a:xfrm>
        </p:grpSpPr>
        <p:sp>
          <p:nvSpPr>
            <p:cNvPr id="5" name="Oval 4">
              <a:extLst>
                <a:ext uri="{FF2B5EF4-FFF2-40B4-BE49-F238E27FC236}">
                  <a16:creationId xmlns:a16="http://schemas.microsoft.com/office/drawing/2014/main" id="{AE003971-BD84-4DD2-A7C0-6974AAAA445F}"/>
                </a:ext>
              </a:extLst>
            </p:cNvPr>
            <p:cNvSpPr/>
            <p:nvPr/>
          </p:nvSpPr>
          <p:spPr>
            <a:xfrm>
              <a:off x="8519160" y="63093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Slide Number Placeholder 3">
              <a:extLst>
                <a:ext uri="{FF2B5EF4-FFF2-40B4-BE49-F238E27FC236}">
                  <a16:creationId xmlns:a16="http://schemas.microsoft.com/office/drawing/2014/main" id="{A8D694D5-0969-4E05-B1CA-A5E830A629A3}"/>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sysClr val="windowText" lastClr="000000"/>
                  </a:solidFill>
                </a:rPr>
                <a:t> </a:t>
              </a:r>
              <a:fld id="{60B97012-0F89-47F0-A4E4-7FD79E709386}" type="slidenum">
                <a:rPr lang="en-US" sz="1200" smtClean="0">
                  <a:solidFill>
                    <a:sysClr val="windowText" lastClr="000000"/>
                  </a:solidFill>
                </a:rPr>
                <a:pPr algn="ctr">
                  <a:defRPr/>
                </a:pPr>
                <a:t>27</a:t>
              </a:fld>
              <a:endParaRPr lang="en-US" sz="1200" dirty="0">
                <a:solidFill>
                  <a:sysClr val="windowText" lastClr="000000"/>
                </a:solidFill>
              </a:endParaRPr>
            </a:p>
          </p:txBody>
        </p:sp>
      </p:grpSp>
    </p:spTree>
    <p:extLst>
      <p:ext uri="{BB962C8B-B14F-4D97-AF65-F5344CB8AC3E}">
        <p14:creationId xmlns:p14="http://schemas.microsoft.com/office/powerpoint/2010/main" val="3368986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Snipped 1">
            <a:extLst>
              <a:ext uri="{FF2B5EF4-FFF2-40B4-BE49-F238E27FC236}">
                <a16:creationId xmlns:a16="http://schemas.microsoft.com/office/drawing/2014/main" id="{20F1244E-DACF-48A2-9A72-0035F4242746}"/>
              </a:ext>
            </a:extLst>
          </p:cNvPr>
          <p:cNvSpPr/>
          <p:nvPr/>
        </p:nvSpPr>
        <p:spPr>
          <a:xfrm>
            <a:off x="8610600" y="5236464"/>
            <a:ext cx="3154680" cy="1316736"/>
          </a:xfrm>
          <a:prstGeom prst="snip1Rect">
            <a:avLst/>
          </a:prstGeom>
          <a:solidFill>
            <a:schemeClr val="bg1"/>
          </a:solidFill>
          <a:ln>
            <a:solidFill>
              <a:schemeClr val="bg1">
                <a:lumMod val="65000"/>
              </a:schemeClr>
            </a:solidFill>
          </a:ln>
          <a:effectLst/>
        </p:spPr>
        <p:txBody>
          <a:bodyPr wrap="square" lIns="182880" tIns="45720" rIns="182880" bIns="0" rtlCol="0" anchor="t" anchorCtr="0">
            <a:noAutofit/>
          </a:bodyPr>
          <a:lstStyle/>
          <a:p>
            <a:pPr algn="ctr">
              <a:lnSpc>
                <a:spcPct val="90000"/>
              </a:lnSpc>
            </a:pPr>
            <a:r>
              <a:rPr lang="en-US" sz="2400" dirty="0">
                <a:solidFill>
                  <a:srgbClr val="153879"/>
                </a:solidFill>
              </a:rPr>
              <a:t>Responses will be provided in writing at a later date.</a:t>
            </a:r>
          </a:p>
        </p:txBody>
      </p:sp>
      <p:sp>
        <p:nvSpPr>
          <p:cNvPr id="5" name="Title 2">
            <a:extLst>
              <a:ext uri="{FF2B5EF4-FFF2-40B4-BE49-F238E27FC236}">
                <a16:creationId xmlns:a16="http://schemas.microsoft.com/office/drawing/2014/main" id="{28F555F8-A8B7-4BC6-85AD-A65CA3F8A12A}"/>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Public Comment Period</a:t>
            </a:r>
          </a:p>
        </p:txBody>
      </p:sp>
      <p:grpSp>
        <p:nvGrpSpPr>
          <p:cNvPr id="6" name="Group 5">
            <a:extLst>
              <a:ext uri="{FF2B5EF4-FFF2-40B4-BE49-F238E27FC236}">
                <a16:creationId xmlns:a16="http://schemas.microsoft.com/office/drawing/2014/main" id="{2825E881-46FD-4032-A89B-19E061C49DA1}"/>
              </a:ext>
            </a:extLst>
          </p:cNvPr>
          <p:cNvGrpSpPr/>
          <p:nvPr/>
        </p:nvGrpSpPr>
        <p:grpSpPr>
          <a:xfrm>
            <a:off x="11506200" y="6324600"/>
            <a:ext cx="457200" cy="304800"/>
            <a:chOff x="8412480" y="6309360"/>
            <a:chExt cx="457200" cy="304800"/>
          </a:xfrm>
        </p:grpSpPr>
        <p:sp>
          <p:nvSpPr>
            <p:cNvPr id="7" name="Oval 6">
              <a:extLst>
                <a:ext uri="{FF2B5EF4-FFF2-40B4-BE49-F238E27FC236}">
                  <a16:creationId xmlns:a16="http://schemas.microsoft.com/office/drawing/2014/main" id="{D5CC65E0-5AC0-4FCB-81FE-AA24E5AE60EF}"/>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lide Number Placeholder 3">
              <a:extLst>
                <a:ext uri="{FF2B5EF4-FFF2-40B4-BE49-F238E27FC236}">
                  <a16:creationId xmlns:a16="http://schemas.microsoft.com/office/drawing/2014/main" id="{D06E2A07-F4AE-434B-A2B0-357666EB5B0B}"/>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28</a:t>
              </a:fld>
              <a:endParaRPr lang="en-US" sz="1200" dirty="0">
                <a:solidFill>
                  <a:prstClr val="white"/>
                </a:solidFill>
              </a:endParaRPr>
            </a:p>
          </p:txBody>
        </p:sp>
      </p:grpSp>
      <p:grpSp>
        <p:nvGrpSpPr>
          <p:cNvPr id="15" name="Group 14">
            <a:extLst>
              <a:ext uri="{FF2B5EF4-FFF2-40B4-BE49-F238E27FC236}">
                <a16:creationId xmlns:a16="http://schemas.microsoft.com/office/drawing/2014/main" id="{AB9B5C9B-2457-4459-9AE1-9994E5CF2034}"/>
              </a:ext>
            </a:extLst>
          </p:cNvPr>
          <p:cNvGrpSpPr/>
          <p:nvPr/>
        </p:nvGrpSpPr>
        <p:grpSpPr>
          <a:xfrm>
            <a:off x="1447800" y="2590800"/>
            <a:ext cx="2296260" cy="3889223"/>
            <a:chOff x="3515670" y="1624370"/>
            <a:chExt cx="2296260" cy="3889223"/>
          </a:xfrm>
        </p:grpSpPr>
        <p:pic>
          <p:nvPicPr>
            <p:cNvPr id="16" name="Picture 15">
              <a:extLst>
                <a:ext uri="{FF2B5EF4-FFF2-40B4-BE49-F238E27FC236}">
                  <a16:creationId xmlns:a16="http://schemas.microsoft.com/office/drawing/2014/main" id="{F1C9E41F-1CC8-4659-9056-E8EDE9012F7E}"/>
                </a:ext>
              </a:extLst>
            </p:cNvPr>
            <p:cNvPicPr>
              <a:picLocks noChangeAspect="1"/>
            </p:cNvPicPr>
            <p:nvPr/>
          </p:nvPicPr>
          <p:blipFill rotWithShape="1">
            <a:blip r:embed="rId3">
              <a:extLst>
                <a:ext uri="{28A0092B-C50C-407E-A947-70E740481C1C}">
                  <a14:useLocalDpi xmlns:a14="http://schemas.microsoft.com/office/drawing/2010/main" val="0"/>
                </a:ext>
              </a:extLst>
            </a:blip>
            <a:srcRect b="1491"/>
            <a:stretch/>
          </p:blipFill>
          <p:spPr>
            <a:xfrm>
              <a:off x="3515670" y="1624370"/>
              <a:ext cx="2296260" cy="3889223"/>
            </a:xfrm>
            <a:prstGeom prst="rect">
              <a:avLst/>
            </a:prstGeom>
          </p:spPr>
        </p:pic>
        <p:sp>
          <p:nvSpPr>
            <p:cNvPr id="17" name="TextBox 16">
              <a:extLst>
                <a:ext uri="{FF2B5EF4-FFF2-40B4-BE49-F238E27FC236}">
                  <a16:creationId xmlns:a16="http://schemas.microsoft.com/office/drawing/2014/main" id="{61CF78CC-158D-40E7-8A1E-171BF2058B61}"/>
                </a:ext>
              </a:extLst>
            </p:cNvPr>
            <p:cNvSpPr txBox="1"/>
            <p:nvPr/>
          </p:nvSpPr>
          <p:spPr>
            <a:xfrm>
              <a:off x="4277670" y="3358079"/>
              <a:ext cx="1280160" cy="137160"/>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8" name="Text Placeholder 10">
            <a:extLst>
              <a:ext uri="{FF2B5EF4-FFF2-40B4-BE49-F238E27FC236}">
                <a16:creationId xmlns:a16="http://schemas.microsoft.com/office/drawing/2014/main" id="{EE08EF55-0E06-4DD4-B3E5-077C1B109BD4}"/>
              </a:ext>
            </a:extLst>
          </p:cNvPr>
          <p:cNvSpPr txBox="1">
            <a:spLocks/>
          </p:cNvSpPr>
          <p:nvPr/>
        </p:nvSpPr>
        <p:spPr>
          <a:xfrm>
            <a:off x="4648200" y="1948461"/>
            <a:ext cx="3657600" cy="489939"/>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In-person</a:t>
            </a:r>
          </a:p>
        </p:txBody>
      </p:sp>
      <p:sp>
        <p:nvSpPr>
          <p:cNvPr id="19" name="Text Placeholder 10">
            <a:extLst>
              <a:ext uri="{FF2B5EF4-FFF2-40B4-BE49-F238E27FC236}">
                <a16:creationId xmlns:a16="http://schemas.microsoft.com/office/drawing/2014/main" id="{64A35833-DC4B-4D37-BD75-6158AFE5B2A9}"/>
              </a:ext>
            </a:extLst>
          </p:cNvPr>
          <p:cNvSpPr txBox="1">
            <a:spLocks/>
          </p:cNvSpPr>
          <p:nvPr/>
        </p:nvSpPr>
        <p:spPr>
          <a:xfrm>
            <a:off x="1143000" y="1948461"/>
            <a:ext cx="3200400" cy="489939"/>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Online</a:t>
            </a:r>
          </a:p>
        </p:txBody>
      </p:sp>
      <p:grpSp>
        <p:nvGrpSpPr>
          <p:cNvPr id="20" name="Group 19">
            <a:extLst>
              <a:ext uri="{FF2B5EF4-FFF2-40B4-BE49-F238E27FC236}">
                <a16:creationId xmlns:a16="http://schemas.microsoft.com/office/drawing/2014/main" id="{EB92FA87-7D15-4A46-8642-EF6F2CE913D5}"/>
              </a:ext>
            </a:extLst>
          </p:cNvPr>
          <p:cNvGrpSpPr/>
          <p:nvPr/>
        </p:nvGrpSpPr>
        <p:grpSpPr>
          <a:xfrm>
            <a:off x="4972034" y="2697233"/>
            <a:ext cx="3017767" cy="3017767"/>
            <a:chOff x="8477234" y="1828800"/>
            <a:chExt cx="3017767" cy="3017767"/>
          </a:xfrm>
        </p:grpSpPr>
        <p:pic>
          <p:nvPicPr>
            <p:cNvPr id="21" name="Graphic 20" descr="Lecturer">
              <a:extLst>
                <a:ext uri="{FF2B5EF4-FFF2-40B4-BE49-F238E27FC236}">
                  <a16:creationId xmlns:a16="http://schemas.microsoft.com/office/drawing/2014/main" id="{02C0F6DB-3678-4404-BBC4-7EE8A4C4FB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7234" y="1828800"/>
              <a:ext cx="3017767" cy="3017767"/>
            </a:xfrm>
            <a:prstGeom prst="rect">
              <a:avLst/>
            </a:prstGeom>
          </p:spPr>
        </p:pic>
        <p:sp>
          <p:nvSpPr>
            <p:cNvPr id="22" name="Oval 21">
              <a:extLst>
                <a:ext uri="{FF2B5EF4-FFF2-40B4-BE49-F238E27FC236}">
                  <a16:creationId xmlns:a16="http://schemas.microsoft.com/office/drawing/2014/main" id="{E5285E98-3179-4164-9539-3963BCCCAE7F}"/>
                </a:ext>
              </a:extLst>
            </p:cNvPr>
            <p:cNvSpPr/>
            <p:nvPr/>
          </p:nvSpPr>
          <p:spPr>
            <a:xfrm>
              <a:off x="10122408" y="2596896"/>
              <a:ext cx="246888" cy="4389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Graphic 22" descr="Radio microphone">
              <a:extLst>
                <a:ext uri="{FF2B5EF4-FFF2-40B4-BE49-F238E27FC236}">
                  <a16:creationId xmlns:a16="http://schemas.microsoft.com/office/drawing/2014/main" id="{292CEF78-A565-4AEA-A502-76458EC522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982200" y="2590800"/>
              <a:ext cx="533303" cy="637312"/>
            </a:xfrm>
            <a:prstGeom prst="rect">
              <a:avLst/>
            </a:prstGeom>
          </p:spPr>
        </p:pic>
      </p:grpSp>
      <p:sp>
        <p:nvSpPr>
          <p:cNvPr id="24" name="Text Placeholder 10">
            <a:extLst>
              <a:ext uri="{FF2B5EF4-FFF2-40B4-BE49-F238E27FC236}">
                <a16:creationId xmlns:a16="http://schemas.microsoft.com/office/drawing/2014/main" id="{A2442D05-0D56-4475-ABA1-EE4C74437ACB}"/>
              </a:ext>
            </a:extLst>
          </p:cNvPr>
          <p:cNvSpPr txBox="1">
            <a:spLocks/>
          </p:cNvSpPr>
          <p:nvPr/>
        </p:nvSpPr>
        <p:spPr>
          <a:xfrm>
            <a:off x="8610600" y="1948461"/>
            <a:ext cx="3200400" cy="489939"/>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lang="en-US" sz="2400" b="1" dirty="0">
                <a:solidFill>
                  <a:schemeClr val="bg1"/>
                </a:solidFill>
                <a:latin typeface="Arial" panose="020B0604020202020204" pitchFamily="34" charset="0"/>
                <a:cs typeface="Arial" panose="020B0604020202020204" pitchFamily="34" charset="0"/>
              </a:rPr>
              <a:t>By phone</a:t>
            </a: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25" name="Graphic 24" descr="Telephone">
            <a:extLst>
              <a:ext uri="{FF2B5EF4-FFF2-40B4-BE49-F238E27FC236}">
                <a16:creationId xmlns:a16="http://schemas.microsoft.com/office/drawing/2014/main" id="{4D838D2B-548F-4E67-AC71-282FF3C952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60326" y="3036155"/>
            <a:ext cx="1880114" cy="1880114"/>
          </a:xfrm>
          <a:prstGeom prst="rect">
            <a:avLst/>
          </a:prstGeom>
        </p:spPr>
      </p:pic>
    </p:spTree>
    <p:extLst>
      <p:ext uri="{BB962C8B-B14F-4D97-AF65-F5344CB8AC3E}">
        <p14:creationId xmlns:p14="http://schemas.microsoft.com/office/powerpoint/2010/main" val="344538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8F555F8-A8B7-4BC6-85AD-A65CA3F8A12A}"/>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Public Comment Period</a:t>
            </a:r>
          </a:p>
          <a:p>
            <a:pPr marL="0" marR="0" lvl="0" indent="0" algn="l" defTabSz="257175" rtl="0" eaLnBrk="1" fontAlgn="auto" latinLnBrk="0" hangingPunct="1">
              <a:lnSpc>
                <a:spcPct val="100000"/>
              </a:lnSpc>
              <a:spcBef>
                <a:spcPct val="0"/>
              </a:spcBef>
              <a:spcAft>
                <a:spcPts val="0"/>
              </a:spcAft>
              <a:buClrTx/>
              <a:buSzTx/>
              <a:buFontTx/>
              <a:buNone/>
              <a:tabLst/>
              <a:defRPr/>
            </a:pPr>
            <a:r>
              <a:rPr lang="en-US" sz="2800" b="0" i="1" dirty="0">
                <a:solidFill>
                  <a:prstClr val="black"/>
                </a:solidFill>
              </a:rPr>
              <a:t>V</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erbal comments and questions</a:t>
            </a:r>
          </a:p>
        </p:txBody>
      </p:sp>
      <p:sp>
        <p:nvSpPr>
          <p:cNvPr id="4" name="Text Placeholder 10">
            <a:extLst>
              <a:ext uri="{FF2B5EF4-FFF2-40B4-BE49-F238E27FC236}">
                <a16:creationId xmlns:a16="http://schemas.microsoft.com/office/drawing/2014/main" id="{BAC51CFF-EF86-4B30-BE3E-BDDA19A98ABE}"/>
              </a:ext>
            </a:extLst>
          </p:cNvPr>
          <p:cNvSpPr txBox="1">
            <a:spLocks/>
          </p:cNvSpPr>
          <p:nvPr/>
        </p:nvSpPr>
        <p:spPr>
          <a:xfrm>
            <a:off x="1179576" y="1676400"/>
            <a:ext cx="7590678" cy="4422647"/>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514350" indent="-514350">
              <a:lnSpc>
                <a:spcPct val="90000"/>
              </a:lnSpc>
              <a:spcBef>
                <a:spcPts val="0"/>
              </a:spcBef>
              <a:spcAft>
                <a:spcPts val="1000"/>
              </a:spcAft>
              <a:buFont typeface="+mj-lt"/>
              <a:buAutoNum type="arabicPeriod"/>
              <a:defRPr/>
            </a:pPr>
            <a:r>
              <a:rPr lang="en-US" dirty="0">
                <a:solidFill>
                  <a:srgbClr val="153879"/>
                </a:solidFill>
                <a:latin typeface="Arial" panose="020B0604020202020204" pitchFamily="34" charset="0"/>
                <a:cs typeface="Arial" panose="020B0604020202020204" pitchFamily="34" charset="0"/>
              </a:rPr>
              <a:t>Online using GoToWebinar </a:t>
            </a:r>
            <a:r>
              <a:rPr lang="en-US" dirty="0">
                <a:solidFill>
                  <a:srgbClr val="FF6600"/>
                </a:solidFill>
                <a:latin typeface="Arial" panose="020B0604020202020204" pitchFamily="34" charset="0"/>
                <a:cs typeface="Arial" panose="020B0604020202020204" pitchFamily="34" charset="0"/>
              </a:rPr>
              <a:t>Control Panel</a:t>
            </a:r>
          </a:p>
          <a:p>
            <a:pPr marL="514350" indent="0">
              <a:lnSpc>
                <a:spcPct val="90000"/>
              </a:lnSpc>
              <a:spcBef>
                <a:spcPts val="0"/>
              </a:spcBef>
              <a:spcAft>
                <a:spcPts val="1000"/>
              </a:spcAft>
              <a:buNone/>
              <a:defRPr/>
            </a:pPr>
            <a:r>
              <a:rPr lang="en-US" sz="2400" dirty="0">
                <a:solidFill>
                  <a:srgbClr val="153879"/>
                </a:solidFill>
                <a:latin typeface="Arial" panose="020B0604020202020204" pitchFamily="34" charset="0"/>
                <a:cs typeface="Arial" panose="020B0604020202020204" pitchFamily="34" charset="0"/>
              </a:rPr>
              <a:t>If you did not request to speak during registration:</a:t>
            </a:r>
          </a:p>
          <a:p>
            <a:pPr marL="971550" indent="-457200">
              <a:lnSpc>
                <a:spcPct val="90000"/>
              </a:lnSpc>
              <a:spcBef>
                <a:spcPts val="0"/>
              </a:spcBef>
              <a:spcAft>
                <a:spcPts val="1000"/>
              </a:spcAft>
              <a:buAutoNum type="alphaLcPeriod"/>
              <a:defRPr/>
            </a:pPr>
            <a:r>
              <a:rPr lang="en-US" sz="2400" dirty="0">
                <a:solidFill>
                  <a:srgbClr val="153879"/>
                </a:solidFill>
                <a:latin typeface="Arial" panose="020B0604020202020204" pitchFamily="34" charset="0"/>
                <a:cs typeface="Arial" panose="020B0604020202020204" pitchFamily="34" charset="0"/>
              </a:rPr>
              <a:t>Type your request in the </a:t>
            </a:r>
            <a:r>
              <a:rPr lang="en-US" sz="2400" b="1" dirty="0">
                <a:latin typeface="Arial" panose="020B0604020202020204" pitchFamily="34" charset="0"/>
                <a:cs typeface="Arial" panose="020B0604020202020204" pitchFamily="34" charset="0"/>
              </a:rPr>
              <a:t>Question box </a:t>
            </a:r>
            <a:r>
              <a:rPr lang="en-US" sz="2400" u="sng" dirty="0">
                <a:solidFill>
                  <a:srgbClr val="153879"/>
                </a:solidFill>
                <a:latin typeface="Arial" panose="020B0604020202020204" pitchFamily="34" charset="0"/>
                <a:cs typeface="Arial" panose="020B0604020202020204" pitchFamily="34" charset="0"/>
              </a:rPr>
              <a:t>or</a:t>
            </a:r>
            <a:r>
              <a:rPr lang="en-US" sz="2400" dirty="0">
                <a:solidFill>
                  <a:srgbClr val="153879"/>
                </a:solidFill>
                <a:latin typeface="Arial" panose="020B0604020202020204" pitchFamily="34" charset="0"/>
                <a:cs typeface="Arial" panose="020B0604020202020204" pitchFamily="34" charset="0"/>
              </a:rPr>
              <a:t> </a:t>
            </a:r>
          </a:p>
          <a:p>
            <a:pPr marL="971550" indent="-457200">
              <a:lnSpc>
                <a:spcPct val="90000"/>
              </a:lnSpc>
              <a:spcBef>
                <a:spcPts val="0"/>
              </a:spcBef>
              <a:spcAft>
                <a:spcPts val="2000"/>
              </a:spcAft>
              <a:buAutoNum type="alphaLcPeriod"/>
              <a:defRPr/>
            </a:pPr>
            <a:r>
              <a:rPr lang="en-US" sz="2400" dirty="0">
                <a:solidFill>
                  <a:srgbClr val="153879"/>
                </a:solidFill>
                <a:latin typeface="Arial" panose="020B0604020202020204" pitchFamily="34" charset="0"/>
                <a:cs typeface="Arial" panose="020B0604020202020204" pitchFamily="34" charset="0"/>
              </a:rPr>
              <a:t>Click the </a:t>
            </a:r>
            <a:r>
              <a:rPr lang="en-US" sz="2400" b="1" dirty="0">
                <a:latin typeface="Arial" panose="020B0604020202020204" pitchFamily="34" charset="0"/>
                <a:cs typeface="Arial" panose="020B0604020202020204" pitchFamily="34" charset="0"/>
              </a:rPr>
              <a:t>Raise Hand button</a:t>
            </a:r>
          </a:p>
          <a:p>
            <a:pPr marL="514350" indent="-514350">
              <a:lnSpc>
                <a:spcPct val="90000"/>
              </a:lnSpc>
              <a:spcBef>
                <a:spcPts val="0"/>
              </a:spcBef>
              <a:spcAft>
                <a:spcPts val="1000"/>
              </a:spcAft>
              <a:buFont typeface="+mj-lt"/>
              <a:buAutoNum type="arabicPeriod" startAt="2"/>
              <a:defRPr/>
            </a:pPr>
            <a:r>
              <a:rPr lang="en-US" dirty="0">
                <a:solidFill>
                  <a:srgbClr val="153879"/>
                </a:solidFill>
                <a:latin typeface="Arial" panose="020B0604020202020204" pitchFamily="34" charset="0"/>
                <a:cs typeface="Arial" panose="020B0604020202020204" pitchFamily="34" charset="0"/>
              </a:rPr>
              <a:t>In-person at the podium</a:t>
            </a:r>
          </a:p>
          <a:p>
            <a:pPr marL="0" indent="514350">
              <a:lnSpc>
                <a:spcPct val="90000"/>
              </a:lnSpc>
              <a:spcBef>
                <a:spcPts val="0"/>
              </a:spcBef>
              <a:spcAft>
                <a:spcPts val="2000"/>
              </a:spcAft>
              <a:buNone/>
              <a:defRPr/>
            </a:pPr>
            <a:r>
              <a:rPr lang="en-US" sz="2400" dirty="0">
                <a:solidFill>
                  <a:srgbClr val="153879"/>
                </a:solidFill>
                <a:latin typeface="Arial" panose="020B0604020202020204" pitchFamily="34" charset="0"/>
                <a:cs typeface="Arial" panose="020B0604020202020204" pitchFamily="34" charset="0"/>
              </a:rPr>
              <a:t>Fill out a </a:t>
            </a:r>
            <a:r>
              <a:rPr lang="en-US" sz="2400" b="1" dirty="0">
                <a:latin typeface="Arial" panose="020B0604020202020204" pitchFamily="34" charset="0"/>
                <a:cs typeface="Arial" panose="020B0604020202020204" pitchFamily="34" charset="0"/>
              </a:rPr>
              <a:t>Speaker Request Card</a:t>
            </a:r>
            <a:endParaRPr lang="en-US" sz="2400" dirty="0">
              <a:latin typeface="Arial" panose="020B0604020202020204" pitchFamily="34" charset="0"/>
              <a:cs typeface="Arial" panose="020B0604020202020204" pitchFamily="34" charset="0"/>
            </a:endParaRPr>
          </a:p>
          <a:p>
            <a:pPr marL="514350" indent="-514350">
              <a:lnSpc>
                <a:spcPct val="90000"/>
              </a:lnSpc>
              <a:spcBef>
                <a:spcPts val="0"/>
              </a:spcBef>
              <a:spcAft>
                <a:spcPts val="2000"/>
              </a:spcAft>
              <a:buFont typeface="+mj-lt"/>
              <a:buAutoNum type="arabicPeriod" startAt="3"/>
              <a:defRPr/>
            </a:pPr>
            <a:r>
              <a:rPr lang="en-US" dirty="0">
                <a:solidFill>
                  <a:srgbClr val="153879"/>
                </a:solidFill>
                <a:latin typeface="Arial" panose="020B0604020202020204" pitchFamily="34" charset="0"/>
                <a:cs typeface="Arial" panose="020B0604020202020204" pitchFamily="34" charset="0"/>
              </a:rPr>
              <a:t>In-person to Court Reporter</a:t>
            </a:r>
          </a:p>
          <a:p>
            <a:pPr marL="514350" indent="-514350">
              <a:lnSpc>
                <a:spcPct val="90000"/>
              </a:lnSpc>
              <a:spcBef>
                <a:spcPts val="0"/>
              </a:spcBef>
              <a:spcAft>
                <a:spcPts val="2000"/>
              </a:spcAft>
              <a:buFont typeface="+mj-lt"/>
              <a:buAutoNum type="arabicPeriod" startAt="3"/>
              <a:defRPr/>
            </a:pPr>
            <a:r>
              <a:rPr lang="en-US" dirty="0">
                <a:solidFill>
                  <a:srgbClr val="153879"/>
                </a:solidFill>
                <a:latin typeface="Arial" panose="020B0604020202020204" pitchFamily="34" charset="0"/>
                <a:cs typeface="Arial" panose="020B0604020202020204" pitchFamily="34" charset="0"/>
              </a:rPr>
              <a:t>Call after the public hearing</a:t>
            </a:r>
            <a:endParaRPr lang="en-US" sz="2600" dirty="0">
              <a:solidFill>
                <a:srgbClr val="153879"/>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336A124-63A9-4F30-B5CA-90AFBECEBDD3}"/>
              </a:ext>
            </a:extLst>
          </p:cNvPr>
          <p:cNvGrpSpPr/>
          <p:nvPr/>
        </p:nvGrpSpPr>
        <p:grpSpPr>
          <a:xfrm>
            <a:off x="6934200" y="5257800"/>
            <a:ext cx="3886200" cy="1066800"/>
            <a:chOff x="6934200" y="5716494"/>
            <a:chExt cx="3886200" cy="1066800"/>
          </a:xfrm>
        </p:grpSpPr>
        <p:pic>
          <p:nvPicPr>
            <p:cNvPr id="38" name="Graphic 37" descr="Telephone">
              <a:extLst>
                <a:ext uri="{FF2B5EF4-FFF2-40B4-BE49-F238E27FC236}">
                  <a16:creationId xmlns:a16="http://schemas.microsoft.com/office/drawing/2014/main" id="{44F91248-ADFB-4B41-8CC8-006E6C0AC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4200" y="5716494"/>
              <a:ext cx="1066800" cy="1066800"/>
            </a:xfrm>
            <a:prstGeom prst="rect">
              <a:avLst/>
            </a:prstGeom>
          </p:spPr>
        </p:pic>
        <p:sp>
          <p:nvSpPr>
            <p:cNvPr id="39" name="TextBox 38">
              <a:extLst>
                <a:ext uri="{FF2B5EF4-FFF2-40B4-BE49-F238E27FC236}">
                  <a16:creationId xmlns:a16="http://schemas.microsoft.com/office/drawing/2014/main" id="{6F430B1E-D304-43CA-82C9-8C63E4B0FB7F}"/>
                </a:ext>
              </a:extLst>
            </p:cNvPr>
            <p:cNvSpPr txBox="1"/>
            <p:nvPr/>
          </p:nvSpPr>
          <p:spPr>
            <a:xfrm>
              <a:off x="8001000" y="5867400"/>
              <a:ext cx="2819400" cy="738664"/>
            </a:xfrm>
            <a:prstGeom prst="rect">
              <a:avLst/>
            </a:prstGeom>
            <a:noFill/>
          </p:spPr>
          <p:txBody>
            <a:bodyPr wrap="square" rtlCol="0">
              <a:spAutoFit/>
            </a:bodyPr>
            <a:lstStyle/>
            <a:p>
              <a:pPr algn="ctr"/>
              <a:r>
                <a:rPr lang="en-US" dirty="0">
                  <a:solidFill>
                    <a:srgbClr val="153879"/>
                  </a:solidFill>
                </a:rPr>
                <a:t>Call Project Manager at: [(</a:t>
              </a:r>
              <a:r>
                <a:rPr lang="en-US" sz="2400" dirty="0">
                  <a:solidFill>
                    <a:srgbClr val="153879"/>
                  </a:solidFill>
                </a:rPr>
                <a:t>###) ###-####]</a:t>
              </a:r>
            </a:p>
          </p:txBody>
        </p:sp>
      </p:grpSp>
      <p:grpSp>
        <p:nvGrpSpPr>
          <p:cNvPr id="40" name="Group 39">
            <a:extLst>
              <a:ext uri="{FF2B5EF4-FFF2-40B4-BE49-F238E27FC236}">
                <a16:creationId xmlns:a16="http://schemas.microsoft.com/office/drawing/2014/main" id="{71567F1A-AAA6-4625-9AED-A23A0940089B}"/>
              </a:ext>
            </a:extLst>
          </p:cNvPr>
          <p:cNvGrpSpPr/>
          <p:nvPr/>
        </p:nvGrpSpPr>
        <p:grpSpPr>
          <a:xfrm>
            <a:off x="11506200" y="6324600"/>
            <a:ext cx="457200" cy="304800"/>
            <a:chOff x="8412480" y="6309360"/>
            <a:chExt cx="457200" cy="304800"/>
          </a:xfrm>
        </p:grpSpPr>
        <p:sp>
          <p:nvSpPr>
            <p:cNvPr id="41" name="Oval 40">
              <a:extLst>
                <a:ext uri="{FF2B5EF4-FFF2-40B4-BE49-F238E27FC236}">
                  <a16:creationId xmlns:a16="http://schemas.microsoft.com/office/drawing/2014/main" id="{84D9EF58-6B2B-44C8-99EF-760A5DB4B3CD}"/>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Slide Number Placeholder 3">
              <a:extLst>
                <a:ext uri="{FF2B5EF4-FFF2-40B4-BE49-F238E27FC236}">
                  <a16:creationId xmlns:a16="http://schemas.microsoft.com/office/drawing/2014/main" id="{3D260C75-E593-4AC6-89AA-C7A942CA694D}"/>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29</a:t>
              </a:fld>
              <a:endParaRPr lang="en-US" sz="1200" dirty="0">
                <a:solidFill>
                  <a:prstClr val="white"/>
                </a:solidFill>
              </a:endParaRPr>
            </a:p>
          </p:txBody>
        </p:sp>
      </p:grpSp>
      <p:grpSp>
        <p:nvGrpSpPr>
          <p:cNvPr id="31" name="Group 30">
            <a:extLst>
              <a:ext uri="{FF2B5EF4-FFF2-40B4-BE49-F238E27FC236}">
                <a16:creationId xmlns:a16="http://schemas.microsoft.com/office/drawing/2014/main" id="{E91C517F-D077-42D5-9624-0A254779A6BB}"/>
              </a:ext>
            </a:extLst>
          </p:cNvPr>
          <p:cNvGrpSpPr/>
          <p:nvPr/>
        </p:nvGrpSpPr>
        <p:grpSpPr>
          <a:xfrm>
            <a:off x="8991600" y="877669"/>
            <a:ext cx="2514600" cy="4227731"/>
            <a:chOff x="9459227" y="1715869"/>
            <a:chExt cx="2514600" cy="4227731"/>
          </a:xfrm>
        </p:grpSpPr>
        <p:grpSp>
          <p:nvGrpSpPr>
            <p:cNvPr id="32" name="Group 31">
              <a:extLst>
                <a:ext uri="{FF2B5EF4-FFF2-40B4-BE49-F238E27FC236}">
                  <a16:creationId xmlns:a16="http://schemas.microsoft.com/office/drawing/2014/main" id="{160C9FD2-408E-4D28-A9F5-AE063D6EBCA4}"/>
                </a:ext>
              </a:extLst>
            </p:cNvPr>
            <p:cNvGrpSpPr/>
            <p:nvPr/>
          </p:nvGrpSpPr>
          <p:grpSpPr>
            <a:xfrm>
              <a:off x="10134600" y="2414588"/>
              <a:ext cx="862012" cy="3529012"/>
              <a:chOff x="5715000" y="1676400"/>
              <a:chExt cx="862012" cy="3529012"/>
            </a:xfrm>
          </p:grpSpPr>
          <p:pic>
            <p:nvPicPr>
              <p:cNvPr id="37" name="Picture 36">
                <a:extLst>
                  <a:ext uri="{FF2B5EF4-FFF2-40B4-BE49-F238E27FC236}">
                    <a16:creationId xmlns:a16="http://schemas.microsoft.com/office/drawing/2014/main" id="{81586D00-6602-4018-8CD3-16A8D96A1D94}"/>
                  </a:ext>
                </a:extLst>
              </p:cNvPr>
              <p:cNvPicPr>
                <a:picLocks noChangeAspect="1"/>
              </p:cNvPicPr>
              <p:nvPr/>
            </p:nvPicPr>
            <p:blipFill>
              <a:blip r:embed="rId5"/>
              <a:srcRect l="10396" t="2699" b="2057"/>
              <a:stretch>
                <a:fillRect/>
              </a:stretch>
            </p:blipFill>
            <p:spPr>
              <a:xfrm>
                <a:off x="5715000" y="1676400"/>
                <a:ext cx="862012" cy="3529012"/>
              </a:xfrm>
              <a:custGeom>
                <a:avLst/>
                <a:gdLst>
                  <a:gd name="connsiteX0" fmla="*/ 0 w 862012"/>
                  <a:gd name="connsiteY0" fmla="*/ 0 h 3529012"/>
                  <a:gd name="connsiteX1" fmla="*/ 862012 w 862012"/>
                  <a:gd name="connsiteY1" fmla="*/ 0 h 3529012"/>
                  <a:gd name="connsiteX2" fmla="*/ 862012 w 862012"/>
                  <a:gd name="connsiteY2" fmla="*/ 3529012 h 3529012"/>
                  <a:gd name="connsiteX3" fmla="*/ 0 w 862012"/>
                  <a:gd name="connsiteY3" fmla="*/ 3529012 h 3529012"/>
                </a:gdLst>
                <a:ahLst/>
                <a:cxnLst>
                  <a:cxn ang="0">
                    <a:pos x="connsiteX0" y="connsiteY0"/>
                  </a:cxn>
                  <a:cxn ang="0">
                    <a:pos x="connsiteX1" y="connsiteY1"/>
                  </a:cxn>
                  <a:cxn ang="0">
                    <a:pos x="connsiteX2" y="connsiteY2"/>
                  </a:cxn>
                  <a:cxn ang="0">
                    <a:pos x="connsiteX3" y="connsiteY3"/>
                  </a:cxn>
                </a:cxnLst>
                <a:rect l="l" t="t" r="r" b="b"/>
                <a:pathLst>
                  <a:path w="862012" h="3529012">
                    <a:moveTo>
                      <a:pt x="0" y="0"/>
                    </a:moveTo>
                    <a:lnTo>
                      <a:pt x="862012" y="0"/>
                    </a:lnTo>
                    <a:lnTo>
                      <a:pt x="862012" y="3529012"/>
                    </a:lnTo>
                    <a:lnTo>
                      <a:pt x="0" y="3529012"/>
                    </a:lnTo>
                    <a:close/>
                  </a:path>
                </a:pathLst>
              </a:custGeom>
            </p:spPr>
          </p:pic>
          <p:pic>
            <p:nvPicPr>
              <p:cNvPr id="43" name="Picture 42" descr="Icon&#10;&#10;Description automatically generated">
                <a:extLst>
                  <a:ext uri="{FF2B5EF4-FFF2-40B4-BE49-F238E27FC236}">
                    <a16:creationId xmlns:a16="http://schemas.microsoft.com/office/drawing/2014/main" id="{487646A9-9C0F-410C-92D4-39B45CDD25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2160" y="4315968"/>
                <a:ext cx="570012" cy="570012"/>
              </a:xfrm>
              <a:prstGeom prst="rect">
                <a:avLst/>
              </a:prstGeom>
            </p:spPr>
          </p:pic>
        </p:grpSp>
        <p:sp>
          <p:nvSpPr>
            <p:cNvPr id="35" name="TextBox 34">
              <a:extLst>
                <a:ext uri="{FF2B5EF4-FFF2-40B4-BE49-F238E27FC236}">
                  <a16:creationId xmlns:a16="http://schemas.microsoft.com/office/drawing/2014/main" id="{52401034-D2F3-4068-A929-FF32F407731A}"/>
                </a:ext>
              </a:extLst>
            </p:cNvPr>
            <p:cNvSpPr txBox="1"/>
            <p:nvPr/>
          </p:nvSpPr>
          <p:spPr>
            <a:xfrm>
              <a:off x="11059427" y="4907339"/>
              <a:ext cx="914400" cy="923330"/>
            </a:xfrm>
            <a:prstGeom prst="rect">
              <a:avLst/>
            </a:prstGeom>
            <a:noFill/>
          </p:spPr>
          <p:txBody>
            <a:bodyPr wrap="square" rtlCol="0">
              <a:spAutoFit/>
            </a:bodyPr>
            <a:lstStyle/>
            <a:p>
              <a:pPr algn="ctr"/>
              <a:r>
                <a:rPr lang="en-US" b="1" i="1" dirty="0">
                  <a:solidFill>
                    <a:srgbClr val="0070C0"/>
                  </a:solidFill>
                </a:rPr>
                <a:t>Raise Hand button</a:t>
              </a:r>
            </a:p>
          </p:txBody>
        </p:sp>
        <p:sp>
          <p:nvSpPr>
            <p:cNvPr id="36" name="TextBox 35">
              <a:extLst>
                <a:ext uri="{FF2B5EF4-FFF2-40B4-BE49-F238E27FC236}">
                  <a16:creationId xmlns:a16="http://schemas.microsoft.com/office/drawing/2014/main" id="{149E37A8-D372-401C-AEAB-089A456BBF85}"/>
                </a:ext>
              </a:extLst>
            </p:cNvPr>
            <p:cNvSpPr txBox="1"/>
            <p:nvPr/>
          </p:nvSpPr>
          <p:spPr>
            <a:xfrm>
              <a:off x="9459227" y="1715869"/>
              <a:ext cx="2133600" cy="646331"/>
            </a:xfrm>
            <a:prstGeom prst="rect">
              <a:avLst/>
            </a:prstGeom>
            <a:noFill/>
          </p:spPr>
          <p:txBody>
            <a:bodyPr wrap="square" rtlCol="0">
              <a:spAutoFit/>
            </a:bodyPr>
            <a:lstStyle/>
            <a:p>
              <a:pPr algn="ctr"/>
              <a:r>
                <a:rPr lang="en-US" i="1" dirty="0"/>
                <a:t>See GoToWebinar </a:t>
              </a:r>
              <a:r>
                <a:rPr lang="en-US" i="1" dirty="0">
                  <a:solidFill>
                    <a:srgbClr val="FF6600"/>
                  </a:solidFill>
                </a:rPr>
                <a:t>Control Panel</a:t>
              </a:r>
            </a:p>
          </p:txBody>
        </p:sp>
      </p:grpSp>
    </p:spTree>
    <p:extLst>
      <p:ext uri="{BB962C8B-B14F-4D97-AF65-F5344CB8AC3E}">
        <p14:creationId xmlns:p14="http://schemas.microsoft.com/office/powerpoint/2010/main" val="155701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387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828800" y="2819399"/>
            <a:ext cx="8534400"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ATTENDEE ORIENTATION </a:t>
            </a:r>
          </a:p>
          <a:p>
            <a:r>
              <a:rPr lang="en-US" sz="1800" dirty="0">
                <a:solidFill>
                  <a:srgbClr val="153879"/>
                </a:solidFill>
                <a:effectLst/>
                <a:ea typeface="+mn-ea"/>
              </a:rPr>
              <a:t>SAMPLE SLIDES AND SCRIPTS</a:t>
            </a:r>
          </a:p>
        </p:txBody>
      </p:sp>
      <p:grpSp>
        <p:nvGrpSpPr>
          <p:cNvPr id="3" name="Group 2">
            <a:extLst>
              <a:ext uri="{FF2B5EF4-FFF2-40B4-BE49-F238E27FC236}">
                <a16:creationId xmlns:a16="http://schemas.microsoft.com/office/drawing/2014/main" id="{577C08D6-CC2C-4ECE-B7C6-10D3EB4470A3}"/>
              </a:ext>
            </a:extLst>
          </p:cNvPr>
          <p:cNvGrpSpPr/>
          <p:nvPr/>
        </p:nvGrpSpPr>
        <p:grpSpPr>
          <a:xfrm>
            <a:off x="11506200" y="6324600"/>
            <a:ext cx="457200" cy="304800"/>
            <a:chOff x="8412480" y="6309360"/>
            <a:chExt cx="457200" cy="304800"/>
          </a:xfrm>
        </p:grpSpPr>
        <p:sp>
          <p:nvSpPr>
            <p:cNvPr id="5" name="Oval 4">
              <a:extLst>
                <a:ext uri="{FF2B5EF4-FFF2-40B4-BE49-F238E27FC236}">
                  <a16:creationId xmlns:a16="http://schemas.microsoft.com/office/drawing/2014/main" id="{09434ECF-53AE-4C63-8C62-849687A52B7E}"/>
                </a:ext>
              </a:extLst>
            </p:cNvPr>
            <p:cNvSpPr/>
            <p:nvPr/>
          </p:nvSpPr>
          <p:spPr>
            <a:xfrm>
              <a:off x="8519160" y="63093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Slide Number Placeholder 3">
              <a:extLst>
                <a:ext uri="{FF2B5EF4-FFF2-40B4-BE49-F238E27FC236}">
                  <a16:creationId xmlns:a16="http://schemas.microsoft.com/office/drawing/2014/main" id="{E03D4BA4-5606-4EE1-8839-715C3D58B0BC}"/>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sysClr val="windowText" lastClr="000000"/>
                  </a:solidFill>
                </a:rPr>
                <a:t> </a:t>
              </a:r>
              <a:fld id="{60B97012-0F89-47F0-A4E4-7FD79E709386}" type="slidenum">
                <a:rPr lang="en-US" sz="1200" smtClean="0">
                  <a:solidFill>
                    <a:sysClr val="windowText" lastClr="000000"/>
                  </a:solidFill>
                </a:rPr>
                <a:pPr algn="ctr">
                  <a:defRPr/>
                </a:pPr>
                <a:t>3</a:t>
              </a:fld>
              <a:endParaRPr lang="en-US" sz="1200" dirty="0">
                <a:solidFill>
                  <a:sysClr val="windowText" lastClr="000000"/>
                </a:solidFill>
              </a:endParaRPr>
            </a:p>
          </p:txBody>
        </p:sp>
      </p:grpSp>
    </p:spTree>
    <p:extLst>
      <p:ext uri="{BB962C8B-B14F-4D97-AF65-F5344CB8AC3E}">
        <p14:creationId xmlns:p14="http://schemas.microsoft.com/office/powerpoint/2010/main" val="199567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BAC51CFF-EF86-4B30-BE3E-BDDA19A98ABE}"/>
              </a:ext>
            </a:extLst>
          </p:cNvPr>
          <p:cNvSpPr txBox="1">
            <a:spLocks/>
          </p:cNvSpPr>
          <p:nvPr/>
        </p:nvSpPr>
        <p:spPr>
          <a:xfrm>
            <a:off x="1179575" y="1676400"/>
            <a:ext cx="7888225" cy="4422647"/>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514350" indent="-514350">
              <a:lnSpc>
                <a:spcPct val="100000"/>
              </a:lnSpc>
              <a:spcBef>
                <a:spcPts val="0"/>
              </a:spcBef>
              <a:spcAft>
                <a:spcPts val="2500"/>
              </a:spcAft>
              <a:buFont typeface="+mj-lt"/>
              <a:buAutoNum type="arabicPeriod"/>
              <a:defRPr/>
            </a:pPr>
            <a:r>
              <a:rPr lang="en-US" dirty="0">
                <a:solidFill>
                  <a:srgbClr val="153879"/>
                </a:solidFill>
                <a:latin typeface="Arial" panose="020B0604020202020204" pitchFamily="34" charset="0"/>
                <a:cs typeface="Arial" panose="020B0604020202020204" pitchFamily="34" charset="0"/>
              </a:rPr>
              <a:t>Moderator will call on Registered Speakers</a:t>
            </a:r>
          </a:p>
          <a:p>
            <a:pPr marL="514350" indent="-514350">
              <a:lnSpc>
                <a:spcPct val="100000"/>
              </a:lnSpc>
              <a:spcBef>
                <a:spcPts val="0"/>
              </a:spcBef>
              <a:spcAft>
                <a:spcPts val="2500"/>
              </a:spcAft>
              <a:buFont typeface="+mj-lt"/>
              <a:buAutoNum type="arabicPeriod"/>
              <a:defRPr/>
            </a:pPr>
            <a:r>
              <a:rPr lang="en-US" dirty="0">
                <a:solidFill>
                  <a:srgbClr val="153879"/>
                </a:solidFill>
                <a:latin typeface="Arial" panose="020B0604020202020204" pitchFamily="34" charset="0"/>
                <a:cs typeface="Arial" panose="020B0604020202020204" pitchFamily="34" charset="0"/>
              </a:rPr>
              <a:t>When called upon, please </a:t>
            </a:r>
            <a:r>
              <a:rPr lang="en-US" b="1" dirty="0">
                <a:latin typeface="Arial" panose="020B0604020202020204" pitchFamily="34" charset="0"/>
                <a:cs typeface="Arial" panose="020B0604020202020204" pitchFamily="34" charset="0"/>
              </a:rPr>
              <a:t>unmute yourself</a:t>
            </a:r>
            <a:r>
              <a:rPr lang="en-US" dirty="0">
                <a:latin typeface="Arial" panose="020B0604020202020204" pitchFamily="34" charset="0"/>
                <a:cs typeface="Arial" panose="020B0604020202020204" pitchFamily="34" charset="0"/>
              </a:rPr>
              <a:t> </a:t>
            </a:r>
            <a:r>
              <a:rPr lang="en-US" dirty="0">
                <a:solidFill>
                  <a:srgbClr val="153879"/>
                </a:solidFill>
                <a:latin typeface="Arial" panose="020B0604020202020204" pitchFamily="34" charset="0"/>
                <a:cs typeface="Arial" panose="020B0604020202020204" pitchFamily="34" charset="0"/>
              </a:rPr>
              <a:t>on the GoToWebinar Control Panel</a:t>
            </a:r>
          </a:p>
          <a:p>
            <a:pPr marL="514350" indent="-514350">
              <a:lnSpc>
                <a:spcPct val="100000"/>
              </a:lnSpc>
              <a:spcBef>
                <a:spcPts val="0"/>
              </a:spcBef>
              <a:spcAft>
                <a:spcPts val="2500"/>
              </a:spcAft>
              <a:buFont typeface="+mj-lt"/>
              <a:buAutoNum type="arabicPeriod"/>
              <a:defRPr/>
            </a:pPr>
            <a:r>
              <a:rPr lang="en-US" dirty="0">
                <a:solidFill>
                  <a:srgbClr val="153879"/>
                </a:solidFill>
                <a:latin typeface="Arial" panose="020B0604020202020204" pitchFamily="34" charset="0"/>
                <a:cs typeface="Arial" panose="020B0604020202020204" pitchFamily="34" charset="0"/>
              </a:rPr>
              <a:t>State your name and address</a:t>
            </a:r>
          </a:p>
          <a:p>
            <a:pPr marL="514350" indent="-514350">
              <a:lnSpc>
                <a:spcPct val="100000"/>
              </a:lnSpc>
              <a:spcBef>
                <a:spcPts val="0"/>
              </a:spcBef>
              <a:spcAft>
                <a:spcPts val="2500"/>
              </a:spcAft>
              <a:buFont typeface="+mj-lt"/>
              <a:buAutoNum type="arabicPeriod"/>
              <a:defRPr/>
            </a:pPr>
            <a:r>
              <a:rPr lang="en-US" dirty="0">
                <a:solidFill>
                  <a:srgbClr val="153879"/>
                </a:solidFill>
                <a:latin typeface="Arial" panose="020B0604020202020204" pitchFamily="34" charset="0"/>
                <a:cs typeface="Arial" panose="020B0604020202020204" pitchFamily="34" charset="0"/>
              </a:rPr>
              <a:t>Provide your comments/questions                    </a:t>
            </a:r>
            <a:r>
              <a:rPr lang="en-US" b="1" dirty="0">
                <a:latin typeface="Arial" panose="020B0604020202020204" pitchFamily="34" charset="0"/>
                <a:cs typeface="Arial" panose="020B0604020202020204" pitchFamily="34" charset="0"/>
              </a:rPr>
              <a:t>(please limit to 3 minutes)</a:t>
            </a:r>
            <a:endParaRPr lang="en-US" b="1" i="1" dirty="0">
              <a:latin typeface="Arial" panose="020B0604020202020204" pitchFamily="34" charset="0"/>
              <a:cs typeface="Arial" panose="020B0604020202020204" pitchFamily="34" charset="0"/>
            </a:endParaRPr>
          </a:p>
          <a:p>
            <a:pPr>
              <a:lnSpc>
                <a:spcPct val="100000"/>
              </a:lnSpc>
              <a:spcBef>
                <a:spcPts val="0"/>
              </a:spcBef>
              <a:spcAft>
                <a:spcPts val="1500"/>
              </a:spcAft>
              <a:defRPr/>
            </a:pPr>
            <a:endParaRPr lang="en-US" sz="2600" dirty="0">
              <a:solidFill>
                <a:srgbClr val="153879"/>
              </a:solidFill>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71567F1A-AAA6-4625-9AED-A23A0940089B}"/>
              </a:ext>
            </a:extLst>
          </p:cNvPr>
          <p:cNvGrpSpPr/>
          <p:nvPr/>
        </p:nvGrpSpPr>
        <p:grpSpPr>
          <a:xfrm>
            <a:off x="11506200" y="6324600"/>
            <a:ext cx="457200" cy="304800"/>
            <a:chOff x="8412480" y="6309360"/>
            <a:chExt cx="457200" cy="304800"/>
          </a:xfrm>
        </p:grpSpPr>
        <p:sp>
          <p:nvSpPr>
            <p:cNvPr id="41" name="Oval 40">
              <a:extLst>
                <a:ext uri="{FF2B5EF4-FFF2-40B4-BE49-F238E27FC236}">
                  <a16:creationId xmlns:a16="http://schemas.microsoft.com/office/drawing/2014/main" id="{84D9EF58-6B2B-44C8-99EF-760A5DB4B3CD}"/>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Slide Number Placeholder 3">
              <a:extLst>
                <a:ext uri="{FF2B5EF4-FFF2-40B4-BE49-F238E27FC236}">
                  <a16:creationId xmlns:a16="http://schemas.microsoft.com/office/drawing/2014/main" id="{3D260C75-E593-4AC6-89AA-C7A942CA694D}"/>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30</a:t>
              </a:fld>
              <a:endParaRPr lang="en-US" sz="1200" dirty="0">
                <a:solidFill>
                  <a:prstClr val="white"/>
                </a:solidFill>
              </a:endParaRPr>
            </a:p>
          </p:txBody>
        </p:sp>
      </p:grpSp>
      <p:grpSp>
        <p:nvGrpSpPr>
          <p:cNvPr id="12" name="Group 11">
            <a:extLst>
              <a:ext uri="{FF2B5EF4-FFF2-40B4-BE49-F238E27FC236}">
                <a16:creationId xmlns:a16="http://schemas.microsoft.com/office/drawing/2014/main" id="{DC4EC670-8EBE-4B6B-ABF8-D9F97C3C0871}"/>
              </a:ext>
            </a:extLst>
          </p:cNvPr>
          <p:cNvGrpSpPr/>
          <p:nvPr/>
        </p:nvGrpSpPr>
        <p:grpSpPr>
          <a:xfrm>
            <a:off x="9296400" y="1639669"/>
            <a:ext cx="2580373" cy="4227731"/>
            <a:chOff x="9459227" y="1715869"/>
            <a:chExt cx="2580373" cy="4227731"/>
          </a:xfrm>
        </p:grpSpPr>
        <p:grpSp>
          <p:nvGrpSpPr>
            <p:cNvPr id="13" name="Group 12">
              <a:extLst>
                <a:ext uri="{FF2B5EF4-FFF2-40B4-BE49-F238E27FC236}">
                  <a16:creationId xmlns:a16="http://schemas.microsoft.com/office/drawing/2014/main" id="{23FF0BB1-2FE0-4147-AAB6-2838502105D0}"/>
                </a:ext>
              </a:extLst>
            </p:cNvPr>
            <p:cNvGrpSpPr/>
            <p:nvPr/>
          </p:nvGrpSpPr>
          <p:grpSpPr>
            <a:xfrm>
              <a:off x="10134600" y="2414588"/>
              <a:ext cx="862012" cy="3529012"/>
              <a:chOff x="5715000" y="1676400"/>
              <a:chExt cx="862012" cy="3529012"/>
            </a:xfrm>
          </p:grpSpPr>
          <p:pic>
            <p:nvPicPr>
              <p:cNvPr id="14" name="Picture 13">
                <a:extLst>
                  <a:ext uri="{FF2B5EF4-FFF2-40B4-BE49-F238E27FC236}">
                    <a16:creationId xmlns:a16="http://schemas.microsoft.com/office/drawing/2014/main" id="{E6DD39B5-676C-4BFA-86A6-68676F5E8FC6}"/>
                  </a:ext>
                </a:extLst>
              </p:cNvPr>
              <p:cNvPicPr>
                <a:picLocks noChangeAspect="1"/>
              </p:cNvPicPr>
              <p:nvPr/>
            </p:nvPicPr>
            <p:blipFill>
              <a:blip r:embed="rId3"/>
              <a:srcRect l="10396" t="2699" b="2057"/>
              <a:stretch>
                <a:fillRect/>
              </a:stretch>
            </p:blipFill>
            <p:spPr>
              <a:xfrm>
                <a:off x="5715000" y="1676400"/>
                <a:ext cx="862012" cy="3529012"/>
              </a:xfrm>
              <a:custGeom>
                <a:avLst/>
                <a:gdLst>
                  <a:gd name="connsiteX0" fmla="*/ 0 w 862012"/>
                  <a:gd name="connsiteY0" fmla="*/ 0 h 3529012"/>
                  <a:gd name="connsiteX1" fmla="*/ 862012 w 862012"/>
                  <a:gd name="connsiteY1" fmla="*/ 0 h 3529012"/>
                  <a:gd name="connsiteX2" fmla="*/ 862012 w 862012"/>
                  <a:gd name="connsiteY2" fmla="*/ 3529012 h 3529012"/>
                  <a:gd name="connsiteX3" fmla="*/ 0 w 862012"/>
                  <a:gd name="connsiteY3" fmla="*/ 3529012 h 3529012"/>
                </a:gdLst>
                <a:ahLst/>
                <a:cxnLst>
                  <a:cxn ang="0">
                    <a:pos x="connsiteX0" y="connsiteY0"/>
                  </a:cxn>
                  <a:cxn ang="0">
                    <a:pos x="connsiteX1" y="connsiteY1"/>
                  </a:cxn>
                  <a:cxn ang="0">
                    <a:pos x="connsiteX2" y="connsiteY2"/>
                  </a:cxn>
                  <a:cxn ang="0">
                    <a:pos x="connsiteX3" y="connsiteY3"/>
                  </a:cxn>
                </a:cxnLst>
                <a:rect l="l" t="t" r="r" b="b"/>
                <a:pathLst>
                  <a:path w="862012" h="3529012">
                    <a:moveTo>
                      <a:pt x="0" y="0"/>
                    </a:moveTo>
                    <a:lnTo>
                      <a:pt x="862012" y="0"/>
                    </a:lnTo>
                    <a:lnTo>
                      <a:pt x="862012" y="3529012"/>
                    </a:lnTo>
                    <a:lnTo>
                      <a:pt x="0" y="3529012"/>
                    </a:lnTo>
                    <a:close/>
                  </a:path>
                </a:pathLst>
              </a:custGeom>
            </p:spPr>
          </p:pic>
          <p:pic>
            <p:nvPicPr>
              <p:cNvPr id="15" name="Picture 14" descr="Icon&#10;&#10;Description automatically generated">
                <a:extLst>
                  <a:ext uri="{FF2B5EF4-FFF2-40B4-BE49-F238E27FC236}">
                    <a16:creationId xmlns:a16="http://schemas.microsoft.com/office/drawing/2014/main" id="{71968839-D5D6-4B8A-9DA0-23C90FBCA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60" y="4315968"/>
                <a:ext cx="570012" cy="570012"/>
              </a:xfrm>
              <a:prstGeom prst="rect">
                <a:avLst/>
              </a:prstGeom>
            </p:spPr>
          </p:pic>
        </p:grpSp>
        <p:pic>
          <p:nvPicPr>
            <p:cNvPr id="8" name="Picture 7" descr="Icon&#10;&#10;Description automatically generated">
              <a:extLst>
                <a:ext uri="{FF2B5EF4-FFF2-40B4-BE49-F238E27FC236}">
                  <a16:creationId xmlns:a16="http://schemas.microsoft.com/office/drawing/2014/main" id="{F7127F4A-DF38-49B9-8770-AD67493C7D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9227" y="3405188"/>
              <a:ext cx="603504" cy="603504"/>
            </a:xfrm>
            <a:prstGeom prst="rect">
              <a:avLst/>
            </a:prstGeom>
          </p:spPr>
        </p:pic>
        <p:sp>
          <p:nvSpPr>
            <p:cNvPr id="9" name="TextBox 8">
              <a:extLst>
                <a:ext uri="{FF2B5EF4-FFF2-40B4-BE49-F238E27FC236}">
                  <a16:creationId xmlns:a16="http://schemas.microsoft.com/office/drawing/2014/main" id="{97B683D4-8A8B-48DC-BA20-D9B94B927F16}"/>
                </a:ext>
              </a:extLst>
            </p:cNvPr>
            <p:cNvSpPr txBox="1"/>
            <p:nvPr/>
          </p:nvSpPr>
          <p:spPr>
            <a:xfrm>
              <a:off x="10978932" y="3328988"/>
              <a:ext cx="1060668" cy="923330"/>
            </a:xfrm>
            <a:prstGeom prst="rect">
              <a:avLst/>
            </a:prstGeom>
            <a:noFill/>
          </p:spPr>
          <p:txBody>
            <a:bodyPr wrap="square" rtlCol="0">
              <a:spAutoFit/>
            </a:bodyPr>
            <a:lstStyle/>
            <a:p>
              <a:pPr algn="ctr"/>
              <a:r>
                <a:rPr lang="en-US" i="1" dirty="0"/>
                <a:t>Unmute/Mute button</a:t>
              </a:r>
            </a:p>
          </p:txBody>
        </p:sp>
        <p:sp>
          <p:nvSpPr>
            <p:cNvPr id="11" name="TextBox 10">
              <a:extLst>
                <a:ext uri="{FF2B5EF4-FFF2-40B4-BE49-F238E27FC236}">
                  <a16:creationId xmlns:a16="http://schemas.microsoft.com/office/drawing/2014/main" id="{FADDA9C9-A39E-4BEC-B154-D8F73ED9C91F}"/>
                </a:ext>
              </a:extLst>
            </p:cNvPr>
            <p:cNvSpPr txBox="1"/>
            <p:nvPr/>
          </p:nvSpPr>
          <p:spPr>
            <a:xfrm>
              <a:off x="9464914" y="1715869"/>
              <a:ext cx="1981200" cy="646331"/>
            </a:xfrm>
            <a:prstGeom prst="rect">
              <a:avLst/>
            </a:prstGeom>
            <a:noFill/>
          </p:spPr>
          <p:txBody>
            <a:bodyPr wrap="square" rtlCol="0">
              <a:spAutoFit/>
            </a:bodyPr>
            <a:lstStyle/>
            <a:p>
              <a:pPr algn="ctr"/>
              <a:r>
                <a:rPr lang="en-US" i="1" dirty="0"/>
                <a:t>On GoToWebinar Control Panel</a:t>
              </a:r>
            </a:p>
          </p:txBody>
        </p:sp>
      </p:grpSp>
      <p:sp>
        <p:nvSpPr>
          <p:cNvPr id="16" name="Title 2">
            <a:extLst>
              <a:ext uri="{FF2B5EF4-FFF2-40B4-BE49-F238E27FC236}">
                <a16:creationId xmlns:a16="http://schemas.microsoft.com/office/drawing/2014/main" id="{BFE4BECD-D7F6-42A6-8293-91F9AE0644F9}"/>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Public Comment Period - Online Participants</a:t>
            </a: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9551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1567F1A-AAA6-4625-9AED-A23A0940089B}"/>
              </a:ext>
            </a:extLst>
          </p:cNvPr>
          <p:cNvGrpSpPr/>
          <p:nvPr/>
        </p:nvGrpSpPr>
        <p:grpSpPr>
          <a:xfrm>
            <a:off x="11506200" y="6324600"/>
            <a:ext cx="457200" cy="304800"/>
            <a:chOff x="8412480" y="6309360"/>
            <a:chExt cx="457200" cy="304800"/>
          </a:xfrm>
        </p:grpSpPr>
        <p:sp>
          <p:nvSpPr>
            <p:cNvPr id="41" name="Oval 40">
              <a:extLst>
                <a:ext uri="{FF2B5EF4-FFF2-40B4-BE49-F238E27FC236}">
                  <a16:creationId xmlns:a16="http://schemas.microsoft.com/office/drawing/2014/main" id="{84D9EF58-6B2B-44C8-99EF-760A5DB4B3CD}"/>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Slide Number Placeholder 3">
              <a:extLst>
                <a:ext uri="{FF2B5EF4-FFF2-40B4-BE49-F238E27FC236}">
                  <a16:creationId xmlns:a16="http://schemas.microsoft.com/office/drawing/2014/main" id="{3D260C75-E593-4AC6-89AA-C7A942CA694D}"/>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31</a:t>
              </a:fld>
              <a:endParaRPr lang="en-US" sz="1200" dirty="0">
                <a:solidFill>
                  <a:prstClr val="white"/>
                </a:solidFill>
              </a:endParaRPr>
            </a:p>
          </p:txBody>
        </p:sp>
      </p:grpSp>
      <p:sp>
        <p:nvSpPr>
          <p:cNvPr id="17" name="Title 2">
            <a:extLst>
              <a:ext uri="{FF2B5EF4-FFF2-40B4-BE49-F238E27FC236}">
                <a16:creationId xmlns:a16="http://schemas.microsoft.com/office/drawing/2014/main" id="{8D90404B-2113-4E6D-A99D-83A94781FA91}"/>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Public Comment Period - Online Participants</a:t>
            </a: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8" name="Text Placeholder 10">
            <a:extLst>
              <a:ext uri="{FF2B5EF4-FFF2-40B4-BE49-F238E27FC236}">
                <a16:creationId xmlns:a16="http://schemas.microsoft.com/office/drawing/2014/main" id="{9CFF624E-135B-4AE8-A2AB-03D99FE8356C}"/>
              </a:ext>
            </a:extLst>
          </p:cNvPr>
          <p:cNvSpPr txBox="1">
            <a:spLocks/>
          </p:cNvSpPr>
          <p:nvPr/>
        </p:nvSpPr>
        <p:spPr>
          <a:xfrm>
            <a:off x="1179575" y="1097280"/>
            <a:ext cx="7749210" cy="251460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15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When your name is called to speak, please: </a:t>
            </a:r>
          </a:p>
          <a:p>
            <a:pPr marL="457200" marR="0" lvl="0" indent="-457200" algn="l" defTabSz="914400" rtl="0" eaLnBrk="1" fontAlgn="auto" latinLnBrk="0" hangingPunct="1">
              <a:lnSpc>
                <a:spcPct val="100000"/>
              </a:lnSpc>
              <a:spcBef>
                <a:spcPts val="0"/>
              </a:spcBef>
              <a:spcAft>
                <a:spcPts val="15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Unmute yourself</a:t>
            </a:r>
          </a:p>
          <a:p>
            <a:pPr marL="457200" marR="0" lvl="0" indent="-457200" algn="l" defTabSz="914400" rtl="0" eaLnBrk="1" fontAlgn="auto" latinLnBrk="0" hangingPunct="1">
              <a:lnSpc>
                <a:spcPct val="100000"/>
              </a:lnSpc>
              <a:spcBef>
                <a:spcPts val="0"/>
              </a:spcBef>
              <a:spcAft>
                <a:spcPts val="15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State your name and address</a:t>
            </a:r>
          </a:p>
          <a:p>
            <a:pPr marL="457200" marR="0" lvl="0" indent="-457200" algn="l" defTabSz="914400" rtl="0" eaLnBrk="1" fontAlgn="auto" latinLnBrk="0" hangingPunct="1">
              <a:lnSpc>
                <a:spcPct val="100000"/>
              </a:lnSpc>
              <a:spcBef>
                <a:spcPts val="0"/>
              </a:spcBef>
              <a:spcAft>
                <a:spcPts val="1500"/>
              </a:spcAft>
              <a:buClrTx/>
              <a:buSzTx/>
              <a:buFont typeface="Arial" panose="020B0604020202020204" pitchFamily="34" charset="0"/>
              <a:buChar char="•"/>
              <a:tabLst/>
              <a:defRPr/>
            </a:pPr>
            <a:r>
              <a:rPr lang="en-US" dirty="0">
                <a:solidFill>
                  <a:srgbClr val="153879"/>
                </a:solidFill>
                <a:latin typeface="Arial" panose="020B0604020202020204" pitchFamily="34" charset="0"/>
                <a:cs typeface="Arial" panose="020B0604020202020204" pitchFamily="34" charset="0"/>
              </a:rPr>
              <a:t>State </a:t>
            </a: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your comment </a:t>
            </a:r>
            <a:r>
              <a:rPr lang="en-US" dirty="0">
                <a:solidFill>
                  <a:srgbClr val="153879"/>
                </a:solidFill>
                <a:latin typeface="Arial" panose="020B0604020202020204" pitchFamily="34" charset="0"/>
                <a:cs typeface="Arial" panose="020B0604020202020204" pitchFamily="34" charset="0"/>
              </a:rPr>
              <a:t>or </a:t>
            </a: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question                    </a:t>
            </a:r>
            <a:r>
              <a:rPr lang="en-US" b="1" dirty="0">
                <a:latin typeface="Arial" panose="020B0604020202020204" pitchFamily="34" charset="0"/>
                <a:cs typeface="Arial" panose="020B0604020202020204" pitchFamily="34" charset="0"/>
              </a:rPr>
              <a:t>(please limit to 3 minutes) </a:t>
            </a:r>
          </a:p>
        </p:txBody>
      </p:sp>
      <p:grpSp>
        <p:nvGrpSpPr>
          <p:cNvPr id="19" name="Group 18">
            <a:extLst>
              <a:ext uri="{FF2B5EF4-FFF2-40B4-BE49-F238E27FC236}">
                <a16:creationId xmlns:a16="http://schemas.microsoft.com/office/drawing/2014/main" id="{A5A228F7-3F65-4FD6-8861-7CF89C95B122}"/>
              </a:ext>
            </a:extLst>
          </p:cNvPr>
          <p:cNvGrpSpPr/>
          <p:nvPr/>
        </p:nvGrpSpPr>
        <p:grpSpPr>
          <a:xfrm>
            <a:off x="9459227" y="1219200"/>
            <a:ext cx="2580373" cy="4227731"/>
            <a:chOff x="9459227" y="1715869"/>
            <a:chExt cx="2580373" cy="4227731"/>
          </a:xfrm>
        </p:grpSpPr>
        <p:grpSp>
          <p:nvGrpSpPr>
            <p:cNvPr id="20" name="Group 19">
              <a:extLst>
                <a:ext uri="{FF2B5EF4-FFF2-40B4-BE49-F238E27FC236}">
                  <a16:creationId xmlns:a16="http://schemas.microsoft.com/office/drawing/2014/main" id="{A0C72E58-01D9-42EC-863F-509FC930BFEA}"/>
                </a:ext>
              </a:extLst>
            </p:cNvPr>
            <p:cNvGrpSpPr/>
            <p:nvPr/>
          </p:nvGrpSpPr>
          <p:grpSpPr>
            <a:xfrm>
              <a:off x="10134600" y="2414588"/>
              <a:ext cx="862012" cy="3529012"/>
              <a:chOff x="5715000" y="1676400"/>
              <a:chExt cx="862012" cy="3529012"/>
            </a:xfrm>
          </p:grpSpPr>
          <p:pic>
            <p:nvPicPr>
              <p:cNvPr id="25" name="Picture 24">
                <a:extLst>
                  <a:ext uri="{FF2B5EF4-FFF2-40B4-BE49-F238E27FC236}">
                    <a16:creationId xmlns:a16="http://schemas.microsoft.com/office/drawing/2014/main" id="{6AC6ADB3-434A-4E93-BA0A-B95A129A9622}"/>
                  </a:ext>
                </a:extLst>
              </p:cNvPr>
              <p:cNvPicPr>
                <a:picLocks noChangeAspect="1"/>
              </p:cNvPicPr>
              <p:nvPr/>
            </p:nvPicPr>
            <p:blipFill>
              <a:blip r:embed="rId3"/>
              <a:srcRect l="10396" t="2699" b="2057"/>
              <a:stretch>
                <a:fillRect/>
              </a:stretch>
            </p:blipFill>
            <p:spPr>
              <a:xfrm>
                <a:off x="5715000" y="1676400"/>
                <a:ext cx="862012" cy="3529012"/>
              </a:xfrm>
              <a:custGeom>
                <a:avLst/>
                <a:gdLst>
                  <a:gd name="connsiteX0" fmla="*/ 0 w 862012"/>
                  <a:gd name="connsiteY0" fmla="*/ 0 h 3529012"/>
                  <a:gd name="connsiteX1" fmla="*/ 862012 w 862012"/>
                  <a:gd name="connsiteY1" fmla="*/ 0 h 3529012"/>
                  <a:gd name="connsiteX2" fmla="*/ 862012 w 862012"/>
                  <a:gd name="connsiteY2" fmla="*/ 3529012 h 3529012"/>
                  <a:gd name="connsiteX3" fmla="*/ 0 w 862012"/>
                  <a:gd name="connsiteY3" fmla="*/ 3529012 h 3529012"/>
                </a:gdLst>
                <a:ahLst/>
                <a:cxnLst>
                  <a:cxn ang="0">
                    <a:pos x="connsiteX0" y="connsiteY0"/>
                  </a:cxn>
                  <a:cxn ang="0">
                    <a:pos x="connsiteX1" y="connsiteY1"/>
                  </a:cxn>
                  <a:cxn ang="0">
                    <a:pos x="connsiteX2" y="connsiteY2"/>
                  </a:cxn>
                  <a:cxn ang="0">
                    <a:pos x="connsiteX3" y="connsiteY3"/>
                  </a:cxn>
                </a:cxnLst>
                <a:rect l="l" t="t" r="r" b="b"/>
                <a:pathLst>
                  <a:path w="862012" h="3529012">
                    <a:moveTo>
                      <a:pt x="0" y="0"/>
                    </a:moveTo>
                    <a:lnTo>
                      <a:pt x="862012" y="0"/>
                    </a:lnTo>
                    <a:lnTo>
                      <a:pt x="862012" y="3529012"/>
                    </a:lnTo>
                    <a:lnTo>
                      <a:pt x="0" y="3529012"/>
                    </a:lnTo>
                    <a:close/>
                  </a:path>
                </a:pathLst>
              </a:custGeom>
            </p:spPr>
          </p:pic>
          <p:pic>
            <p:nvPicPr>
              <p:cNvPr id="26" name="Picture 25" descr="Icon&#10;&#10;Description automatically generated">
                <a:extLst>
                  <a:ext uri="{FF2B5EF4-FFF2-40B4-BE49-F238E27FC236}">
                    <a16:creationId xmlns:a16="http://schemas.microsoft.com/office/drawing/2014/main" id="{6E893118-2ED4-454F-8469-C53A043DB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60" y="4315968"/>
                <a:ext cx="570012" cy="570012"/>
              </a:xfrm>
              <a:prstGeom prst="rect">
                <a:avLst/>
              </a:prstGeom>
            </p:spPr>
          </p:pic>
        </p:grpSp>
        <p:pic>
          <p:nvPicPr>
            <p:cNvPr id="21" name="Picture 20" descr="Icon&#10;&#10;Description automatically generated">
              <a:extLst>
                <a:ext uri="{FF2B5EF4-FFF2-40B4-BE49-F238E27FC236}">
                  <a16:creationId xmlns:a16="http://schemas.microsoft.com/office/drawing/2014/main" id="{F46DF0AB-54DC-49B7-8888-AFC130D27E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9227" y="3405188"/>
              <a:ext cx="603504" cy="603504"/>
            </a:xfrm>
            <a:prstGeom prst="rect">
              <a:avLst/>
            </a:prstGeom>
          </p:spPr>
        </p:pic>
        <p:sp>
          <p:nvSpPr>
            <p:cNvPr id="22" name="TextBox 21">
              <a:extLst>
                <a:ext uri="{FF2B5EF4-FFF2-40B4-BE49-F238E27FC236}">
                  <a16:creationId xmlns:a16="http://schemas.microsoft.com/office/drawing/2014/main" id="{E26D7EC1-CBA0-4A4C-B880-440280EF0968}"/>
                </a:ext>
              </a:extLst>
            </p:cNvPr>
            <p:cNvSpPr txBox="1"/>
            <p:nvPr/>
          </p:nvSpPr>
          <p:spPr>
            <a:xfrm>
              <a:off x="10978932" y="3328988"/>
              <a:ext cx="106066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Unmute/Mute button</a:t>
              </a:r>
            </a:p>
          </p:txBody>
        </p:sp>
        <p:sp>
          <p:nvSpPr>
            <p:cNvPr id="23" name="TextBox 22">
              <a:extLst>
                <a:ext uri="{FF2B5EF4-FFF2-40B4-BE49-F238E27FC236}">
                  <a16:creationId xmlns:a16="http://schemas.microsoft.com/office/drawing/2014/main" id="{1FC2B36E-E60A-4113-A7C0-0991AED5B3AA}"/>
                </a:ext>
              </a:extLst>
            </p:cNvPr>
            <p:cNvSpPr txBox="1"/>
            <p:nvPr/>
          </p:nvSpPr>
          <p:spPr>
            <a:xfrm>
              <a:off x="10978932" y="4889778"/>
              <a:ext cx="914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Raise Hand button</a:t>
              </a:r>
            </a:p>
          </p:txBody>
        </p:sp>
        <p:sp>
          <p:nvSpPr>
            <p:cNvPr id="24" name="TextBox 23">
              <a:extLst>
                <a:ext uri="{FF2B5EF4-FFF2-40B4-BE49-F238E27FC236}">
                  <a16:creationId xmlns:a16="http://schemas.microsoft.com/office/drawing/2014/main" id="{C283E304-04F4-4898-9F97-7D412C3B1C70}"/>
                </a:ext>
              </a:extLst>
            </p:cNvPr>
            <p:cNvSpPr txBox="1"/>
            <p:nvPr/>
          </p:nvSpPr>
          <p:spPr>
            <a:xfrm>
              <a:off x="9464914" y="1715869"/>
              <a:ext cx="21479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See GoToWebinar Control Panel</a:t>
              </a:r>
            </a:p>
          </p:txBody>
        </p:sp>
      </p:grpSp>
      <p:sp>
        <p:nvSpPr>
          <p:cNvPr id="27" name="TextBox 26">
            <a:extLst>
              <a:ext uri="{FF2B5EF4-FFF2-40B4-BE49-F238E27FC236}">
                <a16:creationId xmlns:a16="http://schemas.microsoft.com/office/drawing/2014/main" id="{BBA4AAE8-53C5-4DB8-8ED6-49B885634E95}"/>
              </a:ext>
            </a:extLst>
          </p:cNvPr>
          <p:cNvSpPr txBox="1"/>
          <p:nvPr/>
        </p:nvSpPr>
        <p:spPr>
          <a:xfrm>
            <a:off x="1676400" y="6400800"/>
            <a:ext cx="9296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For technical assistance, please notify staff using the Question box in the Control Panel. </a:t>
            </a:r>
          </a:p>
        </p:txBody>
      </p:sp>
      <p:pic>
        <p:nvPicPr>
          <p:cNvPr id="29" name="Picture 28" descr="A picture containing clock, sign, plate&#10;&#10;Description automatically generated">
            <a:extLst>
              <a:ext uri="{FF2B5EF4-FFF2-40B4-BE49-F238E27FC236}">
                <a16:creationId xmlns:a16="http://schemas.microsoft.com/office/drawing/2014/main" id="{8A9C5B49-F1BD-44D1-907E-779DE9E26E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447" y="4419600"/>
            <a:ext cx="3692953" cy="1335594"/>
          </a:xfrm>
          <a:prstGeom prst="rect">
            <a:avLst/>
          </a:prstGeom>
        </p:spPr>
      </p:pic>
      <p:sp>
        <p:nvSpPr>
          <p:cNvPr id="30" name="TextBox 29">
            <a:extLst>
              <a:ext uri="{FF2B5EF4-FFF2-40B4-BE49-F238E27FC236}">
                <a16:creationId xmlns:a16="http://schemas.microsoft.com/office/drawing/2014/main" id="{481980D4-D9D7-4E29-8EA9-C942C6BD9E3A}"/>
              </a:ext>
            </a:extLst>
          </p:cNvPr>
          <p:cNvSpPr txBox="1"/>
          <p:nvPr/>
        </p:nvSpPr>
        <p:spPr>
          <a:xfrm>
            <a:off x="2362200" y="4636244"/>
            <a:ext cx="2286000" cy="923330"/>
          </a:xfrm>
          <a:prstGeom prst="rect">
            <a:avLst/>
          </a:prstGeom>
          <a:solidFill>
            <a:schemeClr val="bg1"/>
          </a:solidFill>
          <a:ln>
            <a:solidFill>
              <a:schemeClr val="bg1">
                <a:lumMod val="65000"/>
              </a:schemeClr>
            </a:solidFill>
          </a:ln>
        </p:spPr>
        <p:txBody>
          <a:bodyPr wrap="square" lIns="274320" tIns="182880" rIns="274320" bIns="18288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53879"/>
                </a:solidFill>
                <a:effectLst/>
                <a:uLnTx/>
                <a:uFillTx/>
                <a:latin typeface="Arial" panose="020B0604020202020204"/>
                <a:ea typeface="+mn-ea"/>
                <a:cs typeface="+mn-cs"/>
              </a:rPr>
              <a:t>You will not be on camera.</a:t>
            </a:r>
          </a:p>
        </p:txBody>
      </p:sp>
    </p:spTree>
    <p:extLst>
      <p:ext uri="{BB962C8B-B14F-4D97-AF65-F5344CB8AC3E}">
        <p14:creationId xmlns:p14="http://schemas.microsoft.com/office/powerpoint/2010/main" val="310936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1567F1A-AAA6-4625-9AED-A23A0940089B}"/>
              </a:ext>
            </a:extLst>
          </p:cNvPr>
          <p:cNvGrpSpPr/>
          <p:nvPr/>
        </p:nvGrpSpPr>
        <p:grpSpPr>
          <a:xfrm>
            <a:off x="11506200" y="6324600"/>
            <a:ext cx="457200" cy="304800"/>
            <a:chOff x="8412480" y="6309360"/>
            <a:chExt cx="457200" cy="304800"/>
          </a:xfrm>
        </p:grpSpPr>
        <p:sp>
          <p:nvSpPr>
            <p:cNvPr id="41" name="Oval 40">
              <a:extLst>
                <a:ext uri="{FF2B5EF4-FFF2-40B4-BE49-F238E27FC236}">
                  <a16:creationId xmlns:a16="http://schemas.microsoft.com/office/drawing/2014/main" id="{84D9EF58-6B2B-44C8-99EF-760A5DB4B3CD}"/>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2" name="Slide Number Placeholder 3">
              <a:extLst>
                <a:ext uri="{FF2B5EF4-FFF2-40B4-BE49-F238E27FC236}">
                  <a16:creationId xmlns:a16="http://schemas.microsoft.com/office/drawing/2014/main" id="{3D260C75-E593-4AC6-89AA-C7A942CA694D}"/>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8" name="Title 2">
            <a:extLst>
              <a:ext uri="{FF2B5EF4-FFF2-40B4-BE49-F238E27FC236}">
                <a16:creationId xmlns:a16="http://schemas.microsoft.com/office/drawing/2014/main" id="{E41A4DC3-5EE2-4CBE-BB38-11882113CB99}"/>
              </a:ext>
            </a:extLst>
          </p:cNvPr>
          <p:cNvSpPr txBox="1">
            <a:spLocks/>
          </p:cNvSpPr>
          <p:nvPr/>
        </p:nvSpPr>
        <p:spPr>
          <a:xfrm>
            <a:off x="1219200" y="304800"/>
            <a:ext cx="108966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750" b="1" i="0" u="none" strike="noStrike" kern="1200" cap="none" spc="-50" normalizeH="0" noProof="0" dirty="0">
                <a:ln>
                  <a:noFill/>
                </a:ln>
                <a:solidFill>
                  <a:prstClr val="black"/>
                </a:solidFill>
                <a:effectLst/>
                <a:uLnTx/>
                <a:uFillTx/>
                <a:latin typeface="Arial" panose="020B0604020202020204" pitchFamily="34" charset="0"/>
                <a:ea typeface="+mj-ea"/>
                <a:cs typeface="Arial" panose="020B0604020202020204" pitchFamily="34" charset="0"/>
              </a:rPr>
              <a:t>Public Comment Period – In-Person Participants</a:t>
            </a:r>
            <a:endParaRPr kumimoji="0" lang="en-US" sz="3750" b="0" i="1" u="none" strike="noStrike" kern="1200" cap="none" spc="-50" normalizeH="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Text Placeholder 10">
            <a:extLst>
              <a:ext uri="{FF2B5EF4-FFF2-40B4-BE49-F238E27FC236}">
                <a16:creationId xmlns:a16="http://schemas.microsoft.com/office/drawing/2014/main" id="{26FBDB96-BB6F-4800-B9AA-3AC95BDF9DF0}"/>
              </a:ext>
            </a:extLst>
          </p:cNvPr>
          <p:cNvSpPr txBox="1">
            <a:spLocks/>
          </p:cNvSpPr>
          <p:nvPr/>
        </p:nvSpPr>
        <p:spPr>
          <a:xfrm>
            <a:off x="1179575" y="1097281"/>
            <a:ext cx="8193025" cy="355092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514350" marR="0" lvl="0" indent="-514350" algn="l" defTabSz="914400" rtl="0" eaLnBrk="1" fontAlgn="auto" latinLnBrk="0" hangingPunct="1">
              <a:lnSpc>
                <a:spcPct val="90000"/>
              </a:lnSpc>
              <a:spcBef>
                <a:spcPts val="0"/>
              </a:spcBef>
              <a:spcAft>
                <a:spcPts val="2000"/>
              </a:spcAft>
              <a:buClrTx/>
              <a:buSzTx/>
              <a:buFont typeface="+mj-lt"/>
              <a:buAutoNum type="arabicPeriod"/>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Fill out a </a:t>
            </a:r>
            <a:r>
              <a:rPr kumimoji="0" 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Speaker Request Card</a:t>
            </a:r>
          </a:p>
          <a:p>
            <a:pPr marL="514350" marR="0" lvl="0" indent="-514350" algn="l" defTabSz="914400" rtl="0" eaLnBrk="1" fontAlgn="auto" latinLnBrk="0" hangingPunct="1">
              <a:lnSpc>
                <a:spcPct val="90000"/>
              </a:lnSpc>
              <a:spcBef>
                <a:spcPts val="0"/>
              </a:spcBef>
              <a:spcAft>
                <a:spcPts val="2000"/>
              </a:spcAft>
              <a:buClrTx/>
              <a:buSzTx/>
              <a:buFont typeface="+mj-lt"/>
              <a:buAutoNum type="arabicPeriod"/>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Come to the podium when called upon</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90000"/>
              </a:lnSpc>
              <a:spcBef>
                <a:spcPts val="0"/>
              </a:spcBef>
              <a:spcAft>
                <a:spcPts val="2000"/>
              </a:spcAft>
              <a:buClrTx/>
              <a:buSzTx/>
              <a:buFont typeface="+mj-lt"/>
              <a:buAutoNum type="arabicPeriod"/>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State your name and address</a:t>
            </a:r>
          </a:p>
          <a:p>
            <a:pPr marL="514350" marR="0" lvl="0" indent="-514350" algn="l" defTabSz="914400" rtl="0" eaLnBrk="1" fontAlgn="auto" latinLnBrk="0" hangingPunct="1">
              <a:lnSpc>
                <a:spcPct val="90000"/>
              </a:lnSpc>
              <a:spcBef>
                <a:spcPts val="0"/>
              </a:spcBef>
              <a:spcAft>
                <a:spcPts val="2500"/>
              </a:spcAft>
              <a:buClrTx/>
              <a:buSzTx/>
              <a:buFont typeface="+mj-lt"/>
              <a:buAutoNum type="arabicPeriod"/>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Provide your comments/questions                    </a:t>
            </a:r>
            <a:r>
              <a:rPr kumimoji="0" 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(please limit to 3 minutes)</a:t>
            </a:r>
            <a:endParaRPr kumimoji="0" 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15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grpSp>
        <p:nvGrpSpPr>
          <p:cNvPr id="12" name="Group 11">
            <a:extLst>
              <a:ext uri="{FF2B5EF4-FFF2-40B4-BE49-F238E27FC236}">
                <a16:creationId xmlns:a16="http://schemas.microsoft.com/office/drawing/2014/main" id="{7E9F553F-BE7F-4553-920D-A5C4E722D08A}"/>
              </a:ext>
            </a:extLst>
          </p:cNvPr>
          <p:cNvGrpSpPr/>
          <p:nvPr/>
        </p:nvGrpSpPr>
        <p:grpSpPr>
          <a:xfrm>
            <a:off x="9423175" y="1219200"/>
            <a:ext cx="2667000" cy="2819400"/>
            <a:chOff x="8477234" y="1828800"/>
            <a:chExt cx="3017767" cy="3017767"/>
          </a:xfrm>
        </p:grpSpPr>
        <p:pic>
          <p:nvPicPr>
            <p:cNvPr id="13" name="Graphic 12" descr="Lecturer">
              <a:extLst>
                <a:ext uri="{FF2B5EF4-FFF2-40B4-BE49-F238E27FC236}">
                  <a16:creationId xmlns:a16="http://schemas.microsoft.com/office/drawing/2014/main" id="{C5D128DE-2E4B-490E-9B28-6EFA1F48A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34" y="1828800"/>
              <a:ext cx="3017767" cy="3017767"/>
            </a:xfrm>
            <a:prstGeom prst="rect">
              <a:avLst/>
            </a:prstGeom>
          </p:spPr>
        </p:pic>
        <p:sp>
          <p:nvSpPr>
            <p:cNvPr id="14" name="Oval 13">
              <a:extLst>
                <a:ext uri="{FF2B5EF4-FFF2-40B4-BE49-F238E27FC236}">
                  <a16:creationId xmlns:a16="http://schemas.microsoft.com/office/drawing/2014/main" id="{56B08AF8-925C-4698-966D-D290B6D7FA0D}"/>
                </a:ext>
              </a:extLst>
            </p:cNvPr>
            <p:cNvSpPr/>
            <p:nvPr/>
          </p:nvSpPr>
          <p:spPr>
            <a:xfrm>
              <a:off x="10122408" y="2596896"/>
              <a:ext cx="246888" cy="4389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Graphic 14" descr="Radio microphone">
              <a:extLst>
                <a:ext uri="{FF2B5EF4-FFF2-40B4-BE49-F238E27FC236}">
                  <a16:creationId xmlns:a16="http://schemas.microsoft.com/office/drawing/2014/main" id="{3BC21EE2-9EE3-485B-A0D9-507A900E40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982200" y="2590800"/>
              <a:ext cx="533303" cy="637312"/>
            </a:xfrm>
            <a:prstGeom prst="rect">
              <a:avLst/>
            </a:prstGeom>
          </p:spPr>
        </p:pic>
      </p:grpSp>
      <p:pic>
        <p:nvPicPr>
          <p:cNvPr id="18" name="Picture 17" descr="A picture containing clock, sign, plate&#10;&#10;Description automatically generated">
            <a:extLst>
              <a:ext uri="{FF2B5EF4-FFF2-40B4-BE49-F238E27FC236}">
                <a16:creationId xmlns:a16="http://schemas.microsoft.com/office/drawing/2014/main" id="{438A645C-4DCB-4E98-85D2-C1F1B15A6B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447" y="4419600"/>
            <a:ext cx="3692953" cy="1335594"/>
          </a:xfrm>
          <a:prstGeom prst="rect">
            <a:avLst/>
          </a:prstGeom>
        </p:spPr>
      </p:pic>
      <p:sp>
        <p:nvSpPr>
          <p:cNvPr id="19" name="TextBox 18">
            <a:extLst>
              <a:ext uri="{FF2B5EF4-FFF2-40B4-BE49-F238E27FC236}">
                <a16:creationId xmlns:a16="http://schemas.microsoft.com/office/drawing/2014/main" id="{FC83484E-6E2C-4EAE-A7A8-B33199477B31}"/>
              </a:ext>
            </a:extLst>
          </p:cNvPr>
          <p:cNvSpPr txBox="1"/>
          <p:nvPr/>
        </p:nvSpPr>
        <p:spPr>
          <a:xfrm>
            <a:off x="2362200" y="4636244"/>
            <a:ext cx="2286000" cy="923330"/>
          </a:xfrm>
          <a:prstGeom prst="rect">
            <a:avLst/>
          </a:prstGeom>
          <a:solidFill>
            <a:schemeClr val="bg1"/>
          </a:solidFill>
          <a:ln>
            <a:solidFill>
              <a:schemeClr val="bg1">
                <a:lumMod val="65000"/>
              </a:schemeClr>
            </a:solidFill>
          </a:ln>
        </p:spPr>
        <p:txBody>
          <a:bodyPr wrap="square" lIns="274320" tIns="182880" rIns="274320" bIns="18288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53879"/>
                </a:solidFill>
                <a:effectLst/>
                <a:uLnTx/>
                <a:uFillTx/>
                <a:latin typeface="Arial" panose="020B0604020202020204"/>
                <a:ea typeface="+mn-ea"/>
                <a:cs typeface="+mn-cs"/>
              </a:rPr>
              <a:t>You will not be on camera.</a:t>
            </a:r>
          </a:p>
        </p:txBody>
      </p:sp>
    </p:spTree>
    <p:extLst>
      <p:ext uri="{BB962C8B-B14F-4D97-AF65-F5344CB8AC3E}">
        <p14:creationId xmlns:p14="http://schemas.microsoft.com/office/powerpoint/2010/main" val="115807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0">
            <a:extLst>
              <a:ext uri="{FF2B5EF4-FFF2-40B4-BE49-F238E27FC236}">
                <a16:creationId xmlns:a16="http://schemas.microsoft.com/office/drawing/2014/main" id="{B01BF1D8-EE5C-449F-96B4-01439B6A1220}"/>
              </a:ext>
            </a:extLst>
          </p:cNvPr>
          <p:cNvSpPr txBox="1">
            <a:spLocks/>
          </p:cNvSpPr>
          <p:nvPr/>
        </p:nvSpPr>
        <p:spPr>
          <a:xfrm>
            <a:off x="6676860" y="2438400"/>
            <a:ext cx="2390940" cy="2438400"/>
          </a:xfrm>
          <a:prstGeom prst="rect">
            <a:avLst/>
          </a:prstGeom>
          <a:noFill/>
          <a:ln>
            <a:solidFill>
              <a:schemeClr val="bg1">
                <a:lumMod val="65000"/>
              </a:schemeClr>
            </a:solidFill>
          </a:ln>
        </p:spPr>
        <p:txBody>
          <a:bodyPr lIns="182880" tIns="274320" rIns="182880" bIns="18288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gn="ctr">
              <a:lnSpc>
                <a:spcPct val="95000"/>
              </a:lnSpc>
              <a:spcBef>
                <a:spcPts val="0"/>
              </a:spcBef>
              <a:spcAft>
                <a:spcPts val="600"/>
              </a:spcAft>
              <a:buNone/>
              <a:defRPr/>
            </a:pPr>
            <a:r>
              <a:rPr kumimoji="0" lang="en-US" sz="240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Displayed at </a:t>
            </a:r>
            <a:r>
              <a:rPr kumimoji="0" lang="en-US" sz="260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in-person location</a:t>
            </a:r>
          </a:p>
        </p:txBody>
      </p:sp>
      <p:sp>
        <p:nvSpPr>
          <p:cNvPr id="9" name="Text Placeholder 10">
            <a:extLst>
              <a:ext uri="{FF2B5EF4-FFF2-40B4-BE49-F238E27FC236}">
                <a16:creationId xmlns:a16="http://schemas.microsoft.com/office/drawing/2014/main" id="{AAC5431A-3157-483D-9926-FE315CD53A85}"/>
              </a:ext>
            </a:extLst>
          </p:cNvPr>
          <p:cNvSpPr txBox="1">
            <a:spLocks/>
          </p:cNvSpPr>
          <p:nvPr/>
        </p:nvSpPr>
        <p:spPr>
          <a:xfrm>
            <a:off x="9191460" y="2438400"/>
            <a:ext cx="2414386" cy="2438400"/>
          </a:xfrm>
          <a:prstGeom prst="rect">
            <a:avLst/>
          </a:prstGeom>
          <a:noFill/>
          <a:ln>
            <a:solidFill>
              <a:schemeClr val="bg1">
                <a:lumMod val="65000"/>
              </a:schemeClr>
            </a:solidFill>
          </a:ln>
        </p:spPr>
        <p:txBody>
          <a:bodyPr lIns="91440" tIns="274320" rIns="91440" bIns="18288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gn="ctr">
              <a:lnSpc>
                <a:spcPct val="85000"/>
              </a:lnSpc>
              <a:spcBef>
                <a:spcPts val="0"/>
              </a:spcBef>
              <a:spcAft>
                <a:spcPts val="300"/>
              </a:spcAft>
              <a:buNone/>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Online</a:t>
            </a:r>
            <a:r>
              <a:rPr kumimoji="0" lang="en-US" sz="26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 “Public Hearing Exhibit Room” </a:t>
            </a:r>
            <a:r>
              <a:rPr lang="en-US" sz="2400" dirty="0">
                <a:solidFill>
                  <a:srgbClr val="153879"/>
                </a:solidFill>
                <a:latin typeface="Arial" panose="020B0604020202020204" pitchFamily="34" charset="0"/>
                <a:cs typeface="Arial" panose="020B0604020202020204" pitchFamily="34" charset="0"/>
              </a:rPr>
              <a:t>on website</a:t>
            </a:r>
            <a:endParaRPr kumimoji="0" lang="en-US" sz="260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FAE7B2D3-279A-46FD-A89B-D651B67C8116}"/>
              </a:ext>
            </a:extLst>
          </p:cNvPr>
          <p:cNvGrpSpPr/>
          <p:nvPr/>
        </p:nvGrpSpPr>
        <p:grpSpPr>
          <a:xfrm>
            <a:off x="11506200" y="6324600"/>
            <a:ext cx="457200" cy="304800"/>
            <a:chOff x="8412480" y="6309360"/>
            <a:chExt cx="457200" cy="304800"/>
          </a:xfrm>
        </p:grpSpPr>
        <p:sp>
          <p:nvSpPr>
            <p:cNvPr id="17" name="Oval 16">
              <a:extLst>
                <a:ext uri="{FF2B5EF4-FFF2-40B4-BE49-F238E27FC236}">
                  <a16:creationId xmlns:a16="http://schemas.microsoft.com/office/drawing/2014/main" id="{0532E93F-A8C9-4DCE-B580-AB1C575B9D4E}"/>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Slide Number Placeholder 3">
              <a:extLst>
                <a:ext uri="{FF2B5EF4-FFF2-40B4-BE49-F238E27FC236}">
                  <a16:creationId xmlns:a16="http://schemas.microsoft.com/office/drawing/2014/main" id="{8A213ED1-97DC-4B8A-8FBE-5A44865BC4E4}"/>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33</a:t>
              </a:fld>
              <a:endParaRPr lang="en-US" sz="1200" dirty="0">
                <a:solidFill>
                  <a:prstClr val="white"/>
                </a:solidFill>
              </a:endParaRPr>
            </a:p>
          </p:txBody>
        </p:sp>
      </p:grpSp>
      <p:sp>
        <p:nvSpPr>
          <p:cNvPr id="2" name="Title 2">
            <a:extLst>
              <a:ext uri="{FF2B5EF4-FFF2-40B4-BE49-F238E27FC236}">
                <a16:creationId xmlns:a16="http://schemas.microsoft.com/office/drawing/2014/main" id="{DFD346EA-1DFD-42BF-B50E-591EFDE6F78C}"/>
              </a:ext>
            </a:extLst>
          </p:cNvPr>
          <p:cNvSpPr txBox="1">
            <a:spLocks/>
          </p:cNvSpPr>
          <p:nvPr/>
        </p:nvSpPr>
        <p:spPr>
          <a:xfrm>
            <a:off x="1219200" y="304800"/>
            <a:ext cx="108966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Public Hearing Transcript and Other Materials</a:t>
            </a:r>
          </a:p>
        </p:txBody>
      </p:sp>
      <p:sp>
        <p:nvSpPr>
          <p:cNvPr id="5" name="Text Placeholder 10">
            <a:extLst>
              <a:ext uri="{FF2B5EF4-FFF2-40B4-BE49-F238E27FC236}">
                <a16:creationId xmlns:a16="http://schemas.microsoft.com/office/drawing/2014/main" id="{C58FFE24-C07A-483B-8EEB-40F0EEDBA1C8}"/>
              </a:ext>
            </a:extLst>
          </p:cNvPr>
          <p:cNvSpPr txBox="1">
            <a:spLocks/>
          </p:cNvSpPr>
          <p:nvPr/>
        </p:nvSpPr>
        <p:spPr>
          <a:xfrm>
            <a:off x="1371600" y="5334001"/>
            <a:ext cx="10241280" cy="914400"/>
          </a:xfrm>
          <a:prstGeom prst="rect">
            <a:avLst/>
          </a:prstGeom>
          <a:solidFill>
            <a:schemeClr val="bg1"/>
          </a:solidFill>
          <a:ln>
            <a:solidFill>
              <a:schemeClr val="bg1">
                <a:lumMod val="75000"/>
              </a:schemeClr>
            </a:solidFill>
          </a:ln>
        </p:spPr>
        <p:txBody>
          <a:bodyPr lIns="0" tIns="365760" rIns="0" bIns="274320" anchor="ctr" anchorCtr="0"/>
          <a:lstStyle>
            <a:defPPr>
              <a:defRPr lang="en-US"/>
            </a:defPPr>
            <a:lvl1pPr indent="0" algn="ctr">
              <a:lnSpc>
                <a:spcPct val="75000"/>
              </a:lnSpc>
              <a:spcBef>
                <a:spcPts val="0"/>
              </a:spcBef>
              <a:buFont typeface="Arial" panose="020B0604020202020204" pitchFamily="34" charset="0"/>
              <a:buNone/>
              <a:defRPr sz="3200">
                <a:solidFill>
                  <a:schemeClr val="bg1"/>
                </a:solidFill>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800" dirty="0">
                <a:solidFill>
                  <a:srgbClr val="153879"/>
                </a:solidFill>
              </a:rPr>
              <a:t>[ Insert webpage URL ]</a:t>
            </a:r>
          </a:p>
        </p:txBody>
      </p:sp>
      <p:sp>
        <p:nvSpPr>
          <p:cNvPr id="10" name="Text Placeholder 10">
            <a:extLst>
              <a:ext uri="{FF2B5EF4-FFF2-40B4-BE49-F238E27FC236}">
                <a16:creationId xmlns:a16="http://schemas.microsoft.com/office/drawing/2014/main" id="{E9A4CC2F-2D59-437D-8F49-6C0EBCABB477}"/>
              </a:ext>
            </a:extLst>
          </p:cNvPr>
          <p:cNvSpPr txBox="1">
            <a:spLocks/>
          </p:cNvSpPr>
          <p:nvPr/>
        </p:nvSpPr>
        <p:spPr>
          <a:xfrm>
            <a:off x="1371601" y="3962400"/>
            <a:ext cx="4936020" cy="914400"/>
          </a:xfrm>
          <a:prstGeom prst="rect">
            <a:avLst/>
          </a:prstGeom>
          <a:solidFill>
            <a:srgbClr val="153879"/>
          </a:solidFill>
          <a:ln>
            <a:noFill/>
          </a:ln>
        </p:spPr>
        <p:txBody>
          <a:bodyPr lIns="0" tIns="228600" rIns="182880" bIns="137160" anchor="ctr" anchorCtr="0"/>
          <a:lstStyle>
            <a:defPPr>
              <a:defRPr lang="en-US"/>
            </a:defPPr>
            <a:lvl1pPr marL="228600" indent="-228600">
              <a:lnSpc>
                <a:spcPct val="110000"/>
              </a:lnSpc>
              <a:spcBef>
                <a:spcPts val="1000"/>
              </a:spcBef>
              <a:buFont typeface="Arial" panose="020B0604020202020204" pitchFamily="34" charset="0"/>
              <a:buChar char="•"/>
              <a:defRPr sz="2800"/>
            </a:lvl1pPr>
            <a:lvl2pPr marL="685800" indent="-228600">
              <a:lnSpc>
                <a:spcPct val="110000"/>
              </a:lnSpc>
              <a:spcBef>
                <a:spcPts val="500"/>
              </a:spcBef>
              <a:buFont typeface="Arial" panose="020B0604020202020204" pitchFamily="34" charset="0"/>
              <a:buChar char="•"/>
              <a:defRPr sz="2400"/>
            </a:lvl2pPr>
            <a:lvl3pPr marL="1149350" lvl="2" indent="0">
              <a:lnSpc>
                <a:spcPct val="80000"/>
              </a:lnSpc>
              <a:spcBef>
                <a:spcPts val="0"/>
              </a:spcBef>
              <a:buFont typeface="Arial" panose="020B0604020202020204" pitchFamily="34" charset="0"/>
              <a:buNone/>
              <a:defRPr kumimoji="0" sz="28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2"/>
            <a:r>
              <a:rPr lang="en-US" dirty="0"/>
              <a:t>Public Hearing </a:t>
            </a:r>
          </a:p>
          <a:p>
            <a:pPr lvl="2"/>
            <a:r>
              <a:rPr lang="en-US" dirty="0"/>
              <a:t>Recording</a:t>
            </a:r>
          </a:p>
        </p:txBody>
      </p:sp>
      <p:sp>
        <p:nvSpPr>
          <p:cNvPr id="12" name="Text Placeholder 10">
            <a:extLst>
              <a:ext uri="{FF2B5EF4-FFF2-40B4-BE49-F238E27FC236}">
                <a16:creationId xmlns:a16="http://schemas.microsoft.com/office/drawing/2014/main" id="{F565843E-7ADA-4A84-8E0F-FB160C3A942C}"/>
              </a:ext>
            </a:extLst>
          </p:cNvPr>
          <p:cNvSpPr txBox="1">
            <a:spLocks/>
          </p:cNvSpPr>
          <p:nvPr/>
        </p:nvSpPr>
        <p:spPr>
          <a:xfrm>
            <a:off x="6676861" y="1447800"/>
            <a:ext cx="4936020" cy="914400"/>
          </a:xfrm>
          <a:prstGeom prst="rect">
            <a:avLst/>
          </a:prstGeom>
          <a:solidFill>
            <a:srgbClr val="153879"/>
          </a:solidFill>
          <a:ln>
            <a:noFill/>
          </a:ln>
        </p:spPr>
        <p:txBody>
          <a:bodyPr lIns="0" tIns="228600" rIns="182880" bIns="137160" anchor="ctr" anchorCtr="0"/>
          <a:lstStyle>
            <a:defPPr>
              <a:defRPr lang="en-US"/>
            </a:defPPr>
            <a:lvl1pPr marL="228600" indent="-228600">
              <a:lnSpc>
                <a:spcPct val="110000"/>
              </a:lnSpc>
              <a:spcBef>
                <a:spcPts val="1000"/>
              </a:spcBef>
              <a:buFont typeface="Arial" panose="020B0604020202020204" pitchFamily="34" charset="0"/>
              <a:buChar char="•"/>
              <a:defRPr sz="2800"/>
            </a:lvl1pPr>
            <a:lvl2pPr marL="685800" indent="-228600">
              <a:lnSpc>
                <a:spcPct val="110000"/>
              </a:lnSpc>
              <a:spcBef>
                <a:spcPts val="500"/>
              </a:spcBef>
              <a:buFont typeface="Arial" panose="020B0604020202020204" pitchFamily="34" charset="0"/>
              <a:buChar char="•"/>
              <a:defRPr sz="2400"/>
            </a:lvl2pPr>
            <a:lvl3pPr marL="1149350" lvl="2" indent="0">
              <a:lnSpc>
                <a:spcPct val="80000"/>
              </a:lnSpc>
              <a:spcBef>
                <a:spcPts val="0"/>
              </a:spcBef>
              <a:buFont typeface="Arial" panose="020B0604020202020204" pitchFamily="34" charset="0"/>
              <a:buNone/>
              <a:defRPr kumimoji="0" sz="28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2"/>
            <a:r>
              <a:rPr lang="en-US" dirty="0"/>
              <a:t>Public Hearing </a:t>
            </a:r>
          </a:p>
          <a:p>
            <a:pPr lvl="2"/>
            <a:r>
              <a:rPr lang="en-US" dirty="0"/>
              <a:t>Exhibits</a:t>
            </a:r>
          </a:p>
        </p:txBody>
      </p:sp>
      <p:sp>
        <p:nvSpPr>
          <p:cNvPr id="14" name="Text Placeholder 10">
            <a:extLst>
              <a:ext uri="{FF2B5EF4-FFF2-40B4-BE49-F238E27FC236}">
                <a16:creationId xmlns:a16="http://schemas.microsoft.com/office/drawing/2014/main" id="{702E4495-63FD-4795-B355-43EDF6539081}"/>
              </a:ext>
            </a:extLst>
          </p:cNvPr>
          <p:cNvSpPr txBox="1">
            <a:spLocks/>
          </p:cNvSpPr>
          <p:nvPr/>
        </p:nvSpPr>
        <p:spPr>
          <a:xfrm>
            <a:off x="1371601" y="1447800"/>
            <a:ext cx="4936020" cy="914400"/>
          </a:xfrm>
          <a:prstGeom prst="rect">
            <a:avLst/>
          </a:prstGeom>
          <a:solidFill>
            <a:srgbClr val="153879"/>
          </a:solidFill>
          <a:ln>
            <a:noFill/>
          </a:ln>
        </p:spPr>
        <p:txBody>
          <a:bodyPr lIns="0" tIns="22860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1149350" lvl="2" indent="0">
              <a:lnSpc>
                <a:spcPct val="80000"/>
              </a:lnSpc>
              <a:spcBef>
                <a:spcPts val="0"/>
              </a:spcBef>
              <a:buNone/>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Public Hearing Transcript</a:t>
            </a:r>
          </a:p>
        </p:txBody>
      </p:sp>
      <p:sp>
        <p:nvSpPr>
          <p:cNvPr id="19" name="Oval 18">
            <a:extLst>
              <a:ext uri="{FF2B5EF4-FFF2-40B4-BE49-F238E27FC236}">
                <a16:creationId xmlns:a16="http://schemas.microsoft.com/office/drawing/2014/main" id="{57C59EA6-57A5-4693-9049-EA30D1A8254C}"/>
              </a:ext>
            </a:extLst>
          </p:cNvPr>
          <p:cNvSpPr/>
          <p:nvPr/>
        </p:nvSpPr>
        <p:spPr>
          <a:xfrm>
            <a:off x="1661160" y="4114800"/>
            <a:ext cx="548640" cy="5486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153879"/>
              </a:solidFill>
            </a:endParaRPr>
          </a:p>
        </p:txBody>
      </p:sp>
      <p:sp>
        <p:nvSpPr>
          <p:cNvPr id="20" name="Oval 19">
            <a:extLst>
              <a:ext uri="{FF2B5EF4-FFF2-40B4-BE49-F238E27FC236}">
                <a16:creationId xmlns:a16="http://schemas.microsoft.com/office/drawing/2014/main" id="{C1794740-6F62-4BE0-8F13-2100B40894B5}"/>
              </a:ext>
            </a:extLst>
          </p:cNvPr>
          <p:cNvSpPr/>
          <p:nvPr/>
        </p:nvSpPr>
        <p:spPr>
          <a:xfrm>
            <a:off x="1661160" y="1630680"/>
            <a:ext cx="548640" cy="5486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153879"/>
              </a:solidFill>
            </a:endParaRPr>
          </a:p>
        </p:txBody>
      </p:sp>
      <p:sp>
        <p:nvSpPr>
          <p:cNvPr id="21" name="Oval 20">
            <a:extLst>
              <a:ext uri="{FF2B5EF4-FFF2-40B4-BE49-F238E27FC236}">
                <a16:creationId xmlns:a16="http://schemas.microsoft.com/office/drawing/2014/main" id="{3B5164ED-0F1A-478B-8131-6CE45730B824}"/>
              </a:ext>
            </a:extLst>
          </p:cNvPr>
          <p:cNvSpPr/>
          <p:nvPr/>
        </p:nvSpPr>
        <p:spPr>
          <a:xfrm>
            <a:off x="6934200" y="1630680"/>
            <a:ext cx="548640" cy="5486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153879"/>
              </a:solidFill>
            </a:endParaRPr>
          </a:p>
        </p:txBody>
      </p:sp>
      <p:sp>
        <p:nvSpPr>
          <p:cNvPr id="23" name="Text Placeholder 10">
            <a:extLst>
              <a:ext uri="{FF2B5EF4-FFF2-40B4-BE49-F238E27FC236}">
                <a16:creationId xmlns:a16="http://schemas.microsoft.com/office/drawing/2014/main" id="{25CF189F-4D91-42FF-A2C3-8E718334EF2B}"/>
              </a:ext>
            </a:extLst>
          </p:cNvPr>
          <p:cNvSpPr txBox="1">
            <a:spLocks/>
          </p:cNvSpPr>
          <p:nvPr/>
        </p:nvSpPr>
        <p:spPr>
          <a:xfrm>
            <a:off x="1371601" y="2667000"/>
            <a:ext cx="4936020" cy="914400"/>
          </a:xfrm>
          <a:prstGeom prst="rect">
            <a:avLst/>
          </a:prstGeom>
          <a:solidFill>
            <a:srgbClr val="153879"/>
          </a:solidFill>
          <a:ln>
            <a:noFill/>
          </a:ln>
        </p:spPr>
        <p:txBody>
          <a:bodyPr lIns="0" tIns="228600" rIns="182880" bIns="137160" anchor="ctr" anchorCtr="0"/>
          <a:lstStyle>
            <a:defPPr>
              <a:defRPr lang="en-US"/>
            </a:defPPr>
            <a:lvl1pPr marL="228600" indent="-228600">
              <a:lnSpc>
                <a:spcPct val="110000"/>
              </a:lnSpc>
              <a:spcBef>
                <a:spcPts val="1000"/>
              </a:spcBef>
              <a:buFont typeface="Arial" panose="020B0604020202020204" pitchFamily="34" charset="0"/>
              <a:buChar char="•"/>
              <a:defRPr sz="2800"/>
            </a:lvl1pPr>
            <a:lvl2pPr marL="685800" indent="-228600">
              <a:lnSpc>
                <a:spcPct val="110000"/>
              </a:lnSpc>
              <a:spcBef>
                <a:spcPts val="500"/>
              </a:spcBef>
              <a:buFont typeface="Arial" panose="020B0604020202020204" pitchFamily="34" charset="0"/>
              <a:buChar char="•"/>
              <a:defRPr sz="2400"/>
            </a:lvl2pPr>
            <a:lvl3pPr marL="1149350" lvl="2" indent="0">
              <a:lnSpc>
                <a:spcPct val="80000"/>
              </a:lnSpc>
              <a:spcBef>
                <a:spcPts val="0"/>
              </a:spcBef>
              <a:buFont typeface="Arial" panose="020B0604020202020204" pitchFamily="34" charset="0"/>
              <a:buNone/>
              <a:defRPr kumimoji="0" sz="28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2"/>
            <a:r>
              <a:rPr lang="en-US" dirty="0"/>
              <a:t>Public Open House Recording</a:t>
            </a:r>
          </a:p>
        </p:txBody>
      </p:sp>
      <p:sp>
        <p:nvSpPr>
          <p:cNvPr id="24" name="Oval 23">
            <a:extLst>
              <a:ext uri="{FF2B5EF4-FFF2-40B4-BE49-F238E27FC236}">
                <a16:creationId xmlns:a16="http://schemas.microsoft.com/office/drawing/2014/main" id="{6D3A95CB-4426-4B49-ADFC-218B73CE5D1B}"/>
              </a:ext>
            </a:extLst>
          </p:cNvPr>
          <p:cNvSpPr/>
          <p:nvPr/>
        </p:nvSpPr>
        <p:spPr>
          <a:xfrm>
            <a:off x="1661160" y="2819400"/>
            <a:ext cx="548640" cy="5486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153879"/>
              </a:solidFill>
            </a:endParaRPr>
          </a:p>
        </p:txBody>
      </p:sp>
      <p:sp>
        <p:nvSpPr>
          <p:cNvPr id="7" name="Freeform: Shape 6">
            <a:extLst>
              <a:ext uri="{FF2B5EF4-FFF2-40B4-BE49-F238E27FC236}">
                <a16:creationId xmlns:a16="http://schemas.microsoft.com/office/drawing/2014/main" id="{2365F374-07DD-4CFC-84C2-C8AC53F0340E}"/>
              </a:ext>
            </a:extLst>
          </p:cNvPr>
          <p:cNvSpPr>
            <a:spLocks noChangeAspect="1"/>
          </p:cNvSpPr>
          <p:nvPr/>
        </p:nvSpPr>
        <p:spPr>
          <a:xfrm>
            <a:off x="1828800" y="4217990"/>
            <a:ext cx="274320" cy="354010"/>
          </a:xfrm>
          <a:custGeom>
            <a:avLst/>
            <a:gdLst>
              <a:gd name="connsiteX0" fmla="*/ 0 w 342900"/>
              <a:gd name="connsiteY0" fmla="*/ 0 h 442512"/>
              <a:gd name="connsiteX1" fmla="*/ 342900 w 342900"/>
              <a:gd name="connsiteY1" fmla="*/ 221171 h 442512"/>
              <a:gd name="connsiteX2" fmla="*/ 0 w 342900"/>
              <a:gd name="connsiteY2" fmla="*/ 442512 h 442512"/>
              <a:gd name="connsiteX3" fmla="*/ 0 w 342900"/>
              <a:gd name="connsiteY3" fmla="*/ 0 h 442512"/>
            </a:gdLst>
            <a:ahLst/>
            <a:cxnLst>
              <a:cxn ang="0">
                <a:pos x="connsiteX0" y="connsiteY0"/>
              </a:cxn>
              <a:cxn ang="0">
                <a:pos x="connsiteX1" y="connsiteY1"/>
              </a:cxn>
              <a:cxn ang="0">
                <a:pos x="connsiteX2" y="connsiteY2"/>
              </a:cxn>
              <a:cxn ang="0">
                <a:pos x="connsiteX3" y="connsiteY3"/>
              </a:cxn>
            </a:cxnLst>
            <a:rect l="l" t="t" r="r" b="b"/>
            <a:pathLst>
              <a:path w="342900" h="442512">
                <a:moveTo>
                  <a:pt x="0" y="0"/>
                </a:moveTo>
                <a:lnTo>
                  <a:pt x="342900" y="221171"/>
                </a:lnTo>
                <a:lnTo>
                  <a:pt x="0" y="442512"/>
                </a:lnTo>
                <a:lnTo>
                  <a:pt x="0" y="0"/>
                </a:lnTo>
                <a:close/>
              </a:path>
            </a:pathLst>
          </a:custGeom>
          <a:solidFill>
            <a:srgbClr val="153879"/>
          </a:solidFill>
          <a:ln w="17066"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BEBFF81B-BA35-4808-BF6C-C590CA0936E6}"/>
              </a:ext>
            </a:extLst>
          </p:cNvPr>
          <p:cNvSpPr>
            <a:spLocks noChangeAspect="1"/>
          </p:cNvSpPr>
          <p:nvPr/>
        </p:nvSpPr>
        <p:spPr>
          <a:xfrm>
            <a:off x="1828800" y="2922590"/>
            <a:ext cx="274320" cy="354010"/>
          </a:xfrm>
          <a:custGeom>
            <a:avLst/>
            <a:gdLst>
              <a:gd name="connsiteX0" fmla="*/ 0 w 342900"/>
              <a:gd name="connsiteY0" fmla="*/ 0 h 442512"/>
              <a:gd name="connsiteX1" fmla="*/ 342900 w 342900"/>
              <a:gd name="connsiteY1" fmla="*/ 221171 h 442512"/>
              <a:gd name="connsiteX2" fmla="*/ 0 w 342900"/>
              <a:gd name="connsiteY2" fmla="*/ 442512 h 442512"/>
              <a:gd name="connsiteX3" fmla="*/ 0 w 342900"/>
              <a:gd name="connsiteY3" fmla="*/ 0 h 442512"/>
            </a:gdLst>
            <a:ahLst/>
            <a:cxnLst>
              <a:cxn ang="0">
                <a:pos x="connsiteX0" y="connsiteY0"/>
              </a:cxn>
              <a:cxn ang="0">
                <a:pos x="connsiteX1" y="connsiteY1"/>
              </a:cxn>
              <a:cxn ang="0">
                <a:pos x="connsiteX2" y="connsiteY2"/>
              </a:cxn>
              <a:cxn ang="0">
                <a:pos x="connsiteX3" y="connsiteY3"/>
              </a:cxn>
            </a:cxnLst>
            <a:rect l="l" t="t" r="r" b="b"/>
            <a:pathLst>
              <a:path w="342900" h="442512">
                <a:moveTo>
                  <a:pt x="0" y="0"/>
                </a:moveTo>
                <a:lnTo>
                  <a:pt x="342900" y="221171"/>
                </a:lnTo>
                <a:lnTo>
                  <a:pt x="0" y="442512"/>
                </a:lnTo>
                <a:lnTo>
                  <a:pt x="0" y="0"/>
                </a:lnTo>
                <a:close/>
              </a:path>
            </a:pathLst>
          </a:custGeom>
          <a:solidFill>
            <a:srgbClr val="153879"/>
          </a:solidFill>
          <a:ln w="17066" cap="flat">
            <a:noFill/>
            <a:prstDash val="solid"/>
            <a:miter/>
          </a:ln>
        </p:spPr>
        <p:txBody>
          <a:bodyPr rtlCol="0" anchor="ctr"/>
          <a:lstStyle/>
          <a:p>
            <a:endParaRPr lang="en-US" dirty="0"/>
          </a:p>
        </p:txBody>
      </p:sp>
      <p:pic>
        <p:nvPicPr>
          <p:cNvPr id="13" name="Graphic 12" descr="Folder Search">
            <a:extLst>
              <a:ext uri="{FF2B5EF4-FFF2-40B4-BE49-F238E27FC236}">
                <a16:creationId xmlns:a16="http://schemas.microsoft.com/office/drawing/2014/main" id="{8856F963-2300-4469-B08A-15499A1988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1160" y="1627453"/>
            <a:ext cx="586936" cy="586936"/>
          </a:xfrm>
          <a:prstGeom prst="rect">
            <a:avLst/>
          </a:prstGeom>
        </p:spPr>
      </p:pic>
      <p:pic>
        <p:nvPicPr>
          <p:cNvPr id="26" name="Graphic 25" descr="Books on shelf">
            <a:extLst>
              <a:ext uri="{FF2B5EF4-FFF2-40B4-BE49-F238E27FC236}">
                <a16:creationId xmlns:a16="http://schemas.microsoft.com/office/drawing/2014/main" id="{74D00100-4E14-4B7A-936A-E51EDA4E27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976110" y="1672590"/>
            <a:ext cx="464820" cy="464820"/>
          </a:xfrm>
          <a:prstGeom prst="rect">
            <a:avLst/>
          </a:prstGeom>
        </p:spPr>
      </p:pic>
      <p:pic>
        <p:nvPicPr>
          <p:cNvPr id="28" name="Graphic 27" descr="Schoolhouse">
            <a:extLst>
              <a:ext uri="{FF2B5EF4-FFF2-40B4-BE49-F238E27FC236}">
                <a16:creationId xmlns:a16="http://schemas.microsoft.com/office/drawing/2014/main" id="{C78FC600-2F64-4AE3-9511-8DC2E4D8BF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315200" y="2438400"/>
            <a:ext cx="1143000" cy="1143000"/>
          </a:xfrm>
          <a:prstGeom prst="rect">
            <a:avLst/>
          </a:prstGeom>
        </p:spPr>
      </p:pic>
      <p:pic>
        <p:nvPicPr>
          <p:cNvPr id="29" name="Graphic 28" descr="Internet">
            <a:extLst>
              <a:ext uri="{FF2B5EF4-FFF2-40B4-BE49-F238E27FC236}">
                <a16:creationId xmlns:a16="http://schemas.microsoft.com/office/drawing/2014/main" id="{81EC890B-9CB1-4CCF-A83F-7598A1915D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41453" y="2438400"/>
            <a:ext cx="914400" cy="914400"/>
          </a:xfrm>
          <a:prstGeom prst="rect">
            <a:avLst/>
          </a:prstGeom>
        </p:spPr>
      </p:pic>
    </p:spTree>
    <p:extLst>
      <p:ext uri="{BB962C8B-B14F-4D97-AF65-F5344CB8AC3E}">
        <p14:creationId xmlns:p14="http://schemas.microsoft.com/office/powerpoint/2010/main" val="323617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5387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828800" y="2819399"/>
            <a:ext cx="8534400"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defRPr/>
            </a:pPr>
            <a:r>
              <a:rPr kumimoji="0" lang="en-US" sz="2800" b="1" i="0" u="none" strike="noStrike" kern="1200" cap="none" spc="0" normalizeH="0" baseline="0" noProof="0" dirty="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EXIT SURVEY AND POST-MEETING COMMENTS</a:t>
            </a:r>
            <a:r>
              <a:rPr lang="en-US" dirty="0"/>
              <a:t> </a:t>
            </a:r>
            <a:endParaRPr kumimoji="0" lang="en-US" sz="2800" b="1" i="0" u="none" strike="noStrike" kern="1200" cap="none" spc="0" normalizeH="0" baseline="0" noProof="0" dirty="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a:p>
            <a:pPr marL="0" marR="0" lvl="0" indent="0" algn="ctr" defTabSz="257175"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j-ea"/>
                <a:cs typeface="Arial" panose="020B0604020202020204" pitchFamily="34" charset="0"/>
              </a:rPr>
              <a:t>SAMPLE SLIDES </a:t>
            </a:r>
            <a:r>
              <a:rPr lang="en-US" sz="1800" dirty="0">
                <a:solidFill>
                  <a:srgbClr val="153879"/>
                </a:solidFill>
                <a:effectLst/>
                <a:ea typeface="+mn-ea"/>
              </a:rPr>
              <a:t>AND SCRIPTS</a:t>
            </a:r>
            <a:endPar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j-ea"/>
              <a:cs typeface="Arial" panose="020B0604020202020204" pitchFamily="34" charset="0"/>
            </a:endParaRPr>
          </a:p>
        </p:txBody>
      </p:sp>
      <p:grpSp>
        <p:nvGrpSpPr>
          <p:cNvPr id="3" name="Group 2">
            <a:extLst>
              <a:ext uri="{FF2B5EF4-FFF2-40B4-BE49-F238E27FC236}">
                <a16:creationId xmlns:a16="http://schemas.microsoft.com/office/drawing/2014/main" id="{FB5FB823-990D-41E7-877D-1712A48E77DC}"/>
              </a:ext>
            </a:extLst>
          </p:cNvPr>
          <p:cNvGrpSpPr/>
          <p:nvPr/>
        </p:nvGrpSpPr>
        <p:grpSpPr>
          <a:xfrm>
            <a:off x="11506200" y="6324600"/>
            <a:ext cx="457200" cy="304800"/>
            <a:chOff x="8412480" y="6309360"/>
            <a:chExt cx="457200" cy="304800"/>
          </a:xfrm>
        </p:grpSpPr>
        <p:sp>
          <p:nvSpPr>
            <p:cNvPr id="5" name="Oval 4">
              <a:extLst>
                <a:ext uri="{FF2B5EF4-FFF2-40B4-BE49-F238E27FC236}">
                  <a16:creationId xmlns:a16="http://schemas.microsoft.com/office/drawing/2014/main" id="{D9D4E0C0-DB28-4757-999B-63C1FD726FAE}"/>
                </a:ext>
              </a:extLst>
            </p:cNvPr>
            <p:cNvSpPr/>
            <p:nvPr/>
          </p:nvSpPr>
          <p:spPr>
            <a:xfrm>
              <a:off x="8519160" y="63093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Slide Number Placeholder 3">
              <a:extLst>
                <a:ext uri="{FF2B5EF4-FFF2-40B4-BE49-F238E27FC236}">
                  <a16:creationId xmlns:a16="http://schemas.microsoft.com/office/drawing/2014/main" id="{1371E2EE-9C30-40BE-B2CF-2C25171C5DE4}"/>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sysClr val="windowText" lastClr="000000"/>
                  </a:solidFill>
                </a:rPr>
                <a:t> </a:t>
              </a:r>
              <a:fld id="{60B97012-0F89-47F0-A4E4-7FD79E709386}" type="slidenum">
                <a:rPr lang="en-US" sz="1200" smtClean="0">
                  <a:solidFill>
                    <a:sysClr val="windowText" lastClr="000000"/>
                  </a:solidFill>
                </a:rPr>
                <a:pPr algn="ctr">
                  <a:defRPr/>
                </a:pPr>
                <a:t>34</a:t>
              </a:fld>
              <a:endParaRPr lang="en-US" sz="1200" dirty="0">
                <a:solidFill>
                  <a:sysClr val="windowText" lastClr="000000"/>
                </a:solidFill>
              </a:endParaRPr>
            </a:p>
          </p:txBody>
        </p:sp>
      </p:grpSp>
    </p:spTree>
    <p:extLst>
      <p:ext uri="{BB962C8B-B14F-4D97-AF65-F5344CB8AC3E}">
        <p14:creationId xmlns:p14="http://schemas.microsoft.com/office/powerpoint/2010/main" val="966479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AE7B2D3-279A-46FD-A89B-D651B67C8116}"/>
              </a:ext>
            </a:extLst>
          </p:cNvPr>
          <p:cNvGrpSpPr/>
          <p:nvPr/>
        </p:nvGrpSpPr>
        <p:grpSpPr>
          <a:xfrm>
            <a:off x="11506200" y="6324600"/>
            <a:ext cx="457200" cy="304800"/>
            <a:chOff x="8412480" y="6309360"/>
            <a:chExt cx="457200" cy="304800"/>
          </a:xfrm>
        </p:grpSpPr>
        <p:sp>
          <p:nvSpPr>
            <p:cNvPr id="17" name="Oval 16">
              <a:extLst>
                <a:ext uri="{FF2B5EF4-FFF2-40B4-BE49-F238E27FC236}">
                  <a16:creationId xmlns:a16="http://schemas.microsoft.com/office/drawing/2014/main" id="{0532E93F-A8C9-4DCE-B580-AB1C575B9D4E}"/>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Slide Number Placeholder 3">
              <a:extLst>
                <a:ext uri="{FF2B5EF4-FFF2-40B4-BE49-F238E27FC236}">
                  <a16:creationId xmlns:a16="http://schemas.microsoft.com/office/drawing/2014/main" id="{8A213ED1-97DC-4B8A-8FBE-5A44865BC4E4}"/>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 name="Title 2">
            <a:extLst>
              <a:ext uri="{FF2B5EF4-FFF2-40B4-BE49-F238E27FC236}">
                <a16:creationId xmlns:a16="http://schemas.microsoft.com/office/drawing/2014/main" id="{659599EE-9B53-4E0C-9FC6-B3E1E81D5B4D}"/>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Your feedback is important to us!</a:t>
            </a:r>
          </a:p>
        </p:txBody>
      </p:sp>
      <p:sp>
        <p:nvSpPr>
          <p:cNvPr id="15" name="Text Placeholder 10">
            <a:extLst>
              <a:ext uri="{FF2B5EF4-FFF2-40B4-BE49-F238E27FC236}">
                <a16:creationId xmlns:a16="http://schemas.microsoft.com/office/drawing/2014/main" id="{7411DAE5-7192-4B59-96A1-2A9D9CFBFD3F}"/>
              </a:ext>
            </a:extLst>
          </p:cNvPr>
          <p:cNvSpPr txBox="1">
            <a:spLocks/>
          </p:cNvSpPr>
          <p:nvPr/>
        </p:nvSpPr>
        <p:spPr>
          <a:xfrm>
            <a:off x="6420697" y="2895600"/>
            <a:ext cx="4018703" cy="914400"/>
          </a:xfrm>
          <a:prstGeom prst="rect">
            <a:avLst/>
          </a:prstGeom>
          <a:solidFill>
            <a:srgbClr val="153879"/>
          </a:solidFill>
          <a:ln>
            <a:noFill/>
          </a:ln>
        </p:spPr>
        <p:txBody>
          <a:bodyPr lIns="0" tIns="182880" rIns="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a:t>
            </a:r>
          </a:p>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Participants</a:t>
            </a:r>
          </a:p>
        </p:txBody>
      </p:sp>
      <p:sp>
        <p:nvSpPr>
          <p:cNvPr id="21" name="Text Placeholder 10">
            <a:extLst>
              <a:ext uri="{FF2B5EF4-FFF2-40B4-BE49-F238E27FC236}">
                <a16:creationId xmlns:a16="http://schemas.microsoft.com/office/drawing/2014/main" id="{F694C486-A445-4193-9F5D-6EA0C72B78A7}"/>
              </a:ext>
            </a:extLst>
          </p:cNvPr>
          <p:cNvSpPr txBox="1">
            <a:spLocks/>
          </p:cNvSpPr>
          <p:nvPr/>
        </p:nvSpPr>
        <p:spPr>
          <a:xfrm>
            <a:off x="6420696" y="3962400"/>
            <a:ext cx="4018703" cy="1609344"/>
          </a:xfrm>
          <a:prstGeom prst="rect">
            <a:avLst/>
          </a:prstGeom>
          <a:noFill/>
          <a:ln>
            <a:solidFill>
              <a:schemeClr val="bg1">
                <a:lumMod val="65000"/>
              </a:schemeClr>
            </a:solidFill>
          </a:ln>
        </p:spPr>
        <p:txBody>
          <a:bodyPr lIns="182880" tIns="9144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The exit survey is located on the back of the </a:t>
            </a:r>
            <a:r>
              <a:rPr kumimoji="0" lang="en-US"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Comment Form</a:t>
            </a:r>
            <a:r>
              <a:rPr kumimoji="0" lang="en-US"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a:t>
            </a:r>
          </a:p>
        </p:txBody>
      </p:sp>
      <p:sp>
        <p:nvSpPr>
          <p:cNvPr id="28" name="Text Placeholder 10">
            <a:extLst>
              <a:ext uri="{FF2B5EF4-FFF2-40B4-BE49-F238E27FC236}">
                <a16:creationId xmlns:a16="http://schemas.microsoft.com/office/drawing/2014/main" id="{1B0DDABF-A37F-413A-9F43-B8C701D76232}"/>
              </a:ext>
            </a:extLst>
          </p:cNvPr>
          <p:cNvSpPr txBox="1">
            <a:spLocks/>
          </p:cNvSpPr>
          <p:nvPr/>
        </p:nvSpPr>
        <p:spPr>
          <a:xfrm>
            <a:off x="1981201" y="2895600"/>
            <a:ext cx="4018703" cy="914400"/>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Online </a:t>
            </a:r>
          </a:p>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Participants</a:t>
            </a:r>
          </a:p>
        </p:txBody>
      </p:sp>
      <p:sp>
        <p:nvSpPr>
          <p:cNvPr id="31" name="Text Placeholder 10">
            <a:extLst>
              <a:ext uri="{FF2B5EF4-FFF2-40B4-BE49-F238E27FC236}">
                <a16:creationId xmlns:a16="http://schemas.microsoft.com/office/drawing/2014/main" id="{B1BFF448-E4A6-4897-BE87-7C740B195D9E}"/>
              </a:ext>
            </a:extLst>
          </p:cNvPr>
          <p:cNvSpPr txBox="1">
            <a:spLocks/>
          </p:cNvSpPr>
          <p:nvPr/>
        </p:nvSpPr>
        <p:spPr>
          <a:xfrm>
            <a:off x="1981200" y="3962400"/>
            <a:ext cx="4018703" cy="1609344"/>
          </a:xfrm>
          <a:prstGeom prst="rect">
            <a:avLst/>
          </a:prstGeom>
          <a:noFill/>
          <a:ln>
            <a:solidFill>
              <a:schemeClr val="bg1">
                <a:lumMod val="65000"/>
              </a:schemeClr>
            </a:solidFill>
          </a:ln>
        </p:spPr>
        <p:txBody>
          <a:bodyPr lIns="182880" tIns="9144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The exit survey will    appear upon leaving GoToWebinar.</a:t>
            </a:r>
          </a:p>
        </p:txBody>
      </p:sp>
      <p:sp>
        <p:nvSpPr>
          <p:cNvPr id="3" name="Text Placeholder 10">
            <a:extLst>
              <a:ext uri="{FF2B5EF4-FFF2-40B4-BE49-F238E27FC236}">
                <a16:creationId xmlns:a16="http://schemas.microsoft.com/office/drawing/2014/main" id="{A7D260C0-F05D-4131-9AF4-F661A72EDC5A}"/>
              </a:ext>
            </a:extLst>
          </p:cNvPr>
          <p:cNvSpPr txBox="1">
            <a:spLocks/>
          </p:cNvSpPr>
          <p:nvPr/>
        </p:nvSpPr>
        <p:spPr>
          <a:xfrm>
            <a:off x="3505200" y="1371600"/>
            <a:ext cx="5410200" cy="1578510"/>
          </a:xfrm>
          <a:prstGeom prst="rect">
            <a:avLst/>
          </a:prstGeom>
          <a:noFill/>
          <a:ln>
            <a:noFill/>
          </a:ln>
        </p:spPr>
        <p:txBody>
          <a:bodyPr lIns="91440" tIns="0" rIns="91440" bIns="45720" anchor="t" anchorCtr="0"/>
          <a:lstStyle>
            <a:defPPr>
              <a:defRPr lang="en-US"/>
            </a:defPPr>
            <a:lvl1pPr lvl="0" indent="0" algn="ctr">
              <a:lnSpc>
                <a:spcPct val="100000"/>
              </a:lnSpc>
              <a:spcBef>
                <a:spcPts val="0"/>
              </a:spcBef>
              <a:spcAft>
                <a:spcPts val="600"/>
              </a:spcAft>
              <a:buFont typeface="Arial" panose="020B0604020202020204" pitchFamily="34" charset="0"/>
              <a:buNone/>
              <a:defRPr sz="2700">
                <a:solidFill>
                  <a:srgbClr val="000000"/>
                </a:solidFill>
                <a:latin typeface="Arial" panose="020B0604020202020204" pitchFamily="34" charset="0"/>
                <a:cs typeface="Arial" panose="020B0604020202020204" pitchFamily="34" charset="0"/>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0"/>
              </a:spcBef>
              <a:spcAft>
                <a:spcPts val="2500"/>
              </a:spcAft>
              <a:buClrTx/>
              <a:buSzTx/>
              <a:buFont typeface="Arial" panose="020B0604020202020204" pitchFamily="34" charset="0"/>
              <a:buNone/>
              <a:tabLst/>
              <a:defRPr/>
            </a:pPr>
            <a:r>
              <a:rPr kumimoji="0" lang="en-US" sz="3600" b="0" i="1"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Please complete                              our </a:t>
            </a:r>
            <a:r>
              <a:rPr kumimoji="0" lang="en-US" sz="3600" b="1" i="1"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exit survey</a:t>
            </a:r>
            <a:r>
              <a:rPr kumimoji="0" lang="en-US" sz="3600" b="0" i="1"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510072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49493F52-A29A-4FB9-89E4-5658D960ED89}"/>
              </a:ext>
            </a:extLst>
          </p:cNvPr>
          <p:cNvSpPr txBox="1">
            <a:spLocks/>
          </p:cNvSpPr>
          <p:nvPr/>
        </p:nvSpPr>
        <p:spPr>
          <a:xfrm>
            <a:off x="1371603" y="4683568"/>
            <a:ext cx="10058397" cy="1115568"/>
          </a:xfrm>
          <a:prstGeom prst="rect">
            <a:avLst/>
          </a:prstGeom>
          <a:noFill/>
          <a:ln>
            <a:solidFill>
              <a:schemeClr val="bg1">
                <a:lumMod val="65000"/>
              </a:schemeClr>
            </a:solidFill>
          </a:ln>
        </p:spPr>
        <p:txBody>
          <a:bodyPr lIns="182880" tIns="91440" rIns="182880" bIns="182880" anchor="ctr" anchorCtr="0"/>
          <a:lstStyle>
            <a:defPPr>
              <a:defRPr lang="en-US"/>
            </a:defPPr>
            <a:lvl1pPr lvl="0" indent="0">
              <a:lnSpc>
                <a:spcPct val="100000"/>
              </a:lnSpc>
              <a:spcBef>
                <a:spcPts val="0"/>
              </a:spcBef>
              <a:spcAft>
                <a:spcPts val="600"/>
              </a:spcAft>
              <a:buFont typeface="Arial" panose="020B0604020202020204" pitchFamily="34" charset="0"/>
              <a:buNone/>
              <a:defRPr kumimoji="0" sz="440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 Insert contact phone number ]</a:t>
            </a:r>
            <a:endParaRPr lang="en-US" sz="3200" dirty="0"/>
          </a:p>
        </p:txBody>
      </p:sp>
      <p:sp>
        <p:nvSpPr>
          <p:cNvPr id="6" name="Text Placeholder 10">
            <a:extLst>
              <a:ext uri="{FF2B5EF4-FFF2-40B4-BE49-F238E27FC236}">
                <a16:creationId xmlns:a16="http://schemas.microsoft.com/office/drawing/2014/main" id="{D2545251-215B-4E85-9F54-899AF4C59A07}"/>
              </a:ext>
            </a:extLst>
          </p:cNvPr>
          <p:cNvSpPr txBox="1">
            <a:spLocks/>
          </p:cNvSpPr>
          <p:nvPr/>
        </p:nvSpPr>
        <p:spPr>
          <a:xfrm>
            <a:off x="1371602" y="1447800"/>
            <a:ext cx="10058397" cy="656938"/>
          </a:xfrm>
          <a:prstGeom prst="rect">
            <a:avLst/>
          </a:prstGeom>
          <a:solidFill>
            <a:srgbClr val="1F4284"/>
          </a:solidFill>
          <a:ln>
            <a:noFill/>
          </a:ln>
        </p:spPr>
        <p:txBody>
          <a:bodyPr lIns="0" tIns="365760" rIns="0" bIns="27432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gn="ctr">
              <a:lnSpc>
                <a:spcPct val="75000"/>
              </a:lnSpc>
              <a:spcBef>
                <a:spcPts val="0"/>
              </a:spcBef>
              <a:buNone/>
              <a:defRPr/>
            </a:pPr>
            <a:r>
              <a:rPr lang="en-US" sz="2400" dirty="0">
                <a:solidFill>
                  <a:schemeClr val="bg1"/>
                </a:solidFill>
              </a:rPr>
              <a:t>Please submit comments and questions by [ insert date ]</a:t>
            </a:r>
            <a:endParaRPr kumimoji="0" lang="en-US" sz="2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Text Placeholder 10">
            <a:extLst>
              <a:ext uri="{FF2B5EF4-FFF2-40B4-BE49-F238E27FC236}">
                <a16:creationId xmlns:a16="http://schemas.microsoft.com/office/drawing/2014/main" id="{9B0F54CA-370A-42E5-AE29-6EE37C0E7235}"/>
              </a:ext>
            </a:extLst>
          </p:cNvPr>
          <p:cNvSpPr txBox="1">
            <a:spLocks/>
          </p:cNvSpPr>
          <p:nvPr/>
        </p:nvSpPr>
        <p:spPr>
          <a:xfrm>
            <a:off x="1371603" y="3465713"/>
            <a:ext cx="10058397" cy="1115568"/>
          </a:xfrm>
          <a:prstGeom prst="rect">
            <a:avLst/>
          </a:prstGeom>
          <a:noFill/>
          <a:ln>
            <a:solidFill>
              <a:schemeClr val="bg1">
                <a:lumMod val="65000"/>
              </a:schemeClr>
            </a:solidFill>
          </a:ln>
        </p:spPr>
        <p:txBody>
          <a:bodyPr lIns="182880" tIns="91440" rIns="182880" bIns="182880" anchor="ctr" anchorCtr="0"/>
          <a:lstStyle>
            <a:defPPr>
              <a:defRPr lang="en-US"/>
            </a:defPPr>
            <a:lvl1pPr lvl="0" indent="0">
              <a:lnSpc>
                <a:spcPct val="100000"/>
              </a:lnSpc>
              <a:spcBef>
                <a:spcPts val="0"/>
              </a:spcBef>
              <a:spcAft>
                <a:spcPts val="600"/>
              </a:spcAft>
              <a:buFont typeface="Arial" panose="020B0604020202020204" pitchFamily="34" charset="0"/>
              <a:buNone/>
              <a:defRPr kumimoji="0" sz="440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 Insert contact mailing address ]</a:t>
            </a:r>
            <a:endParaRPr lang="en-US" sz="3200" dirty="0"/>
          </a:p>
        </p:txBody>
      </p:sp>
      <p:sp>
        <p:nvSpPr>
          <p:cNvPr id="10" name="Text Placeholder 10">
            <a:extLst>
              <a:ext uri="{FF2B5EF4-FFF2-40B4-BE49-F238E27FC236}">
                <a16:creationId xmlns:a16="http://schemas.microsoft.com/office/drawing/2014/main" id="{1068B270-C3E6-44F9-A106-BF7AE566C24F}"/>
              </a:ext>
            </a:extLst>
          </p:cNvPr>
          <p:cNvSpPr txBox="1">
            <a:spLocks/>
          </p:cNvSpPr>
          <p:nvPr/>
        </p:nvSpPr>
        <p:spPr>
          <a:xfrm>
            <a:off x="1371603" y="2253593"/>
            <a:ext cx="10058397" cy="1115568"/>
          </a:xfrm>
          <a:prstGeom prst="rect">
            <a:avLst/>
          </a:prstGeom>
          <a:noFill/>
          <a:ln>
            <a:solidFill>
              <a:schemeClr val="bg1">
                <a:lumMod val="65000"/>
              </a:schemeClr>
            </a:solidFill>
          </a:ln>
        </p:spPr>
        <p:txBody>
          <a:bodyPr lIns="182880" tIns="91440" rIns="182880" bIns="18288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nSpc>
                <a:spcPct val="100000"/>
              </a:lnSpc>
              <a:spcBef>
                <a:spcPts val="0"/>
              </a:spcBef>
              <a:spcAft>
                <a:spcPts val="600"/>
              </a:spcAft>
              <a:buNone/>
              <a:defRPr/>
            </a:pPr>
            <a:r>
              <a:rPr kumimoji="0" lang="en-US"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Insert </a:t>
            </a:r>
            <a:r>
              <a:rPr lang="en-US" sz="2400" dirty="0">
                <a:solidFill>
                  <a:srgbClr val="000000"/>
                </a:solidFill>
                <a:latin typeface="Arial" panose="020B0604020202020204" pitchFamily="34" charset="0"/>
                <a:cs typeface="Arial" panose="020B0604020202020204" pitchFamily="34" charset="0"/>
              </a:rPr>
              <a:t>contact </a:t>
            </a:r>
            <a:r>
              <a:rPr kumimoji="0" lang="en-US"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email address ]</a:t>
            </a:r>
            <a:endParaRPr kumimoji="0" lang="en-US" sz="3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1" name="Graphic 10" descr="Mailbox">
            <a:extLst>
              <a:ext uri="{FF2B5EF4-FFF2-40B4-BE49-F238E27FC236}">
                <a16:creationId xmlns:a16="http://schemas.microsoft.com/office/drawing/2014/main" id="{CE2EAD79-D41D-4289-AB00-CE448FD020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5692" y="3471304"/>
            <a:ext cx="1356638" cy="1109977"/>
          </a:xfrm>
          <a:prstGeom prst="rect">
            <a:avLst/>
          </a:prstGeom>
        </p:spPr>
      </p:pic>
      <p:pic>
        <p:nvPicPr>
          <p:cNvPr id="12" name="Graphic 11" descr="Email">
            <a:extLst>
              <a:ext uri="{FF2B5EF4-FFF2-40B4-BE49-F238E27FC236}">
                <a16:creationId xmlns:a16="http://schemas.microsoft.com/office/drawing/2014/main" id="{9099F121-A0CA-4FF5-A7A7-92F32DEDB2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69755" y="2284484"/>
            <a:ext cx="1224033" cy="1001482"/>
          </a:xfrm>
          <a:prstGeom prst="rect">
            <a:avLst/>
          </a:prstGeom>
        </p:spPr>
      </p:pic>
      <p:sp>
        <p:nvSpPr>
          <p:cNvPr id="14" name="Text Placeholder 10">
            <a:extLst>
              <a:ext uri="{FF2B5EF4-FFF2-40B4-BE49-F238E27FC236}">
                <a16:creationId xmlns:a16="http://schemas.microsoft.com/office/drawing/2014/main" id="{42C10B9E-FC63-4A1D-B1C7-8B13FBC9A4E1}"/>
              </a:ext>
            </a:extLst>
          </p:cNvPr>
          <p:cNvSpPr txBox="1">
            <a:spLocks/>
          </p:cNvSpPr>
          <p:nvPr/>
        </p:nvSpPr>
        <p:spPr>
          <a:xfrm>
            <a:off x="1371600" y="5895688"/>
            <a:ext cx="10058397" cy="536505"/>
          </a:xfrm>
          <a:prstGeom prst="rect">
            <a:avLst/>
          </a:prstGeom>
          <a:solidFill>
            <a:srgbClr val="1F4284"/>
          </a:solidFill>
          <a:ln>
            <a:noFill/>
          </a:ln>
        </p:spPr>
        <p:txBody>
          <a:bodyPr lIns="0" tIns="365760" rIns="0" bIns="274320" anchor="ctr" anchorCtr="0"/>
          <a:lstStyle>
            <a:defPPr>
              <a:defRPr lang="en-US"/>
            </a:defPPr>
            <a:lvl1pPr indent="0" algn="ctr">
              <a:lnSpc>
                <a:spcPct val="75000"/>
              </a:lnSpc>
              <a:spcBef>
                <a:spcPts val="0"/>
              </a:spcBef>
              <a:buFont typeface="Arial" panose="020B0604020202020204" pitchFamily="34" charset="0"/>
              <a:buNone/>
              <a:defRPr sz="3200">
                <a:solidFill>
                  <a:schemeClr val="bg1"/>
                </a:solidFill>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 Insert webpage URL ]</a:t>
            </a:r>
          </a:p>
        </p:txBody>
      </p:sp>
      <p:grpSp>
        <p:nvGrpSpPr>
          <p:cNvPr id="16" name="Group 15">
            <a:extLst>
              <a:ext uri="{FF2B5EF4-FFF2-40B4-BE49-F238E27FC236}">
                <a16:creationId xmlns:a16="http://schemas.microsoft.com/office/drawing/2014/main" id="{FAE7B2D3-279A-46FD-A89B-D651B67C8116}"/>
              </a:ext>
            </a:extLst>
          </p:cNvPr>
          <p:cNvGrpSpPr/>
          <p:nvPr/>
        </p:nvGrpSpPr>
        <p:grpSpPr>
          <a:xfrm>
            <a:off x="11506200" y="6324600"/>
            <a:ext cx="457200" cy="304800"/>
            <a:chOff x="8412480" y="6309360"/>
            <a:chExt cx="457200" cy="304800"/>
          </a:xfrm>
        </p:grpSpPr>
        <p:sp>
          <p:nvSpPr>
            <p:cNvPr id="17" name="Oval 16">
              <a:extLst>
                <a:ext uri="{FF2B5EF4-FFF2-40B4-BE49-F238E27FC236}">
                  <a16:creationId xmlns:a16="http://schemas.microsoft.com/office/drawing/2014/main" id="{0532E93F-A8C9-4DCE-B580-AB1C575B9D4E}"/>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Slide Number Placeholder 3">
              <a:extLst>
                <a:ext uri="{FF2B5EF4-FFF2-40B4-BE49-F238E27FC236}">
                  <a16:creationId xmlns:a16="http://schemas.microsoft.com/office/drawing/2014/main" id="{8A213ED1-97DC-4B8A-8FBE-5A44865BC4E4}"/>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36</a:t>
              </a:fld>
              <a:endParaRPr lang="en-US" sz="1200" dirty="0">
                <a:solidFill>
                  <a:prstClr val="white"/>
                </a:solidFill>
              </a:endParaRPr>
            </a:p>
          </p:txBody>
        </p:sp>
      </p:grpSp>
      <p:sp>
        <p:nvSpPr>
          <p:cNvPr id="2" name="Title 2">
            <a:extLst>
              <a:ext uri="{FF2B5EF4-FFF2-40B4-BE49-F238E27FC236}">
                <a16:creationId xmlns:a16="http://schemas.microsoft.com/office/drawing/2014/main" id="{69E3D8D3-D65F-46EE-B528-41F2BD1EE791}"/>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Thank you for participating.</a:t>
            </a:r>
          </a:p>
        </p:txBody>
      </p:sp>
      <p:pic>
        <p:nvPicPr>
          <p:cNvPr id="3" name="Graphic 2" descr="Telephone">
            <a:extLst>
              <a:ext uri="{FF2B5EF4-FFF2-40B4-BE49-F238E27FC236}">
                <a16:creationId xmlns:a16="http://schemas.microsoft.com/office/drawing/2014/main" id="{FCAE6F08-3311-46CC-B1F9-66DC3E7F13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01505" y="4677833"/>
            <a:ext cx="1352295" cy="1106424"/>
          </a:xfrm>
          <a:prstGeom prst="rect">
            <a:avLst/>
          </a:prstGeom>
        </p:spPr>
      </p:pic>
    </p:spTree>
    <p:extLst>
      <p:ext uri="{BB962C8B-B14F-4D97-AF65-F5344CB8AC3E}">
        <p14:creationId xmlns:p14="http://schemas.microsoft.com/office/powerpoint/2010/main" val="3497031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5387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828800" y="2819399"/>
            <a:ext cx="8534400"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257175" rtl="0" eaLnBrk="1" fontAlgn="auto" latinLnBrk="0" hangingPunct="1">
              <a:lnSpc>
                <a:spcPct val="100000"/>
              </a:lnSpc>
              <a:spcBef>
                <a:spcPct val="0"/>
              </a:spcBef>
              <a:spcAft>
                <a:spcPts val="600"/>
              </a:spcAft>
              <a:buClrTx/>
              <a:buSzTx/>
              <a:buFontTx/>
              <a:buNone/>
              <a:tabLst/>
              <a:defRPr/>
            </a:pPr>
            <a:r>
              <a:rPr lang="en-US" dirty="0"/>
              <a:t>TECHNICAL ISSUES</a:t>
            </a:r>
            <a:endParaRPr kumimoji="0" lang="en-US" sz="2800" b="1" i="0" u="none" strike="noStrike" kern="1200" cap="none" spc="0" normalizeH="0" baseline="0" noProof="0" dirty="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a:p>
            <a:pPr marL="0" marR="0" lvl="0" indent="0" algn="ctr" defTabSz="257175"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j-ea"/>
                <a:cs typeface="Arial" panose="020B0604020202020204" pitchFamily="34" charset="0"/>
              </a:rPr>
              <a:t>SAMPLE SLIDES </a:t>
            </a:r>
            <a:r>
              <a:rPr lang="en-US" sz="1800" dirty="0">
                <a:solidFill>
                  <a:srgbClr val="153879"/>
                </a:solidFill>
                <a:effectLst/>
                <a:ea typeface="+mn-ea"/>
              </a:rPr>
              <a:t>AND SCRIPTS</a:t>
            </a:r>
            <a:endParaRPr kumimoji="0" lang="en-US" sz="1800" b="1" i="0" u="none" strike="noStrike" kern="1200" cap="none" spc="0" normalizeH="0" baseline="0" noProof="0" dirty="0">
              <a:ln>
                <a:noFill/>
              </a:ln>
              <a:solidFill>
                <a:srgbClr val="153879"/>
              </a:solidFill>
              <a:effectLst/>
              <a:uLnTx/>
              <a:uFillTx/>
              <a:latin typeface="Arial" panose="020B0604020202020204" pitchFamily="34" charset="0"/>
              <a:ea typeface="+mj-ea"/>
              <a:cs typeface="Arial" panose="020B0604020202020204" pitchFamily="34" charset="0"/>
            </a:endParaRPr>
          </a:p>
        </p:txBody>
      </p:sp>
      <p:grpSp>
        <p:nvGrpSpPr>
          <p:cNvPr id="3" name="Group 2">
            <a:extLst>
              <a:ext uri="{FF2B5EF4-FFF2-40B4-BE49-F238E27FC236}">
                <a16:creationId xmlns:a16="http://schemas.microsoft.com/office/drawing/2014/main" id="{88C468C2-8019-4454-A4A0-05F8D824C310}"/>
              </a:ext>
            </a:extLst>
          </p:cNvPr>
          <p:cNvGrpSpPr/>
          <p:nvPr/>
        </p:nvGrpSpPr>
        <p:grpSpPr>
          <a:xfrm>
            <a:off x="11506200" y="6324600"/>
            <a:ext cx="457200" cy="304800"/>
            <a:chOff x="8412480" y="6309360"/>
            <a:chExt cx="457200" cy="304800"/>
          </a:xfrm>
        </p:grpSpPr>
        <p:sp>
          <p:nvSpPr>
            <p:cNvPr id="5" name="Oval 4">
              <a:extLst>
                <a:ext uri="{FF2B5EF4-FFF2-40B4-BE49-F238E27FC236}">
                  <a16:creationId xmlns:a16="http://schemas.microsoft.com/office/drawing/2014/main" id="{25102347-6F81-4095-932E-376342FDF852}"/>
                </a:ext>
              </a:extLst>
            </p:cNvPr>
            <p:cNvSpPr/>
            <p:nvPr/>
          </p:nvSpPr>
          <p:spPr>
            <a:xfrm>
              <a:off x="8519160" y="63093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Slide Number Placeholder 3">
              <a:extLst>
                <a:ext uri="{FF2B5EF4-FFF2-40B4-BE49-F238E27FC236}">
                  <a16:creationId xmlns:a16="http://schemas.microsoft.com/office/drawing/2014/main" id="{60DFF071-21ED-4B5E-91A6-E456CA127381}"/>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sysClr val="windowText" lastClr="000000"/>
                  </a:solidFill>
                </a:rPr>
                <a:t> </a:t>
              </a:r>
              <a:fld id="{60B97012-0F89-47F0-A4E4-7FD79E709386}" type="slidenum">
                <a:rPr lang="en-US" sz="1200" smtClean="0">
                  <a:solidFill>
                    <a:sysClr val="windowText" lastClr="000000"/>
                  </a:solidFill>
                </a:rPr>
                <a:pPr algn="ctr">
                  <a:defRPr/>
                </a:pPr>
                <a:t>37</a:t>
              </a:fld>
              <a:endParaRPr lang="en-US" sz="1200" dirty="0">
                <a:solidFill>
                  <a:sysClr val="windowText" lastClr="000000"/>
                </a:solidFill>
              </a:endParaRPr>
            </a:p>
          </p:txBody>
        </p:sp>
      </p:grpSp>
    </p:spTree>
    <p:extLst>
      <p:ext uri="{BB962C8B-B14F-4D97-AF65-F5344CB8AC3E}">
        <p14:creationId xmlns:p14="http://schemas.microsoft.com/office/powerpoint/2010/main" val="1932528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AE7B2D3-279A-46FD-A89B-D651B67C8116}"/>
              </a:ext>
            </a:extLst>
          </p:cNvPr>
          <p:cNvGrpSpPr/>
          <p:nvPr/>
        </p:nvGrpSpPr>
        <p:grpSpPr>
          <a:xfrm>
            <a:off x="11506200" y="6324600"/>
            <a:ext cx="457200" cy="304800"/>
            <a:chOff x="8412480" y="6309360"/>
            <a:chExt cx="457200" cy="304800"/>
          </a:xfrm>
        </p:grpSpPr>
        <p:sp>
          <p:nvSpPr>
            <p:cNvPr id="17" name="Oval 16">
              <a:extLst>
                <a:ext uri="{FF2B5EF4-FFF2-40B4-BE49-F238E27FC236}">
                  <a16:creationId xmlns:a16="http://schemas.microsoft.com/office/drawing/2014/main" id="{0532E93F-A8C9-4DCE-B580-AB1C575B9D4E}"/>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Slide Number Placeholder 3">
              <a:extLst>
                <a:ext uri="{FF2B5EF4-FFF2-40B4-BE49-F238E27FC236}">
                  <a16:creationId xmlns:a16="http://schemas.microsoft.com/office/drawing/2014/main" id="{8A213ED1-97DC-4B8A-8FBE-5A44865BC4E4}"/>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38</a:t>
              </a:fld>
              <a:endParaRPr lang="en-US" sz="1200" dirty="0">
                <a:solidFill>
                  <a:prstClr val="white"/>
                </a:solidFill>
              </a:endParaRPr>
            </a:p>
          </p:txBody>
        </p:sp>
      </p:grpSp>
      <p:sp>
        <p:nvSpPr>
          <p:cNvPr id="23" name="Text Placeholder 8">
            <a:extLst>
              <a:ext uri="{FF2B5EF4-FFF2-40B4-BE49-F238E27FC236}">
                <a16:creationId xmlns:a16="http://schemas.microsoft.com/office/drawing/2014/main" id="{D5A6AA14-C1BA-4F4E-805E-9BBD27E0348F}"/>
              </a:ext>
            </a:extLst>
          </p:cNvPr>
          <p:cNvSpPr txBox="1">
            <a:spLocks/>
          </p:cNvSpPr>
          <p:nvPr/>
        </p:nvSpPr>
        <p:spPr>
          <a:xfrm>
            <a:off x="3688082" y="1828800"/>
            <a:ext cx="5379718" cy="4038600"/>
          </a:xfrm>
          <a:prstGeom prst="rect">
            <a:avLst/>
          </a:prstGeom>
          <a:noFill/>
          <a:ln>
            <a:solidFill>
              <a:schemeClr val="bg1">
                <a:lumMod val="65000"/>
              </a:schemeClr>
            </a:solidFill>
          </a:ln>
        </p:spPr>
        <p:txBody>
          <a:bodyPr lIns="274320" tIns="182880" rIns="274320" bIns="274320" anchor="t"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spcBef>
                <a:spcPts val="0"/>
              </a:spcBef>
              <a:spcAft>
                <a:spcPts val="0"/>
              </a:spcAft>
              <a:buClrTx/>
              <a:buSzTx/>
              <a:buFontTx/>
              <a:buNone/>
              <a:tabLst/>
              <a:defRPr/>
            </a:pPr>
            <a:r>
              <a:rPr kumimoji="0" lang="en-US" b="1" i="0" u="none" strike="noStrike" kern="1200" cap="none" spc="0" normalizeH="0" baseline="0" noProof="0" dirty="0">
                <a:solidFill>
                  <a:prstClr val="black"/>
                </a:solidFill>
                <a:effectLst/>
                <a:uLnTx/>
                <a:uFillTx/>
                <a:latin typeface="Arial" panose="020B0604020202020204"/>
                <a:ea typeface="+mn-ea"/>
                <a:cs typeface="+mn-cs"/>
              </a:rPr>
              <a:t>Our team is actively </a:t>
            </a:r>
            <a:r>
              <a:rPr kumimoji="0" lang="en-US" b="1" i="0" u="none" strike="noStrike" kern="1200" cap="none" spc="30" normalizeH="0" baseline="0" noProof="0" dirty="0">
                <a:solidFill>
                  <a:prstClr val="black"/>
                </a:solidFill>
                <a:effectLst/>
                <a:uLnTx/>
                <a:uFillTx/>
                <a:latin typeface="Arial" panose="020B0604020202020204"/>
                <a:ea typeface="+mn-ea"/>
                <a:cs typeface="+mn-cs"/>
              </a:rPr>
              <a:t>working to </a:t>
            </a:r>
            <a:r>
              <a:rPr kumimoji="0" lang="en-US" b="1" i="0" u="none" strike="noStrike" kern="1200" cap="none" spc="0" normalizeH="0" baseline="0" noProof="0" dirty="0">
                <a:solidFill>
                  <a:prstClr val="black"/>
                </a:solidFill>
                <a:effectLst/>
                <a:uLnTx/>
                <a:uFillTx/>
                <a:latin typeface="Arial" panose="020B0604020202020204"/>
                <a:ea typeface="+mn-ea"/>
                <a:cs typeface="+mn-cs"/>
              </a:rPr>
              <a:t>fix the issue and hope to have </a:t>
            </a:r>
            <a:r>
              <a:rPr kumimoji="0" lang="en-US" b="1" i="0" u="none" strike="noStrike" kern="1200" cap="none" spc="-30" normalizeH="0" baseline="0" noProof="0" dirty="0">
                <a:solidFill>
                  <a:prstClr val="black"/>
                </a:solidFill>
                <a:effectLst/>
                <a:uLnTx/>
                <a:uFillTx/>
                <a:latin typeface="Arial" panose="020B0604020202020204"/>
                <a:ea typeface="+mn-ea"/>
                <a:cs typeface="+mn-cs"/>
              </a:rPr>
              <a:t>this resolved soon. </a:t>
            </a:r>
          </a:p>
          <a:p>
            <a:pPr marL="0" marR="0" lvl="0" indent="0" algn="ctr" defTabSz="914400" rtl="0" eaLnBrk="1" fontAlgn="auto" latinLnBrk="0" hangingPunct="1">
              <a:spcBef>
                <a:spcPts val="0"/>
              </a:spcBef>
              <a:spcAft>
                <a:spcPts val="0"/>
              </a:spcAft>
              <a:buClrTx/>
              <a:buSzTx/>
              <a:buFontTx/>
              <a:buNone/>
              <a:tabLst/>
              <a:defRPr/>
            </a:pPr>
            <a:endParaRPr kumimoji="0" lang="en-US" sz="2400" i="0" u="none" strike="noStrike" kern="1200" cap="none" spc="0" normalizeH="0" baseline="0" noProof="0" dirty="0">
              <a:solidFill>
                <a:prstClr val="black"/>
              </a:solidFill>
              <a:effectLst/>
              <a:uLnTx/>
              <a:uFillTx/>
              <a:latin typeface="Arial" panose="020B0604020202020204"/>
              <a:ea typeface="+mn-ea"/>
              <a:cs typeface="+mn-cs"/>
            </a:endParaRPr>
          </a:p>
          <a:p>
            <a:pPr marL="0" marR="0" lvl="0" indent="0" algn="ctr" defTabSz="914400" rtl="0" eaLnBrk="1" fontAlgn="auto" latinLnBrk="0" hangingPunct="1">
              <a:spcBef>
                <a:spcPts val="0"/>
              </a:spcBef>
              <a:spcAft>
                <a:spcPts val="0"/>
              </a:spcAft>
              <a:buClrTx/>
              <a:buSzTx/>
              <a:buFontTx/>
              <a:buNone/>
              <a:tabLst/>
              <a:defRPr/>
            </a:pPr>
            <a:r>
              <a:rPr kumimoji="0" lang="en-US" sz="2400" i="0" u="none" strike="noStrike" kern="1200" cap="none" spc="0" normalizeH="0" baseline="0" noProof="0" dirty="0">
                <a:solidFill>
                  <a:prstClr val="black"/>
                </a:solidFill>
                <a:effectLst/>
                <a:uLnTx/>
                <a:uFillTx/>
                <a:latin typeface="Arial" panose="020B0604020202020204"/>
                <a:ea typeface="+mn-ea"/>
                <a:cs typeface="+mn-cs"/>
              </a:rPr>
              <a:t>Thank you for your patience</a:t>
            </a:r>
            <a:r>
              <a:rPr kumimoji="0" lang="en-US" sz="2700" i="1" u="none" strike="noStrike" kern="1200" cap="none" spc="0" normalizeH="0" baseline="0" noProof="0" dirty="0">
                <a:solidFill>
                  <a:prstClr val="black"/>
                </a:solidFill>
                <a:effectLst/>
                <a:uLnTx/>
                <a:uFillTx/>
                <a:latin typeface="Arial" panose="020B0604020202020204"/>
                <a:ea typeface="+mn-ea"/>
                <a:cs typeface="+mn-cs"/>
              </a:rPr>
              <a:t>. </a:t>
            </a:r>
          </a:p>
        </p:txBody>
      </p:sp>
      <p:pic>
        <p:nvPicPr>
          <p:cNvPr id="32" name="Picture 31" descr="A close up of a sign&#10;&#10;Description automatically generated">
            <a:extLst>
              <a:ext uri="{FF2B5EF4-FFF2-40B4-BE49-F238E27FC236}">
                <a16:creationId xmlns:a16="http://schemas.microsoft.com/office/drawing/2014/main" id="{62ACC577-6DB6-4844-B0AF-EEDB64874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6070" y="5029200"/>
            <a:ext cx="1274330" cy="637165"/>
          </a:xfrm>
          <a:prstGeom prst="rect">
            <a:avLst/>
          </a:prstGeom>
        </p:spPr>
      </p:pic>
      <p:sp>
        <p:nvSpPr>
          <p:cNvPr id="3" name="Title 2">
            <a:extLst>
              <a:ext uri="{FF2B5EF4-FFF2-40B4-BE49-F238E27FC236}">
                <a16:creationId xmlns:a16="http://schemas.microsoft.com/office/drawing/2014/main" id="{FA3FA4A6-9C66-404A-B2E4-D38493637E8A}"/>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We are experiencing technical difficulties</a:t>
            </a:r>
          </a:p>
        </p:txBody>
      </p:sp>
    </p:spTree>
    <p:extLst>
      <p:ext uri="{BB962C8B-B14F-4D97-AF65-F5344CB8AC3E}">
        <p14:creationId xmlns:p14="http://schemas.microsoft.com/office/powerpoint/2010/main" val="386307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AE7B2D3-279A-46FD-A89B-D651B67C8116}"/>
              </a:ext>
            </a:extLst>
          </p:cNvPr>
          <p:cNvGrpSpPr/>
          <p:nvPr/>
        </p:nvGrpSpPr>
        <p:grpSpPr>
          <a:xfrm>
            <a:off x="11506200" y="6324600"/>
            <a:ext cx="457200" cy="304800"/>
            <a:chOff x="8412480" y="6309360"/>
            <a:chExt cx="457200" cy="304800"/>
          </a:xfrm>
        </p:grpSpPr>
        <p:sp>
          <p:nvSpPr>
            <p:cNvPr id="17" name="Oval 16">
              <a:extLst>
                <a:ext uri="{FF2B5EF4-FFF2-40B4-BE49-F238E27FC236}">
                  <a16:creationId xmlns:a16="http://schemas.microsoft.com/office/drawing/2014/main" id="{0532E93F-A8C9-4DCE-B580-AB1C575B9D4E}"/>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Slide Number Placeholder 3">
              <a:extLst>
                <a:ext uri="{FF2B5EF4-FFF2-40B4-BE49-F238E27FC236}">
                  <a16:creationId xmlns:a16="http://schemas.microsoft.com/office/drawing/2014/main" id="{8A213ED1-97DC-4B8A-8FBE-5A44865BC4E4}"/>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39</a:t>
              </a:fld>
              <a:endParaRPr lang="en-US" sz="1200" dirty="0">
                <a:solidFill>
                  <a:prstClr val="white"/>
                </a:solidFill>
              </a:endParaRPr>
            </a:p>
          </p:txBody>
        </p:sp>
      </p:grpSp>
      <p:pic>
        <p:nvPicPr>
          <p:cNvPr id="32" name="Picture 31" descr="A close up of a sign&#10;&#10;Description automatically generated">
            <a:extLst>
              <a:ext uri="{FF2B5EF4-FFF2-40B4-BE49-F238E27FC236}">
                <a16:creationId xmlns:a16="http://schemas.microsoft.com/office/drawing/2014/main" id="{62ACC577-6DB6-4844-B0AF-EEDB64874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6070" y="5029200"/>
            <a:ext cx="1274330" cy="637165"/>
          </a:xfrm>
          <a:prstGeom prst="rect">
            <a:avLst/>
          </a:prstGeom>
        </p:spPr>
      </p:pic>
      <p:sp>
        <p:nvSpPr>
          <p:cNvPr id="3" name="Title 2">
            <a:extLst>
              <a:ext uri="{FF2B5EF4-FFF2-40B4-BE49-F238E27FC236}">
                <a16:creationId xmlns:a16="http://schemas.microsoft.com/office/drawing/2014/main" id="{FA3FA4A6-9C66-404A-B2E4-D38493637E8A}"/>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We are experiencing technical difficulties</a:t>
            </a:r>
          </a:p>
        </p:txBody>
      </p:sp>
      <p:sp>
        <p:nvSpPr>
          <p:cNvPr id="4" name="Text Placeholder 8">
            <a:extLst>
              <a:ext uri="{FF2B5EF4-FFF2-40B4-BE49-F238E27FC236}">
                <a16:creationId xmlns:a16="http://schemas.microsoft.com/office/drawing/2014/main" id="{65B49592-3B1B-4D29-938F-46E960DAE8D9}"/>
              </a:ext>
            </a:extLst>
          </p:cNvPr>
          <p:cNvSpPr txBox="1">
            <a:spLocks/>
          </p:cNvSpPr>
          <p:nvPr/>
        </p:nvSpPr>
        <p:spPr>
          <a:xfrm>
            <a:off x="3657600" y="1828800"/>
            <a:ext cx="5379718" cy="4038600"/>
          </a:xfrm>
          <a:prstGeom prst="rect">
            <a:avLst/>
          </a:prstGeom>
          <a:noFill/>
          <a:ln>
            <a:solidFill>
              <a:schemeClr val="bg1">
                <a:lumMod val="65000"/>
              </a:schemeClr>
            </a:solidFill>
          </a:ln>
        </p:spPr>
        <p:txBody>
          <a:bodyPr lIns="274320" tIns="182880" rIns="274320" bIns="274320" anchor="t"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0"/>
              </a:spcAft>
              <a:defRPr/>
            </a:pPr>
            <a:r>
              <a:rPr lang="en-US" b="1" dirty="0">
                <a:solidFill>
                  <a:prstClr val="black"/>
                </a:solidFill>
                <a:latin typeface="Arial" panose="020B0604020202020204"/>
              </a:rPr>
              <a:t>This meeting will be postponed to </a:t>
            </a:r>
          </a:p>
          <a:p>
            <a:pPr>
              <a:spcAft>
                <a:spcPts val="0"/>
              </a:spcAft>
              <a:defRPr/>
            </a:pPr>
            <a:r>
              <a:rPr lang="en-US" b="1" dirty="0">
                <a:solidFill>
                  <a:prstClr val="black"/>
                </a:solidFill>
                <a:latin typeface="Arial" panose="020B0604020202020204"/>
              </a:rPr>
              <a:t>[ insert backup date ]. </a:t>
            </a:r>
          </a:p>
          <a:p>
            <a:pPr marL="0" marR="0" lvl="0" indent="0" algn="ctr" defTabSz="914400" rtl="0" eaLnBrk="1" fontAlgn="auto" latinLnBrk="0" hangingPunct="1">
              <a:spcBef>
                <a:spcPts val="0"/>
              </a:spcBef>
              <a:spcAft>
                <a:spcPts val="0"/>
              </a:spcAft>
              <a:buClrTx/>
              <a:buSzTx/>
              <a:buFontTx/>
              <a:buNone/>
              <a:tabLst/>
              <a:defRPr/>
            </a:pPr>
            <a:endParaRPr lang="en-US" sz="2400" dirty="0">
              <a:solidFill>
                <a:prstClr val="black"/>
              </a:solidFill>
              <a:latin typeface="Arial" panose="020B0604020202020204"/>
            </a:endParaRPr>
          </a:p>
          <a:p>
            <a:pPr marL="0" marR="0" lvl="0" indent="0" algn="ctr" defTabSz="914400" rtl="0" eaLnBrk="1" fontAlgn="auto" latinLnBrk="0" hangingPunct="1">
              <a:spcBef>
                <a:spcPts val="0"/>
              </a:spcBef>
              <a:spcAft>
                <a:spcPts val="0"/>
              </a:spcAft>
              <a:buClrTx/>
              <a:buSzTx/>
              <a:buFontTx/>
              <a:buNone/>
              <a:tabLst/>
              <a:defRPr/>
            </a:pPr>
            <a:r>
              <a:rPr lang="en-US" sz="2400" dirty="0">
                <a:solidFill>
                  <a:prstClr val="black"/>
                </a:solidFill>
                <a:latin typeface="Arial" panose="020B0604020202020204"/>
              </a:rPr>
              <a:t>Information will be posted at </a:t>
            </a:r>
          </a:p>
          <a:p>
            <a:pPr marL="0" marR="0" lvl="0" indent="0" algn="ctr" defTabSz="914400" rtl="0" eaLnBrk="1" fontAlgn="auto" latinLnBrk="0" hangingPunct="1">
              <a:spcBef>
                <a:spcPts val="0"/>
              </a:spcBef>
              <a:buClrTx/>
              <a:buSzTx/>
              <a:buFontTx/>
              <a:buNone/>
              <a:tabLst/>
              <a:defRPr/>
            </a:pPr>
            <a:r>
              <a:rPr lang="en-US" sz="2400" dirty="0">
                <a:solidFill>
                  <a:prstClr val="black"/>
                </a:solidFill>
                <a:latin typeface="Arial" panose="020B0604020202020204"/>
              </a:rPr>
              <a:t>[ insert webpage URL ].</a:t>
            </a:r>
            <a:r>
              <a:rPr kumimoji="0" lang="en-US" sz="2400" i="0" u="none" strike="noStrike" kern="1200" cap="none" spc="0" normalizeH="0" baseline="0" noProof="0" dirty="0">
                <a:solidFill>
                  <a:prstClr val="black"/>
                </a:solidFill>
                <a:effectLst/>
                <a:uLnTx/>
                <a:uFillTx/>
                <a:latin typeface="Arial" panose="020B0604020202020204"/>
                <a:ea typeface="+mn-ea"/>
                <a:cs typeface="+mn-cs"/>
              </a:rPr>
              <a:t> </a:t>
            </a:r>
          </a:p>
          <a:p>
            <a:pPr marL="0" marR="0" lvl="0" indent="0" algn="ctr"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Thank you for your patience</a:t>
            </a:r>
            <a:r>
              <a:rPr kumimoji="0" lang="en-US" sz="2700" b="0" i="1"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700" b="0" i="1" u="none" strike="noStrike" kern="1200" cap="none" spc="0" normalizeH="0" baseline="0" noProof="0" dirty="0">
                <a:ln>
                  <a:solidFill>
                    <a:prstClr val="black"/>
                  </a:solid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80100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63ABAE1-A391-49FE-AA84-FED9D79C9EFC}"/>
              </a:ext>
            </a:extLst>
          </p:cNvPr>
          <p:cNvSpPr txBox="1">
            <a:spLocks/>
          </p:cNvSpPr>
          <p:nvPr/>
        </p:nvSpPr>
        <p:spPr>
          <a:xfrm>
            <a:off x="1329519" y="4876800"/>
            <a:ext cx="6156252" cy="937579"/>
          </a:xfrm>
          <a:prstGeom prst="rect">
            <a:avLst/>
          </a:prstGeom>
          <a:solidFill>
            <a:srgbClr val="153879"/>
          </a:solidFill>
          <a:ln>
            <a:solidFill>
              <a:schemeClr val="bg1">
                <a:lumMod val="65000"/>
              </a:schemeClr>
            </a:solidFill>
          </a:ln>
        </p:spPr>
        <p:txBody>
          <a:bodyPr lIns="274320" tIns="0" rIns="274320" bIns="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gn="ctr">
              <a:lnSpc>
                <a:spcPct val="100000"/>
              </a:lnSpc>
              <a:spcBef>
                <a:spcPts val="0"/>
              </a:spcBef>
              <a:spcAft>
                <a:spcPts val="600"/>
              </a:spcAft>
              <a:buNone/>
              <a:defRPr/>
            </a:pPr>
            <a:r>
              <a:rPr lang="en-US" sz="2600" dirty="0">
                <a:solidFill>
                  <a:schemeClr val="bg1"/>
                </a:solidFill>
                <a:latin typeface="Arial" panose="020B0604020202020204" pitchFamily="34" charset="0"/>
                <a:cs typeface="Arial" panose="020B0604020202020204" pitchFamily="34" charset="0"/>
              </a:rPr>
              <a:t>[ Webpage URL ]</a:t>
            </a:r>
            <a:endParaRPr kumimoji="0" lang="en-US" sz="2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7" name="Text Placeholder 10">
            <a:extLst>
              <a:ext uri="{FF2B5EF4-FFF2-40B4-BE49-F238E27FC236}">
                <a16:creationId xmlns:a16="http://schemas.microsoft.com/office/drawing/2014/main" id="{A71385EB-27CC-418F-AB9F-FA2434501EE2}"/>
              </a:ext>
            </a:extLst>
          </p:cNvPr>
          <p:cNvSpPr txBox="1">
            <a:spLocks/>
          </p:cNvSpPr>
          <p:nvPr/>
        </p:nvSpPr>
        <p:spPr>
          <a:xfrm>
            <a:off x="7674864" y="3725497"/>
            <a:ext cx="3602736" cy="2088882"/>
          </a:xfrm>
          <a:prstGeom prst="rect">
            <a:avLst/>
          </a:prstGeom>
          <a:solidFill>
            <a:srgbClr val="153879"/>
          </a:solidFill>
          <a:ln>
            <a:solidFill>
              <a:schemeClr val="bg1">
                <a:lumMod val="65000"/>
              </a:schemeClr>
            </a:solidFill>
          </a:ln>
        </p:spPr>
        <p:txBody>
          <a:bodyPr lIns="274320" tIns="91440" rIns="274320" bIns="36576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gn="ctr">
              <a:lnSpc>
                <a:spcPct val="100000"/>
              </a:lnSpc>
              <a:spcBef>
                <a:spcPts val="0"/>
              </a:spcBef>
              <a:spcAft>
                <a:spcPts val="600"/>
              </a:spcAft>
              <a:buNone/>
              <a:defRPr/>
            </a:pPr>
            <a:endParaRPr kumimoji="0" lang="en-US" sz="28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Text Placeholder 10">
            <a:extLst>
              <a:ext uri="{FF2B5EF4-FFF2-40B4-BE49-F238E27FC236}">
                <a16:creationId xmlns:a16="http://schemas.microsoft.com/office/drawing/2014/main" id="{779E457A-00B5-47AB-9388-BC6BB66CE461}"/>
              </a:ext>
            </a:extLst>
          </p:cNvPr>
          <p:cNvSpPr txBox="1">
            <a:spLocks/>
          </p:cNvSpPr>
          <p:nvPr/>
        </p:nvSpPr>
        <p:spPr>
          <a:xfrm>
            <a:off x="7674864" y="1463040"/>
            <a:ext cx="3602736" cy="2084832"/>
          </a:xfrm>
          <a:prstGeom prst="rect">
            <a:avLst/>
          </a:prstGeom>
          <a:noFill/>
          <a:ln>
            <a:solidFill>
              <a:schemeClr val="bg1">
                <a:lumMod val="65000"/>
              </a:schemeClr>
            </a:solidFill>
          </a:ln>
        </p:spPr>
        <p:txBody>
          <a:bodyPr lIns="274320" tIns="91440" rIns="274320" bIns="365760" anchor="b"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gn="ctr">
              <a:lnSpc>
                <a:spcPct val="100000"/>
              </a:lnSpc>
              <a:spcBef>
                <a:spcPts val="0"/>
              </a:spcBef>
              <a:spcAft>
                <a:spcPts val="600"/>
              </a:spcAft>
              <a:buNone/>
              <a:defRPr/>
            </a:pPr>
            <a:endParaRPr kumimoji="0" lang="en-US" sz="28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9" name="Graphic 8" descr="Female Profile">
            <a:extLst>
              <a:ext uri="{FF2B5EF4-FFF2-40B4-BE49-F238E27FC236}">
                <a16:creationId xmlns:a16="http://schemas.microsoft.com/office/drawing/2014/main" id="{D13B5D1F-9326-4406-83D3-35A42EDB09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2828" y="1463040"/>
            <a:ext cx="2286000" cy="228600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B015C0C-9840-45EE-A059-E4DF685501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9907" y="4329482"/>
            <a:ext cx="1998921" cy="880911"/>
          </a:xfrm>
          <a:prstGeom prst="rect">
            <a:avLst/>
          </a:prstGeom>
        </p:spPr>
      </p:pic>
      <p:sp>
        <p:nvSpPr>
          <p:cNvPr id="11" name="TextBox 10">
            <a:extLst>
              <a:ext uri="{FF2B5EF4-FFF2-40B4-BE49-F238E27FC236}">
                <a16:creationId xmlns:a16="http://schemas.microsoft.com/office/drawing/2014/main" id="{3CD4FB1C-2458-4749-9748-39CFFB91DE6F}"/>
              </a:ext>
            </a:extLst>
          </p:cNvPr>
          <p:cNvSpPr txBox="1"/>
          <p:nvPr/>
        </p:nvSpPr>
        <p:spPr>
          <a:xfrm>
            <a:off x="7674864" y="1028525"/>
            <a:ext cx="3602736" cy="369332"/>
          </a:xfrm>
          <a:prstGeom prst="rect">
            <a:avLst/>
          </a:prstGeom>
          <a:noFill/>
        </p:spPr>
        <p:txBody>
          <a:bodyPr wrap="square" rtlCol="0">
            <a:spAutoFit/>
          </a:bodyPr>
          <a:lstStyle/>
          <a:p>
            <a:pPr algn="ctr"/>
            <a:r>
              <a:rPr lang="en-US" dirty="0"/>
              <a:t>[ Add moderator name ]</a:t>
            </a:r>
          </a:p>
        </p:txBody>
      </p:sp>
      <p:sp>
        <p:nvSpPr>
          <p:cNvPr id="4" name="Text Placeholder 10">
            <a:extLst>
              <a:ext uri="{FF2B5EF4-FFF2-40B4-BE49-F238E27FC236}">
                <a16:creationId xmlns:a16="http://schemas.microsoft.com/office/drawing/2014/main" id="{3BA2A627-A996-4696-834A-EE3DA05667E6}"/>
              </a:ext>
            </a:extLst>
          </p:cNvPr>
          <p:cNvSpPr txBox="1">
            <a:spLocks/>
          </p:cNvSpPr>
          <p:nvPr/>
        </p:nvSpPr>
        <p:spPr>
          <a:xfrm>
            <a:off x="1329519" y="1463041"/>
            <a:ext cx="6156252" cy="3337559"/>
          </a:xfrm>
          <a:prstGeom prst="rect">
            <a:avLst/>
          </a:prstGeom>
          <a:noFill/>
          <a:ln>
            <a:solidFill>
              <a:schemeClr val="bg1">
                <a:lumMod val="65000"/>
              </a:schemeClr>
            </a:solidFill>
          </a:ln>
        </p:spPr>
        <p:txBody>
          <a:bodyPr lIns="274320" tIns="91440" rIns="274320" bIns="27432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gn="ctr">
              <a:lnSpc>
                <a:spcPct val="100000"/>
              </a:lnSpc>
              <a:spcBef>
                <a:spcPts val="0"/>
              </a:spcBef>
              <a:spcAft>
                <a:spcPts val="600"/>
              </a:spcAft>
              <a:buNone/>
              <a:defRPr/>
            </a:pPr>
            <a:r>
              <a:rPr lang="en-US" dirty="0">
                <a:solidFill>
                  <a:srgbClr val="153879"/>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project </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logo and/or images </a:t>
            </a:r>
            <a:r>
              <a:rPr kumimoji="0" lang="en-US" sz="2800" i="0" u="none" strike="noStrike" kern="1200" cap="none" spc="0" normalizeH="0" baseline="0" noProof="0" dirty="0">
                <a:ln>
                  <a:noFill/>
                </a:ln>
                <a:solidFill>
                  <a:srgbClr val="153879"/>
                </a:solidFill>
                <a:effectLst/>
                <a:uLnTx/>
                <a:uFillTx/>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01A14FDC-AA8F-4F3C-BFA8-81F1D27955F2}"/>
              </a:ext>
            </a:extLst>
          </p:cNvPr>
          <p:cNvGrpSpPr/>
          <p:nvPr/>
        </p:nvGrpSpPr>
        <p:grpSpPr>
          <a:xfrm>
            <a:off x="11506200" y="6324600"/>
            <a:ext cx="457200" cy="304800"/>
            <a:chOff x="8412480" y="6309360"/>
            <a:chExt cx="457200" cy="304800"/>
          </a:xfrm>
        </p:grpSpPr>
        <p:sp>
          <p:nvSpPr>
            <p:cNvPr id="13" name="Oval 12">
              <a:extLst>
                <a:ext uri="{FF2B5EF4-FFF2-40B4-BE49-F238E27FC236}">
                  <a16:creationId xmlns:a16="http://schemas.microsoft.com/office/drawing/2014/main" id="{4BCEDBF5-078F-4C09-AF35-CE4D83EC93A2}"/>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3">
              <a:extLst>
                <a:ext uri="{FF2B5EF4-FFF2-40B4-BE49-F238E27FC236}">
                  <a16:creationId xmlns:a16="http://schemas.microsoft.com/office/drawing/2014/main" id="{DA4F0ADD-B813-41F0-81D8-99E492D327A8}"/>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4</a:t>
              </a:fld>
              <a:endParaRPr lang="en-US" sz="1200" dirty="0">
                <a:solidFill>
                  <a:prstClr val="white"/>
                </a:solidFill>
              </a:endParaRPr>
            </a:p>
          </p:txBody>
        </p:sp>
      </p:grpSp>
      <p:sp>
        <p:nvSpPr>
          <p:cNvPr id="15" name="Title 2">
            <a:extLst>
              <a:ext uri="{FF2B5EF4-FFF2-40B4-BE49-F238E27FC236}">
                <a16:creationId xmlns:a16="http://schemas.microsoft.com/office/drawing/2014/main" id="{4C09D8C6-12CC-4A9E-8458-0634D803AE44}"/>
              </a:ext>
            </a:extLst>
          </p:cNvPr>
          <p:cNvSpPr txBox="1">
            <a:spLocks/>
          </p:cNvSpPr>
          <p:nvPr/>
        </p:nvSpPr>
        <p:spPr>
          <a:xfrm>
            <a:off x="1219200" y="304800"/>
            <a:ext cx="105664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Welcome</a:t>
            </a:r>
          </a:p>
        </p:txBody>
      </p:sp>
    </p:spTree>
    <p:extLst>
      <p:ext uri="{BB962C8B-B14F-4D97-AF65-F5344CB8AC3E}">
        <p14:creationId xmlns:p14="http://schemas.microsoft.com/office/powerpoint/2010/main" val="3904211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7B015C0C-9840-45EE-A059-E4DF68550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9907" y="4329482"/>
            <a:ext cx="1998921" cy="880911"/>
          </a:xfrm>
          <a:prstGeom prst="rect">
            <a:avLst/>
          </a:prstGeom>
        </p:spPr>
      </p:pic>
      <p:grpSp>
        <p:nvGrpSpPr>
          <p:cNvPr id="12" name="Group 11">
            <a:extLst>
              <a:ext uri="{FF2B5EF4-FFF2-40B4-BE49-F238E27FC236}">
                <a16:creationId xmlns:a16="http://schemas.microsoft.com/office/drawing/2014/main" id="{01A14FDC-AA8F-4F3C-BFA8-81F1D27955F2}"/>
              </a:ext>
            </a:extLst>
          </p:cNvPr>
          <p:cNvGrpSpPr/>
          <p:nvPr/>
        </p:nvGrpSpPr>
        <p:grpSpPr>
          <a:xfrm>
            <a:off x="11506200" y="6324600"/>
            <a:ext cx="457200" cy="304800"/>
            <a:chOff x="8412480" y="6309360"/>
            <a:chExt cx="457200" cy="304800"/>
          </a:xfrm>
        </p:grpSpPr>
        <p:sp>
          <p:nvSpPr>
            <p:cNvPr id="13" name="Oval 12">
              <a:extLst>
                <a:ext uri="{FF2B5EF4-FFF2-40B4-BE49-F238E27FC236}">
                  <a16:creationId xmlns:a16="http://schemas.microsoft.com/office/drawing/2014/main" id="{4BCEDBF5-078F-4C09-AF35-CE4D83EC93A2}"/>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3">
              <a:extLst>
                <a:ext uri="{FF2B5EF4-FFF2-40B4-BE49-F238E27FC236}">
                  <a16:creationId xmlns:a16="http://schemas.microsoft.com/office/drawing/2014/main" id="{DA4F0ADD-B813-41F0-81D8-99E492D327A8}"/>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5</a:t>
              </a:fld>
              <a:endParaRPr lang="en-US" sz="1200" dirty="0">
                <a:solidFill>
                  <a:prstClr val="white"/>
                </a:solidFill>
              </a:endParaRPr>
            </a:p>
          </p:txBody>
        </p:sp>
      </p:grpSp>
      <p:sp>
        <p:nvSpPr>
          <p:cNvPr id="15" name="Title 2">
            <a:extLst>
              <a:ext uri="{FF2B5EF4-FFF2-40B4-BE49-F238E27FC236}">
                <a16:creationId xmlns:a16="http://schemas.microsoft.com/office/drawing/2014/main" id="{4C09D8C6-12CC-4A9E-8458-0634D803AE44}"/>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700" dirty="0"/>
              <a:t>Elected and Appointed Officials in Attendance</a:t>
            </a:r>
          </a:p>
        </p:txBody>
      </p:sp>
      <p:sp>
        <p:nvSpPr>
          <p:cNvPr id="2" name="Text Placeholder 10">
            <a:extLst>
              <a:ext uri="{FF2B5EF4-FFF2-40B4-BE49-F238E27FC236}">
                <a16:creationId xmlns:a16="http://schemas.microsoft.com/office/drawing/2014/main" id="{E662BA83-7849-4A37-9193-B353FB02CCED}"/>
              </a:ext>
            </a:extLst>
          </p:cNvPr>
          <p:cNvSpPr txBox="1">
            <a:spLocks/>
          </p:cNvSpPr>
          <p:nvPr/>
        </p:nvSpPr>
        <p:spPr>
          <a:xfrm>
            <a:off x="6812279" y="2286000"/>
            <a:ext cx="5071281" cy="419100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nSpc>
                <a:spcPct val="100000"/>
              </a:lnSpc>
              <a:spcBef>
                <a:spcPts val="0"/>
              </a:spcBef>
              <a:spcAft>
                <a:spcPts val="1500"/>
              </a:spcAft>
              <a:defRPr/>
            </a:pPr>
            <a:r>
              <a:rPr lang="en-US" sz="2600" dirty="0">
                <a:solidFill>
                  <a:srgbClr val="153879"/>
                </a:solidFill>
                <a:latin typeface="Arial" panose="020B0604020202020204" pitchFamily="34" charset="0"/>
                <a:cs typeface="Arial" panose="020B0604020202020204" pitchFamily="34" charset="0"/>
              </a:rPr>
              <a:t>Name, Title, Affiliation</a:t>
            </a:r>
          </a:p>
          <a:p>
            <a:pPr>
              <a:lnSpc>
                <a:spcPct val="100000"/>
              </a:lnSpc>
              <a:spcBef>
                <a:spcPts val="0"/>
              </a:spcBef>
              <a:spcAft>
                <a:spcPts val="1500"/>
              </a:spcAft>
              <a:defRPr/>
            </a:pPr>
            <a:r>
              <a:rPr lang="en-US" sz="2600" dirty="0">
                <a:solidFill>
                  <a:srgbClr val="153879"/>
                </a:solidFill>
                <a:latin typeface="Arial" panose="020B0604020202020204" pitchFamily="34" charset="0"/>
                <a:cs typeface="Arial" panose="020B0604020202020204" pitchFamily="34" charset="0"/>
              </a:rPr>
              <a:t>Name, Title, Affiliation</a:t>
            </a:r>
          </a:p>
          <a:p>
            <a:pPr>
              <a:lnSpc>
                <a:spcPct val="100000"/>
              </a:lnSpc>
              <a:spcBef>
                <a:spcPts val="0"/>
              </a:spcBef>
              <a:spcAft>
                <a:spcPts val="1500"/>
              </a:spcAft>
              <a:defRPr/>
            </a:pPr>
            <a:r>
              <a:rPr lang="en-US" sz="2600" dirty="0">
                <a:solidFill>
                  <a:srgbClr val="153879"/>
                </a:solidFill>
                <a:latin typeface="Arial" panose="020B0604020202020204" pitchFamily="34" charset="0"/>
                <a:cs typeface="Arial" panose="020B0604020202020204" pitchFamily="34" charset="0"/>
              </a:rPr>
              <a:t>Name, Title, Affiliation</a:t>
            </a:r>
          </a:p>
        </p:txBody>
      </p:sp>
      <p:sp>
        <p:nvSpPr>
          <p:cNvPr id="3" name="Text Placeholder 10">
            <a:extLst>
              <a:ext uri="{FF2B5EF4-FFF2-40B4-BE49-F238E27FC236}">
                <a16:creationId xmlns:a16="http://schemas.microsoft.com/office/drawing/2014/main" id="{AC9AFB18-CA40-44D2-8D57-72D7DD238D38}"/>
              </a:ext>
            </a:extLst>
          </p:cNvPr>
          <p:cNvSpPr txBox="1">
            <a:spLocks/>
          </p:cNvSpPr>
          <p:nvPr/>
        </p:nvSpPr>
        <p:spPr>
          <a:xfrm>
            <a:off x="6812280" y="1524001"/>
            <a:ext cx="5074920" cy="533400"/>
          </a:xfrm>
          <a:prstGeom prst="rect">
            <a:avLst/>
          </a:prstGeom>
          <a:solidFill>
            <a:srgbClr val="153879"/>
          </a:solidFill>
          <a:ln>
            <a:solidFill>
              <a:schemeClr val="bg1">
                <a:lumMod val="65000"/>
              </a:schemeClr>
            </a:solidFill>
          </a:ln>
        </p:spPr>
        <p:txBody>
          <a:bodyPr lIns="274320" tIns="0" rIns="274320" bIns="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gn="ctr">
              <a:lnSpc>
                <a:spcPct val="100000"/>
              </a:lnSpc>
              <a:spcBef>
                <a:spcPts val="0"/>
              </a:spcBef>
              <a:spcAft>
                <a:spcPts val="600"/>
              </a:spcAft>
              <a:buNone/>
              <a:defRPr/>
            </a:pPr>
            <a:r>
              <a:rPr lang="en-US" sz="2600" dirty="0">
                <a:solidFill>
                  <a:schemeClr val="bg1"/>
                </a:solidFill>
                <a:latin typeface="Arial" panose="020B0604020202020204" pitchFamily="34" charset="0"/>
                <a:cs typeface="Arial" panose="020B0604020202020204" pitchFamily="34" charset="0"/>
              </a:rPr>
              <a:t>In-Person</a:t>
            </a:r>
            <a:endParaRPr kumimoji="0" lang="en-US" sz="2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Text Placeholder 10">
            <a:extLst>
              <a:ext uri="{FF2B5EF4-FFF2-40B4-BE49-F238E27FC236}">
                <a16:creationId xmlns:a16="http://schemas.microsoft.com/office/drawing/2014/main" id="{B1E35022-CD30-44F7-B017-C0ECC8F93DBE}"/>
              </a:ext>
            </a:extLst>
          </p:cNvPr>
          <p:cNvSpPr txBox="1">
            <a:spLocks/>
          </p:cNvSpPr>
          <p:nvPr/>
        </p:nvSpPr>
        <p:spPr>
          <a:xfrm>
            <a:off x="1329519" y="2286000"/>
            <a:ext cx="5071281" cy="419100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nSpc>
                <a:spcPct val="100000"/>
              </a:lnSpc>
              <a:spcBef>
                <a:spcPts val="0"/>
              </a:spcBef>
              <a:spcAft>
                <a:spcPts val="1500"/>
              </a:spcAft>
              <a:defRPr/>
            </a:pPr>
            <a:r>
              <a:rPr lang="en-US" sz="2600" dirty="0">
                <a:solidFill>
                  <a:srgbClr val="153879"/>
                </a:solidFill>
                <a:latin typeface="Arial" panose="020B0604020202020204" pitchFamily="34" charset="0"/>
                <a:cs typeface="Arial" panose="020B0604020202020204" pitchFamily="34" charset="0"/>
              </a:rPr>
              <a:t>Name, Title, Affiliation</a:t>
            </a:r>
          </a:p>
          <a:p>
            <a:pPr>
              <a:lnSpc>
                <a:spcPct val="100000"/>
              </a:lnSpc>
              <a:spcBef>
                <a:spcPts val="0"/>
              </a:spcBef>
              <a:spcAft>
                <a:spcPts val="1500"/>
              </a:spcAft>
              <a:defRPr/>
            </a:pPr>
            <a:r>
              <a:rPr lang="en-US" sz="2600" dirty="0">
                <a:solidFill>
                  <a:srgbClr val="153879"/>
                </a:solidFill>
                <a:latin typeface="Arial" panose="020B0604020202020204" pitchFamily="34" charset="0"/>
                <a:cs typeface="Arial" panose="020B0604020202020204" pitchFamily="34" charset="0"/>
              </a:rPr>
              <a:t>Name, Title, Affiliation</a:t>
            </a:r>
          </a:p>
          <a:p>
            <a:pPr>
              <a:lnSpc>
                <a:spcPct val="100000"/>
              </a:lnSpc>
              <a:spcBef>
                <a:spcPts val="0"/>
              </a:spcBef>
              <a:spcAft>
                <a:spcPts val="1500"/>
              </a:spcAft>
              <a:defRPr/>
            </a:pPr>
            <a:r>
              <a:rPr lang="en-US" sz="2600" dirty="0">
                <a:solidFill>
                  <a:srgbClr val="153879"/>
                </a:solidFill>
                <a:latin typeface="Arial" panose="020B0604020202020204" pitchFamily="34" charset="0"/>
                <a:cs typeface="Arial" panose="020B0604020202020204" pitchFamily="34" charset="0"/>
              </a:rPr>
              <a:t>Name, Title, Affiliation</a:t>
            </a:r>
          </a:p>
          <a:p>
            <a:pPr>
              <a:lnSpc>
                <a:spcPct val="100000"/>
              </a:lnSpc>
              <a:spcBef>
                <a:spcPts val="0"/>
              </a:spcBef>
              <a:spcAft>
                <a:spcPts val="1500"/>
              </a:spcAft>
              <a:defRPr/>
            </a:pPr>
            <a:endParaRPr lang="en-US" sz="2600" dirty="0">
              <a:solidFill>
                <a:srgbClr val="153879"/>
              </a:solidFill>
              <a:latin typeface="Arial" panose="020B0604020202020204" pitchFamily="34" charset="0"/>
              <a:cs typeface="Arial" panose="020B0604020202020204" pitchFamily="34" charset="0"/>
            </a:endParaRPr>
          </a:p>
        </p:txBody>
      </p:sp>
      <p:sp>
        <p:nvSpPr>
          <p:cNvPr id="20" name="Text Placeholder 10">
            <a:extLst>
              <a:ext uri="{FF2B5EF4-FFF2-40B4-BE49-F238E27FC236}">
                <a16:creationId xmlns:a16="http://schemas.microsoft.com/office/drawing/2014/main" id="{C33C87F5-8C1A-4DB8-8C22-5B3DEB2B783B}"/>
              </a:ext>
            </a:extLst>
          </p:cNvPr>
          <p:cNvSpPr txBox="1">
            <a:spLocks/>
          </p:cNvSpPr>
          <p:nvPr/>
        </p:nvSpPr>
        <p:spPr>
          <a:xfrm>
            <a:off x="1329520" y="1524001"/>
            <a:ext cx="5071281" cy="533400"/>
          </a:xfrm>
          <a:prstGeom prst="rect">
            <a:avLst/>
          </a:prstGeom>
          <a:solidFill>
            <a:srgbClr val="153879"/>
          </a:solidFill>
          <a:ln>
            <a:solidFill>
              <a:schemeClr val="bg1">
                <a:lumMod val="65000"/>
              </a:schemeClr>
            </a:solidFill>
          </a:ln>
        </p:spPr>
        <p:txBody>
          <a:bodyPr lIns="274320" tIns="0" rIns="274320" bIns="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gn="ctr">
              <a:lnSpc>
                <a:spcPct val="100000"/>
              </a:lnSpc>
              <a:spcBef>
                <a:spcPts val="0"/>
              </a:spcBef>
              <a:spcAft>
                <a:spcPts val="600"/>
              </a:spcAft>
              <a:buNone/>
              <a:defRPr/>
            </a:pPr>
            <a:r>
              <a:rPr lang="en-US" sz="2600" dirty="0">
                <a:solidFill>
                  <a:schemeClr val="bg1"/>
                </a:solidFill>
                <a:latin typeface="Arial" panose="020B0604020202020204" pitchFamily="34" charset="0"/>
                <a:cs typeface="Arial" panose="020B0604020202020204" pitchFamily="34" charset="0"/>
              </a:rPr>
              <a:t>Online</a:t>
            </a:r>
            <a:endParaRPr kumimoji="0" lang="en-US" sz="2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092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1A14FDC-AA8F-4F3C-BFA8-81F1D27955F2}"/>
              </a:ext>
            </a:extLst>
          </p:cNvPr>
          <p:cNvGrpSpPr/>
          <p:nvPr/>
        </p:nvGrpSpPr>
        <p:grpSpPr>
          <a:xfrm>
            <a:off x="11506200" y="6324600"/>
            <a:ext cx="457200" cy="304800"/>
            <a:chOff x="8412480" y="6309360"/>
            <a:chExt cx="457200" cy="304800"/>
          </a:xfrm>
        </p:grpSpPr>
        <p:sp>
          <p:nvSpPr>
            <p:cNvPr id="13" name="Oval 12">
              <a:extLst>
                <a:ext uri="{FF2B5EF4-FFF2-40B4-BE49-F238E27FC236}">
                  <a16:creationId xmlns:a16="http://schemas.microsoft.com/office/drawing/2014/main" id="{4BCEDBF5-078F-4C09-AF35-CE4D83EC93A2}"/>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3">
              <a:extLst>
                <a:ext uri="{FF2B5EF4-FFF2-40B4-BE49-F238E27FC236}">
                  <a16:creationId xmlns:a16="http://schemas.microsoft.com/office/drawing/2014/main" id="{DA4F0ADD-B813-41F0-81D8-99E492D327A8}"/>
                </a:ext>
              </a:extLst>
            </p:cNvPr>
            <p:cNvSpPr txBox="1">
              <a:spLocks/>
            </p:cNvSpPr>
            <p:nvPr/>
          </p:nvSpPr>
          <p:spPr>
            <a:xfrm>
              <a:off x="8412480" y="6309360"/>
              <a:ext cx="457200" cy="274320"/>
            </a:xfrm>
            <a:prstGeom prst="rect">
              <a:avLst/>
            </a:prstGeom>
          </p:spPr>
          <p:txBody>
            <a:bodyPr vert="horz" lIns="91440" tIns="45720" rIns="91440" bIns="45720" rtlCol="0" anchor="ctr"/>
            <a:lstStyle/>
            <a:p>
              <a:pPr algn="ctr">
                <a:defRPr/>
              </a:pPr>
              <a:r>
                <a:rPr lang="en-US" sz="1200" dirty="0">
                  <a:solidFill>
                    <a:prstClr val="white"/>
                  </a:solidFill>
                </a:rPr>
                <a:t> </a:t>
              </a:r>
              <a:fld id="{60B97012-0F89-47F0-A4E4-7FD79E709386}" type="slidenum">
                <a:rPr lang="en-US" sz="1200" smtClean="0">
                  <a:solidFill>
                    <a:prstClr val="white"/>
                  </a:solidFill>
                </a:rPr>
                <a:pPr algn="ctr">
                  <a:defRPr/>
                </a:pPr>
                <a:t>6</a:t>
              </a:fld>
              <a:endParaRPr lang="en-US" sz="1200" dirty="0">
                <a:solidFill>
                  <a:prstClr val="white"/>
                </a:solidFill>
              </a:endParaRPr>
            </a:p>
          </p:txBody>
        </p:sp>
      </p:grpSp>
      <p:sp>
        <p:nvSpPr>
          <p:cNvPr id="15" name="Title 2">
            <a:extLst>
              <a:ext uri="{FF2B5EF4-FFF2-40B4-BE49-F238E27FC236}">
                <a16:creationId xmlns:a16="http://schemas.microsoft.com/office/drawing/2014/main" id="{4C09D8C6-12CC-4A9E-8458-0634D803AE44}"/>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About the Public [Meeting Type]</a:t>
            </a:r>
          </a:p>
        </p:txBody>
      </p:sp>
      <p:sp>
        <p:nvSpPr>
          <p:cNvPr id="5" name="Text Placeholder 10">
            <a:extLst>
              <a:ext uri="{FF2B5EF4-FFF2-40B4-BE49-F238E27FC236}">
                <a16:creationId xmlns:a16="http://schemas.microsoft.com/office/drawing/2014/main" id="{B1E35022-CD30-44F7-B017-C0ECC8F93DBE}"/>
              </a:ext>
            </a:extLst>
          </p:cNvPr>
          <p:cNvSpPr txBox="1">
            <a:spLocks/>
          </p:cNvSpPr>
          <p:nvPr/>
        </p:nvSpPr>
        <p:spPr>
          <a:xfrm>
            <a:off x="1329519" y="1524000"/>
            <a:ext cx="5071281" cy="480060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nSpc>
                <a:spcPct val="100000"/>
              </a:lnSpc>
              <a:spcBef>
                <a:spcPts val="0"/>
              </a:spcBef>
              <a:spcAft>
                <a:spcPts val="1500"/>
              </a:spcAft>
              <a:buNone/>
              <a:defRPr/>
            </a:pPr>
            <a:r>
              <a:rPr lang="en-US" dirty="0">
                <a:solidFill>
                  <a:srgbClr val="153879"/>
                </a:solidFill>
                <a:latin typeface="Arial" panose="020B0604020202020204" pitchFamily="34" charset="0"/>
                <a:cs typeface="Arial" panose="020B0604020202020204" pitchFamily="34" charset="0"/>
              </a:rPr>
              <a:t>This public [meeting type] is being conducted in a hybrid format</a:t>
            </a:r>
          </a:p>
          <a:p>
            <a:pPr>
              <a:lnSpc>
                <a:spcPct val="100000"/>
              </a:lnSpc>
              <a:spcBef>
                <a:spcPts val="0"/>
              </a:spcBef>
              <a:spcAft>
                <a:spcPts val="1500"/>
              </a:spcAft>
              <a:defRPr/>
            </a:pPr>
            <a:endParaRPr lang="en-US" sz="2600" dirty="0">
              <a:solidFill>
                <a:srgbClr val="153879"/>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CC7284C8-411B-4E81-AB3D-E2F08F21C937}"/>
              </a:ext>
            </a:extLst>
          </p:cNvPr>
          <p:cNvGrpSpPr/>
          <p:nvPr/>
        </p:nvGrpSpPr>
        <p:grpSpPr>
          <a:xfrm>
            <a:off x="6553200" y="3200400"/>
            <a:ext cx="4876801" cy="3048000"/>
            <a:chOff x="2209800" y="2895600"/>
            <a:chExt cx="4876801" cy="3048000"/>
          </a:xfrm>
        </p:grpSpPr>
        <p:sp>
          <p:nvSpPr>
            <p:cNvPr id="8" name="Oval 7">
              <a:extLst>
                <a:ext uri="{FF2B5EF4-FFF2-40B4-BE49-F238E27FC236}">
                  <a16:creationId xmlns:a16="http://schemas.microsoft.com/office/drawing/2014/main" id="{DBC34696-DF56-48AA-8054-62A60CF73A85}"/>
                </a:ext>
              </a:extLst>
            </p:cNvPr>
            <p:cNvSpPr/>
            <p:nvPr/>
          </p:nvSpPr>
          <p:spPr>
            <a:xfrm>
              <a:off x="3200400" y="3200400"/>
              <a:ext cx="3048000" cy="2438400"/>
            </a:xfrm>
            <a:prstGeom prst="ellipse">
              <a:avLst/>
            </a:prstGeom>
            <a:pattFill prst="dkHorz">
              <a:fgClr>
                <a:schemeClr val="accent5"/>
              </a:fgClr>
              <a:bgClr>
                <a:srgbClr val="1F4284"/>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0A5E417-451B-4AF2-93F3-BD27A1D29B6D}"/>
                </a:ext>
              </a:extLst>
            </p:cNvPr>
            <p:cNvSpPr/>
            <p:nvPr/>
          </p:nvSpPr>
          <p:spPr>
            <a:xfrm rot="10800000">
              <a:off x="4648201" y="2895600"/>
              <a:ext cx="2438400" cy="3048000"/>
            </a:xfrm>
            <a:custGeom>
              <a:avLst/>
              <a:gdLst>
                <a:gd name="connsiteX0" fmla="*/ 1524000 w 2438400"/>
                <a:gd name="connsiteY0" fmla="*/ 0 h 3048000"/>
                <a:gd name="connsiteX1" fmla="*/ 2376083 w 2438400"/>
                <a:gd name="connsiteY1" fmla="*/ 260275 h 3048000"/>
                <a:gd name="connsiteX2" fmla="*/ 2438400 w 2438400"/>
                <a:gd name="connsiteY2" fmla="*/ 306875 h 3048000"/>
                <a:gd name="connsiteX3" fmla="*/ 2383395 w 2438400"/>
                <a:gd name="connsiteY3" fmla="*/ 348008 h 3048000"/>
                <a:gd name="connsiteX4" fmla="*/ 1828800 w 2438400"/>
                <a:gd name="connsiteY4" fmla="*/ 1524000 h 3048000"/>
                <a:gd name="connsiteX5" fmla="*/ 2383395 w 2438400"/>
                <a:gd name="connsiteY5" fmla="*/ 2699993 h 3048000"/>
                <a:gd name="connsiteX6" fmla="*/ 2438400 w 2438400"/>
                <a:gd name="connsiteY6" fmla="*/ 2741125 h 3048000"/>
                <a:gd name="connsiteX7" fmla="*/ 2376083 w 2438400"/>
                <a:gd name="connsiteY7" fmla="*/ 2787725 h 3048000"/>
                <a:gd name="connsiteX8" fmla="*/ 1524000 w 2438400"/>
                <a:gd name="connsiteY8" fmla="*/ 3048000 h 3048000"/>
                <a:gd name="connsiteX9" fmla="*/ 0 w 2438400"/>
                <a:gd name="connsiteY9" fmla="*/ 1524000 h 3048000"/>
                <a:gd name="connsiteX10" fmla="*/ 1524000 w 2438400"/>
                <a:gd name="connsiteY10"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400" h="3048000">
                  <a:moveTo>
                    <a:pt x="1524000" y="0"/>
                  </a:moveTo>
                  <a:cubicBezTo>
                    <a:pt x="1839631" y="0"/>
                    <a:pt x="2132851" y="95951"/>
                    <a:pt x="2376083" y="260275"/>
                  </a:cubicBezTo>
                  <a:lnTo>
                    <a:pt x="2438400" y="306875"/>
                  </a:lnTo>
                  <a:lnTo>
                    <a:pt x="2383395" y="348008"/>
                  </a:lnTo>
                  <a:cubicBezTo>
                    <a:pt x="2044690" y="627532"/>
                    <a:pt x="1828800" y="1050554"/>
                    <a:pt x="1828800" y="1524000"/>
                  </a:cubicBezTo>
                  <a:cubicBezTo>
                    <a:pt x="1828800" y="1997446"/>
                    <a:pt x="2044690" y="2420469"/>
                    <a:pt x="2383395" y="2699993"/>
                  </a:cubicBezTo>
                  <a:lnTo>
                    <a:pt x="2438400" y="2741125"/>
                  </a:lnTo>
                  <a:lnTo>
                    <a:pt x="2376083" y="2787725"/>
                  </a:lnTo>
                  <a:cubicBezTo>
                    <a:pt x="2132851" y="2952049"/>
                    <a:pt x="1839631" y="3048000"/>
                    <a:pt x="1524000" y="3048000"/>
                  </a:cubicBezTo>
                  <a:cubicBezTo>
                    <a:pt x="682318" y="3048000"/>
                    <a:pt x="0" y="2365682"/>
                    <a:pt x="0" y="1524000"/>
                  </a:cubicBezTo>
                  <a:cubicBezTo>
                    <a:pt x="0" y="682318"/>
                    <a:pt x="682318" y="0"/>
                    <a:pt x="1524000"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1A90507E-9561-4301-AB91-F16AADA7E7BC}"/>
                </a:ext>
              </a:extLst>
            </p:cNvPr>
            <p:cNvSpPr/>
            <p:nvPr/>
          </p:nvSpPr>
          <p:spPr>
            <a:xfrm>
              <a:off x="2209800" y="2895600"/>
              <a:ext cx="2438400" cy="3048000"/>
            </a:xfrm>
            <a:custGeom>
              <a:avLst/>
              <a:gdLst>
                <a:gd name="connsiteX0" fmla="*/ 1524000 w 2438400"/>
                <a:gd name="connsiteY0" fmla="*/ 0 h 3048000"/>
                <a:gd name="connsiteX1" fmla="*/ 2376083 w 2438400"/>
                <a:gd name="connsiteY1" fmla="*/ 260275 h 3048000"/>
                <a:gd name="connsiteX2" fmla="*/ 2438400 w 2438400"/>
                <a:gd name="connsiteY2" fmla="*/ 306875 h 3048000"/>
                <a:gd name="connsiteX3" fmla="*/ 2383395 w 2438400"/>
                <a:gd name="connsiteY3" fmla="*/ 348008 h 3048000"/>
                <a:gd name="connsiteX4" fmla="*/ 1828800 w 2438400"/>
                <a:gd name="connsiteY4" fmla="*/ 1524000 h 3048000"/>
                <a:gd name="connsiteX5" fmla="*/ 2383395 w 2438400"/>
                <a:gd name="connsiteY5" fmla="*/ 2699993 h 3048000"/>
                <a:gd name="connsiteX6" fmla="*/ 2438400 w 2438400"/>
                <a:gd name="connsiteY6" fmla="*/ 2741125 h 3048000"/>
                <a:gd name="connsiteX7" fmla="*/ 2376083 w 2438400"/>
                <a:gd name="connsiteY7" fmla="*/ 2787725 h 3048000"/>
                <a:gd name="connsiteX8" fmla="*/ 1524000 w 2438400"/>
                <a:gd name="connsiteY8" fmla="*/ 3048000 h 3048000"/>
                <a:gd name="connsiteX9" fmla="*/ 0 w 2438400"/>
                <a:gd name="connsiteY9" fmla="*/ 1524000 h 3048000"/>
                <a:gd name="connsiteX10" fmla="*/ 1524000 w 2438400"/>
                <a:gd name="connsiteY10"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400" h="3048000">
                  <a:moveTo>
                    <a:pt x="1524000" y="0"/>
                  </a:moveTo>
                  <a:cubicBezTo>
                    <a:pt x="1839631" y="0"/>
                    <a:pt x="2132851" y="95951"/>
                    <a:pt x="2376083" y="260275"/>
                  </a:cubicBezTo>
                  <a:lnTo>
                    <a:pt x="2438400" y="306875"/>
                  </a:lnTo>
                  <a:lnTo>
                    <a:pt x="2383395" y="348008"/>
                  </a:lnTo>
                  <a:cubicBezTo>
                    <a:pt x="2044690" y="627532"/>
                    <a:pt x="1828800" y="1050554"/>
                    <a:pt x="1828800" y="1524000"/>
                  </a:cubicBezTo>
                  <a:cubicBezTo>
                    <a:pt x="1828800" y="1997446"/>
                    <a:pt x="2044690" y="2420469"/>
                    <a:pt x="2383395" y="2699993"/>
                  </a:cubicBezTo>
                  <a:lnTo>
                    <a:pt x="2438400" y="2741125"/>
                  </a:lnTo>
                  <a:lnTo>
                    <a:pt x="2376083" y="2787725"/>
                  </a:lnTo>
                  <a:cubicBezTo>
                    <a:pt x="2132851" y="2952049"/>
                    <a:pt x="1839631" y="3048000"/>
                    <a:pt x="1524000" y="3048000"/>
                  </a:cubicBezTo>
                  <a:cubicBezTo>
                    <a:pt x="682318" y="3048000"/>
                    <a:pt x="0" y="2365682"/>
                    <a:pt x="0" y="1524000"/>
                  </a:cubicBezTo>
                  <a:cubicBezTo>
                    <a:pt x="0" y="682318"/>
                    <a:pt x="682318" y="0"/>
                    <a:pt x="1524000" y="0"/>
                  </a:cubicBezTo>
                  <a:close/>
                </a:path>
              </a:pathLst>
            </a:cu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27" name="TextBox 26">
            <a:extLst>
              <a:ext uri="{FF2B5EF4-FFF2-40B4-BE49-F238E27FC236}">
                <a16:creationId xmlns:a16="http://schemas.microsoft.com/office/drawing/2014/main" id="{FEDAAE3D-9333-41D4-9C4E-454CC3BF6386}"/>
              </a:ext>
            </a:extLst>
          </p:cNvPr>
          <p:cNvSpPr txBox="1"/>
          <p:nvPr/>
        </p:nvSpPr>
        <p:spPr>
          <a:xfrm>
            <a:off x="9804399" y="4114800"/>
            <a:ext cx="1701801" cy="1138773"/>
          </a:xfrm>
          <a:prstGeom prst="rect">
            <a:avLst/>
          </a:prstGeom>
          <a:noFill/>
        </p:spPr>
        <p:txBody>
          <a:bodyPr wrap="square" rtlCol="0">
            <a:spAutoFit/>
          </a:bodyPr>
          <a:lstStyle/>
          <a:p>
            <a:pPr>
              <a:spcAft>
                <a:spcPts val="300"/>
              </a:spcAft>
            </a:pPr>
            <a:r>
              <a:rPr lang="en-US" sz="2400" u="sng" dirty="0">
                <a:solidFill>
                  <a:schemeClr val="bg1"/>
                </a:solidFill>
              </a:rPr>
              <a:t>In-person </a:t>
            </a:r>
            <a:r>
              <a:rPr lang="en-US" sz="2200" dirty="0">
                <a:solidFill>
                  <a:schemeClr val="bg1"/>
                </a:solidFill>
              </a:rPr>
              <a:t>physical location</a:t>
            </a:r>
          </a:p>
        </p:txBody>
      </p:sp>
      <p:sp>
        <p:nvSpPr>
          <p:cNvPr id="29" name="TextBox 28">
            <a:extLst>
              <a:ext uri="{FF2B5EF4-FFF2-40B4-BE49-F238E27FC236}">
                <a16:creationId xmlns:a16="http://schemas.microsoft.com/office/drawing/2014/main" id="{FFB7264A-2BC6-4EBF-8849-FEC30410AF60}"/>
              </a:ext>
            </a:extLst>
          </p:cNvPr>
          <p:cNvSpPr txBox="1"/>
          <p:nvPr/>
        </p:nvSpPr>
        <p:spPr>
          <a:xfrm>
            <a:off x="6934200" y="1752600"/>
            <a:ext cx="4127500" cy="954107"/>
          </a:xfrm>
          <a:prstGeom prst="rect">
            <a:avLst/>
          </a:prstGeom>
          <a:noFill/>
        </p:spPr>
        <p:txBody>
          <a:bodyPr wrap="square" rtlCol="0">
            <a:spAutoFit/>
          </a:bodyPr>
          <a:lstStyle/>
          <a:p>
            <a:pPr algn="ctr"/>
            <a:r>
              <a:rPr lang="en-US" sz="2800" dirty="0">
                <a:solidFill>
                  <a:srgbClr val="153879"/>
                </a:solidFill>
                <a:latin typeface="Arial" panose="020B0604020202020204" pitchFamily="34" charset="0"/>
                <a:cs typeface="Arial" panose="020B0604020202020204" pitchFamily="34" charset="0"/>
              </a:rPr>
              <a:t>Hybrid</a:t>
            </a:r>
          </a:p>
          <a:p>
            <a:pPr algn="ctr"/>
            <a:r>
              <a:rPr lang="en-US" sz="2800" dirty="0">
                <a:solidFill>
                  <a:srgbClr val="153879"/>
                </a:solidFill>
                <a:latin typeface="Arial" panose="020B0604020202020204" pitchFamily="34" charset="0"/>
                <a:cs typeface="Arial" panose="020B0604020202020204" pitchFamily="34" charset="0"/>
              </a:rPr>
              <a:t>[Meeting Type]</a:t>
            </a:r>
          </a:p>
        </p:txBody>
      </p:sp>
      <p:sp>
        <p:nvSpPr>
          <p:cNvPr id="31" name="TextBox 30">
            <a:extLst>
              <a:ext uri="{FF2B5EF4-FFF2-40B4-BE49-F238E27FC236}">
                <a16:creationId xmlns:a16="http://schemas.microsoft.com/office/drawing/2014/main" id="{1E1A07BF-36E0-4C62-87B8-5E4FD9F42055}"/>
              </a:ext>
            </a:extLst>
          </p:cNvPr>
          <p:cNvSpPr txBox="1"/>
          <p:nvPr/>
        </p:nvSpPr>
        <p:spPr>
          <a:xfrm>
            <a:off x="6845300" y="4114800"/>
            <a:ext cx="1460500" cy="1177245"/>
          </a:xfrm>
          <a:prstGeom prst="rect">
            <a:avLst/>
          </a:prstGeom>
          <a:noFill/>
        </p:spPr>
        <p:txBody>
          <a:bodyPr wrap="square" rtlCol="0">
            <a:spAutoFit/>
          </a:bodyPr>
          <a:lstStyle/>
          <a:p>
            <a:pPr>
              <a:spcAft>
                <a:spcPts val="300"/>
              </a:spcAft>
            </a:pPr>
            <a:r>
              <a:rPr lang="en-US" sz="2400" u="sng" dirty="0">
                <a:solidFill>
                  <a:schemeClr val="bg1"/>
                </a:solidFill>
              </a:rPr>
              <a:t>Virtual</a:t>
            </a:r>
          </a:p>
          <a:p>
            <a:r>
              <a:rPr lang="en-US" sz="2200" dirty="0">
                <a:solidFill>
                  <a:schemeClr val="bg1"/>
                </a:solidFill>
              </a:rPr>
              <a:t>online or by phone</a:t>
            </a:r>
          </a:p>
        </p:txBody>
      </p:sp>
      <p:cxnSp>
        <p:nvCxnSpPr>
          <p:cNvPr id="33" name="Straight Connector 32">
            <a:extLst>
              <a:ext uri="{FF2B5EF4-FFF2-40B4-BE49-F238E27FC236}">
                <a16:creationId xmlns:a16="http://schemas.microsoft.com/office/drawing/2014/main" id="{A98A6995-F25D-4FAC-B4FF-0D7009243F98}"/>
              </a:ext>
            </a:extLst>
          </p:cNvPr>
          <p:cNvCxnSpPr/>
          <p:nvPr/>
        </p:nvCxnSpPr>
        <p:spPr>
          <a:xfrm>
            <a:off x="8991600" y="2752993"/>
            <a:ext cx="0" cy="1280160"/>
          </a:xfrm>
          <a:prstGeom prst="line">
            <a:avLst/>
          </a:prstGeom>
          <a:ln w="38100">
            <a:solidFill>
              <a:srgbClr val="1F42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153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1B9DFF-6389-4633-A9F8-EAD0B5AF5BC3}"/>
              </a:ext>
            </a:extLst>
          </p:cNvPr>
          <p:cNvSpPr txBox="1">
            <a:spLocks/>
          </p:cNvSpPr>
          <p:nvPr/>
        </p:nvSpPr>
        <p:spPr>
          <a:xfrm>
            <a:off x="8153400" y="2057400"/>
            <a:ext cx="3753697" cy="3547872"/>
          </a:xfrm>
          <a:prstGeom prst="rect">
            <a:avLst/>
          </a:prstGeom>
          <a:noFill/>
          <a:ln>
            <a:solidFill>
              <a:schemeClr val="bg1">
                <a:lumMod val="65000"/>
              </a:schemeClr>
            </a:solidFill>
          </a:ln>
        </p:spPr>
        <p:txBody>
          <a:bodyPr lIns="274320" tIns="91440" rIns="274320" bIns="274320" anchor="b"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1F6C6256-1C3C-4FB4-A63A-B00308D8848B}"/>
              </a:ext>
            </a:extLst>
          </p:cNvPr>
          <p:cNvSpPr txBox="1"/>
          <p:nvPr/>
        </p:nvSpPr>
        <p:spPr>
          <a:xfrm>
            <a:off x="8305800" y="4114800"/>
            <a:ext cx="3479799" cy="1280160"/>
          </a:xfrm>
          <a:prstGeom prst="rect">
            <a:avLst/>
          </a:prstGeom>
          <a:noFill/>
        </p:spPr>
        <p:txBody>
          <a:bodyPr wrap="square" rtlCol="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a:ea typeface="+mn-ea"/>
                <a:cs typeface="+mn-cs"/>
              </a:rPr>
              <a:t>Presenter will indicate slide number</a:t>
            </a:r>
          </a:p>
        </p:txBody>
      </p:sp>
      <p:pic>
        <p:nvPicPr>
          <p:cNvPr id="16" name="Graphic 15" descr="Call center">
            <a:extLst>
              <a:ext uri="{FF2B5EF4-FFF2-40B4-BE49-F238E27FC236}">
                <a16:creationId xmlns:a16="http://schemas.microsoft.com/office/drawing/2014/main" id="{00F39423-4ECE-4817-BBB7-59890081F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600" y="3107179"/>
            <a:ext cx="1613247" cy="1613247"/>
          </a:xfrm>
          <a:prstGeom prst="rect">
            <a:avLst/>
          </a:prstGeom>
        </p:spPr>
      </p:pic>
      <p:sp>
        <p:nvSpPr>
          <p:cNvPr id="3" name="Text Placeholder 10">
            <a:extLst>
              <a:ext uri="{FF2B5EF4-FFF2-40B4-BE49-F238E27FC236}">
                <a16:creationId xmlns:a16="http://schemas.microsoft.com/office/drawing/2014/main" id="{882435E0-76B6-4D3D-AF26-B4B1D9AA33C5}"/>
              </a:ext>
            </a:extLst>
          </p:cNvPr>
          <p:cNvSpPr txBox="1">
            <a:spLocks/>
          </p:cNvSpPr>
          <p:nvPr/>
        </p:nvSpPr>
        <p:spPr>
          <a:xfrm>
            <a:off x="4207207" y="1384130"/>
            <a:ext cx="7699889" cy="539496"/>
          </a:xfrm>
          <a:prstGeom prst="rect">
            <a:avLst/>
          </a:prstGeom>
          <a:solidFill>
            <a:srgbClr val="153879"/>
          </a:solidFill>
          <a:ln>
            <a:solidFill>
              <a:schemeClr val="bg1">
                <a:lumMod val="65000"/>
              </a:schemeClr>
            </a:solidFill>
          </a:ln>
        </p:spPr>
        <p:txBody>
          <a:bodyPr lIns="274320" tIns="0" rIns="274320" bIns="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you requested or downloaded the presentation </a:t>
            </a:r>
          </a:p>
        </p:txBody>
      </p:sp>
      <p:sp>
        <p:nvSpPr>
          <p:cNvPr id="30" name="Title 2">
            <a:extLst>
              <a:ext uri="{FF2B5EF4-FFF2-40B4-BE49-F238E27FC236}">
                <a16:creationId xmlns:a16="http://schemas.microsoft.com/office/drawing/2014/main" id="{F1433BBD-911A-43A3-8542-65FF8DBB497F}"/>
              </a:ext>
            </a:extLst>
          </p:cNvPr>
          <p:cNvSpPr txBox="1">
            <a:spLocks/>
          </p:cNvSpPr>
          <p:nvPr/>
        </p:nvSpPr>
        <p:spPr>
          <a:xfrm>
            <a:off x="1219200" y="304800"/>
            <a:ext cx="105664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For Dial-In by Phone Attendees</a:t>
            </a:r>
          </a:p>
        </p:txBody>
      </p:sp>
      <p:sp>
        <p:nvSpPr>
          <p:cNvPr id="34" name="Text Placeholder 8">
            <a:extLst>
              <a:ext uri="{FF2B5EF4-FFF2-40B4-BE49-F238E27FC236}">
                <a16:creationId xmlns:a16="http://schemas.microsoft.com/office/drawing/2014/main" id="{D6D2BBA7-7D33-425C-B513-3F2B83A13F70}"/>
              </a:ext>
            </a:extLst>
          </p:cNvPr>
          <p:cNvSpPr txBox="1">
            <a:spLocks/>
          </p:cNvSpPr>
          <p:nvPr/>
        </p:nvSpPr>
        <p:spPr>
          <a:xfrm>
            <a:off x="1325880" y="1384131"/>
            <a:ext cx="2763097" cy="4864269"/>
          </a:xfrm>
          <a:prstGeom prst="rect">
            <a:avLst/>
          </a:prstGeom>
          <a:noFill/>
          <a:ln>
            <a:solidFill>
              <a:schemeClr val="bg1">
                <a:lumMod val="65000"/>
              </a:schemeClr>
            </a:solidFill>
          </a:ln>
        </p:spPr>
        <p:txBody>
          <a:bodyPr lIns="274320" tIns="91440" rIns="274320" bIns="274320" anchor="b"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92F06168-B4EB-4103-A999-3B03FF727D28}"/>
              </a:ext>
            </a:extLst>
          </p:cNvPr>
          <p:cNvSpPr txBox="1"/>
          <p:nvPr/>
        </p:nvSpPr>
        <p:spPr>
          <a:xfrm>
            <a:off x="1371600" y="1996440"/>
            <a:ext cx="2568205" cy="1280160"/>
          </a:xfrm>
          <a:prstGeom prst="rect">
            <a:avLst/>
          </a:prstGeom>
          <a:noFill/>
        </p:spPr>
        <p:txBody>
          <a:bodyPr wrap="square" rtlCol="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Dial-in attendees are </a:t>
            </a: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‘listen only’</a:t>
            </a:r>
          </a:p>
        </p:txBody>
      </p:sp>
      <p:sp>
        <p:nvSpPr>
          <p:cNvPr id="38" name="Text Placeholder 8">
            <a:extLst>
              <a:ext uri="{FF2B5EF4-FFF2-40B4-BE49-F238E27FC236}">
                <a16:creationId xmlns:a16="http://schemas.microsoft.com/office/drawing/2014/main" id="{41D4A0DE-7234-4DAC-B104-F37E7BB7DEC8}"/>
              </a:ext>
            </a:extLst>
          </p:cNvPr>
          <p:cNvSpPr txBox="1">
            <a:spLocks/>
          </p:cNvSpPr>
          <p:nvPr/>
        </p:nvSpPr>
        <p:spPr>
          <a:xfrm>
            <a:off x="4247303" y="2057400"/>
            <a:ext cx="3753697" cy="3547872"/>
          </a:xfrm>
          <a:prstGeom prst="rect">
            <a:avLst/>
          </a:prstGeom>
          <a:noFill/>
          <a:ln>
            <a:solidFill>
              <a:schemeClr val="bg1">
                <a:lumMod val="65000"/>
              </a:schemeClr>
            </a:solidFill>
          </a:ln>
        </p:spPr>
        <p:txBody>
          <a:bodyPr lIns="274320" tIns="91440" rIns="274320" bIns="274320" anchor="b"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E69A3C24-80D9-4228-9184-03F94D03F1CF}"/>
              </a:ext>
            </a:extLst>
          </p:cNvPr>
          <p:cNvSpPr txBox="1"/>
          <p:nvPr/>
        </p:nvSpPr>
        <p:spPr>
          <a:xfrm>
            <a:off x="4800600" y="4114801"/>
            <a:ext cx="2568205" cy="1280160"/>
          </a:xfrm>
          <a:prstGeom prst="rect">
            <a:avLst/>
          </a:prstGeom>
          <a:noFill/>
        </p:spPr>
        <p:txBody>
          <a:bodyPr wrap="square" rtlCol="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a:ea typeface="+mn-ea"/>
                <a:cs typeface="+mn-cs"/>
              </a:rPr>
              <a:t>Paper copy of presentation</a:t>
            </a:r>
          </a:p>
        </p:txBody>
      </p:sp>
      <p:grpSp>
        <p:nvGrpSpPr>
          <p:cNvPr id="41" name="Group 40">
            <a:extLst>
              <a:ext uri="{FF2B5EF4-FFF2-40B4-BE49-F238E27FC236}">
                <a16:creationId xmlns:a16="http://schemas.microsoft.com/office/drawing/2014/main" id="{C110FD44-F32F-4671-90AB-DDC1C05E3088}"/>
              </a:ext>
            </a:extLst>
          </p:cNvPr>
          <p:cNvGrpSpPr/>
          <p:nvPr/>
        </p:nvGrpSpPr>
        <p:grpSpPr>
          <a:xfrm>
            <a:off x="4942251" y="2133600"/>
            <a:ext cx="2471823" cy="2471823"/>
            <a:chOff x="5362667" y="2328311"/>
            <a:chExt cx="2471823" cy="2471823"/>
          </a:xfrm>
        </p:grpSpPr>
        <p:grpSp>
          <p:nvGrpSpPr>
            <p:cNvPr id="12" name="Group 11">
              <a:extLst>
                <a:ext uri="{FF2B5EF4-FFF2-40B4-BE49-F238E27FC236}">
                  <a16:creationId xmlns:a16="http://schemas.microsoft.com/office/drawing/2014/main" id="{0A771C27-1174-4D25-8814-D0627BEDA241}"/>
                </a:ext>
              </a:extLst>
            </p:cNvPr>
            <p:cNvGrpSpPr/>
            <p:nvPr/>
          </p:nvGrpSpPr>
          <p:grpSpPr>
            <a:xfrm>
              <a:off x="5362667" y="2328311"/>
              <a:ext cx="2471823" cy="2471823"/>
              <a:chOff x="5036912" y="2146014"/>
              <a:chExt cx="2471823" cy="2471823"/>
            </a:xfrm>
          </p:grpSpPr>
          <p:pic>
            <p:nvPicPr>
              <p:cNvPr id="18" name="Graphic 17" descr="Paper">
                <a:extLst>
                  <a:ext uri="{FF2B5EF4-FFF2-40B4-BE49-F238E27FC236}">
                    <a16:creationId xmlns:a16="http://schemas.microsoft.com/office/drawing/2014/main" id="{6492390C-8816-449C-A414-F3C24B41E9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36912" y="2146014"/>
                <a:ext cx="2471823" cy="2471823"/>
              </a:xfrm>
              <a:prstGeom prst="rect">
                <a:avLst/>
              </a:prstGeom>
            </p:spPr>
          </p:pic>
          <p:grpSp>
            <p:nvGrpSpPr>
              <p:cNvPr id="19" name="Group 18">
                <a:extLst>
                  <a:ext uri="{FF2B5EF4-FFF2-40B4-BE49-F238E27FC236}">
                    <a16:creationId xmlns:a16="http://schemas.microsoft.com/office/drawing/2014/main" id="{1BFC304F-3CEE-47FB-922D-0EDC4B4C19D5}"/>
                  </a:ext>
                </a:extLst>
              </p:cNvPr>
              <p:cNvGrpSpPr/>
              <p:nvPr/>
            </p:nvGrpSpPr>
            <p:grpSpPr>
              <a:xfrm>
                <a:off x="5727573" y="2594739"/>
                <a:ext cx="1069848" cy="1556021"/>
                <a:chOff x="5727573" y="2594739"/>
                <a:chExt cx="1069848" cy="1556021"/>
              </a:xfrm>
            </p:grpSpPr>
            <p:sp>
              <p:nvSpPr>
                <p:cNvPr id="20" name="Rectangle 19">
                  <a:extLst>
                    <a:ext uri="{FF2B5EF4-FFF2-40B4-BE49-F238E27FC236}">
                      <a16:creationId xmlns:a16="http://schemas.microsoft.com/office/drawing/2014/main" id="{DBD9C282-C524-405F-859C-431E2EF0333D}"/>
                    </a:ext>
                  </a:extLst>
                </p:cNvPr>
                <p:cNvSpPr/>
                <p:nvPr/>
              </p:nvSpPr>
              <p:spPr>
                <a:xfrm>
                  <a:off x="5727573" y="3418726"/>
                  <a:ext cx="1069848" cy="732034"/>
                </a:xfrm>
                <a:prstGeom prst="rect">
                  <a:avLst/>
                </a:prstGeom>
                <a:solidFill>
                  <a:schemeClr val="bg1"/>
                </a:solidFill>
                <a:ln w="38100">
                  <a:solidFill>
                    <a:srgbClr val="1F4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1" name="Group 20">
                  <a:extLst>
                    <a:ext uri="{FF2B5EF4-FFF2-40B4-BE49-F238E27FC236}">
                      <a16:creationId xmlns:a16="http://schemas.microsoft.com/office/drawing/2014/main" id="{82FB52D5-47B8-4DB2-A7E6-B28480149C6B}"/>
                    </a:ext>
                  </a:extLst>
                </p:cNvPr>
                <p:cNvGrpSpPr/>
                <p:nvPr/>
              </p:nvGrpSpPr>
              <p:grpSpPr>
                <a:xfrm>
                  <a:off x="5727573" y="2594739"/>
                  <a:ext cx="1069848" cy="731520"/>
                  <a:chOff x="5727573" y="2594739"/>
                  <a:chExt cx="1069848" cy="731520"/>
                </a:xfrm>
              </p:grpSpPr>
              <p:cxnSp>
                <p:nvCxnSpPr>
                  <p:cNvPr id="22" name="Straight Connector 21">
                    <a:extLst>
                      <a:ext uri="{FF2B5EF4-FFF2-40B4-BE49-F238E27FC236}">
                        <a16:creationId xmlns:a16="http://schemas.microsoft.com/office/drawing/2014/main" id="{D1483345-2270-4996-A969-6A94B780304E}"/>
                      </a:ext>
                    </a:extLst>
                  </p:cNvPr>
                  <p:cNvCxnSpPr/>
                  <p:nvPr/>
                </p:nvCxnSpPr>
                <p:spPr>
                  <a:xfrm flipH="1">
                    <a:off x="5728667" y="2594739"/>
                    <a:ext cx="640080" cy="0"/>
                  </a:xfrm>
                  <a:prstGeom prst="line">
                    <a:avLst/>
                  </a:prstGeom>
                  <a:solidFill>
                    <a:schemeClr val="bg1"/>
                  </a:solidFill>
                  <a:ln w="38100">
                    <a:solidFill>
                      <a:srgbClr val="1F4284"/>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AE0F3640-9FDD-4231-A5C9-390FEE566652}"/>
                      </a:ext>
                    </a:extLst>
                  </p:cNvPr>
                  <p:cNvCxnSpPr>
                    <a:cxnSpLocks/>
                  </p:cNvCxnSpPr>
                  <p:nvPr/>
                </p:nvCxnSpPr>
                <p:spPr>
                  <a:xfrm>
                    <a:off x="6794504" y="2936713"/>
                    <a:ext cx="0" cy="365760"/>
                  </a:xfrm>
                  <a:prstGeom prst="line">
                    <a:avLst/>
                  </a:prstGeom>
                  <a:solidFill>
                    <a:schemeClr val="bg1"/>
                  </a:solidFill>
                  <a:ln w="38100">
                    <a:solidFill>
                      <a:srgbClr val="1F4284"/>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id="{901BD6CA-A24B-4956-9DE1-5221935BA232}"/>
                      </a:ext>
                    </a:extLst>
                  </p:cNvPr>
                  <p:cNvCxnSpPr/>
                  <p:nvPr/>
                </p:nvCxnSpPr>
                <p:spPr>
                  <a:xfrm flipH="1">
                    <a:off x="5727573" y="3317309"/>
                    <a:ext cx="1069848" cy="0"/>
                  </a:xfrm>
                  <a:prstGeom prst="line">
                    <a:avLst/>
                  </a:prstGeom>
                  <a:solidFill>
                    <a:schemeClr val="bg1"/>
                  </a:solidFill>
                  <a:ln w="38100">
                    <a:solidFill>
                      <a:srgbClr val="1F4284"/>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CDB01F79-4190-409E-A9B2-E93765E8D843}"/>
                      </a:ext>
                    </a:extLst>
                  </p:cNvPr>
                  <p:cNvCxnSpPr>
                    <a:cxnSpLocks/>
                  </p:cNvCxnSpPr>
                  <p:nvPr/>
                </p:nvCxnSpPr>
                <p:spPr>
                  <a:xfrm>
                    <a:off x="5728667" y="2594739"/>
                    <a:ext cx="0" cy="731520"/>
                  </a:xfrm>
                  <a:prstGeom prst="line">
                    <a:avLst/>
                  </a:prstGeom>
                  <a:solidFill>
                    <a:schemeClr val="bg1"/>
                  </a:solidFill>
                  <a:ln w="38100">
                    <a:solidFill>
                      <a:srgbClr val="1F4284"/>
                    </a:solidFill>
                  </a:ln>
                </p:spPr>
                <p:style>
                  <a:lnRef idx="2">
                    <a:schemeClr val="accent1">
                      <a:shade val="50000"/>
                    </a:schemeClr>
                  </a:lnRef>
                  <a:fillRef idx="1">
                    <a:schemeClr val="accent1"/>
                  </a:fillRef>
                  <a:effectRef idx="0">
                    <a:schemeClr val="accent1"/>
                  </a:effectRef>
                  <a:fontRef idx="minor">
                    <a:schemeClr val="lt1"/>
                  </a:fontRef>
                </p:style>
              </p:cxnSp>
            </p:grpSp>
          </p:grpSp>
        </p:grpSp>
        <p:pic>
          <p:nvPicPr>
            <p:cNvPr id="13" name="Graphic 12" descr="Badge 1">
              <a:extLst>
                <a:ext uri="{FF2B5EF4-FFF2-40B4-BE49-F238E27FC236}">
                  <a16:creationId xmlns:a16="http://schemas.microsoft.com/office/drawing/2014/main" id="{D310947B-6EAC-4216-97EF-8CF6DA6E26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18808" y="2894902"/>
              <a:ext cx="548640" cy="548640"/>
            </a:xfrm>
            <a:prstGeom prst="rect">
              <a:avLst/>
            </a:prstGeom>
          </p:spPr>
        </p:pic>
        <p:pic>
          <p:nvPicPr>
            <p:cNvPr id="14" name="Graphic 13" descr="Badge">
              <a:extLst>
                <a:ext uri="{FF2B5EF4-FFF2-40B4-BE49-F238E27FC236}">
                  <a16:creationId xmlns:a16="http://schemas.microsoft.com/office/drawing/2014/main" id="{319A8E92-3250-4C4F-943E-BF293A54FE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6876" y="3718560"/>
              <a:ext cx="548640" cy="548640"/>
            </a:xfrm>
            <a:prstGeom prst="rect">
              <a:avLst/>
            </a:prstGeom>
          </p:spPr>
        </p:pic>
      </p:grpSp>
      <p:pic>
        <p:nvPicPr>
          <p:cNvPr id="6" name="Graphic 5" descr="Telephone">
            <a:extLst>
              <a:ext uri="{FF2B5EF4-FFF2-40B4-BE49-F238E27FC236}">
                <a16:creationId xmlns:a16="http://schemas.microsoft.com/office/drawing/2014/main" id="{9C02A501-1FB9-4B5A-89CA-DF6C0F3060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90112" y="3242712"/>
            <a:ext cx="2472288" cy="2472288"/>
          </a:xfrm>
          <a:prstGeom prst="rect">
            <a:avLst/>
          </a:prstGeom>
        </p:spPr>
      </p:pic>
      <p:sp>
        <p:nvSpPr>
          <p:cNvPr id="42" name="Speech Bubble: Rectangle 41">
            <a:extLst>
              <a:ext uri="{FF2B5EF4-FFF2-40B4-BE49-F238E27FC236}">
                <a16:creationId xmlns:a16="http://schemas.microsoft.com/office/drawing/2014/main" id="{703502AC-DF37-42E7-8C46-BAA44D258010}"/>
              </a:ext>
            </a:extLst>
          </p:cNvPr>
          <p:cNvSpPr/>
          <p:nvPr/>
        </p:nvSpPr>
        <p:spPr>
          <a:xfrm>
            <a:off x="8553911" y="2339490"/>
            <a:ext cx="1428289" cy="1109164"/>
          </a:xfrm>
          <a:prstGeom prst="wedgeRectCallout">
            <a:avLst>
              <a:gd name="adj1" fmla="val 58954"/>
              <a:gd name="adj2" fmla="val 71728"/>
            </a:avLst>
          </a:prstGeom>
          <a:solidFill>
            <a:schemeClr val="bg1"/>
          </a:solidFill>
          <a:ln>
            <a:solidFill>
              <a:srgbClr val="1538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E49D744-2DB0-461F-A304-200A2F053351}"/>
              </a:ext>
            </a:extLst>
          </p:cNvPr>
          <p:cNvSpPr txBox="1"/>
          <p:nvPr/>
        </p:nvSpPr>
        <p:spPr>
          <a:xfrm>
            <a:off x="8582944" y="2439819"/>
            <a:ext cx="1371600" cy="849049"/>
          </a:xfrm>
          <a:prstGeom prst="rect">
            <a:avLst/>
          </a:prstGeom>
          <a:noFill/>
        </p:spPr>
        <p:txBody>
          <a:bodyPr wrap="square" rtlCol="0">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“Now showing slide 4.”</a:t>
            </a:r>
          </a:p>
        </p:txBody>
      </p:sp>
      <p:sp>
        <p:nvSpPr>
          <p:cNvPr id="29" name="Text Placeholder 10">
            <a:extLst>
              <a:ext uri="{FF2B5EF4-FFF2-40B4-BE49-F238E27FC236}">
                <a16:creationId xmlns:a16="http://schemas.microsoft.com/office/drawing/2014/main" id="{40F3D5A6-14EB-4BBB-AC69-644223E29D2D}"/>
              </a:ext>
            </a:extLst>
          </p:cNvPr>
          <p:cNvSpPr txBox="1">
            <a:spLocks/>
          </p:cNvSpPr>
          <p:nvPr/>
        </p:nvSpPr>
        <p:spPr>
          <a:xfrm>
            <a:off x="4241376" y="5711026"/>
            <a:ext cx="7665719" cy="537374"/>
          </a:xfrm>
          <a:prstGeom prst="rect">
            <a:avLst/>
          </a:prstGeom>
          <a:solidFill>
            <a:srgbClr val="153879"/>
          </a:solidFill>
          <a:ln>
            <a:solidFill>
              <a:schemeClr val="bg1">
                <a:lumMod val="65000"/>
              </a:schemeClr>
            </a:solidFill>
          </a:ln>
        </p:spPr>
        <p:txBody>
          <a:bodyPr lIns="274320" tIns="0" rIns="274320" bIns="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Webpage URL ]</a:t>
            </a:r>
          </a:p>
        </p:txBody>
      </p:sp>
      <p:grpSp>
        <p:nvGrpSpPr>
          <p:cNvPr id="26" name="Group 25">
            <a:extLst>
              <a:ext uri="{FF2B5EF4-FFF2-40B4-BE49-F238E27FC236}">
                <a16:creationId xmlns:a16="http://schemas.microsoft.com/office/drawing/2014/main" id="{52C6B633-54E9-4D67-90B5-C6D8D8199949}"/>
              </a:ext>
            </a:extLst>
          </p:cNvPr>
          <p:cNvGrpSpPr/>
          <p:nvPr/>
        </p:nvGrpSpPr>
        <p:grpSpPr>
          <a:xfrm>
            <a:off x="11506200" y="6324600"/>
            <a:ext cx="457200" cy="304800"/>
            <a:chOff x="8412480" y="6309360"/>
            <a:chExt cx="457200" cy="304800"/>
          </a:xfrm>
        </p:grpSpPr>
        <p:sp>
          <p:nvSpPr>
            <p:cNvPr id="27" name="Oval 26">
              <a:extLst>
                <a:ext uri="{FF2B5EF4-FFF2-40B4-BE49-F238E27FC236}">
                  <a16:creationId xmlns:a16="http://schemas.microsoft.com/office/drawing/2014/main" id="{33EAE272-DD88-45A7-AA1F-409B21BA7CFF}"/>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Slide Number Placeholder 3">
              <a:extLst>
                <a:ext uri="{FF2B5EF4-FFF2-40B4-BE49-F238E27FC236}">
                  <a16:creationId xmlns:a16="http://schemas.microsoft.com/office/drawing/2014/main" id="{D4751D68-83F2-4E5A-9038-4A1922CF3D1C}"/>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845122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83B9F65F-CE85-4B4A-8947-E9E59189992A}"/>
              </a:ext>
            </a:extLst>
          </p:cNvPr>
          <p:cNvSpPr txBox="1">
            <a:spLocks/>
          </p:cNvSpPr>
          <p:nvPr/>
        </p:nvSpPr>
        <p:spPr>
          <a:xfrm>
            <a:off x="4876800" y="1820862"/>
            <a:ext cx="3276600" cy="4351338"/>
          </a:xfrm>
          <a:prstGeom prst="rect">
            <a:avLst/>
          </a:prstGeom>
          <a:noFill/>
          <a:ln>
            <a:solidFill>
              <a:schemeClr val="bg1">
                <a:lumMod val="65000"/>
              </a:schemeClr>
            </a:solidFill>
          </a:ln>
        </p:spPr>
        <p:txBody>
          <a:bodyPr lIns="91440" tIns="2286000" rIns="91440" bIns="54864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US" b="1" dirty="0">
                <a:solidFill>
                  <a:srgbClr val="153879"/>
                </a:solidFill>
                <a:latin typeface="Arial" panose="020B0604020202020204" pitchFamily="34" charset="0"/>
                <a:cs typeface="Arial" panose="020B0604020202020204" pitchFamily="34" charset="0"/>
              </a:rPr>
              <a:t>Send an email </a:t>
            </a:r>
            <a:r>
              <a:rPr lang="en-US" dirty="0">
                <a:solidFill>
                  <a:srgbClr val="153879"/>
                </a:solidFill>
                <a:latin typeface="Arial" panose="020B0604020202020204" pitchFamily="34" charset="0"/>
                <a:cs typeface="Arial" panose="020B0604020202020204" pitchFamily="34" charset="0"/>
              </a:rPr>
              <a:t>to   [</a:t>
            </a: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 email address ] </a:t>
            </a:r>
          </a:p>
        </p:txBody>
      </p:sp>
      <p:grpSp>
        <p:nvGrpSpPr>
          <p:cNvPr id="12" name="Group 11">
            <a:extLst>
              <a:ext uri="{FF2B5EF4-FFF2-40B4-BE49-F238E27FC236}">
                <a16:creationId xmlns:a16="http://schemas.microsoft.com/office/drawing/2014/main" id="{67BEA9C4-F7C6-41B4-BFD6-14CC636F3DDB}"/>
              </a:ext>
            </a:extLst>
          </p:cNvPr>
          <p:cNvGrpSpPr/>
          <p:nvPr/>
        </p:nvGrpSpPr>
        <p:grpSpPr>
          <a:xfrm>
            <a:off x="11506200" y="6324600"/>
            <a:ext cx="457200" cy="304800"/>
            <a:chOff x="8412480" y="6309360"/>
            <a:chExt cx="457200" cy="304800"/>
          </a:xfrm>
        </p:grpSpPr>
        <p:sp>
          <p:nvSpPr>
            <p:cNvPr id="13" name="Oval 12">
              <a:extLst>
                <a:ext uri="{FF2B5EF4-FFF2-40B4-BE49-F238E27FC236}">
                  <a16:creationId xmlns:a16="http://schemas.microsoft.com/office/drawing/2014/main" id="{DDBBFEB4-F995-43FB-AFDA-6A2F95BD6C67}"/>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Slide Number Placeholder 3">
              <a:extLst>
                <a:ext uri="{FF2B5EF4-FFF2-40B4-BE49-F238E27FC236}">
                  <a16:creationId xmlns:a16="http://schemas.microsoft.com/office/drawing/2014/main" id="{FDC8BAB1-9303-4013-A089-86BEC58EE987}"/>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0" name="Title 2">
            <a:extLst>
              <a:ext uri="{FF2B5EF4-FFF2-40B4-BE49-F238E27FC236}">
                <a16:creationId xmlns:a16="http://schemas.microsoft.com/office/drawing/2014/main" id="{0C919993-0BDE-486D-B3AF-F4D7E1AF29C4}"/>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To report a technical issue…</a:t>
            </a:r>
          </a:p>
        </p:txBody>
      </p:sp>
      <p:sp>
        <p:nvSpPr>
          <p:cNvPr id="11" name="Text Placeholder 10">
            <a:extLst>
              <a:ext uri="{FF2B5EF4-FFF2-40B4-BE49-F238E27FC236}">
                <a16:creationId xmlns:a16="http://schemas.microsoft.com/office/drawing/2014/main" id="{9E43BAA3-0562-4DE7-94BE-AF89354F047B}"/>
              </a:ext>
            </a:extLst>
          </p:cNvPr>
          <p:cNvSpPr txBox="1">
            <a:spLocks/>
          </p:cNvSpPr>
          <p:nvPr/>
        </p:nvSpPr>
        <p:spPr>
          <a:xfrm>
            <a:off x="1447800" y="1820862"/>
            <a:ext cx="3276600" cy="4351338"/>
          </a:xfrm>
          <a:prstGeom prst="rect">
            <a:avLst/>
          </a:prstGeom>
          <a:noFill/>
          <a:ln>
            <a:solidFill>
              <a:schemeClr val="bg1">
                <a:lumMod val="65000"/>
              </a:schemeClr>
            </a:solidFill>
          </a:ln>
        </p:spPr>
        <p:txBody>
          <a:bodyPr lIns="91440" tIns="2286000" rIns="91440" bIns="54864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Type in              </a:t>
            </a:r>
            <a:r>
              <a:rPr kumimoji="0" lang="en-US" sz="2800" b="1"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Question box </a:t>
            </a:r>
            <a:r>
              <a:rPr kumimoji="0" lang="en-US" sz="280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on</a:t>
            </a:r>
            <a:r>
              <a:rPr kumimoji="0" lang="en-US" sz="2800" b="1"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 </a:t>
            </a:r>
            <a:r>
              <a:rPr lang="en-US" dirty="0">
                <a:solidFill>
                  <a:srgbClr val="153879"/>
                </a:solidFill>
                <a:latin typeface="Arial" panose="020B0604020202020204" pitchFamily="34" charset="0"/>
                <a:cs typeface="Arial" panose="020B0604020202020204" pitchFamily="34" charset="0"/>
              </a:rPr>
              <a:t>GoToWebinar Control Panel </a:t>
            </a:r>
          </a:p>
        </p:txBody>
      </p:sp>
      <p:sp>
        <p:nvSpPr>
          <p:cNvPr id="18" name="Speech Bubble: Oval 17">
            <a:extLst>
              <a:ext uri="{FF2B5EF4-FFF2-40B4-BE49-F238E27FC236}">
                <a16:creationId xmlns:a16="http://schemas.microsoft.com/office/drawing/2014/main" id="{BB61EE2A-A75A-4EF2-938B-AF9063B46CCF}"/>
              </a:ext>
            </a:extLst>
          </p:cNvPr>
          <p:cNvSpPr/>
          <p:nvPr/>
        </p:nvSpPr>
        <p:spPr>
          <a:xfrm flipH="1">
            <a:off x="2362200" y="2274257"/>
            <a:ext cx="1552889" cy="1352415"/>
          </a:xfrm>
          <a:prstGeom prst="wedgeEllipseCallout">
            <a:avLst>
              <a:gd name="adj1" fmla="val -41523"/>
              <a:gd name="adj2" fmla="val 49596"/>
            </a:avLst>
          </a:prstGeom>
          <a:solidFill>
            <a:schemeClr val="bg1"/>
          </a:solidFill>
          <a:ln w="76200">
            <a:solidFill>
              <a:srgbClr val="1F4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a:t>
            </a:r>
          </a:p>
        </p:txBody>
      </p:sp>
      <p:pic>
        <p:nvPicPr>
          <p:cNvPr id="20" name="Graphic 19" descr="Email">
            <a:extLst>
              <a:ext uri="{FF2B5EF4-FFF2-40B4-BE49-F238E27FC236}">
                <a16:creationId xmlns:a16="http://schemas.microsoft.com/office/drawing/2014/main" id="{88B98E39-E77E-409A-AA7E-662901BE68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112264"/>
            <a:ext cx="1676400" cy="1676400"/>
          </a:xfrm>
          <a:prstGeom prst="rect">
            <a:avLst/>
          </a:prstGeom>
        </p:spPr>
      </p:pic>
      <p:sp>
        <p:nvSpPr>
          <p:cNvPr id="2" name="Text Placeholder 10">
            <a:extLst>
              <a:ext uri="{FF2B5EF4-FFF2-40B4-BE49-F238E27FC236}">
                <a16:creationId xmlns:a16="http://schemas.microsoft.com/office/drawing/2014/main" id="{C5C54FE5-ECAE-47AD-B0FE-F52685EA5B11}"/>
              </a:ext>
            </a:extLst>
          </p:cNvPr>
          <p:cNvSpPr txBox="1">
            <a:spLocks/>
          </p:cNvSpPr>
          <p:nvPr/>
        </p:nvSpPr>
        <p:spPr>
          <a:xfrm>
            <a:off x="8305800" y="1820862"/>
            <a:ext cx="3276600" cy="4351338"/>
          </a:xfrm>
          <a:prstGeom prst="rect">
            <a:avLst/>
          </a:prstGeom>
          <a:noFill/>
          <a:ln>
            <a:solidFill>
              <a:schemeClr val="bg1">
                <a:lumMod val="65000"/>
              </a:schemeClr>
            </a:solidFill>
          </a:ln>
        </p:spPr>
        <p:txBody>
          <a:bodyPr lIns="91440" tIns="2286000" rIns="91440" bIns="54864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US" b="1" dirty="0">
                <a:solidFill>
                  <a:srgbClr val="153879"/>
                </a:solidFill>
                <a:latin typeface="Arial" panose="020B0604020202020204" pitchFamily="34" charset="0"/>
                <a:cs typeface="Arial" panose="020B0604020202020204" pitchFamily="34" charset="0"/>
              </a:rPr>
              <a:t>Call                        </a:t>
            </a:r>
            <a:r>
              <a:rPr kumimoji="0" lang="en-US" sz="28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 (###) ###-#### ] </a:t>
            </a:r>
          </a:p>
        </p:txBody>
      </p:sp>
      <p:pic>
        <p:nvPicPr>
          <p:cNvPr id="3" name="Graphic 2" descr="Telephone">
            <a:extLst>
              <a:ext uri="{FF2B5EF4-FFF2-40B4-BE49-F238E27FC236}">
                <a16:creationId xmlns:a16="http://schemas.microsoft.com/office/drawing/2014/main" id="{45F3BCAB-6ECF-4C33-9102-E0672CF44C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991600" y="2112264"/>
            <a:ext cx="1926336" cy="1926336"/>
          </a:xfrm>
          <a:prstGeom prst="rect">
            <a:avLst/>
          </a:prstGeom>
        </p:spPr>
      </p:pic>
    </p:spTree>
    <p:extLst>
      <p:ext uri="{BB962C8B-B14F-4D97-AF65-F5344CB8AC3E}">
        <p14:creationId xmlns:p14="http://schemas.microsoft.com/office/powerpoint/2010/main" val="1546945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D2E8BF0-34C2-4C50-89A3-FCD25B76A957}"/>
              </a:ext>
            </a:extLst>
          </p:cNvPr>
          <p:cNvGrpSpPr/>
          <p:nvPr/>
        </p:nvGrpSpPr>
        <p:grpSpPr>
          <a:xfrm>
            <a:off x="7924800" y="73177"/>
            <a:ext cx="3946114" cy="6784823"/>
            <a:chOff x="8155460" y="40404"/>
            <a:chExt cx="3946114" cy="6784823"/>
          </a:xfrm>
        </p:grpSpPr>
        <p:pic>
          <p:nvPicPr>
            <p:cNvPr id="27" name="Picture 26">
              <a:extLst>
                <a:ext uri="{FF2B5EF4-FFF2-40B4-BE49-F238E27FC236}">
                  <a16:creationId xmlns:a16="http://schemas.microsoft.com/office/drawing/2014/main" id="{071B4326-4182-40DA-A069-47534F8DF24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155460" y="40404"/>
              <a:ext cx="3946114" cy="6784823"/>
            </a:xfrm>
            <a:prstGeom prst="rect">
              <a:avLst/>
            </a:prstGeom>
          </p:spPr>
        </p:pic>
        <p:pic>
          <p:nvPicPr>
            <p:cNvPr id="28" name="Picture 27">
              <a:extLst>
                <a:ext uri="{FF2B5EF4-FFF2-40B4-BE49-F238E27FC236}">
                  <a16:creationId xmlns:a16="http://schemas.microsoft.com/office/drawing/2014/main" id="{98B8BE1B-46FF-47AE-AE81-43721D70F458}"/>
                </a:ext>
              </a:extLst>
            </p:cNvPr>
            <p:cNvPicPr>
              <a:picLocks noChangeAspect="1"/>
            </p:cNvPicPr>
            <p:nvPr/>
          </p:nvPicPr>
          <p:blipFill rotWithShape="1">
            <a:blip r:embed="rId4">
              <a:extLst>
                <a:ext uri="{28A0092B-C50C-407E-A947-70E740481C1C}">
                  <a14:useLocalDpi xmlns:a14="http://schemas.microsoft.com/office/drawing/2010/main" val="0"/>
                </a:ext>
              </a:extLst>
            </a:blip>
            <a:srcRect l="7094" t="24188" r="85819" b="71628"/>
            <a:stretch/>
          </p:blipFill>
          <p:spPr>
            <a:xfrm>
              <a:off x="8517410" y="1610659"/>
              <a:ext cx="266700" cy="271462"/>
            </a:xfrm>
            <a:prstGeom prst="rect">
              <a:avLst/>
            </a:prstGeom>
          </p:spPr>
        </p:pic>
      </p:grpSp>
      <p:sp>
        <p:nvSpPr>
          <p:cNvPr id="33" name="Text Placeholder 8">
            <a:extLst>
              <a:ext uri="{FF2B5EF4-FFF2-40B4-BE49-F238E27FC236}">
                <a16:creationId xmlns:a16="http://schemas.microsoft.com/office/drawing/2014/main" id="{9A31AFA7-57AE-4595-8D70-BD93E81CA605}"/>
              </a:ext>
            </a:extLst>
          </p:cNvPr>
          <p:cNvSpPr txBox="1">
            <a:spLocks/>
          </p:cNvSpPr>
          <p:nvPr/>
        </p:nvSpPr>
        <p:spPr>
          <a:xfrm>
            <a:off x="5257800" y="2167128"/>
            <a:ext cx="1106424" cy="2176272"/>
          </a:xfrm>
          <a:prstGeom prst="rect">
            <a:avLst/>
          </a:prstGeom>
          <a:solidFill>
            <a:schemeClr val="bg1"/>
          </a:solidFill>
          <a:ln w="28575">
            <a:solidFill>
              <a:srgbClr val="0070C0"/>
            </a:solidFill>
            <a:prstDash val="sysDash"/>
          </a:ln>
        </p:spPr>
        <p:txBody>
          <a:bodyPr lIns="274320" tIns="91440" rIns="274320" bIns="274320" anchor="b"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38" name="Straight Arrow Connector 37">
            <a:extLst>
              <a:ext uri="{FF2B5EF4-FFF2-40B4-BE49-F238E27FC236}">
                <a16:creationId xmlns:a16="http://schemas.microsoft.com/office/drawing/2014/main" id="{C35035FC-B39F-4E9A-9BB0-AADC71C0A065}"/>
              </a:ext>
            </a:extLst>
          </p:cNvPr>
          <p:cNvCxnSpPr/>
          <p:nvPr/>
        </p:nvCxnSpPr>
        <p:spPr>
          <a:xfrm>
            <a:off x="6400800" y="2803456"/>
            <a:ext cx="1709928" cy="0"/>
          </a:xfrm>
          <a:prstGeom prst="straightConnector1">
            <a:avLst/>
          </a:prstGeom>
          <a:ln w="38100">
            <a:solidFill>
              <a:srgbClr val="0070C0"/>
            </a:solidFill>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58DADDF-3906-4006-B4BC-E80B5011D9B1}"/>
              </a:ext>
            </a:extLst>
          </p:cNvPr>
          <p:cNvGrpSpPr/>
          <p:nvPr/>
        </p:nvGrpSpPr>
        <p:grpSpPr>
          <a:xfrm>
            <a:off x="8109527" y="76200"/>
            <a:ext cx="3566160" cy="6649657"/>
            <a:chOff x="8354413" y="76200"/>
            <a:chExt cx="3566160" cy="6649657"/>
          </a:xfrm>
        </p:grpSpPr>
        <p:sp>
          <p:nvSpPr>
            <p:cNvPr id="37" name="Text Placeholder 8">
              <a:extLst>
                <a:ext uri="{FF2B5EF4-FFF2-40B4-BE49-F238E27FC236}">
                  <a16:creationId xmlns:a16="http://schemas.microsoft.com/office/drawing/2014/main" id="{6368FCAE-EE64-42D8-B49C-8B8BED48932A}"/>
                </a:ext>
              </a:extLst>
            </p:cNvPr>
            <p:cNvSpPr txBox="1">
              <a:spLocks/>
            </p:cNvSpPr>
            <p:nvPr/>
          </p:nvSpPr>
          <p:spPr>
            <a:xfrm>
              <a:off x="8354413" y="76200"/>
              <a:ext cx="3566160" cy="6649657"/>
            </a:xfrm>
            <a:prstGeom prst="rect">
              <a:avLst/>
            </a:prstGeom>
            <a:noFill/>
            <a:ln w="28575">
              <a:solidFill>
                <a:srgbClr val="0070C0"/>
              </a:solidFill>
              <a:prstDash val="sysDash"/>
            </a:ln>
          </p:spPr>
          <p:txBody>
            <a:bodyPr lIns="274320" tIns="91440" rIns="274320" bIns="274320" anchor="b" anchorCtr="0"/>
            <a:lstStyle>
              <a:defPPr>
                <a:defRPr lang="en-US"/>
              </a:defPPr>
              <a:lvl1pPr marR="0" lvl="0" indent="0"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881C0840-353E-4529-AA5C-1C7A4B67A498}"/>
                </a:ext>
              </a:extLst>
            </p:cNvPr>
            <p:cNvSpPr txBox="1"/>
            <p:nvPr/>
          </p:nvSpPr>
          <p:spPr>
            <a:xfrm>
              <a:off x="9448800" y="3017520"/>
              <a:ext cx="2249424" cy="182880"/>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7" name="Group 6">
            <a:extLst>
              <a:ext uri="{FF2B5EF4-FFF2-40B4-BE49-F238E27FC236}">
                <a16:creationId xmlns:a16="http://schemas.microsoft.com/office/drawing/2014/main" id="{2C034653-A67B-4726-84D8-F9708256DAA4}"/>
              </a:ext>
            </a:extLst>
          </p:cNvPr>
          <p:cNvGrpSpPr/>
          <p:nvPr/>
        </p:nvGrpSpPr>
        <p:grpSpPr>
          <a:xfrm>
            <a:off x="5268748" y="2203571"/>
            <a:ext cx="1050969" cy="2124671"/>
            <a:chOff x="5568370" y="2109119"/>
            <a:chExt cx="1050969" cy="2124671"/>
          </a:xfrm>
        </p:grpSpPr>
        <p:grpSp>
          <p:nvGrpSpPr>
            <p:cNvPr id="34" name="Group 33">
              <a:extLst>
                <a:ext uri="{FF2B5EF4-FFF2-40B4-BE49-F238E27FC236}">
                  <a16:creationId xmlns:a16="http://schemas.microsoft.com/office/drawing/2014/main" id="{28E3CD9E-9BF5-4054-A3C6-E5AAEEBF345F}"/>
                </a:ext>
              </a:extLst>
            </p:cNvPr>
            <p:cNvGrpSpPr>
              <a:grpSpLocks noChangeAspect="1"/>
            </p:cNvGrpSpPr>
            <p:nvPr/>
          </p:nvGrpSpPr>
          <p:grpSpPr>
            <a:xfrm>
              <a:off x="5568370" y="2109119"/>
              <a:ext cx="1050969" cy="2124671"/>
              <a:chOff x="4192073" y="-222348"/>
              <a:chExt cx="5069711" cy="10249080"/>
            </a:xfrm>
          </p:grpSpPr>
          <p:pic>
            <p:nvPicPr>
              <p:cNvPr id="35" name="Picture 34">
                <a:extLst>
                  <a:ext uri="{FF2B5EF4-FFF2-40B4-BE49-F238E27FC236}">
                    <a16:creationId xmlns:a16="http://schemas.microsoft.com/office/drawing/2014/main" id="{31EEF518-2110-4A74-B503-676A82C405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42" r="7810"/>
              <a:stretch/>
            </p:blipFill>
            <p:spPr>
              <a:xfrm>
                <a:off x="4192073" y="-222348"/>
                <a:ext cx="5069711" cy="10249080"/>
              </a:xfrm>
              <a:prstGeom prst="rect">
                <a:avLst/>
              </a:prstGeom>
            </p:spPr>
          </p:pic>
          <p:pic>
            <p:nvPicPr>
              <p:cNvPr id="36" name="Picture 35">
                <a:extLst>
                  <a:ext uri="{FF2B5EF4-FFF2-40B4-BE49-F238E27FC236}">
                    <a16:creationId xmlns:a16="http://schemas.microsoft.com/office/drawing/2014/main" id="{D744700E-F15C-41BF-AAF0-A0ABF447BA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94" t="24188" r="85819" b="71628"/>
              <a:stretch/>
            </p:blipFill>
            <p:spPr>
              <a:xfrm>
                <a:off x="4368993" y="2261334"/>
                <a:ext cx="402874" cy="410068"/>
              </a:xfrm>
              <a:prstGeom prst="rect">
                <a:avLst/>
              </a:prstGeom>
            </p:spPr>
          </p:pic>
        </p:grpSp>
        <p:sp>
          <p:nvSpPr>
            <p:cNvPr id="6" name="TextBox 5">
              <a:extLst>
                <a:ext uri="{FF2B5EF4-FFF2-40B4-BE49-F238E27FC236}">
                  <a16:creationId xmlns:a16="http://schemas.microsoft.com/office/drawing/2014/main" id="{992EC17D-5389-4D75-8984-A1C03D2D642B}"/>
                </a:ext>
              </a:extLst>
            </p:cNvPr>
            <p:cNvSpPr txBox="1"/>
            <p:nvPr/>
          </p:nvSpPr>
          <p:spPr>
            <a:xfrm>
              <a:off x="5881944" y="3035808"/>
              <a:ext cx="694944" cy="5486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338C5752-877E-48DD-9AB3-2AEABD3AEBD4}"/>
              </a:ext>
            </a:extLst>
          </p:cNvPr>
          <p:cNvGrpSpPr/>
          <p:nvPr/>
        </p:nvGrpSpPr>
        <p:grpSpPr>
          <a:xfrm>
            <a:off x="11506200" y="6324600"/>
            <a:ext cx="457200" cy="304800"/>
            <a:chOff x="8412480" y="6309360"/>
            <a:chExt cx="457200" cy="304800"/>
          </a:xfrm>
        </p:grpSpPr>
        <p:sp>
          <p:nvSpPr>
            <p:cNvPr id="21" name="Oval 20">
              <a:extLst>
                <a:ext uri="{FF2B5EF4-FFF2-40B4-BE49-F238E27FC236}">
                  <a16:creationId xmlns:a16="http://schemas.microsoft.com/office/drawing/2014/main" id="{A3E5B79C-281D-4EF5-9190-159E8C5BFA81}"/>
                </a:ext>
              </a:extLst>
            </p:cNvPr>
            <p:cNvSpPr/>
            <p:nvPr/>
          </p:nvSpPr>
          <p:spPr>
            <a:xfrm>
              <a:off x="8519160" y="630936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Slide Number Placeholder 3">
              <a:extLst>
                <a:ext uri="{FF2B5EF4-FFF2-40B4-BE49-F238E27FC236}">
                  <a16:creationId xmlns:a16="http://schemas.microsoft.com/office/drawing/2014/main" id="{175A4550-E7BA-4B1A-BFD9-1A91DEC0C557}"/>
                </a:ext>
              </a:extLst>
            </p:cNvPr>
            <p:cNvSpPr txBox="1">
              <a:spLocks/>
            </p:cNvSpPr>
            <p:nvPr/>
          </p:nvSpPr>
          <p:spPr>
            <a:xfrm>
              <a:off x="8412480" y="6309360"/>
              <a:ext cx="457200" cy="27432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fld id="{60B97012-0F89-47F0-A4E4-7FD79E709386}"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itle 2">
            <a:extLst>
              <a:ext uri="{FF2B5EF4-FFF2-40B4-BE49-F238E27FC236}">
                <a16:creationId xmlns:a16="http://schemas.microsoft.com/office/drawing/2014/main" id="{6BC845FA-CC7D-4DDA-AB40-A008B3FBC0DB}"/>
              </a:ext>
            </a:extLst>
          </p:cNvPr>
          <p:cNvSpPr txBox="1">
            <a:spLocks/>
          </p:cNvSpPr>
          <p:nvPr/>
        </p:nvSpPr>
        <p:spPr>
          <a:xfrm>
            <a:off x="1219200" y="304800"/>
            <a:ext cx="105664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GoToWebinar Control Panel</a:t>
            </a:r>
          </a:p>
        </p:txBody>
      </p:sp>
      <p:pic>
        <p:nvPicPr>
          <p:cNvPr id="4" name="Graphic 3" descr="Monitor">
            <a:extLst>
              <a:ext uri="{FF2B5EF4-FFF2-40B4-BE49-F238E27FC236}">
                <a16:creationId xmlns:a16="http://schemas.microsoft.com/office/drawing/2014/main" id="{A0B27D3D-4DA9-4E9E-9C1A-AB02BB79FB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1609" y="762000"/>
            <a:ext cx="6019791" cy="6019791"/>
          </a:xfrm>
          <a:prstGeom prst="rect">
            <a:avLst/>
          </a:prstGeom>
        </p:spPr>
      </p:pic>
      <p:sp>
        <p:nvSpPr>
          <p:cNvPr id="9" name="Arrow: Right 8">
            <a:extLst>
              <a:ext uri="{FF2B5EF4-FFF2-40B4-BE49-F238E27FC236}">
                <a16:creationId xmlns:a16="http://schemas.microsoft.com/office/drawing/2014/main" id="{632D39BE-F14B-4AE7-BFA4-ED35EF572507}"/>
              </a:ext>
            </a:extLst>
          </p:cNvPr>
          <p:cNvSpPr/>
          <p:nvPr/>
        </p:nvSpPr>
        <p:spPr>
          <a:xfrm>
            <a:off x="7914300" y="4495800"/>
            <a:ext cx="664474" cy="47585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85DC2D4F-EEC8-4F0D-AFE7-494CAD48B90F}"/>
              </a:ext>
            </a:extLst>
          </p:cNvPr>
          <p:cNvSpPr/>
          <p:nvPr/>
        </p:nvSpPr>
        <p:spPr>
          <a:xfrm>
            <a:off x="10979897" y="5029200"/>
            <a:ext cx="609600" cy="304800"/>
          </a:xfrm>
          <a:prstGeom prst="rect">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6506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FDOT Theme">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rgbClr val="153879"/>
        </a:solidFill>
        <a:ln>
          <a:noFill/>
        </a:ln>
        <a:effectLst/>
      </a:spPr>
      <a:body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RC_theme" id="{A7175390-DF83-466A-9C83-B62EBF498C1C}" vid="{52629A61-70AC-4558-8F2F-BD381EA54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themeOverride>
</file>

<file path=ppt/theme/themeOverride2.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themeOverride>
</file>

<file path=ppt/theme/themeOverride3.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themeOverride>
</file>

<file path=ppt/theme/themeOverride4.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87B0C9171DC34990EB49D1908ED2AB" ma:contentTypeVersion="" ma:contentTypeDescription="Create a new document." ma:contentTypeScope="" ma:versionID="4a44dc10245e6c870f71c5a1f6bb1fe0">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661391-B2DE-4B91-950E-811BC4E92986}">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11A2C68-923F-489D-87F1-4A320178E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6E77DBF-0183-45D2-A685-5D1A40D99B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5406</TotalTime>
  <Words>4719</Words>
  <Application>Microsoft Office PowerPoint</Application>
  <PresentationFormat>Widescreen</PresentationFormat>
  <Paragraphs>625</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Symbol</vt:lpstr>
      <vt:lpstr>Wingdings 2</vt:lpstr>
      <vt:lpstr>FDOT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FDOT Presentation Template - Option 1</dc:title>
  <dc:creator>rt826cm</dc:creator>
  <cp:lastModifiedBy>Tammy Vrana</cp:lastModifiedBy>
  <cp:revision>379</cp:revision>
  <cp:lastPrinted>2020-11-29T14:35:56Z</cp:lastPrinted>
  <dcterms:created xsi:type="dcterms:W3CDTF">2013-02-15T23:23:43Z</dcterms:created>
  <dcterms:modified xsi:type="dcterms:W3CDTF">2020-11-29T14:53:15Z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0x0101001D87B0C9171DC34990EB49D1908ED2AB</vt:lpwstr>
  </property>
</Properties>
</file>