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63" r:id="rId4"/>
    <p:sldId id="262" r:id="rId5"/>
    <p:sldId id="265" r:id="rId6"/>
    <p:sldId id="264" r:id="rId7"/>
    <p:sldId id="261" r:id="rId8"/>
    <p:sldId id="266" r:id="rId9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1C4384"/>
    <a:srgbClr val="DAE3F3"/>
    <a:srgbClr val="FFFFFF"/>
    <a:srgbClr val="FF6600"/>
    <a:srgbClr val="FF3300"/>
    <a:srgbClr val="EAECEC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8" d="100"/>
          <a:sy n="98" d="100"/>
        </p:scale>
        <p:origin x="15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6BF6A-034E-4702-8A3C-4367100DB1C8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E26ED1-07B4-4532-BECC-EACC2ED9A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08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8A985-C651-4210-9FF4-D178F54306E7}" type="datetime1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Attendee Guide for the GoToWebinar Meeting Platform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0181-2A66-4737-9C72-225B1F3D7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9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8CCA6-4E9F-41DB-827F-A166E4892494}" type="datetime1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Attendee Guide for the GoToWebinar Meeting Platform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0181-2A66-4737-9C72-225B1F3D7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72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7E2D0-8320-4899-8B13-091221D90667}" type="datetime1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Attendee Guide for the GoToWebinar Meeting Platform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0181-2A66-4737-9C72-225B1F3D7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00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A8F0A-6F40-4E65-B7EB-E3847A49FCC2}" type="datetime1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Attendee Guide for the GoToWebinar Meeting Platform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0181-2A66-4737-9C72-225B1F3D7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5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9D60-9647-4973-BA80-9BD5FE1A5935}" type="datetime1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Attendee Guide for the GoToWebinar Meeting Platform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0181-2A66-4737-9C72-225B1F3D7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11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978D0-DE5C-4A25-9619-79693CC088C2}" type="datetime1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Attendee Guide for the GoToWebinar Meeting Platform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0181-2A66-4737-9C72-225B1F3D7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874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03DEF-5734-4C53-A440-AE5EF71692E4}" type="datetime1">
              <a:rPr lang="en-US" smtClean="0"/>
              <a:t>6/9/2020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Attendee Guide for the GoToWebinar Meeting Platform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0181-2A66-4737-9C72-225B1F3D7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003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ED680-3040-4069-8A9A-30606A6AC65F}" type="datetime1">
              <a:rPr lang="en-US" smtClean="0"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Attendee Guide for the GoToWebinar Meeting Platform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0181-2A66-4737-9C72-225B1F3D7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51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BE54-2C5E-4B49-B655-33B23C9D1FC2}" type="datetime1">
              <a:rPr lang="en-US" smtClean="0"/>
              <a:t>6/9/2020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Attendee Guide for the GoToWebinar Meeting Platform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0181-2A66-4737-9C72-225B1F3D7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53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69C5-B005-4287-B56F-99831A29BE7D}" type="datetime1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Attendee Guide for the GoToWebinar Meeting Platform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0181-2A66-4737-9C72-225B1F3D7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44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5AC4-D28A-48B7-B087-C3FBA5BBB202}" type="datetime1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Attendee Guide for the GoToWebinar Meeting Platform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0181-2A66-4737-9C72-225B1F3D7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92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EC3CE-B7ED-4548-9E9E-117E264C16A2}" type="datetime1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Attendee Guide for the GoToWebinar Meeting Platform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30181-2A66-4737-9C72-225B1F3D7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15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3.svg"/><Relationship Id="rId7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14.svg"/><Relationship Id="rId4" Type="http://schemas.openxmlformats.org/officeDocument/2006/relationships/image" Target="../media/image4.png"/><Relationship Id="rId9" Type="http://schemas.openxmlformats.org/officeDocument/2006/relationships/image" Target="../media/image16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8.svg"/><Relationship Id="rId7" Type="http://schemas.openxmlformats.org/officeDocument/2006/relationships/image" Target="../media/image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svg"/><Relationship Id="rId4" Type="http://schemas.openxmlformats.org/officeDocument/2006/relationships/image" Target="../media/image19.png"/><Relationship Id="rId9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image" Target="../media/image26.svg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36.svg"/><Relationship Id="rId3" Type="http://schemas.openxmlformats.org/officeDocument/2006/relationships/image" Target="../media/image28.svg"/><Relationship Id="rId7" Type="http://schemas.openxmlformats.org/officeDocument/2006/relationships/image" Target="../media/image32.svg"/><Relationship Id="rId12" Type="http://schemas.openxmlformats.org/officeDocument/2006/relationships/image" Target="../media/image35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11" Type="http://schemas.openxmlformats.org/officeDocument/2006/relationships/image" Target="../media/image34.svg"/><Relationship Id="rId5" Type="http://schemas.openxmlformats.org/officeDocument/2006/relationships/image" Target="../media/image30.svg"/><Relationship Id="rId15" Type="http://schemas.openxmlformats.org/officeDocument/2006/relationships/image" Target="../media/image38.svg"/><Relationship Id="rId10" Type="http://schemas.openxmlformats.org/officeDocument/2006/relationships/image" Target="../media/image33.png"/><Relationship Id="rId4" Type="http://schemas.openxmlformats.org/officeDocument/2006/relationships/image" Target="../media/image29.png"/><Relationship Id="rId9" Type="http://schemas.openxmlformats.org/officeDocument/2006/relationships/image" Target="../media/image18.svg"/><Relationship Id="rId14" Type="http://schemas.openxmlformats.org/officeDocument/2006/relationships/image" Target="../media/image3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43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2AD67FD-ED77-449D-9029-E7F8A9523833}"/>
              </a:ext>
            </a:extLst>
          </p:cNvPr>
          <p:cNvSpPr txBox="1"/>
          <p:nvPr/>
        </p:nvSpPr>
        <p:spPr>
          <a:xfrm>
            <a:off x="866347" y="1833272"/>
            <a:ext cx="6727049" cy="2468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  <a:spcAft>
                <a:spcPts val="2000"/>
              </a:spcAft>
            </a:pPr>
            <a:r>
              <a:rPr lang="en-US" sz="3250" dirty="0">
                <a:solidFill>
                  <a:srgbClr val="FFFFFF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Virtual Public Meeting</a:t>
            </a:r>
          </a:p>
          <a:p>
            <a:pPr>
              <a:lnSpc>
                <a:spcPct val="90000"/>
              </a:lnSpc>
            </a:pPr>
            <a:r>
              <a:rPr lang="en-US" sz="8000" spc="70" dirty="0">
                <a:solidFill>
                  <a:srgbClr val="FFFFFF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Attendee Guide </a:t>
            </a:r>
          </a:p>
          <a:p>
            <a:pPr>
              <a:lnSpc>
                <a:spcPct val="90000"/>
              </a:lnSpc>
            </a:pPr>
            <a:r>
              <a:rPr lang="en-US" sz="3250" dirty="0">
                <a:solidFill>
                  <a:srgbClr val="FFFFFF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For the GoToWebinar Meeting Platform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A86A07D-3CA9-4BAF-A2C7-4F06E7A28F3E}"/>
              </a:ext>
            </a:extLst>
          </p:cNvPr>
          <p:cNvCxnSpPr>
            <a:cxnSpLocks/>
          </p:cNvCxnSpPr>
          <p:nvPr/>
        </p:nvCxnSpPr>
        <p:spPr>
          <a:xfrm>
            <a:off x="10394729" y="-446857"/>
            <a:ext cx="0" cy="8321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FF93857-BFDE-429E-A3A0-DA1E18B42D4E}"/>
              </a:ext>
            </a:extLst>
          </p:cNvPr>
          <p:cNvGrpSpPr/>
          <p:nvPr/>
        </p:nvGrpSpPr>
        <p:grpSpPr>
          <a:xfrm>
            <a:off x="5867165" y="438200"/>
            <a:ext cx="3877787" cy="6980262"/>
            <a:chOff x="5963421" y="522424"/>
            <a:chExt cx="3877787" cy="6980262"/>
          </a:xfrm>
        </p:grpSpPr>
        <p:pic>
          <p:nvPicPr>
            <p:cNvPr id="20" name="Graphic 19" descr="Monitor">
              <a:extLst>
                <a:ext uri="{FF2B5EF4-FFF2-40B4-BE49-F238E27FC236}">
                  <a16:creationId xmlns:a16="http://schemas.microsoft.com/office/drawing/2014/main" id="{497A08F2-F95D-4634-9E37-A8956FA635B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708612" y="522424"/>
              <a:ext cx="2132596" cy="2132596"/>
            </a:xfrm>
            <a:prstGeom prst="rect">
              <a:avLst/>
            </a:prstGeom>
          </p:spPr>
        </p:pic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86154D9-FDAC-4830-8FD6-E008836FAE7B}"/>
                </a:ext>
              </a:extLst>
            </p:cNvPr>
            <p:cNvSpPr/>
            <p:nvPr/>
          </p:nvSpPr>
          <p:spPr>
            <a:xfrm>
              <a:off x="8033191" y="965838"/>
              <a:ext cx="1492277" cy="9790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5783A5B4-899F-455C-9E22-EBD487B57AA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46387" y="1088806"/>
              <a:ext cx="1470666" cy="735333"/>
            </a:xfrm>
            <a:prstGeom prst="rect">
              <a:avLst/>
            </a:prstGeom>
          </p:spPr>
        </p:pic>
        <p:pic>
          <p:nvPicPr>
            <p:cNvPr id="22" name="Graphic 21" descr="Tablet">
              <a:extLst>
                <a:ext uri="{FF2B5EF4-FFF2-40B4-BE49-F238E27FC236}">
                  <a16:creationId xmlns:a16="http://schemas.microsoft.com/office/drawing/2014/main" id="{BE024C09-2B41-4841-9B2F-DC270D08B3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7868537" y="2472182"/>
              <a:ext cx="1818807" cy="1818807"/>
            </a:xfrm>
            <a:prstGeom prst="rect">
              <a:avLst/>
            </a:prstGeom>
          </p:spPr>
        </p:pic>
        <p:pic>
          <p:nvPicPr>
            <p:cNvPr id="24" name="Graphic 23" descr="Telephone">
              <a:extLst>
                <a:ext uri="{FF2B5EF4-FFF2-40B4-BE49-F238E27FC236}">
                  <a16:creationId xmlns:a16="http://schemas.microsoft.com/office/drawing/2014/main" id="{8991DA0A-82E2-4278-A58D-F8049F3F712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783473" y="5512360"/>
              <a:ext cx="1983304" cy="1983304"/>
            </a:xfrm>
            <a:prstGeom prst="rect">
              <a:avLst/>
            </a:prstGeom>
          </p:spPr>
        </p:pic>
        <p:pic>
          <p:nvPicPr>
            <p:cNvPr id="26" name="Graphic 25" descr="Smart Phone">
              <a:extLst>
                <a:ext uri="{FF2B5EF4-FFF2-40B4-BE49-F238E27FC236}">
                  <a16:creationId xmlns:a16="http://schemas.microsoft.com/office/drawing/2014/main" id="{5EE21356-6E17-4CF7-84F6-B3CF7ED8526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8105910" y="4341291"/>
              <a:ext cx="1359695" cy="1359695"/>
            </a:xfrm>
            <a:prstGeom prst="rect">
              <a:avLst/>
            </a:prstGeom>
          </p:spPr>
        </p:pic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04C3F6E-CA15-479D-8255-EA70FDBA70D9}"/>
                </a:ext>
              </a:extLst>
            </p:cNvPr>
            <p:cNvSpPr/>
            <p:nvPr/>
          </p:nvSpPr>
          <p:spPr>
            <a:xfrm>
              <a:off x="8351059" y="2751163"/>
              <a:ext cx="843429" cy="12776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9" name="Picture 28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33797687-B9E8-4AF4-958C-302086D4D2B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95884" y="3145796"/>
              <a:ext cx="790965" cy="395483"/>
            </a:xfrm>
            <a:prstGeom prst="rect">
              <a:avLst/>
            </a:prstGeom>
          </p:spPr>
        </p:pic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35C77F2-C09C-4BA4-9B94-F758D5A13BBF}"/>
                </a:ext>
              </a:extLst>
            </p:cNvPr>
            <p:cNvSpPr/>
            <p:nvPr/>
          </p:nvSpPr>
          <p:spPr>
            <a:xfrm>
              <a:off x="8526850" y="4556904"/>
              <a:ext cx="527394" cy="9276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1" name="Picture 30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6FB7B9C3-5588-4138-A8D9-016A386E41D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51097" y="4877613"/>
              <a:ext cx="480539" cy="240270"/>
            </a:xfrm>
            <a:prstGeom prst="rect">
              <a:avLst/>
            </a:prstGeom>
          </p:spPr>
        </p:pic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0DE0C51C-3FBA-4ED3-8E39-C1737B252681}"/>
                </a:ext>
              </a:extLst>
            </p:cNvPr>
            <p:cNvGrpSpPr/>
            <p:nvPr/>
          </p:nvGrpSpPr>
          <p:grpSpPr>
            <a:xfrm>
              <a:off x="5963421" y="5519382"/>
              <a:ext cx="1983304" cy="1983304"/>
              <a:chOff x="5523409" y="5773314"/>
              <a:chExt cx="1983304" cy="1983304"/>
            </a:xfrm>
          </p:grpSpPr>
          <p:pic>
            <p:nvPicPr>
              <p:cNvPr id="33" name="Graphic 32" descr="Postit Notes 3">
                <a:extLst>
                  <a:ext uri="{FF2B5EF4-FFF2-40B4-BE49-F238E27FC236}">
                    <a16:creationId xmlns:a16="http://schemas.microsoft.com/office/drawing/2014/main" id="{D2C3C399-AF4D-4065-9B7B-7AD0BA32965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/>
              </a:stretch>
            </p:blipFill>
            <p:spPr>
              <a:xfrm rot="19853772">
                <a:off x="5523409" y="5773314"/>
                <a:ext cx="1983304" cy="1983304"/>
              </a:xfrm>
              <a:prstGeom prst="rect">
                <a:avLst/>
              </a:prstGeom>
            </p:spPr>
          </p:pic>
          <p:pic>
            <p:nvPicPr>
              <p:cNvPr id="38" name="Picture 37" descr="A picture containing table&#10;&#10;Description automatically generated">
                <a:extLst>
                  <a:ext uri="{FF2B5EF4-FFF2-40B4-BE49-F238E27FC236}">
                    <a16:creationId xmlns:a16="http://schemas.microsoft.com/office/drawing/2014/main" id="{C25268AD-BE18-4F19-B71A-0A2A99B93AD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22001" y="6024440"/>
                <a:ext cx="1163842" cy="1225755"/>
              </a:xfrm>
              <a:prstGeom prst="rect">
                <a:avLst/>
              </a:prstGeom>
            </p:spPr>
          </p:pic>
          <p:pic>
            <p:nvPicPr>
              <p:cNvPr id="39" name="Picture 38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99DF2180-5F1A-4D6D-AE7C-DD8CAB110E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1262184">
                <a:off x="6020814" y="6208624"/>
                <a:ext cx="782500" cy="391251"/>
              </a:xfrm>
              <a:prstGeom prst="rect">
                <a:avLst/>
              </a:prstGeom>
            </p:spPr>
          </p:pic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3F3D0EE6-ED1E-4CCB-879C-F72171DD1A21}"/>
                  </a:ext>
                </a:extLst>
              </p:cNvPr>
              <p:cNvSpPr txBox="1"/>
              <p:nvPr/>
            </p:nvSpPr>
            <p:spPr>
              <a:xfrm rot="21223595">
                <a:off x="5867891" y="6620610"/>
                <a:ext cx="111919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spc="50" dirty="0">
                    <a:solidFill>
                      <a:srgbClr val="1C4384"/>
                    </a:solidFill>
                  </a:rPr>
                  <a:t>###-###-####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8073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2278A2ED-6BB3-4282-BE34-F4DA8A157A8E}"/>
              </a:ext>
            </a:extLst>
          </p:cNvPr>
          <p:cNvSpPr txBox="1">
            <a:spLocks/>
          </p:cNvSpPr>
          <p:nvPr/>
        </p:nvSpPr>
        <p:spPr>
          <a:xfrm>
            <a:off x="652521" y="4753625"/>
            <a:ext cx="4289301" cy="2420982"/>
          </a:xfrm>
          <a:prstGeom prst="rect">
            <a:avLst/>
          </a:prstGeom>
          <a:solidFill>
            <a:srgbClr val="5789DB"/>
          </a:solidFill>
          <a:ln>
            <a:solidFill>
              <a:srgbClr val="5789DB"/>
            </a:solidFill>
          </a:ln>
          <a:effectLst/>
        </p:spPr>
        <p:txBody>
          <a:bodyPr lIns="274320" tIns="1280160" rIns="274320" bIns="54864" anchor="t" anchorCtr="0"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bg1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Virtual public meetings are recorded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C85658E8-67E0-4922-99BA-44DE8AB44E00}"/>
              </a:ext>
            </a:extLst>
          </p:cNvPr>
          <p:cNvSpPr txBox="1">
            <a:spLocks/>
          </p:cNvSpPr>
          <p:nvPr/>
        </p:nvSpPr>
        <p:spPr>
          <a:xfrm>
            <a:off x="5185658" y="4753625"/>
            <a:ext cx="4192999" cy="242098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lIns="228600" tIns="91440" rIns="228600" bIns="54864" anchor="ctr" anchorCtr="0"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A link to the recording will </a:t>
            </a:r>
            <a:r>
              <a:rPr lang="en-US" sz="27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be emailed to everyone who </a:t>
            </a:r>
            <a:r>
              <a:rPr lang="en-US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registers for the meeting. It will also be posted at &lt;</a:t>
            </a:r>
            <a:r>
              <a:rPr lang="en-US" sz="2700" b="1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project webpage</a:t>
            </a:r>
            <a:r>
              <a:rPr lang="en-US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&gt;.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72117E1-D618-46CA-B51B-EF38E1CC1220}"/>
              </a:ext>
            </a:extLst>
          </p:cNvPr>
          <p:cNvGrpSpPr/>
          <p:nvPr/>
        </p:nvGrpSpPr>
        <p:grpSpPr>
          <a:xfrm>
            <a:off x="2390215" y="5066573"/>
            <a:ext cx="822960" cy="822960"/>
            <a:chOff x="6783978" y="2115160"/>
            <a:chExt cx="822960" cy="82296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55332CC-54A7-4F9D-B8E7-93B08A47AA93}"/>
                </a:ext>
              </a:extLst>
            </p:cNvPr>
            <p:cNvSpPr/>
            <p:nvPr/>
          </p:nvSpPr>
          <p:spPr>
            <a:xfrm>
              <a:off x="6783978" y="2115160"/>
              <a:ext cx="822960" cy="822960"/>
            </a:xfrm>
            <a:prstGeom prst="ellipse">
              <a:avLst/>
            </a:prstGeom>
            <a:solidFill>
              <a:srgbClr val="1C4384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CB04E07D-6EBC-4D09-9050-04BC1116B7C9}"/>
                </a:ext>
              </a:extLst>
            </p:cNvPr>
            <p:cNvSpPr/>
            <p:nvPr/>
          </p:nvSpPr>
          <p:spPr>
            <a:xfrm rot="5400000">
              <a:off x="7018531" y="2273513"/>
              <a:ext cx="510599" cy="49203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6E399CB3-5FAD-489A-81EC-7337D3EAC884}"/>
              </a:ext>
            </a:extLst>
          </p:cNvPr>
          <p:cNvSpPr/>
          <p:nvPr/>
        </p:nvSpPr>
        <p:spPr>
          <a:xfrm>
            <a:off x="613609" y="470107"/>
            <a:ext cx="4042603" cy="794064"/>
          </a:xfrm>
          <a:prstGeom prst="rect">
            <a:avLst/>
          </a:prstGeom>
        </p:spPr>
        <p:txBody>
          <a:bodyPr wrap="square" lIns="45720" rIns="45720">
            <a:spAutoFit/>
          </a:bodyPr>
          <a:lstStyle/>
          <a:p>
            <a:pPr>
              <a:lnSpc>
                <a:spcPct val="95000"/>
              </a:lnSpc>
              <a:spcAft>
                <a:spcPts val="2000"/>
              </a:spcAft>
            </a:pPr>
            <a:r>
              <a:rPr lang="en-US" sz="4800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Hello!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41D2203-5713-46EE-9BD9-4391E7545A5B}"/>
              </a:ext>
            </a:extLst>
          </p:cNvPr>
          <p:cNvSpPr/>
          <p:nvPr/>
        </p:nvSpPr>
        <p:spPr>
          <a:xfrm>
            <a:off x="3371876" y="2908439"/>
            <a:ext cx="6187254" cy="617285"/>
          </a:xfrm>
          <a:prstGeom prst="rect">
            <a:avLst/>
          </a:prstGeom>
        </p:spPr>
        <p:txBody>
          <a:bodyPr wrap="square" lIns="45720" rIns="45720">
            <a:spAutoFit/>
          </a:bodyPr>
          <a:lstStyle/>
          <a:p>
            <a:pPr>
              <a:lnSpc>
                <a:spcPct val="110000"/>
              </a:lnSpc>
              <a:spcAft>
                <a:spcPts val="900"/>
              </a:spcAft>
            </a:pPr>
            <a:r>
              <a:rPr lang="en-US" sz="3300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We hope this guide is helpful to you.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33F984B-EC90-4441-8C29-669F8F6EFDD2}"/>
              </a:ext>
            </a:extLst>
          </p:cNvPr>
          <p:cNvSpPr/>
          <p:nvPr/>
        </p:nvSpPr>
        <p:spPr>
          <a:xfrm>
            <a:off x="613609" y="1480768"/>
            <a:ext cx="8903370" cy="1734514"/>
          </a:xfrm>
          <a:prstGeom prst="rect">
            <a:avLst/>
          </a:prstGeom>
        </p:spPr>
        <p:txBody>
          <a:bodyPr wrap="square" lIns="45720" rIns="45720">
            <a:spAutoFit/>
          </a:bodyPr>
          <a:lstStyle/>
          <a:p>
            <a:pPr>
              <a:lnSpc>
                <a:spcPct val="110000"/>
              </a:lnSpc>
              <a:spcAft>
                <a:spcPts val="900"/>
              </a:spcAft>
            </a:pPr>
            <a:r>
              <a:rPr lang="en-US" sz="3300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Thank you for your interest in participating in a virtual public meeting using the GoToWebinar meeting platform.</a:t>
            </a:r>
          </a:p>
        </p:txBody>
      </p:sp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650BD79C-212F-4014-816E-C43236C71D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339" y="3515469"/>
            <a:ext cx="1911386" cy="955693"/>
          </a:xfrm>
          <a:prstGeom prst="rect">
            <a:avLst/>
          </a:prstGeom>
        </p:spPr>
      </p:pic>
      <p:sp>
        <p:nvSpPr>
          <p:cNvPr id="22" name="Slide Number Placeholder 11">
            <a:extLst>
              <a:ext uri="{FF2B5EF4-FFF2-40B4-BE49-F238E27FC236}">
                <a16:creationId xmlns:a16="http://schemas.microsoft.com/office/drawing/2014/main" id="{9F922454-9F8D-47A4-B539-6E3A012BB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898473" y="7203865"/>
            <a:ext cx="5755124" cy="413808"/>
          </a:xfrm>
        </p:spPr>
        <p:txBody>
          <a:bodyPr/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Attendee Guide for the GoToWebinar Meeting Platform | </a:t>
            </a:r>
            <a:fld id="{3F930181-2A66-4737-9C72-225B1F3D73EE}" type="slidenum">
              <a:rPr lang="en-US" sz="1400" b="1" smtClean="0">
                <a:solidFill>
                  <a:srgbClr val="1C4384"/>
                </a:solidFill>
              </a:rPr>
              <a:t>2</a:t>
            </a:fld>
            <a:endParaRPr lang="en-US" sz="1400" b="1" dirty="0">
              <a:solidFill>
                <a:srgbClr val="1C438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394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3713ECA-6354-42EE-A461-759F64BF6214}"/>
              </a:ext>
            </a:extLst>
          </p:cNvPr>
          <p:cNvSpPr/>
          <p:nvPr/>
        </p:nvSpPr>
        <p:spPr>
          <a:xfrm>
            <a:off x="613609" y="470107"/>
            <a:ext cx="8963527" cy="764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  <a:spcAft>
                <a:spcPts val="2000"/>
              </a:spcAft>
            </a:pPr>
            <a:r>
              <a:rPr lang="en-US" sz="460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How do you plan to participate?</a:t>
            </a:r>
            <a:endParaRPr lang="en-US" sz="4600" dirty="0">
              <a:solidFill>
                <a:srgbClr val="1C4384"/>
              </a:solidFill>
              <a:latin typeface="Abadi Extra Light" panose="020B0204020104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2CC2F513-6624-4D37-9449-29E4AA48AC27}"/>
              </a:ext>
            </a:extLst>
          </p:cNvPr>
          <p:cNvSpPr txBox="1">
            <a:spLocks/>
          </p:cNvSpPr>
          <p:nvPr/>
        </p:nvSpPr>
        <p:spPr>
          <a:xfrm>
            <a:off x="691432" y="3667989"/>
            <a:ext cx="8800358" cy="3535875"/>
          </a:xfrm>
          <a:prstGeom prst="rect">
            <a:avLst/>
          </a:prstGeom>
          <a:solidFill>
            <a:schemeClr val="accent1"/>
          </a:solidFill>
          <a:ln>
            <a:solidFill>
              <a:srgbClr val="5789DB"/>
            </a:solidFill>
          </a:ln>
        </p:spPr>
        <p:txBody>
          <a:bodyPr lIns="2926080" tIns="274320" rIns="91440" bIns="54864" anchor="t" anchorCtr="0"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900" b="1" spc="100" dirty="0">
                <a:solidFill>
                  <a:srgbClr val="FFFF00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To dial in on a telephone line </a:t>
            </a:r>
            <a:r>
              <a:rPr lang="en-US" sz="2900" dirty="0">
                <a:solidFill>
                  <a:schemeClr val="bg1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to listen to the meeting, register for the meeting and receive the </a:t>
            </a:r>
            <a:r>
              <a:rPr lang="en-US" sz="2900" b="1" dirty="0">
                <a:solidFill>
                  <a:srgbClr val="FFFF00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telephone number and PIN</a:t>
            </a:r>
            <a:r>
              <a:rPr lang="en-US" sz="2900" b="1" dirty="0">
                <a:solidFill>
                  <a:schemeClr val="bg1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in the follow-up email. 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2900" dirty="0">
                <a:solidFill>
                  <a:schemeClr val="bg1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The telephone number will also be listed in </a:t>
            </a:r>
            <a:r>
              <a:rPr lang="en-US" sz="2900" b="1" dirty="0">
                <a:solidFill>
                  <a:srgbClr val="FFFF00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meeting notifications </a:t>
            </a:r>
            <a:r>
              <a:rPr lang="en-US" sz="2900" dirty="0">
                <a:solidFill>
                  <a:schemeClr val="bg1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and at &lt;</a:t>
            </a:r>
            <a:r>
              <a:rPr lang="en-US" sz="2900" b="1" dirty="0">
                <a:solidFill>
                  <a:srgbClr val="FFFF00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project webpage</a:t>
            </a:r>
            <a:r>
              <a:rPr lang="en-US" sz="2900" dirty="0">
                <a:solidFill>
                  <a:schemeClr val="bg1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&gt;.</a:t>
            </a:r>
          </a:p>
        </p:txBody>
      </p:sp>
      <p:pic>
        <p:nvPicPr>
          <p:cNvPr id="15" name="Graphic 14" descr="Smart Phone">
            <a:extLst>
              <a:ext uri="{FF2B5EF4-FFF2-40B4-BE49-F238E27FC236}">
                <a16:creationId xmlns:a16="http://schemas.microsoft.com/office/drawing/2014/main" id="{05500762-91C8-48FE-AB18-BCD415E253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76245" y="3848906"/>
            <a:ext cx="1002056" cy="1002056"/>
          </a:xfrm>
          <a:prstGeom prst="rect">
            <a:avLst/>
          </a:prstGeom>
        </p:spPr>
      </p:pic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518083BF-2F87-4BF2-B3C9-21CDF9C24CC4}"/>
              </a:ext>
            </a:extLst>
          </p:cNvPr>
          <p:cNvSpPr txBox="1">
            <a:spLocks/>
          </p:cNvSpPr>
          <p:nvPr/>
        </p:nvSpPr>
        <p:spPr>
          <a:xfrm>
            <a:off x="691432" y="1622627"/>
            <a:ext cx="8800358" cy="1812816"/>
          </a:xfrm>
          <a:prstGeom prst="rect">
            <a:avLst/>
          </a:prstGeom>
          <a:solidFill>
            <a:srgbClr val="1C4384"/>
          </a:solidFill>
          <a:ln>
            <a:solidFill>
              <a:srgbClr val="5789DB"/>
            </a:solidFill>
          </a:ln>
        </p:spPr>
        <p:txBody>
          <a:bodyPr lIns="2926080" tIns="365760" rIns="182880" bIns="54864" anchor="t" anchorCtr="0"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900" b="1" spc="100" dirty="0">
                <a:solidFill>
                  <a:srgbClr val="FFFF00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To view the meeting online</a:t>
            </a:r>
            <a:r>
              <a:rPr lang="en-US" sz="2900" spc="100" dirty="0">
                <a:solidFill>
                  <a:schemeClr val="bg1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, </a:t>
            </a:r>
            <a:r>
              <a:rPr lang="en-US" sz="2900" dirty="0">
                <a:solidFill>
                  <a:schemeClr val="bg1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register for the meeting and you will receive a </a:t>
            </a:r>
            <a:r>
              <a:rPr lang="en-US" sz="2900" b="1" spc="100" dirty="0">
                <a:solidFill>
                  <a:srgbClr val="FFFF00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meeting link</a:t>
            </a:r>
            <a:r>
              <a:rPr lang="en-US" sz="2900" b="1" dirty="0">
                <a:solidFill>
                  <a:schemeClr val="bg1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in</a:t>
            </a:r>
            <a:r>
              <a:rPr lang="en-US" sz="2900" b="1" dirty="0">
                <a:solidFill>
                  <a:schemeClr val="bg1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a follow-up email. </a:t>
            </a:r>
          </a:p>
        </p:txBody>
      </p:sp>
      <p:pic>
        <p:nvPicPr>
          <p:cNvPr id="21" name="Graphic 20" descr="Tablet">
            <a:extLst>
              <a:ext uri="{FF2B5EF4-FFF2-40B4-BE49-F238E27FC236}">
                <a16:creationId xmlns:a16="http://schemas.microsoft.com/office/drawing/2014/main" id="{5F576622-BE14-4FDC-9EBE-14B1755160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 rot="5400000">
            <a:off x="2293442" y="1950747"/>
            <a:ext cx="1005840" cy="1005840"/>
          </a:xfrm>
          <a:prstGeom prst="rect">
            <a:avLst/>
          </a:prstGeom>
        </p:spPr>
      </p:pic>
      <p:pic>
        <p:nvPicPr>
          <p:cNvPr id="22" name="Graphic 21" descr="Monitor">
            <a:extLst>
              <a:ext uri="{FF2B5EF4-FFF2-40B4-BE49-F238E27FC236}">
                <a16:creationId xmlns:a16="http://schemas.microsoft.com/office/drawing/2014/main" id="{9F17A399-DD69-4A56-8FD1-B370709E5CD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811741" y="1691947"/>
            <a:ext cx="1162630" cy="1162630"/>
          </a:xfrm>
          <a:prstGeom prst="rect">
            <a:avLst/>
          </a:prstGeom>
        </p:spPr>
      </p:pic>
      <p:pic>
        <p:nvPicPr>
          <p:cNvPr id="23" name="Graphic 22" descr="Smart Phone">
            <a:extLst>
              <a:ext uri="{FF2B5EF4-FFF2-40B4-BE49-F238E27FC236}">
                <a16:creationId xmlns:a16="http://schemas.microsoft.com/office/drawing/2014/main" id="{10483237-1678-43DF-9BBC-897A6F3A96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54313" y="2477609"/>
            <a:ext cx="822960" cy="822960"/>
          </a:xfrm>
          <a:prstGeom prst="rect">
            <a:avLst/>
          </a:prstGeom>
        </p:spPr>
      </p:pic>
      <p:pic>
        <p:nvPicPr>
          <p:cNvPr id="35" name="Graphic 34" descr="Telephone">
            <a:extLst>
              <a:ext uri="{FF2B5EF4-FFF2-40B4-BE49-F238E27FC236}">
                <a16:creationId xmlns:a16="http://schemas.microsoft.com/office/drawing/2014/main" id="{7718672A-CC5A-467C-A705-F3789EBA562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11741" y="3595978"/>
            <a:ext cx="1492309" cy="149230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8E0B308-91BC-460C-9F69-9CB94A995452}"/>
              </a:ext>
            </a:extLst>
          </p:cNvPr>
          <p:cNvSpPr txBox="1"/>
          <p:nvPr/>
        </p:nvSpPr>
        <p:spPr>
          <a:xfrm>
            <a:off x="585198" y="5655048"/>
            <a:ext cx="19838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2000" b="1" dirty="0">
                <a:solidFill>
                  <a:srgbClr val="FFFF00"/>
                </a:solidFill>
              </a:rPr>
              <a:t>Download the </a:t>
            </a:r>
            <a:r>
              <a:rPr lang="en-US" sz="2000" b="1" dirty="0">
                <a:solidFill>
                  <a:schemeClr val="bg1"/>
                </a:solidFill>
              </a:rPr>
              <a:t>PRESENTATION SLIDES </a:t>
            </a:r>
          </a:p>
          <a:p>
            <a:pPr algn="r">
              <a:lnSpc>
                <a:spcPct val="90000"/>
              </a:lnSpc>
            </a:pPr>
            <a:r>
              <a:rPr lang="en-US" sz="2000" b="1" dirty="0">
                <a:solidFill>
                  <a:srgbClr val="FFFF00"/>
                </a:solidFill>
              </a:rPr>
              <a:t>here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5C26B59-6BE7-42AA-9EA0-7F2AEEE62595}"/>
              </a:ext>
            </a:extLst>
          </p:cNvPr>
          <p:cNvCxnSpPr/>
          <p:nvPr/>
        </p:nvCxnSpPr>
        <p:spPr>
          <a:xfrm>
            <a:off x="2607197" y="6667500"/>
            <a:ext cx="731520" cy="0"/>
          </a:xfrm>
          <a:prstGeom prst="straightConnector1">
            <a:avLst/>
          </a:prstGeom>
          <a:ln w="57150">
            <a:solidFill>
              <a:srgbClr val="FFFF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1">
            <a:extLst>
              <a:ext uri="{FF2B5EF4-FFF2-40B4-BE49-F238E27FC236}">
                <a16:creationId xmlns:a16="http://schemas.microsoft.com/office/drawing/2014/main" id="{44B61EC9-0F20-4133-8F37-6595E65AF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830383" y="7203865"/>
            <a:ext cx="5755124" cy="413808"/>
          </a:xfrm>
        </p:spPr>
        <p:txBody>
          <a:bodyPr/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Attendee Guide for the GoToWebinar Meeting Platform | </a:t>
            </a:r>
            <a:fld id="{3F930181-2A66-4737-9C72-225B1F3D73EE}" type="slidenum">
              <a:rPr lang="en-US" sz="1400" b="1" smtClean="0">
                <a:solidFill>
                  <a:srgbClr val="1C4384"/>
                </a:solidFill>
              </a:rPr>
              <a:t>3</a:t>
            </a:fld>
            <a:endParaRPr lang="en-US" sz="1400" b="1" dirty="0">
              <a:solidFill>
                <a:srgbClr val="1C438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366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3713ECA-6354-42EE-A461-759F64BF6214}"/>
              </a:ext>
            </a:extLst>
          </p:cNvPr>
          <p:cNvSpPr/>
          <p:nvPr/>
        </p:nvSpPr>
        <p:spPr>
          <a:xfrm>
            <a:off x="482739" y="470107"/>
            <a:ext cx="9056298" cy="124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Aft>
                <a:spcPts val="2000"/>
              </a:spcAft>
            </a:pPr>
            <a:r>
              <a:rPr lang="en-US" sz="4400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Join the meeting 10-15 minutes early to get situated. </a:t>
            </a:r>
          </a:p>
        </p:txBody>
      </p:sp>
      <p:pic>
        <p:nvPicPr>
          <p:cNvPr id="11" name="Graphic 10" descr="Volume">
            <a:extLst>
              <a:ext uri="{FF2B5EF4-FFF2-40B4-BE49-F238E27FC236}">
                <a16:creationId xmlns:a16="http://schemas.microsoft.com/office/drawing/2014/main" id="{2BEA7460-B196-4047-A6F3-DB87BAA95A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417260" y="1251385"/>
            <a:ext cx="718927" cy="718927"/>
          </a:xfrm>
          <a:prstGeom prst="rect">
            <a:avLst/>
          </a:prstGeom>
        </p:spPr>
      </p:pic>
      <p:pic>
        <p:nvPicPr>
          <p:cNvPr id="12" name="Graphic 11" descr="Telephone">
            <a:extLst>
              <a:ext uri="{FF2B5EF4-FFF2-40B4-BE49-F238E27FC236}">
                <a16:creationId xmlns:a16="http://schemas.microsoft.com/office/drawing/2014/main" id="{8D850644-1269-4D61-9F00-AC1CBA7A84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29031" y="1217100"/>
            <a:ext cx="826907" cy="826907"/>
          </a:xfrm>
          <a:prstGeom prst="rect">
            <a:avLst/>
          </a:prstGeom>
        </p:spPr>
      </p:pic>
      <p:pic>
        <p:nvPicPr>
          <p:cNvPr id="14" name="Picture 13" descr="A screenshot of a cell phone&#10;&#10;Description automatically generated">
            <a:extLst>
              <a:ext uri="{FF2B5EF4-FFF2-40B4-BE49-F238E27FC236}">
                <a16:creationId xmlns:a16="http://schemas.microsoft.com/office/drawing/2014/main" id="{1A1A82B0-F37C-4F58-A459-91BA9B04168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675" y="2555998"/>
            <a:ext cx="3076790" cy="5025832"/>
          </a:xfrm>
          <a:prstGeom prst="rect">
            <a:avLst/>
          </a:prstGeom>
        </p:spPr>
      </p:pic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4D5A958D-00C1-4C0E-9100-05A665D6D8F0}"/>
              </a:ext>
            </a:extLst>
          </p:cNvPr>
          <p:cNvSpPr txBox="1">
            <a:spLocks/>
          </p:cNvSpPr>
          <p:nvPr/>
        </p:nvSpPr>
        <p:spPr>
          <a:xfrm>
            <a:off x="5338007" y="1929929"/>
            <a:ext cx="4480560" cy="603721"/>
          </a:xfrm>
          <a:prstGeom prst="rect">
            <a:avLst/>
          </a:prstGeom>
          <a:solidFill>
            <a:srgbClr val="1C4384"/>
          </a:solidFill>
          <a:ln>
            <a:noFill/>
          </a:ln>
        </p:spPr>
        <p:txBody>
          <a:bodyPr lIns="137160" tIns="91440" rIns="182880" bIns="54864" anchor="ctr" anchorCtr="0"/>
          <a:lstStyle>
            <a:defPPr>
              <a:defRPr lang="en-US"/>
            </a:defPPr>
            <a:lvl1pPr indent="0" defTabSz="91440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  <a:latin typeface="Abadi Extra Light" panose="020B0204020104020204" pitchFamily="34" charset="0"/>
                <a:cs typeface="Arial" panose="020B0604020202020204" pitchFamily="34" charset="0"/>
              </a:defRPr>
            </a:lvl1pPr>
            <a:lvl2pPr marL="685800" indent="-228600" defTabSz="91440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 defTabSz="91440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 defTabSz="91440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 defTabSz="91440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spc="-50" dirty="0"/>
              <a:t>If using the meeting link</a:t>
            </a:r>
          </a:p>
        </p:txBody>
      </p:sp>
      <p:pic>
        <p:nvPicPr>
          <p:cNvPr id="17" name="Graphic 16" descr="Monitor">
            <a:extLst>
              <a:ext uri="{FF2B5EF4-FFF2-40B4-BE49-F238E27FC236}">
                <a16:creationId xmlns:a16="http://schemas.microsoft.com/office/drawing/2014/main" id="{9598AE7C-635F-42D7-91DF-236B9D08177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3892832" y="3724275"/>
            <a:ext cx="1162630" cy="116263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A2104FD-295D-4699-9BDE-2A132030C371}"/>
              </a:ext>
            </a:extLst>
          </p:cNvPr>
          <p:cNvSpPr txBox="1"/>
          <p:nvPr/>
        </p:nvSpPr>
        <p:spPr>
          <a:xfrm>
            <a:off x="5314949" y="2771775"/>
            <a:ext cx="1751904" cy="4749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80000"/>
              </a:lnSpc>
              <a:spcAft>
                <a:spcPts val="9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Click link</a:t>
            </a:r>
          </a:p>
          <a:p>
            <a:pPr marL="228600" indent="-228600">
              <a:lnSpc>
                <a:spcPct val="80000"/>
              </a:lnSpc>
              <a:spcAft>
                <a:spcPts val="9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Select </a:t>
            </a:r>
            <a:r>
              <a:rPr lang="en-US" sz="2400" dirty="0">
                <a:solidFill>
                  <a:srgbClr val="C00000"/>
                </a:solidFill>
              </a:rPr>
              <a:t>Phone  Call</a:t>
            </a:r>
            <a:endParaRPr lang="en-US" sz="2400" dirty="0"/>
          </a:p>
          <a:p>
            <a:pPr marL="228600" indent="-228600">
              <a:lnSpc>
                <a:spcPct val="80000"/>
              </a:lnSpc>
              <a:spcAft>
                <a:spcPts val="9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Dial    phone #</a:t>
            </a:r>
          </a:p>
          <a:p>
            <a:pPr marL="228600" indent="-228600">
              <a:lnSpc>
                <a:spcPct val="80000"/>
              </a:lnSpc>
              <a:spcAft>
                <a:spcPts val="9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Dial  </a:t>
            </a:r>
            <a:r>
              <a:rPr lang="en-US" sz="2400" dirty="0">
                <a:solidFill>
                  <a:srgbClr val="7030A0"/>
                </a:solidFill>
              </a:rPr>
              <a:t>Access Code</a:t>
            </a:r>
            <a:endParaRPr lang="en-US" sz="2400" spc="-50" dirty="0">
              <a:solidFill>
                <a:srgbClr val="7030A0"/>
              </a:solidFill>
            </a:endParaRPr>
          </a:p>
          <a:p>
            <a:pPr marL="228600" indent="-228600">
              <a:lnSpc>
                <a:spcPct val="80000"/>
              </a:lnSpc>
              <a:spcAft>
                <a:spcPts val="9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spc="-100" dirty="0">
                <a:solidFill>
                  <a:srgbClr val="FF6600"/>
                </a:solidFill>
              </a:rPr>
              <a:t>Enter   Audio PIN </a:t>
            </a:r>
            <a:r>
              <a:rPr lang="en-US" sz="2300" spc="-100" dirty="0"/>
              <a:t>(links your registration to phone #)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B0B34942-12BE-40C0-87F8-A9283A24328E}"/>
              </a:ext>
            </a:extLst>
          </p:cNvPr>
          <p:cNvSpPr/>
          <p:nvPr/>
        </p:nvSpPr>
        <p:spPr>
          <a:xfrm rot="2952807">
            <a:off x="2064980" y="2560866"/>
            <a:ext cx="275646" cy="304220"/>
          </a:xfrm>
          <a:prstGeom prst="rightArrow">
            <a:avLst/>
          </a:prstGeom>
          <a:solidFill>
            <a:srgbClr val="1C4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7ED8DC30-F848-4141-BFDE-D033605E5E7E}"/>
              </a:ext>
            </a:extLst>
          </p:cNvPr>
          <p:cNvSpPr/>
          <p:nvPr/>
        </p:nvSpPr>
        <p:spPr>
          <a:xfrm rot="10800000">
            <a:off x="4056684" y="3231467"/>
            <a:ext cx="275646" cy="304220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3300"/>
              </a:solidFill>
            </a:endParaRP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AC0620DC-E80E-4A30-BB88-E72A222D3B14}"/>
              </a:ext>
            </a:extLst>
          </p:cNvPr>
          <p:cNvSpPr/>
          <p:nvPr/>
        </p:nvSpPr>
        <p:spPr>
          <a:xfrm rot="10800000">
            <a:off x="4638495" y="4472619"/>
            <a:ext cx="275646" cy="304220"/>
          </a:xfrm>
          <a:prstGeom prst="right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3300"/>
              </a:solidFill>
            </a:endParaRP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5439BBFD-AACC-4C18-BE23-3B5A319379D7}"/>
              </a:ext>
            </a:extLst>
          </p:cNvPr>
          <p:cNvSpPr/>
          <p:nvPr/>
        </p:nvSpPr>
        <p:spPr>
          <a:xfrm rot="10800000">
            <a:off x="4638495" y="3882069"/>
            <a:ext cx="275646" cy="304220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33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2ACA5BB-69DA-43A9-9263-B19DC9BC5A21}"/>
              </a:ext>
            </a:extLst>
          </p:cNvPr>
          <p:cNvSpPr txBox="1"/>
          <p:nvPr/>
        </p:nvSpPr>
        <p:spPr>
          <a:xfrm>
            <a:off x="2448086" y="5245412"/>
            <a:ext cx="2143018" cy="641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Aft>
                <a:spcPts val="1500"/>
              </a:spcAft>
            </a:pPr>
            <a:r>
              <a:rPr lang="en-US" sz="2000" dirty="0"/>
              <a:t>This is the </a:t>
            </a:r>
            <a:r>
              <a:rPr lang="en-US" sz="2400" b="1" dirty="0"/>
              <a:t>Questions</a:t>
            </a:r>
            <a:r>
              <a:rPr lang="en-US" sz="2400" dirty="0"/>
              <a:t> </a:t>
            </a:r>
            <a:r>
              <a:rPr lang="en-US" sz="2000" dirty="0"/>
              <a:t>box.</a:t>
            </a:r>
            <a:endParaRPr lang="en-US" sz="2400" dirty="0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3AECCF23-4FD8-4EA7-83AC-6A48A2DA7A19}"/>
              </a:ext>
            </a:extLst>
          </p:cNvPr>
          <p:cNvSpPr/>
          <p:nvPr/>
        </p:nvSpPr>
        <p:spPr>
          <a:xfrm rot="10800000">
            <a:off x="4742699" y="2976852"/>
            <a:ext cx="275646" cy="304220"/>
          </a:xfrm>
          <a:prstGeom prst="rightArrow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3300"/>
              </a:solidFill>
            </a:endParaRPr>
          </a:p>
        </p:txBody>
      </p:sp>
      <p:pic>
        <p:nvPicPr>
          <p:cNvPr id="13" name="Picture 12" descr="A screenshot of a cell phone&#10;&#10;Description automatically generated">
            <a:extLst>
              <a:ext uri="{FF2B5EF4-FFF2-40B4-BE49-F238E27FC236}">
                <a16:creationId xmlns:a16="http://schemas.microsoft.com/office/drawing/2014/main" id="{43BB1A3A-B556-4DB9-9631-969A3CEFF59E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30" t="9046" r="-1" b="18090"/>
          <a:stretch/>
        </p:blipFill>
        <p:spPr>
          <a:xfrm>
            <a:off x="6937283" y="2712976"/>
            <a:ext cx="2852928" cy="4328964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AEE6DE07-CC8A-4D58-9025-6704878B2661}"/>
              </a:ext>
            </a:extLst>
          </p:cNvPr>
          <p:cNvSpPr txBox="1"/>
          <p:nvPr/>
        </p:nvSpPr>
        <p:spPr>
          <a:xfrm>
            <a:off x="447674" y="2771775"/>
            <a:ext cx="1895476" cy="4286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80000"/>
              </a:lnSpc>
              <a:spcAft>
                <a:spcPts val="10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Click link</a:t>
            </a:r>
          </a:p>
          <a:p>
            <a:pPr marL="228600" indent="-228600">
              <a:lnSpc>
                <a:spcPct val="80000"/>
              </a:lnSpc>
              <a:spcAft>
                <a:spcPts val="10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Look for </a:t>
            </a:r>
            <a:r>
              <a:rPr lang="en-US" sz="2400" dirty="0">
                <a:solidFill>
                  <a:srgbClr val="1C4384"/>
                </a:solidFill>
              </a:rPr>
              <a:t>Control Panel</a:t>
            </a:r>
          </a:p>
          <a:p>
            <a:pPr marL="228600" indent="-228600">
              <a:lnSpc>
                <a:spcPct val="80000"/>
              </a:lnSpc>
              <a:spcAft>
                <a:spcPts val="10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Select </a:t>
            </a:r>
            <a:r>
              <a:rPr lang="en-US" sz="2400" dirty="0">
                <a:solidFill>
                  <a:srgbClr val="C00000"/>
                </a:solidFill>
              </a:rPr>
              <a:t>Computer Audio</a:t>
            </a:r>
            <a:endParaRPr lang="en-US" sz="2400" dirty="0"/>
          </a:p>
          <a:p>
            <a:pPr marL="228600" indent="-228600">
              <a:lnSpc>
                <a:spcPct val="80000"/>
              </a:lnSpc>
              <a:spcAft>
                <a:spcPts val="10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Select your </a:t>
            </a:r>
            <a:r>
              <a:rPr lang="en-US" sz="2400" spc="-50" dirty="0">
                <a:solidFill>
                  <a:schemeClr val="accent6">
                    <a:lumMod val="75000"/>
                  </a:schemeClr>
                </a:solidFill>
              </a:rPr>
              <a:t>Microphone</a:t>
            </a:r>
          </a:p>
          <a:p>
            <a:pPr marL="228600" indent="-228600">
              <a:lnSpc>
                <a:spcPct val="80000"/>
              </a:lnSpc>
              <a:spcAft>
                <a:spcPts val="10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Select your </a:t>
            </a:r>
            <a:r>
              <a:rPr lang="en-US" sz="2400" spc="-50" dirty="0">
                <a:solidFill>
                  <a:srgbClr val="7030A0"/>
                </a:solidFill>
              </a:rPr>
              <a:t>Speakers</a:t>
            </a:r>
          </a:p>
          <a:p>
            <a:pPr marL="228600" indent="-228600">
              <a:lnSpc>
                <a:spcPct val="80000"/>
              </a:lnSpc>
              <a:spcAft>
                <a:spcPts val="10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spc="-100" dirty="0">
                <a:solidFill>
                  <a:srgbClr val="FF6600"/>
                </a:solidFill>
              </a:rPr>
              <a:t>Check sound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E9E073-8B67-4346-823C-D427499CB173}"/>
              </a:ext>
            </a:extLst>
          </p:cNvPr>
          <p:cNvSpPr/>
          <p:nvPr/>
        </p:nvSpPr>
        <p:spPr>
          <a:xfrm>
            <a:off x="9781425" y="1936337"/>
            <a:ext cx="36576" cy="5486400"/>
          </a:xfrm>
          <a:prstGeom prst="rect">
            <a:avLst/>
          </a:prstGeom>
          <a:solidFill>
            <a:srgbClr val="1C4384"/>
          </a:solidFill>
          <a:ln>
            <a:noFill/>
          </a:ln>
        </p:spPr>
        <p:txBody>
          <a:bodyPr lIns="182880" tIns="91440" rIns="182880" bIns="54864" anchor="ctr" anchorCtr="0"/>
          <a:lstStyle/>
          <a:p>
            <a:pPr defTabSz="914400">
              <a:lnSpc>
                <a:spcPct val="90000"/>
              </a:lnSpc>
            </a:pPr>
            <a:endParaRPr lang="en-US" sz="2800">
              <a:solidFill>
                <a:schemeClr val="bg1"/>
              </a:solidFill>
              <a:latin typeface="Abadi Extra Light" panose="020B0204020104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47DA727D-6D4C-4635-BD0B-F778FC6876BF}"/>
              </a:ext>
            </a:extLst>
          </p:cNvPr>
          <p:cNvSpPr txBox="1">
            <a:spLocks/>
          </p:cNvSpPr>
          <p:nvPr/>
        </p:nvSpPr>
        <p:spPr>
          <a:xfrm>
            <a:off x="537406" y="1929929"/>
            <a:ext cx="4518055" cy="603721"/>
          </a:xfrm>
          <a:prstGeom prst="rect">
            <a:avLst/>
          </a:prstGeom>
          <a:solidFill>
            <a:srgbClr val="1C4384"/>
          </a:solidFill>
          <a:ln>
            <a:noFill/>
          </a:ln>
        </p:spPr>
        <p:txBody>
          <a:bodyPr lIns="137160" tIns="91440" rIns="182880" bIns="54864" anchor="ctr" anchorCtr="0"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pc="-50" dirty="0">
                <a:solidFill>
                  <a:schemeClr val="bg1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If using the meeting link</a:t>
            </a:r>
            <a:endParaRPr lang="en-US" b="1" spc="-50" dirty="0">
              <a:solidFill>
                <a:srgbClr val="FFFF00"/>
              </a:solidFill>
              <a:latin typeface="Abadi Extra Light" panose="020B0204020104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7DF0772B-6741-48D3-864D-1168A0A5B558}"/>
              </a:ext>
            </a:extLst>
          </p:cNvPr>
          <p:cNvSpPr/>
          <p:nvPr/>
        </p:nvSpPr>
        <p:spPr>
          <a:xfrm rot="10800000">
            <a:off x="8771276" y="3537836"/>
            <a:ext cx="275646" cy="304220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3300"/>
              </a:solidFill>
            </a:endParaRP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AA0025BC-F2EA-44F1-BE0B-7D31CE2D2B06}"/>
              </a:ext>
            </a:extLst>
          </p:cNvPr>
          <p:cNvSpPr/>
          <p:nvPr/>
        </p:nvSpPr>
        <p:spPr>
          <a:xfrm rot="10800000">
            <a:off x="8853385" y="3962432"/>
            <a:ext cx="275646" cy="304220"/>
          </a:xfrm>
          <a:prstGeom prst="right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3300"/>
              </a:solidFill>
            </a:endParaRPr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E51F2577-198E-465B-B99F-149471B1EB8D}"/>
              </a:ext>
            </a:extLst>
          </p:cNvPr>
          <p:cNvSpPr/>
          <p:nvPr/>
        </p:nvSpPr>
        <p:spPr>
          <a:xfrm rot="10800000">
            <a:off x="9142920" y="3765296"/>
            <a:ext cx="275646" cy="30422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3300"/>
              </a:solidFill>
            </a:endParaRPr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E7A39C7F-4D19-4E26-A035-DBF0B8CEDB29}"/>
              </a:ext>
            </a:extLst>
          </p:cNvPr>
          <p:cNvSpPr/>
          <p:nvPr/>
        </p:nvSpPr>
        <p:spPr>
          <a:xfrm rot="10800000">
            <a:off x="8319682" y="4151194"/>
            <a:ext cx="275646" cy="304220"/>
          </a:xfrm>
          <a:prstGeom prst="rightArrow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330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FEA506B-E0FA-4634-AAEF-F6C6AABAF60D}"/>
              </a:ext>
            </a:extLst>
          </p:cNvPr>
          <p:cNvSpPr/>
          <p:nvPr/>
        </p:nvSpPr>
        <p:spPr>
          <a:xfrm>
            <a:off x="5037975" y="1936337"/>
            <a:ext cx="36576" cy="5486400"/>
          </a:xfrm>
          <a:prstGeom prst="rect">
            <a:avLst/>
          </a:prstGeom>
          <a:solidFill>
            <a:srgbClr val="1C4384"/>
          </a:solidFill>
          <a:ln>
            <a:noFill/>
          </a:ln>
        </p:spPr>
        <p:txBody>
          <a:bodyPr lIns="182880" tIns="91440" rIns="182880" bIns="54864" anchor="ctr" anchorCtr="0"/>
          <a:lstStyle/>
          <a:p>
            <a:pPr defTabSz="914400">
              <a:lnSpc>
                <a:spcPct val="90000"/>
              </a:lnSpc>
            </a:pPr>
            <a:endParaRPr lang="en-US" sz="2800">
              <a:solidFill>
                <a:schemeClr val="bg1"/>
              </a:solidFill>
              <a:latin typeface="Abadi Extra Light" panose="020B0204020104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Slide Number Placeholder 11">
            <a:extLst>
              <a:ext uri="{FF2B5EF4-FFF2-40B4-BE49-F238E27FC236}">
                <a16:creationId xmlns:a16="http://schemas.microsoft.com/office/drawing/2014/main" id="{ECB94C64-9FE4-4915-8899-8A8A7F04B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898473" y="7203865"/>
            <a:ext cx="5755124" cy="413808"/>
          </a:xfrm>
        </p:spPr>
        <p:txBody>
          <a:bodyPr/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Attendee Guide for the GoToWebinar Meeting Platform | </a:t>
            </a:r>
            <a:fld id="{3F930181-2A66-4737-9C72-225B1F3D73EE}" type="slidenum">
              <a:rPr lang="en-US" sz="1400" b="1" smtClean="0">
                <a:solidFill>
                  <a:srgbClr val="1C4384"/>
                </a:solidFill>
              </a:rPr>
              <a:t>4</a:t>
            </a:fld>
            <a:endParaRPr lang="en-US" sz="1400" b="1" dirty="0">
              <a:solidFill>
                <a:srgbClr val="1C4384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3F9415-044C-441B-AA2E-6AA28D2D73E2}"/>
              </a:ext>
            </a:extLst>
          </p:cNvPr>
          <p:cNvSpPr txBox="1"/>
          <p:nvPr/>
        </p:nvSpPr>
        <p:spPr>
          <a:xfrm>
            <a:off x="8771357" y="2008077"/>
            <a:ext cx="796997" cy="525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900" spc="-50" dirty="0">
                <a:solidFill>
                  <a:srgbClr val="FFFF00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AUDIO </a:t>
            </a:r>
            <a:r>
              <a:rPr lang="en-US" sz="1600" spc="-50" dirty="0">
                <a:solidFill>
                  <a:srgbClr val="FFFF00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OPTION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B4CCB84-7D08-4D48-99A9-D8C46CC17BB4}"/>
              </a:ext>
            </a:extLst>
          </p:cNvPr>
          <p:cNvSpPr txBox="1"/>
          <p:nvPr/>
        </p:nvSpPr>
        <p:spPr>
          <a:xfrm>
            <a:off x="9409268" y="1945321"/>
            <a:ext cx="442873" cy="69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sz="4600" spc="-50" dirty="0">
                <a:solidFill>
                  <a:srgbClr val="FFFF00"/>
                </a:solidFill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F75CFC4-E062-43E7-818E-C4D0E9C5DB08}"/>
              </a:ext>
            </a:extLst>
          </p:cNvPr>
          <p:cNvCxnSpPr/>
          <p:nvPr/>
        </p:nvCxnSpPr>
        <p:spPr>
          <a:xfrm>
            <a:off x="8755455" y="1856642"/>
            <a:ext cx="0" cy="7132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D5C49CC0-136C-4CA6-B400-A0A19B73F26F}"/>
              </a:ext>
            </a:extLst>
          </p:cNvPr>
          <p:cNvSpPr txBox="1"/>
          <p:nvPr/>
        </p:nvSpPr>
        <p:spPr>
          <a:xfrm>
            <a:off x="4000580" y="2008077"/>
            <a:ext cx="796997" cy="525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900" spc="-50" dirty="0">
                <a:solidFill>
                  <a:srgbClr val="FFFF00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AUDIO </a:t>
            </a:r>
            <a:r>
              <a:rPr lang="en-US" sz="1600" spc="-50" dirty="0">
                <a:solidFill>
                  <a:srgbClr val="FFFF00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OPTION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CF431D4-17B1-4B89-8BD7-FD3CEECED527}"/>
              </a:ext>
            </a:extLst>
          </p:cNvPr>
          <p:cNvSpPr txBox="1"/>
          <p:nvPr/>
        </p:nvSpPr>
        <p:spPr>
          <a:xfrm>
            <a:off x="4638491" y="1945321"/>
            <a:ext cx="442873" cy="69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sz="4600" spc="-50" dirty="0">
                <a:solidFill>
                  <a:srgbClr val="FFFF00"/>
                </a:solidFill>
                <a:cs typeface="Arial" panose="020B0604020202020204" pitchFamily="34" charset="0"/>
              </a:rPr>
              <a:t>1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7F057D0-5B9D-4A8D-BC10-B33066621E58}"/>
              </a:ext>
            </a:extLst>
          </p:cNvPr>
          <p:cNvCxnSpPr/>
          <p:nvPr/>
        </p:nvCxnSpPr>
        <p:spPr>
          <a:xfrm>
            <a:off x="3984678" y="1856642"/>
            <a:ext cx="0" cy="7132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52B595E7-1F7A-4D6E-B486-85066BE7144F}"/>
              </a:ext>
            </a:extLst>
          </p:cNvPr>
          <p:cNvSpPr/>
          <p:nvPr/>
        </p:nvSpPr>
        <p:spPr>
          <a:xfrm rot="7884258">
            <a:off x="3673645" y="5834978"/>
            <a:ext cx="275646" cy="30422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40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 descr="Telephone">
            <a:extLst>
              <a:ext uri="{FF2B5EF4-FFF2-40B4-BE49-F238E27FC236}">
                <a16:creationId xmlns:a16="http://schemas.microsoft.com/office/drawing/2014/main" id="{8D850644-1269-4D61-9F00-AC1CBA7A84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5064" y="539732"/>
            <a:ext cx="1365274" cy="1365274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8878CF87-82B8-4128-913D-7270D5822B23}"/>
              </a:ext>
            </a:extLst>
          </p:cNvPr>
          <p:cNvSpPr/>
          <p:nvPr/>
        </p:nvSpPr>
        <p:spPr>
          <a:xfrm>
            <a:off x="2206920" y="2204589"/>
            <a:ext cx="7446674" cy="4662302"/>
          </a:xfrm>
          <a:prstGeom prst="rect">
            <a:avLst/>
          </a:prstGeom>
        </p:spPr>
        <p:txBody>
          <a:bodyPr wrap="square" lIns="45720" rIns="45720">
            <a:spAutoFit/>
          </a:bodyPr>
          <a:lstStyle/>
          <a:p>
            <a:pPr>
              <a:spcAft>
                <a:spcPts val="2000"/>
              </a:spcAft>
            </a:pPr>
            <a:r>
              <a:rPr lang="en-US" sz="3500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The </a:t>
            </a:r>
            <a:r>
              <a:rPr lang="en-US" sz="3500" b="1" dirty="0">
                <a:ln>
                  <a:solidFill>
                    <a:srgbClr val="1C4384"/>
                  </a:solidFill>
                </a:ln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Dial-in Number </a:t>
            </a:r>
            <a:r>
              <a:rPr lang="en-US" sz="3500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and </a:t>
            </a:r>
            <a:r>
              <a:rPr lang="en-US" sz="3500" b="1" dirty="0">
                <a:ln>
                  <a:solidFill>
                    <a:srgbClr val="1C4384"/>
                  </a:solidFill>
                </a:ln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Audio Access Code</a:t>
            </a:r>
            <a:r>
              <a:rPr lang="en-US" sz="3500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 can be found in one of these places:</a:t>
            </a:r>
          </a:p>
          <a:p>
            <a:pPr marL="514350" indent="-514350">
              <a:lnSpc>
                <a:spcPct val="90000"/>
              </a:lnSpc>
              <a:spcAft>
                <a:spcPts val="15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Email sent after you registered </a:t>
            </a:r>
            <a:r>
              <a:rPr lang="en-US" sz="3200" b="1" dirty="0">
                <a:ln>
                  <a:solidFill>
                    <a:schemeClr val="accent1"/>
                  </a:solidFill>
                </a:ln>
                <a:solidFill>
                  <a:schemeClr val="accent1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(includes Audio PIN unique to you)</a:t>
            </a:r>
          </a:p>
          <a:p>
            <a:pPr marL="514350" indent="-514350">
              <a:lnSpc>
                <a:spcPct val="90000"/>
              </a:lnSpc>
              <a:spcAft>
                <a:spcPts val="15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FDOT meeting notice </a:t>
            </a:r>
            <a:r>
              <a:rPr lang="en-US" sz="3200" b="1" dirty="0">
                <a:ln>
                  <a:solidFill>
                    <a:schemeClr val="accent1"/>
                  </a:solidFill>
                </a:ln>
                <a:solidFill>
                  <a:schemeClr val="accent1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(letter, newsletter or newspaper advertisement)</a:t>
            </a:r>
          </a:p>
          <a:p>
            <a:pPr marL="514350" indent="-514350">
              <a:lnSpc>
                <a:spcPct val="90000"/>
              </a:lnSpc>
              <a:spcAft>
                <a:spcPts val="15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&lt;</a:t>
            </a:r>
            <a:r>
              <a:rPr lang="en-US" sz="3200" b="1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Project website</a:t>
            </a:r>
            <a:r>
              <a:rPr lang="en-US" sz="3200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&gt;</a:t>
            </a:r>
          </a:p>
          <a:p>
            <a:pPr marL="514350" indent="-514350">
              <a:lnSpc>
                <a:spcPct val="90000"/>
              </a:lnSpc>
              <a:spcAft>
                <a:spcPts val="15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&lt;</a:t>
            </a:r>
            <a:r>
              <a:rPr lang="en-US" sz="3200" b="1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Add others as needed</a:t>
            </a:r>
            <a:r>
              <a:rPr lang="en-US" sz="3200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&gt;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36ABF05-50F7-419D-AC62-2B39DAA6DD6F}"/>
              </a:ext>
            </a:extLst>
          </p:cNvPr>
          <p:cNvCxnSpPr/>
          <p:nvPr/>
        </p:nvCxnSpPr>
        <p:spPr>
          <a:xfrm>
            <a:off x="1905000" y="523875"/>
            <a:ext cx="0" cy="6583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11">
            <a:extLst>
              <a:ext uri="{FF2B5EF4-FFF2-40B4-BE49-F238E27FC236}">
                <a16:creationId xmlns:a16="http://schemas.microsoft.com/office/drawing/2014/main" id="{CD032FDE-1E8E-49B7-B729-B8F24086B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898473" y="7203865"/>
            <a:ext cx="5755124" cy="413808"/>
          </a:xfrm>
        </p:spPr>
        <p:txBody>
          <a:bodyPr/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Attendee Guide for the GoToWebinar Meeting Platform | </a:t>
            </a:r>
            <a:fld id="{3F930181-2A66-4737-9C72-225B1F3D73EE}" type="slidenum">
              <a:rPr lang="en-US" sz="1400" b="1" smtClean="0">
                <a:solidFill>
                  <a:srgbClr val="1C4384"/>
                </a:solidFill>
              </a:rPr>
              <a:t>5</a:t>
            </a:fld>
            <a:endParaRPr lang="en-US" sz="1400" b="1" dirty="0">
              <a:solidFill>
                <a:srgbClr val="1C4384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994765-1BF4-43E0-BFD5-EEDE220C6C29}"/>
              </a:ext>
            </a:extLst>
          </p:cNvPr>
          <p:cNvSpPr/>
          <p:nvPr/>
        </p:nvSpPr>
        <p:spPr>
          <a:xfrm>
            <a:off x="1905000" y="520658"/>
            <a:ext cx="7644059" cy="13652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3713ECA-6354-42EE-A461-759F64BF6214}"/>
              </a:ext>
            </a:extLst>
          </p:cNvPr>
          <p:cNvSpPr/>
          <p:nvPr/>
        </p:nvSpPr>
        <p:spPr>
          <a:xfrm>
            <a:off x="2143125" y="652983"/>
            <a:ext cx="7330484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Aft>
                <a:spcPts val="2000"/>
              </a:spcAft>
            </a:pPr>
            <a:r>
              <a:rPr lang="en-US" sz="4000" dirty="0">
                <a:solidFill>
                  <a:schemeClr val="bg1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If you are dialing in directly and </a:t>
            </a:r>
            <a:r>
              <a:rPr lang="en-US" sz="4000" u="sng" dirty="0">
                <a:solidFill>
                  <a:schemeClr val="bg1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not</a:t>
            </a:r>
            <a:r>
              <a:rPr lang="en-US" sz="4000" dirty="0">
                <a:solidFill>
                  <a:schemeClr val="bg1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 using the online meeting link…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969F63A-CC4C-46AF-AE0C-7D39DFCCC7C1}"/>
              </a:ext>
            </a:extLst>
          </p:cNvPr>
          <p:cNvCxnSpPr>
            <a:cxnSpLocks/>
          </p:cNvCxnSpPr>
          <p:nvPr/>
        </p:nvCxnSpPr>
        <p:spPr>
          <a:xfrm flipH="1">
            <a:off x="405064" y="188595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597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D18A6148-6E28-48D7-8366-F6E9F9CADF4F}"/>
              </a:ext>
            </a:extLst>
          </p:cNvPr>
          <p:cNvSpPr txBox="1">
            <a:spLocks/>
          </p:cNvSpPr>
          <p:nvPr/>
        </p:nvSpPr>
        <p:spPr>
          <a:xfrm>
            <a:off x="6357695" y="2367260"/>
            <a:ext cx="3329741" cy="1852992"/>
          </a:xfrm>
          <a:prstGeom prst="rect">
            <a:avLst/>
          </a:prstGeom>
          <a:solidFill>
            <a:srgbClr val="1C438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28600" rIns="274320" bIns="54864" anchor="t" anchorCtr="0"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500" dirty="0">
                <a:solidFill>
                  <a:schemeClr val="bg1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Attendee webcams </a:t>
            </a:r>
            <a:r>
              <a:rPr lang="en-US" sz="2500" spc="-20" dirty="0">
                <a:solidFill>
                  <a:schemeClr val="bg1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will be disabled. No one will be able to see </a:t>
            </a:r>
            <a:r>
              <a:rPr lang="en-US" sz="2500" spc="-60" dirty="0">
                <a:solidFill>
                  <a:schemeClr val="bg1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you during the meeting. 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A3BC9878-6CB5-421E-93E1-98DEBB0C7CBD}"/>
              </a:ext>
            </a:extLst>
          </p:cNvPr>
          <p:cNvSpPr txBox="1">
            <a:spLocks/>
          </p:cNvSpPr>
          <p:nvPr/>
        </p:nvSpPr>
        <p:spPr>
          <a:xfrm>
            <a:off x="6357695" y="347960"/>
            <a:ext cx="3329741" cy="1852992"/>
          </a:xfrm>
          <a:prstGeom prst="rect">
            <a:avLst/>
          </a:prstGeom>
          <a:solidFill>
            <a:srgbClr val="DAE3F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91440" rIns="274320" bIns="54864" anchor="ctr" anchorCtr="0"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000" spc="100" dirty="0">
                <a:latin typeface="Abadi Extra Light" panose="020B0204020104020204" pitchFamily="34" charset="0"/>
                <a:cs typeface="Arial" panose="020B0604020202020204" pitchFamily="34" charset="0"/>
              </a:rPr>
              <a:t>All Attendees  will be placed in  </a:t>
            </a:r>
            <a:r>
              <a:rPr lang="en-US" sz="3000" b="1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“listen-only”</a:t>
            </a:r>
            <a:r>
              <a:rPr lang="en-US" sz="3000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 </a:t>
            </a:r>
            <a:r>
              <a:rPr lang="en-US" sz="3000" dirty="0">
                <a:latin typeface="Abadi Extra Light" panose="020B0204020104020204" pitchFamily="34" charset="0"/>
                <a:cs typeface="Arial" panose="020B0604020202020204" pitchFamily="34" charset="0"/>
              </a:rPr>
              <a:t>mode. 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F097041-3487-46CE-B269-12D57CBB80B5}"/>
              </a:ext>
            </a:extLst>
          </p:cNvPr>
          <p:cNvSpPr/>
          <p:nvPr/>
        </p:nvSpPr>
        <p:spPr>
          <a:xfrm>
            <a:off x="6137692" y="2041352"/>
            <a:ext cx="457200" cy="4572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C4384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E277BC5-815F-4153-98CE-B9BAB284E5A9}"/>
              </a:ext>
            </a:extLst>
          </p:cNvPr>
          <p:cNvSpPr/>
          <p:nvPr/>
        </p:nvSpPr>
        <p:spPr>
          <a:xfrm>
            <a:off x="9461917" y="2041352"/>
            <a:ext cx="457200" cy="4572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C4384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6BB8BE2-D48A-4DAB-ABD1-003BC877DE78}"/>
              </a:ext>
            </a:extLst>
          </p:cNvPr>
          <p:cNvSpPr/>
          <p:nvPr/>
        </p:nvSpPr>
        <p:spPr>
          <a:xfrm>
            <a:off x="6141419" y="122295"/>
            <a:ext cx="457200" cy="4572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C4384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5AEA62E-81F5-41C1-85CB-9C2214A5CAC2}"/>
              </a:ext>
            </a:extLst>
          </p:cNvPr>
          <p:cNvSpPr/>
          <p:nvPr/>
        </p:nvSpPr>
        <p:spPr>
          <a:xfrm>
            <a:off x="9465644" y="122295"/>
            <a:ext cx="457200" cy="4572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C4384"/>
              </a:solidFill>
            </a:endParaRP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ABF9572D-1354-417D-B198-61E8AEB9000A}"/>
              </a:ext>
            </a:extLst>
          </p:cNvPr>
          <p:cNvSpPr txBox="1">
            <a:spLocks/>
          </p:cNvSpPr>
          <p:nvPr/>
        </p:nvSpPr>
        <p:spPr>
          <a:xfrm>
            <a:off x="250656" y="5341142"/>
            <a:ext cx="4624141" cy="2197794"/>
          </a:xfrm>
          <a:prstGeom prst="rect">
            <a:avLst/>
          </a:prstGeom>
          <a:noFill/>
          <a:ln>
            <a:noFill/>
          </a:ln>
        </p:spPr>
        <p:txBody>
          <a:bodyPr lIns="91440" tIns="91440" rIns="182880" bIns="54864" anchor="t" anchorCtr="0"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None/>
            </a:pPr>
            <a:r>
              <a:rPr lang="en-US" spc="-50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You will see and hear the presentation.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pc="-50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If dialing in, </a:t>
            </a:r>
            <a:r>
              <a:rPr lang="en-US" spc="-100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mute the computer speaker and microphone to avoid audio fee</a:t>
            </a:r>
            <a:r>
              <a:rPr lang="en-US" spc="-50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dback</a:t>
            </a:r>
            <a:r>
              <a:rPr lang="en-US" spc="-100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25" name="Graphic 24" descr="Telephone">
            <a:extLst>
              <a:ext uri="{FF2B5EF4-FFF2-40B4-BE49-F238E27FC236}">
                <a16:creationId xmlns:a16="http://schemas.microsoft.com/office/drawing/2014/main" id="{FE423F5C-42C8-4206-81B7-20846579E6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44897" y="3659238"/>
            <a:ext cx="1162630" cy="1162630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4483D1AA-0664-4D3D-8116-54CE1F78E197}"/>
              </a:ext>
            </a:extLst>
          </p:cNvPr>
          <p:cNvGrpSpPr/>
          <p:nvPr/>
        </p:nvGrpSpPr>
        <p:grpSpPr>
          <a:xfrm>
            <a:off x="713139" y="1052972"/>
            <a:ext cx="3762375" cy="3873079"/>
            <a:chOff x="5391150" y="2889671"/>
            <a:chExt cx="3762375" cy="3873079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204DDC74-AD21-4463-930E-02F6B3F3B225}"/>
                </a:ext>
              </a:extLst>
            </p:cNvPr>
            <p:cNvGrpSpPr/>
            <p:nvPr/>
          </p:nvGrpSpPr>
          <p:grpSpPr>
            <a:xfrm>
              <a:off x="5391150" y="2889671"/>
              <a:ext cx="3762375" cy="3873079"/>
              <a:chOff x="6155031" y="3719316"/>
              <a:chExt cx="2132596" cy="2132596"/>
            </a:xfrm>
          </p:grpSpPr>
          <p:pic>
            <p:nvPicPr>
              <p:cNvPr id="29" name="Graphic 28" descr="Monitor">
                <a:extLst>
                  <a:ext uri="{FF2B5EF4-FFF2-40B4-BE49-F238E27FC236}">
                    <a16:creationId xmlns:a16="http://schemas.microsoft.com/office/drawing/2014/main" id="{DD385860-36C2-4077-A409-3954AB68BD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155031" y="3719316"/>
                <a:ext cx="2132596" cy="2132596"/>
              </a:xfrm>
              <a:prstGeom prst="rect">
                <a:avLst/>
              </a:prstGeom>
            </p:spPr>
          </p:pic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7EC9038E-AD26-45A2-82C0-087660AA8757}"/>
                  </a:ext>
                </a:extLst>
              </p:cNvPr>
              <p:cNvSpPr/>
              <p:nvPr/>
            </p:nvSpPr>
            <p:spPr>
              <a:xfrm>
                <a:off x="6479610" y="4162730"/>
                <a:ext cx="1492277" cy="97904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1" name="Picture 30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A6F6BA21-B564-4331-AE91-021E6F8038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26687" y="4682833"/>
                <a:ext cx="802265" cy="401133"/>
              </a:xfrm>
              <a:prstGeom prst="rect">
                <a:avLst/>
              </a:prstGeom>
            </p:spPr>
          </p:pic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DACE193-CFD2-451D-925C-CA01BA0380D7}"/>
                </a:ext>
              </a:extLst>
            </p:cNvPr>
            <p:cNvSpPr txBox="1"/>
            <p:nvPr/>
          </p:nvSpPr>
          <p:spPr>
            <a:xfrm>
              <a:off x="5982830" y="3800714"/>
              <a:ext cx="2561095" cy="800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dirty="0"/>
                <a:t>Welcome! </a:t>
              </a:r>
            </a:p>
            <a:p>
              <a:pPr algn="ctr">
                <a:lnSpc>
                  <a:spcPct val="85000"/>
                </a:lnSpc>
              </a:pPr>
              <a:r>
                <a:rPr lang="en-US" dirty="0"/>
                <a:t>Thank you for joining us for today’s meeting.</a:t>
              </a:r>
            </a:p>
          </p:txBody>
        </p:sp>
      </p:grpSp>
      <p:sp>
        <p:nvSpPr>
          <p:cNvPr id="32" name="Text Placeholder 10">
            <a:extLst>
              <a:ext uri="{FF2B5EF4-FFF2-40B4-BE49-F238E27FC236}">
                <a16:creationId xmlns:a16="http://schemas.microsoft.com/office/drawing/2014/main" id="{FA4EB4D1-07E3-4116-A504-4A5FF3DC420F}"/>
              </a:ext>
            </a:extLst>
          </p:cNvPr>
          <p:cNvSpPr txBox="1">
            <a:spLocks/>
          </p:cNvSpPr>
          <p:nvPr/>
        </p:nvSpPr>
        <p:spPr>
          <a:xfrm>
            <a:off x="336720" y="4674392"/>
            <a:ext cx="4538077" cy="587959"/>
          </a:xfrm>
          <a:prstGeom prst="rect">
            <a:avLst/>
          </a:prstGeom>
          <a:solidFill>
            <a:srgbClr val="1C4384"/>
          </a:solidFill>
          <a:ln>
            <a:noFill/>
          </a:ln>
        </p:spPr>
        <p:txBody>
          <a:bodyPr lIns="182880" tIns="91440" rIns="91440" bIns="54864" anchor="ctr" anchorCtr="0"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bg1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If you used the meeting link…</a:t>
            </a:r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B66C0570-8307-402F-B2D4-E86AAD7AF5F3}"/>
              </a:ext>
            </a:extLst>
          </p:cNvPr>
          <p:cNvSpPr txBox="1">
            <a:spLocks/>
          </p:cNvSpPr>
          <p:nvPr/>
        </p:nvSpPr>
        <p:spPr>
          <a:xfrm>
            <a:off x="5063294" y="5341142"/>
            <a:ext cx="4995105" cy="1908194"/>
          </a:xfrm>
          <a:prstGeom prst="rect">
            <a:avLst/>
          </a:prstGeom>
          <a:noFill/>
          <a:ln>
            <a:noFill/>
          </a:ln>
        </p:spPr>
        <p:txBody>
          <a:bodyPr lIns="91440" tIns="91440" rIns="182880" bIns="54864" anchor="t" anchorCtr="0"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None/>
            </a:pPr>
            <a:r>
              <a:rPr lang="en-US" spc="-50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You will only hear the presentation.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pc="-50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Follow along with the presentation slides downloaded before the meeting at &lt;</a:t>
            </a:r>
            <a:r>
              <a:rPr lang="en-US" b="1" spc="-50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project webpage</a:t>
            </a:r>
            <a:r>
              <a:rPr lang="en-US" spc="-50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&gt;. </a:t>
            </a:r>
          </a:p>
        </p:txBody>
      </p:sp>
      <p:sp>
        <p:nvSpPr>
          <p:cNvPr id="34" name="Text Placeholder 10">
            <a:extLst>
              <a:ext uri="{FF2B5EF4-FFF2-40B4-BE49-F238E27FC236}">
                <a16:creationId xmlns:a16="http://schemas.microsoft.com/office/drawing/2014/main" id="{B9F6BB33-7D4C-4ECF-8FD1-516772870D0D}"/>
              </a:ext>
            </a:extLst>
          </p:cNvPr>
          <p:cNvSpPr txBox="1">
            <a:spLocks/>
          </p:cNvSpPr>
          <p:nvPr/>
        </p:nvSpPr>
        <p:spPr>
          <a:xfrm>
            <a:off x="5149359" y="4674392"/>
            <a:ext cx="4538077" cy="587959"/>
          </a:xfrm>
          <a:prstGeom prst="rect">
            <a:avLst/>
          </a:prstGeom>
          <a:solidFill>
            <a:srgbClr val="5789DB"/>
          </a:solidFill>
          <a:ln>
            <a:noFill/>
          </a:ln>
        </p:spPr>
        <p:txBody>
          <a:bodyPr lIns="182880" tIns="91440" rIns="91440" bIns="54864" anchor="ctr" anchorCtr="0"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bg1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If you dialed in directly…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A188E6C-960A-4225-8B7F-B51EC6D49FEE}"/>
              </a:ext>
            </a:extLst>
          </p:cNvPr>
          <p:cNvSpPr/>
          <p:nvPr/>
        </p:nvSpPr>
        <p:spPr>
          <a:xfrm>
            <a:off x="613609" y="470107"/>
            <a:ext cx="8963527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5000"/>
              </a:lnSpc>
              <a:spcAft>
                <a:spcPts val="2000"/>
              </a:spcAft>
            </a:pPr>
            <a:r>
              <a:rPr lang="en-US" sz="4800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During the meeting</a:t>
            </a:r>
          </a:p>
        </p:txBody>
      </p:sp>
      <p:sp>
        <p:nvSpPr>
          <p:cNvPr id="23" name="Slide Number Placeholder 11">
            <a:extLst>
              <a:ext uri="{FF2B5EF4-FFF2-40B4-BE49-F238E27FC236}">
                <a16:creationId xmlns:a16="http://schemas.microsoft.com/office/drawing/2014/main" id="{7A9D2AA9-BBC8-434F-903D-25F671AF7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898473" y="7203865"/>
            <a:ext cx="5755124" cy="413808"/>
          </a:xfrm>
        </p:spPr>
        <p:txBody>
          <a:bodyPr/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Attendee Guide for the GoToWebinar Meeting Platform | </a:t>
            </a:r>
            <a:fld id="{3F930181-2A66-4737-9C72-225B1F3D73EE}" type="slidenum">
              <a:rPr lang="en-US" sz="1400" b="1" smtClean="0">
                <a:solidFill>
                  <a:srgbClr val="1C4384"/>
                </a:solidFill>
              </a:rPr>
              <a:t>6</a:t>
            </a:fld>
            <a:endParaRPr lang="en-US" sz="1400" b="1" dirty="0">
              <a:solidFill>
                <a:srgbClr val="1C438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447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0C2BC94-CD0C-4411-A6DF-8E5082ED4648}"/>
              </a:ext>
            </a:extLst>
          </p:cNvPr>
          <p:cNvSpPr/>
          <p:nvPr/>
        </p:nvSpPr>
        <p:spPr>
          <a:xfrm>
            <a:off x="732241" y="5481135"/>
            <a:ext cx="3931935" cy="99669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Graphic 20" descr="Call center">
            <a:extLst>
              <a:ext uri="{FF2B5EF4-FFF2-40B4-BE49-F238E27FC236}">
                <a16:creationId xmlns:a16="http://schemas.microsoft.com/office/drawing/2014/main" id="{A44F9C2D-E821-44B8-A37F-BBCB130408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996366" y="4234245"/>
            <a:ext cx="1024768" cy="102476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3713ECA-6354-42EE-A461-759F64BF6214}"/>
              </a:ext>
            </a:extLst>
          </p:cNvPr>
          <p:cNvSpPr/>
          <p:nvPr/>
        </p:nvSpPr>
        <p:spPr>
          <a:xfrm>
            <a:off x="613609" y="470107"/>
            <a:ext cx="8963527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5000"/>
              </a:lnSpc>
              <a:spcAft>
                <a:spcPts val="2000"/>
              </a:spcAft>
            </a:pPr>
            <a:r>
              <a:rPr lang="en-US" sz="4800" spc="-50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Submitting questions or comments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A6E4597-A329-4F79-8F36-A45D5BA76E21}"/>
              </a:ext>
            </a:extLst>
          </p:cNvPr>
          <p:cNvSpPr/>
          <p:nvPr/>
        </p:nvSpPr>
        <p:spPr>
          <a:xfrm>
            <a:off x="808315" y="5549232"/>
            <a:ext cx="3090158" cy="9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8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200" dirty="0">
                <a:solidFill>
                  <a:schemeClr val="bg1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Questions and comments can also be submitted by </a:t>
            </a:r>
            <a:r>
              <a:rPr lang="en-US" sz="2200" b="1" dirty="0">
                <a:solidFill>
                  <a:schemeClr val="bg1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mail, email</a:t>
            </a:r>
            <a:r>
              <a:rPr lang="en-US" sz="2200" dirty="0">
                <a:solidFill>
                  <a:schemeClr val="bg1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,</a:t>
            </a:r>
            <a:r>
              <a:rPr lang="en-US" sz="2200" b="1" dirty="0">
                <a:solidFill>
                  <a:schemeClr val="bg1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chemeClr val="bg1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or</a:t>
            </a:r>
            <a:r>
              <a:rPr lang="en-US" sz="2200" b="1" dirty="0">
                <a:solidFill>
                  <a:schemeClr val="bg1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 telephone.</a:t>
            </a:r>
            <a:endParaRPr lang="en-US" sz="2200" b="1" dirty="0">
              <a:latin typeface="Abadi Extra Light" panose="020B0204020104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14BD6DB-58E6-46AF-850A-11E58421E9F1}"/>
              </a:ext>
            </a:extLst>
          </p:cNvPr>
          <p:cNvGrpSpPr/>
          <p:nvPr/>
        </p:nvGrpSpPr>
        <p:grpSpPr>
          <a:xfrm>
            <a:off x="5573957" y="4988576"/>
            <a:ext cx="858951" cy="820121"/>
            <a:chOff x="8149155" y="931329"/>
            <a:chExt cx="1371600" cy="13716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11015EB2-93E8-4FCF-805A-724948901A94}"/>
                </a:ext>
              </a:extLst>
            </p:cNvPr>
            <p:cNvSpPr/>
            <p:nvPr/>
          </p:nvSpPr>
          <p:spPr>
            <a:xfrm>
              <a:off x="8149155" y="931329"/>
              <a:ext cx="1371600" cy="1371600"/>
            </a:xfrm>
            <a:prstGeom prst="ellipse">
              <a:avLst/>
            </a:prstGeom>
            <a:solidFill>
              <a:srgbClr val="00CC00"/>
            </a:solidFill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Graphic 26" descr="Podcast">
              <a:extLst>
                <a:ext uri="{FF2B5EF4-FFF2-40B4-BE49-F238E27FC236}">
                  <a16:creationId xmlns:a16="http://schemas.microsoft.com/office/drawing/2014/main" id="{3C50A7D0-6F04-4EE4-B68A-C95F1691887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396030" y="1127742"/>
              <a:ext cx="914400" cy="914400"/>
            </a:xfrm>
            <a:prstGeom prst="rect">
              <a:avLst/>
            </a:prstGeom>
          </p:spPr>
        </p:pic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0F3C46B-54B9-4237-B8E4-0B8E70EDD6BB}"/>
                </a:ext>
              </a:extLst>
            </p:cNvPr>
            <p:cNvSpPr/>
            <p:nvPr/>
          </p:nvSpPr>
          <p:spPr>
            <a:xfrm>
              <a:off x="8396030" y="1281800"/>
              <a:ext cx="229548" cy="566531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137D666-7B2D-4479-B0B5-AA9B37020267}"/>
                </a:ext>
              </a:extLst>
            </p:cNvPr>
            <p:cNvSpPr/>
            <p:nvPr/>
          </p:nvSpPr>
          <p:spPr>
            <a:xfrm>
              <a:off x="9075204" y="1334810"/>
              <a:ext cx="229548" cy="566531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Text Placeholder 10">
            <a:extLst>
              <a:ext uri="{FF2B5EF4-FFF2-40B4-BE49-F238E27FC236}">
                <a16:creationId xmlns:a16="http://schemas.microsoft.com/office/drawing/2014/main" id="{8A5BC0CE-B45F-4D66-B445-E0C8140A3E4B}"/>
              </a:ext>
            </a:extLst>
          </p:cNvPr>
          <p:cNvSpPr txBox="1">
            <a:spLocks/>
          </p:cNvSpPr>
          <p:nvPr/>
        </p:nvSpPr>
        <p:spPr>
          <a:xfrm>
            <a:off x="733919" y="1648462"/>
            <a:ext cx="3930258" cy="3549671"/>
          </a:xfrm>
          <a:prstGeom prst="rect">
            <a:avLst/>
          </a:prstGeom>
          <a:solidFill>
            <a:srgbClr val="DAE3F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914400" rIns="274320" bIns="54864" anchor="t" anchorCtr="0"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8463" indent="-39846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600" dirty="0">
                <a:solidFill>
                  <a:srgbClr val="1C4384"/>
                </a:solidFill>
                <a:cs typeface="Arial" panose="020B0604020202020204" pitchFamily="34" charset="0"/>
              </a:rPr>
              <a:t>Look for the </a:t>
            </a:r>
            <a:r>
              <a:rPr lang="en-US" sz="2600" b="1" dirty="0">
                <a:solidFill>
                  <a:srgbClr val="1C4384"/>
                </a:solidFill>
                <a:cs typeface="Arial" panose="020B0604020202020204" pitchFamily="34" charset="0"/>
              </a:rPr>
              <a:t>Questions box </a:t>
            </a:r>
            <a:r>
              <a:rPr lang="en-US" sz="2600" dirty="0">
                <a:solidFill>
                  <a:srgbClr val="1C4384"/>
                </a:solidFill>
                <a:cs typeface="Arial" panose="020B0604020202020204" pitchFamily="34" charset="0"/>
              </a:rPr>
              <a:t>on the </a:t>
            </a:r>
            <a:r>
              <a:rPr lang="en-US" sz="2600" b="1" dirty="0">
                <a:solidFill>
                  <a:srgbClr val="1C4384"/>
                </a:solidFill>
                <a:cs typeface="Arial" panose="020B0604020202020204" pitchFamily="34" charset="0"/>
              </a:rPr>
              <a:t>Control Panel</a:t>
            </a:r>
            <a:r>
              <a:rPr lang="en-US" sz="2600" dirty="0">
                <a:solidFill>
                  <a:srgbClr val="1C4384"/>
                </a:solidFill>
                <a:cs typeface="Arial" panose="020B0604020202020204" pitchFamily="34" charset="0"/>
              </a:rPr>
              <a:t>.</a:t>
            </a:r>
          </a:p>
          <a:p>
            <a:pPr marL="398463" indent="-39846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600" b="1" dirty="0">
                <a:solidFill>
                  <a:srgbClr val="1C4384"/>
                </a:solidFill>
                <a:cs typeface="Arial" panose="020B0604020202020204" pitchFamily="34" charset="0"/>
              </a:rPr>
              <a:t>Type</a:t>
            </a:r>
            <a:r>
              <a:rPr lang="en-US" sz="2600" dirty="0">
                <a:solidFill>
                  <a:srgbClr val="1C4384"/>
                </a:solidFill>
                <a:cs typeface="Arial" panose="020B0604020202020204" pitchFamily="34" charset="0"/>
              </a:rPr>
              <a:t> your question or comment.</a:t>
            </a:r>
          </a:p>
          <a:p>
            <a:pPr marL="398463" indent="-39846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600" dirty="0">
                <a:solidFill>
                  <a:srgbClr val="1C4384"/>
                </a:solidFill>
                <a:cs typeface="Arial" panose="020B0604020202020204" pitchFamily="34" charset="0"/>
              </a:rPr>
              <a:t>Click </a:t>
            </a:r>
            <a:r>
              <a:rPr lang="en-US" sz="2600" b="1" dirty="0">
                <a:solidFill>
                  <a:srgbClr val="1C4384"/>
                </a:solidFill>
                <a:cs typeface="Arial" panose="020B0604020202020204" pitchFamily="34" charset="0"/>
              </a:rPr>
              <a:t>Send</a:t>
            </a:r>
            <a:r>
              <a:rPr lang="en-US" sz="2600" dirty="0">
                <a:solidFill>
                  <a:srgbClr val="1C4384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28D3E53A-D347-40AE-BD16-7C5DBDB13EFC}"/>
              </a:ext>
            </a:extLst>
          </p:cNvPr>
          <p:cNvSpPr/>
          <p:nvPr/>
        </p:nvSpPr>
        <p:spPr>
          <a:xfrm>
            <a:off x="521651" y="1422796"/>
            <a:ext cx="457200" cy="4572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C4384"/>
              </a:solidFill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5B137A1-A1DD-4180-8C24-8068711BC044}"/>
              </a:ext>
            </a:extLst>
          </p:cNvPr>
          <p:cNvSpPr/>
          <p:nvPr/>
        </p:nvSpPr>
        <p:spPr>
          <a:xfrm>
            <a:off x="4429336" y="1422796"/>
            <a:ext cx="457200" cy="4572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C4384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E1BD426-F1CE-457A-974E-D330730BEE4B}"/>
              </a:ext>
            </a:extLst>
          </p:cNvPr>
          <p:cNvSpPr txBox="1"/>
          <p:nvPr/>
        </p:nvSpPr>
        <p:spPr>
          <a:xfrm>
            <a:off x="733919" y="1930043"/>
            <a:ext cx="3930258" cy="519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000" spc="-150" dirty="0">
                <a:latin typeface="Segoe Print" panose="02000600000000000000" pitchFamily="2" charset="0"/>
              </a:rPr>
              <a:t>meeting link users</a:t>
            </a:r>
          </a:p>
        </p:txBody>
      </p:sp>
      <p:sp>
        <p:nvSpPr>
          <p:cNvPr id="40" name="Text Placeholder 10">
            <a:extLst>
              <a:ext uri="{FF2B5EF4-FFF2-40B4-BE49-F238E27FC236}">
                <a16:creationId xmlns:a16="http://schemas.microsoft.com/office/drawing/2014/main" id="{1C72C12F-F4DB-4CAF-A1DA-9F6BA75A8D68}"/>
              </a:ext>
            </a:extLst>
          </p:cNvPr>
          <p:cNvSpPr txBox="1">
            <a:spLocks/>
          </p:cNvSpPr>
          <p:nvPr/>
        </p:nvSpPr>
        <p:spPr>
          <a:xfrm>
            <a:off x="5192273" y="3195534"/>
            <a:ext cx="4852748" cy="908139"/>
          </a:xfrm>
          <a:prstGeom prst="rect">
            <a:avLst/>
          </a:prstGeom>
          <a:noFill/>
          <a:ln>
            <a:noFill/>
          </a:ln>
        </p:spPr>
        <p:txBody>
          <a:bodyPr lIns="91440" tIns="91440" rIns="182880" bIns="54864" anchor="t" anchorCtr="0"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5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None/>
            </a:pPr>
            <a:r>
              <a:rPr lang="en-US" spc="-50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Click the </a:t>
            </a:r>
            <a:r>
              <a:rPr lang="en-US" b="1" spc="-50" dirty="0">
                <a:ln>
                  <a:solidFill>
                    <a:srgbClr val="1C4384"/>
                  </a:solidFill>
                </a:ln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Raise Hand </a:t>
            </a:r>
            <a:r>
              <a:rPr lang="en-US" spc="-50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icon on the </a:t>
            </a:r>
            <a:r>
              <a:rPr lang="en-US" b="1" spc="-50" dirty="0">
                <a:ln>
                  <a:solidFill>
                    <a:srgbClr val="1C4384"/>
                  </a:solidFill>
                </a:ln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Control Panel </a:t>
            </a:r>
            <a:r>
              <a:rPr lang="en-US" spc="-50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to request to speak. </a:t>
            </a:r>
          </a:p>
        </p:txBody>
      </p:sp>
      <p:sp>
        <p:nvSpPr>
          <p:cNvPr id="41" name="Text Placeholder 10">
            <a:extLst>
              <a:ext uri="{FF2B5EF4-FFF2-40B4-BE49-F238E27FC236}">
                <a16:creationId xmlns:a16="http://schemas.microsoft.com/office/drawing/2014/main" id="{5264E09D-14CB-4523-BAEC-411165C8FE27}"/>
              </a:ext>
            </a:extLst>
          </p:cNvPr>
          <p:cNvSpPr txBox="1">
            <a:spLocks/>
          </p:cNvSpPr>
          <p:nvPr/>
        </p:nvSpPr>
        <p:spPr>
          <a:xfrm>
            <a:off x="5287027" y="1669384"/>
            <a:ext cx="4538077" cy="1385683"/>
          </a:xfrm>
          <a:prstGeom prst="rect">
            <a:avLst/>
          </a:prstGeom>
          <a:solidFill>
            <a:srgbClr val="1C4384"/>
          </a:solidFill>
          <a:ln>
            <a:noFill/>
          </a:ln>
        </p:spPr>
        <p:txBody>
          <a:bodyPr lIns="914400" tIns="91440" rIns="182880" bIns="54864" anchor="ctr" anchorCtr="0"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pc="-50" dirty="0">
                <a:solidFill>
                  <a:schemeClr val="bg1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If the </a:t>
            </a:r>
            <a:r>
              <a:rPr lang="en-US" b="1" spc="-50" dirty="0">
                <a:solidFill>
                  <a:schemeClr val="bg1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Raise Hand </a:t>
            </a:r>
            <a:r>
              <a:rPr lang="en-US" spc="-50" dirty="0">
                <a:solidFill>
                  <a:schemeClr val="bg1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feature is used at the meeting…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629D6E9-4031-408D-95DD-5DF3FDF1A6D5}"/>
              </a:ext>
            </a:extLst>
          </p:cNvPr>
          <p:cNvGrpSpPr/>
          <p:nvPr/>
        </p:nvGrpSpPr>
        <p:grpSpPr>
          <a:xfrm>
            <a:off x="4939845" y="1854804"/>
            <a:ext cx="1070162" cy="1038758"/>
            <a:chOff x="-4733959" y="4653972"/>
            <a:chExt cx="1371600" cy="1371600"/>
          </a:xfrm>
          <a:solidFill>
            <a:schemeClr val="bg2"/>
          </a:solidFill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8BF8D5E4-CFE2-48C7-879D-716723A7E77B}"/>
                </a:ext>
              </a:extLst>
            </p:cNvPr>
            <p:cNvSpPr/>
            <p:nvPr/>
          </p:nvSpPr>
          <p:spPr>
            <a:xfrm>
              <a:off x="-4733959" y="4653972"/>
              <a:ext cx="1371600" cy="1371600"/>
            </a:xfrm>
            <a:prstGeom prst="ellipse">
              <a:avLst/>
            </a:prstGeom>
            <a:grp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Graphic 25" descr="Hand">
              <a:extLst>
                <a:ext uri="{FF2B5EF4-FFF2-40B4-BE49-F238E27FC236}">
                  <a16:creationId xmlns:a16="http://schemas.microsoft.com/office/drawing/2014/main" id="{6776EBEE-ACDF-47E4-889C-D92800F1742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-4487084" y="4900847"/>
              <a:ext cx="839750" cy="839750"/>
            </a:xfrm>
            <a:prstGeom prst="rect">
              <a:avLst/>
            </a:prstGeom>
          </p:spPr>
        </p:pic>
      </p:grpSp>
      <p:sp>
        <p:nvSpPr>
          <p:cNvPr id="42" name="Text Placeholder 10">
            <a:extLst>
              <a:ext uri="{FF2B5EF4-FFF2-40B4-BE49-F238E27FC236}">
                <a16:creationId xmlns:a16="http://schemas.microsoft.com/office/drawing/2014/main" id="{CE458B6E-A3BF-4EBA-AC3B-2E5E1274F017}"/>
              </a:ext>
            </a:extLst>
          </p:cNvPr>
          <p:cNvSpPr txBox="1">
            <a:spLocks/>
          </p:cNvSpPr>
          <p:nvPr/>
        </p:nvSpPr>
        <p:spPr>
          <a:xfrm>
            <a:off x="6522749" y="4185208"/>
            <a:ext cx="3470609" cy="2424547"/>
          </a:xfrm>
          <a:prstGeom prst="rect">
            <a:avLst/>
          </a:prstGeom>
          <a:noFill/>
          <a:ln>
            <a:noFill/>
          </a:ln>
        </p:spPr>
        <p:txBody>
          <a:bodyPr lIns="91440" tIns="91440" rIns="182880" bIns="54864" anchor="t" anchorCtr="0"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5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None/>
            </a:pPr>
            <a:r>
              <a:rPr lang="en-US" spc="-50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When </a:t>
            </a:r>
            <a:r>
              <a:rPr lang="en-US" b="1" spc="-50" dirty="0">
                <a:ln>
                  <a:solidFill>
                    <a:srgbClr val="00CC00"/>
                  </a:solidFill>
                </a:ln>
                <a:solidFill>
                  <a:srgbClr val="00CC00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unmuted</a:t>
            </a:r>
            <a:r>
              <a:rPr lang="en-US" spc="-50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 by the </a:t>
            </a:r>
            <a:r>
              <a:rPr lang="en-US" spc="-60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Organizer, everyone will </a:t>
            </a:r>
            <a:r>
              <a:rPr lang="en-US" spc="-50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be able to hear you. 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en-US" spc="-50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If you hear an echo, lower the volume on your speakers.</a:t>
            </a:r>
          </a:p>
        </p:txBody>
      </p:sp>
      <p:pic>
        <p:nvPicPr>
          <p:cNvPr id="43" name="Graphic 42" descr="Volume">
            <a:extLst>
              <a:ext uri="{FF2B5EF4-FFF2-40B4-BE49-F238E27FC236}">
                <a16:creationId xmlns:a16="http://schemas.microsoft.com/office/drawing/2014/main" id="{385C1999-CF7D-421E-80FB-1C00C25794C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9149119" y="6413073"/>
            <a:ext cx="583727" cy="583727"/>
          </a:xfrm>
          <a:prstGeom prst="rect">
            <a:avLst/>
          </a:prstGeom>
        </p:spPr>
      </p:pic>
      <p:pic>
        <p:nvPicPr>
          <p:cNvPr id="44" name="Graphic 43" descr="Volume">
            <a:extLst>
              <a:ext uri="{FF2B5EF4-FFF2-40B4-BE49-F238E27FC236}">
                <a16:creationId xmlns:a16="http://schemas.microsoft.com/office/drawing/2014/main" id="{1E91CDA7-C50C-488D-9AFD-781855A1180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8604121" y="6413073"/>
            <a:ext cx="583727" cy="583727"/>
          </a:xfrm>
          <a:prstGeom prst="rect">
            <a:avLst/>
          </a:prstGeom>
        </p:spPr>
      </p:pic>
      <p:sp>
        <p:nvSpPr>
          <p:cNvPr id="32" name="Slide Number Placeholder 11">
            <a:extLst>
              <a:ext uri="{FF2B5EF4-FFF2-40B4-BE49-F238E27FC236}">
                <a16:creationId xmlns:a16="http://schemas.microsoft.com/office/drawing/2014/main" id="{7695A231-5C75-40D7-8A3D-7C9A50C9B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898473" y="7203865"/>
            <a:ext cx="5755124" cy="413808"/>
          </a:xfrm>
        </p:spPr>
        <p:txBody>
          <a:bodyPr/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Attendee Guide for the GoToWebinar Meeting Platform | </a:t>
            </a:r>
            <a:fld id="{3F930181-2A66-4737-9C72-225B1F3D73EE}" type="slidenum">
              <a:rPr lang="en-US" sz="1400" b="1" smtClean="0">
                <a:solidFill>
                  <a:srgbClr val="1C4384"/>
                </a:solidFill>
              </a:rPr>
              <a:t>7</a:t>
            </a:fld>
            <a:endParaRPr lang="en-US" sz="1400" b="1" dirty="0">
              <a:solidFill>
                <a:srgbClr val="1C4384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BB7CD84-8DDC-4C97-BD76-365ABA99E9A6}"/>
              </a:ext>
            </a:extLst>
          </p:cNvPr>
          <p:cNvSpPr/>
          <p:nvPr/>
        </p:nvSpPr>
        <p:spPr>
          <a:xfrm>
            <a:off x="652667" y="6580370"/>
            <a:ext cx="4304787" cy="100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200" spc="-30" dirty="0">
                <a:latin typeface="Abadi Extra Light" panose="020B0204020104020204" pitchFamily="34" charset="0"/>
                <a:cs typeface="Arial" panose="020B0604020202020204" pitchFamily="34" charset="0"/>
              </a:rPr>
              <a:t>See FDOT</a:t>
            </a:r>
            <a:r>
              <a:rPr lang="en-US" sz="2200" b="1" spc="-30" dirty="0">
                <a:latin typeface="Abadi Extra Light" panose="020B0204020104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badi Extra Light" panose="020B0204020104020204" pitchFamily="34" charset="0"/>
                <a:cs typeface="Arial" panose="020B0604020202020204" pitchFamily="34" charset="0"/>
              </a:rPr>
              <a:t>contact information during </a:t>
            </a:r>
            <a:r>
              <a:rPr lang="en-US" sz="2200" spc="-50" dirty="0">
                <a:latin typeface="Abadi Extra Light" panose="020B0204020104020204" pitchFamily="34" charset="0"/>
                <a:cs typeface="Arial" panose="020B0604020202020204" pitchFamily="34" charset="0"/>
              </a:rPr>
              <a:t>the meeting, in meeting notifications and at &lt;</a:t>
            </a:r>
            <a:r>
              <a:rPr lang="en-US" sz="2200" b="1" spc="-50" dirty="0">
                <a:solidFill>
                  <a:schemeClr val="accent1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project webpage</a:t>
            </a:r>
            <a:r>
              <a:rPr lang="en-US" sz="2200" spc="-50" dirty="0">
                <a:latin typeface="Abadi Extra Light" panose="020B0204020104020204" pitchFamily="34" charset="0"/>
                <a:cs typeface="Arial" panose="020B0604020202020204" pitchFamily="34" charset="0"/>
              </a:rPr>
              <a:t>&gt;. </a:t>
            </a:r>
          </a:p>
        </p:txBody>
      </p:sp>
      <p:pic>
        <p:nvPicPr>
          <p:cNvPr id="39" name="Graphic 38" descr="Mailbox">
            <a:extLst>
              <a:ext uri="{FF2B5EF4-FFF2-40B4-BE49-F238E27FC236}">
                <a16:creationId xmlns:a16="http://schemas.microsoft.com/office/drawing/2014/main" id="{586C5F4E-F3B5-4623-BFD9-6CF4A4888C7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823696" y="5456234"/>
            <a:ext cx="597624" cy="597624"/>
          </a:xfrm>
          <a:prstGeom prst="rect">
            <a:avLst/>
          </a:prstGeom>
        </p:spPr>
      </p:pic>
      <p:pic>
        <p:nvPicPr>
          <p:cNvPr id="45" name="Graphic 44" descr="Email">
            <a:extLst>
              <a:ext uri="{FF2B5EF4-FFF2-40B4-BE49-F238E27FC236}">
                <a16:creationId xmlns:a16="http://schemas.microsoft.com/office/drawing/2014/main" id="{2F2EE8BA-BC37-4385-A65B-743E3419B0D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714526" y="5951611"/>
            <a:ext cx="427076" cy="427076"/>
          </a:xfrm>
          <a:prstGeom prst="rect">
            <a:avLst/>
          </a:prstGeom>
        </p:spPr>
      </p:pic>
      <p:pic>
        <p:nvPicPr>
          <p:cNvPr id="46" name="Graphic 45" descr="Phone Vibration">
            <a:extLst>
              <a:ext uri="{FF2B5EF4-FFF2-40B4-BE49-F238E27FC236}">
                <a16:creationId xmlns:a16="http://schemas.microsoft.com/office/drawing/2014/main" id="{B01FB63C-3487-4E4B-A251-CF5ADB9F90E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171853" y="5905819"/>
            <a:ext cx="492323" cy="49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887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3713ECA-6354-42EE-A461-759F64BF6214}"/>
              </a:ext>
            </a:extLst>
          </p:cNvPr>
          <p:cNvSpPr/>
          <p:nvPr/>
        </p:nvSpPr>
        <p:spPr>
          <a:xfrm>
            <a:off x="613609" y="470107"/>
            <a:ext cx="8963527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5000"/>
              </a:lnSpc>
              <a:spcAft>
                <a:spcPts val="2000"/>
              </a:spcAft>
            </a:pPr>
            <a:r>
              <a:rPr lang="en-US" sz="4800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Need help with anything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A6E4597-A329-4F79-8F36-A45D5BA76E21}"/>
              </a:ext>
            </a:extLst>
          </p:cNvPr>
          <p:cNvSpPr/>
          <p:nvPr/>
        </p:nvSpPr>
        <p:spPr>
          <a:xfrm>
            <a:off x="613610" y="2032038"/>
            <a:ext cx="5755124" cy="5095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Please let us know.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2000"/>
              </a:spcAft>
            </a:pPr>
            <a:r>
              <a:rPr lang="en-US" sz="2800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Staff will be on-hand to assist during the meeting if you have a technical issue.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2000"/>
              </a:spcAft>
            </a:pPr>
            <a:r>
              <a:rPr lang="en-US" sz="2800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Type the issue in </a:t>
            </a:r>
            <a:r>
              <a:rPr lang="en-US" sz="2800" b="1" dirty="0">
                <a:ln>
                  <a:solidFill>
                    <a:srgbClr val="1C4384"/>
                  </a:solidFill>
                </a:ln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Questions box</a:t>
            </a:r>
            <a:r>
              <a:rPr lang="en-US" sz="2800" dirty="0">
                <a:ln>
                  <a:solidFill>
                    <a:srgbClr val="1C4384"/>
                  </a:solidFill>
                </a:ln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on the </a:t>
            </a:r>
            <a:r>
              <a:rPr lang="en-US" sz="2800" b="1" dirty="0">
                <a:ln>
                  <a:solidFill>
                    <a:srgbClr val="1C4384"/>
                  </a:solidFill>
                </a:ln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Control Panel </a:t>
            </a:r>
            <a:r>
              <a:rPr lang="en-US" sz="2800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and we will do our best to assist you.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You can also click </a:t>
            </a:r>
            <a:r>
              <a:rPr lang="en-US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Help</a:t>
            </a:r>
            <a:r>
              <a:rPr lang="en-US" sz="2800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 on the </a:t>
            </a:r>
            <a:r>
              <a:rPr lang="en-US" sz="2800" b="1" dirty="0">
                <a:ln>
                  <a:solidFill>
                    <a:srgbClr val="1C4384"/>
                  </a:solidFill>
                </a:ln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Control Panel </a:t>
            </a:r>
            <a:r>
              <a:rPr lang="en-US" sz="2800" dirty="0">
                <a:solidFill>
                  <a:srgbClr val="1C4384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to access online instructions.</a:t>
            </a:r>
          </a:p>
        </p:txBody>
      </p:sp>
      <p:pic>
        <p:nvPicPr>
          <p:cNvPr id="18" name="Picture 17" descr="A screenshot of a cell phone&#10;&#10;Description automatically generated">
            <a:extLst>
              <a:ext uri="{FF2B5EF4-FFF2-40B4-BE49-F238E27FC236}">
                <a16:creationId xmlns:a16="http://schemas.microsoft.com/office/drawing/2014/main" id="{E3EB0C31-3477-45B0-BA06-4519942833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038" y="2149997"/>
            <a:ext cx="3076790" cy="502583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C61DEF7E-77AC-4896-B9CD-4653E6A4C5E3}"/>
              </a:ext>
            </a:extLst>
          </p:cNvPr>
          <p:cNvSpPr txBox="1"/>
          <p:nvPr/>
        </p:nvSpPr>
        <p:spPr>
          <a:xfrm>
            <a:off x="7327449" y="4829683"/>
            <a:ext cx="2143018" cy="641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80000"/>
              </a:lnSpc>
              <a:spcAft>
                <a:spcPts val="1500"/>
              </a:spcAft>
            </a:pPr>
            <a:r>
              <a:rPr lang="en-US" sz="2000" dirty="0">
                <a:solidFill>
                  <a:prstClr val="black"/>
                </a:solidFill>
              </a:rPr>
              <a:t>This is the </a:t>
            </a:r>
            <a:r>
              <a:rPr lang="en-US" sz="2400" b="1" dirty="0">
                <a:solidFill>
                  <a:prstClr val="black"/>
                </a:solidFill>
              </a:rPr>
              <a:t>Questions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box.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01A6F197-4EF5-48A2-AE19-D16CA621C515}"/>
              </a:ext>
            </a:extLst>
          </p:cNvPr>
          <p:cNvSpPr/>
          <p:nvPr/>
        </p:nvSpPr>
        <p:spPr>
          <a:xfrm rot="7884258">
            <a:off x="8547220" y="5436146"/>
            <a:ext cx="275646" cy="30422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3300"/>
              </a:solidFill>
            </a:endParaRP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8EDD2017-C0EC-47DC-8936-9A63E29AA5EC}"/>
              </a:ext>
            </a:extLst>
          </p:cNvPr>
          <p:cNvSpPr/>
          <p:nvPr/>
        </p:nvSpPr>
        <p:spPr>
          <a:xfrm rot="5400000">
            <a:off x="7728025" y="1935012"/>
            <a:ext cx="275646" cy="304220"/>
          </a:xfrm>
          <a:prstGeom prst="right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pic>
        <p:nvPicPr>
          <p:cNvPr id="23" name="Graphic 22" descr="Badge Question Mark">
            <a:extLst>
              <a:ext uri="{FF2B5EF4-FFF2-40B4-BE49-F238E27FC236}">
                <a16:creationId xmlns:a16="http://schemas.microsoft.com/office/drawing/2014/main" id="{1B9529E5-C02C-439B-9013-CF6261F9A0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32445" y="398716"/>
            <a:ext cx="914400" cy="914400"/>
          </a:xfrm>
          <a:prstGeom prst="rect">
            <a:avLst/>
          </a:prstGeom>
        </p:spPr>
      </p:pic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43DB060-1606-4A09-895A-3908776CA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898473" y="7203865"/>
            <a:ext cx="5755124" cy="413808"/>
          </a:xfrm>
        </p:spPr>
        <p:txBody>
          <a:bodyPr/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Attendee Guide for the GoToWebinar Meeting Platform | </a:t>
            </a:r>
            <a:fld id="{3F930181-2A66-4737-9C72-225B1F3D73EE}" type="slidenum">
              <a:rPr lang="en-US" sz="1400" b="1" smtClean="0">
                <a:solidFill>
                  <a:srgbClr val="1C4384"/>
                </a:solidFill>
              </a:rPr>
              <a:t>8</a:t>
            </a:fld>
            <a:endParaRPr lang="en-US" sz="1400" b="1" dirty="0">
              <a:solidFill>
                <a:srgbClr val="1C438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709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555DB38865B045BE19001546CCBA5A" ma:contentTypeVersion="9" ma:contentTypeDescription="Create a new document." ma:contentTypeScope="" ma:versionID="437035b2fdbe7f26ca002af104531fa6">
  <xsd:schema xmlns:xsd="http://www.w3.org/2001/XMLSchema" xmlns:xs="http://www.w3.org/2001/XMLSchema" xmlns:p="http://schemas.microsoft.com/office/2006/metadata/properties" xmlns:ns2="3e229276-0242-43fd-ae1c-9005d8cb82af" xmlns:ns3="b143206f-a859-4af7-99ad-262ed23c3b3a" targetNamespace="http://schemas.microsoft.com/office/2006/metadata/properties" ma:root="true" ma:fieldsID="69b022800ade584e3c62182bae029cd9" ns2:_="" ns3:_="">
    <xsd:import namespace="3e229276-0242-43fd-ae1c-9005d8cb82af"/>
    <xsd:import namespace="b143206f-a859-4af7-99ad-262ed23c3b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229276-0242-43fd-ae1c-9005d8cb82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43206f-a859-4af7-99ad-262ed23c3b3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5D7279-1823-46ED-A9F6-C699AEB7567A}"/>
</file>

<file path=customXml/itemProps2.xml><?xml version="1.0" encoding="utf-8"?>
<ds:datastoreItem xmlns:ds="http://schemas.openxmlformats.org/officeDocument/2006/customXml" ds:itemID="{7DCBEF80-7321-466F-B548-C72BB346F796}"/>
</file>

<file path=customXml/itemProps3.xml><?xml version="1.0" encoding="utf-8"?>
<ds:datastoreItem xmlns:ds="http://schemas.openxmlformats.org/officeDocument/2006/customXml" ds:itemID="{1B013736-30E5-484E-BB9F-9FF4AF1AE58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1495</TotalTime>
  <Words>623</Words>
  <Application>Microsoft Office PowerPoint</Application>
  <PresentationFormat>Custom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Abadi Extra Light</vt:lpstr>
      <vt:lpstr>Arial</vt:lpstr>
      <vt:lpstr>Calibri</vt:lpstr>
      <vt:lpstr>Calibri Light</vt:lpstr>
      <vt:lpstr>Segoe Print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Vrana</dc:creator>
  <cp:lastModifiedBy>Tammy Vrana</cp:lastModifiedBy>
  <cp:revision>89</cp:revision>
  <dcterms:created xsi:type="dcterms:W3CDTF">2020-06-02T15:18:19Z</dcterms:created>
  <dcterms:modified xsi:type="dcterms:W3CDTF">2020-06-09T19:20:21Z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0x01010057555DB38865B045BE19001546CCBA5A</vt:lpwstr>
  </property>
</Properties>
</file>