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3" r:id="rId3"/>
    <p:sldId id="277" r:id="rId4"/>
    <p:sldId id="266" r:id="rId5"/>
    <p:sldId id="271" r:id="rId6"/>
    <p:sldId id="264" r:id="rId7"/>
    <p:sldId id="265" r:id="rId8"/>
    <p:sldId id="272" r:id="rId9"/>
    <p:sldId id="268" r:id="rId10"/>
    <p:sldId id="269" r:id="rId11"/>
    <p:sldId id="274" r:id="rId12"/>
    <p:sldId id="275" r:id="rId13"/>
    <p:sldId id="270" r:id="rId14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54115" autoAdjust="0"/>
  </p:normalViewPr>
  <p:slideViewPr>
    <p:cSldViewPr snapToGrid="0">
      <p:cViewPr varScale="1">
        <p:scale>
          <a:sx n="46" d="100"/>
          <a:sy n="46" d="100"/>
        </p:scale>
        <p:origin x="209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4" d="100"/>
          <a:sy n="64" d="100"/>
        </p:scale>
        <p:origin x="3158" y="8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rell, Starsky" userId="c8db05fc-fd93-4df3-bd4a-634522fbfa3a" providerId="ADAL" clId="{0038F75F-27CA-4A71-801C-156B01B12444}"/>
    <pc:docChg chg="undo custSel addSld delSld modSld">
      <pc:chgData name="Harrell, Starsky" userId="c8db05fc-fd93-4df3-bd4a-634522fbfa3a" providerId="ADAL" clId="{0038F75F-27CA-4A71-801C-156B01B12444}" dt="2017-12-04T18:56:13.480" v="47" actId="1035"/>
      <pc:docMkLst>
        <pc:docMk/>
      </pc:docMkLst>
      <pc:sldChg chg="addSp modSp">
        <pc:chgData name="Harrell, Starsky" userId="c8db05fc-fd93-4df3-bd4a-634522fbfa3a" providerId="ADAL" clId="{0038F75F-27CA-4A71-801C-156B01B12444}" dt="2017-12-04T18:48:38.846" v="2" actId="1076"/>
        <pc:sldMkLst>
          <pc:docMk/>
          <pc:sldMk cId="2273724884" sldId="274"/>
        </pc:sldMkLst>
        <pc:spChg chg="mod">
          <ac:chgData name="Harrell, Starsky" userId="c8db05fc-fd93-4df3-bd4a-634522fbfa3a" providerId="ADAL" clId="{0038F75F-27CA-4A71-801C-156B01B12444}" dt="2017-12-04T18:48:38.846" v="2" actId="1076"/>
          <ac:spMkLst>
            <pc:docMk/>
            <pc:sldMk cId="2273724884" sldId="274"/>
            <ac:spMk id="3" creationId="{00000000-0000-0000-0000-000000000000}"/>
          </ac:spMkLst>
        </pc:spChg>
        <pc:picChg chg="mod">
          <ac:chgData name="Harrell, Starsky" userId="c8db05fc-fd93-4df3-bd4a-634522fbfa3a" providerId="ADAL" clId="{0038F75F-27CA-4A71-801C-156B01B12444}" dt="2017-12-04T18:48:35.001" v="1" actId="1076"/>
          <ac:picMkLst>
            <pc:docMk/>
            <pc:sldMk cId="2273724884" sldId="274"/>
            <ac:picMk id="4" creationId="{00000000-0000-0000-0000-000000000000}"/>
          </ac:picMkLst>
        </pc:picChg>
        <pc:picChg chg="add">
          <ac:chgData name="Harrell, Starsky" userId="c8db05fc-fd93-4df3-bd4a-634522fbfa3a" providerId="ADAL" clId="{0038F75F-27CA-4A71-801C-156B01B12444}" dt="2017-12-04T18:48:30.630" v="0" actId="1076"/>
          <ac:picMkLst>
            <pc:docMk/>
            <pc:sldMk cId="2273724884" sldId="274"/>
            <ac:picMk id="5" creationId="{D13377B1-661D-445A-A2BB-F825404AAC7F}"/>
          </ac:picMkLst>
        </pc:picChg>
      </pc:sldChg>
      <pc:sldChg chg="addSp delSp modSp add">
        <pc:chgData name="Harrell, Starsky" userId="c8db05fc-fd93-4df3-bd4a-634522fbfa3a" providerId="ADAL" clId="{0038F75F-27CA-4A71-801C-156B01B12444}" dt="2017-12-04T18:53:41.336" v="17" actId="692"/>
        <pc:sldMkLst>
          <pc:docMk/>
          <pc:sldMk cId="2519429830" sldId="275"/>
        </pc:sldMkLst>
        <pc:spChg chg="del">
          <ac:chgData name="Harrell, Starsky" userId="c8db05fc-fd93-4df3-bd4a-634522fbfa3a" providerId="ADAL" clId="{0038F75F-27CA-4A71-801C-156B01B12444}" dt="2017-12-04T18:49:05.066" v="6" actId="478"/>
          <ac:spMkLst>
            <pc:docMk/>
            <pc:sldMk cId="2519429830" sldId="275"/>
            <ac:spMk id="2" creationId="{63FE0026-23D7-4EA7-A80C-B5CFBE708C6E}"/>
          </ac:spMkLst>
        </pc:spChg>
        <pc:spChg chg="del">
          <ac:chgData name="Harrell, Starsky" userId="c8db05fc-fd93-4df3-bd4a-634522fbfa3a" providerId="ADAL" clId="{0038F75F-27CA-4A71-801C-156B01B12444}" dt="2017-12-04T18:49:01.676" v="5" actId="478"/>
          <ac:spMkLst>
            <pc:docMk/>
            <pc:sldMk cId="2519429830" sldId="275"/>
            <ac:spMk id="3" creationId="{6592EFF1-8B82-45D1-804F-90C113DD44FD}"/>
          </ac:spMkLst>
        </pc:spChg>
        <pc:spChg chg="add mod">
          <ac:chgData name="Harrell, Starsky" userId="c8db05fc-fd93-4df3-bd4a-634522fbfa3a" providerId="ADAL" clId="{0038F75F-27CA-4A71-801C-156B01B12444}" dt="2017-12-04T18:52:16.822" v="12" actId="1076"/>
          <ac:spMkLst>
            <pc:docMk/>
            <pc:sldMk cId="2519429830" sldId="275"/>
            <ac:spMk id="6" creationId="{B8EBC450-F3DD-4AF3-9A2E-B2AF1126ABE5}"/>
          </ac:spMkLst>
        </pc:spChg>
        <pc:picChg chg="add del">
          <ac:chgData name="Harrell, Starsky" userId="c8db05fc-fd93-4df3-bd4a-634522fbfa3a" providerId="ADAL" clId="{0038F75F-27CA-4A71-801C-156B01B12444}" dt="2017-12-04T18:52:22.622" v="15" actId="478"/>
          <ac:picMkLst>
            <pc:docMk/>
            <pc:sldMk cId="2519429830" sldId="275"/>
            <ac:picMk id="4" creationId="{6EA831B0-4B56-4EB4-9807-4C922F86E490}"/>
          </ac:picMkLst>
        </pc:picChg>
        <pc:picChg chg="add mod">
          <ac:chgData name="Harrell, Starsky" userId="c8db05fc-fd93-4df3-bd4a-634522fbfa3a" providerId="ADAL" clId="{0038F75F-27CA-4A71-801C-156B01B12444}" dt="2017-12-04T18:53:41.336" v="17" actId="692"/>
          <ac:picMkLst>
            <pc:docMk/>
            <pc:sldMk cId="2519429830" sldId="275"/>
            <ac:picMk id="5" creationId="{9504F394-ABF5-4460-8B70-940A3D97D0E3}"/>
          </ac:picMkLst>
        </pc:picChg>
      </pc:sldChg>
      <pc:sldChg chg="add del">
        <pc:chgData name="Harrell, Starsky" userId="c8db05fc-fd93-4df3-bd4a-634522fbfa3a" providerId="ADAL" clId="{0038F75F-27CA-4A71-801C-156B01B12444}" dt="2017-12-04T18:54:42.502" v="20" actId="2696"/>
        <pc:sldMkLst>
          <pc:docMk/>
          <pc:sldMk cId="3945985285" sldId="276"/>
        </pc:sldMkLst>
      </pc:sldChg>
      <pc:sldChg chg="addSp delSp modSp add">
        <pc:chgData name="Harrell, Starsky" userId="c8db05fc-fd93-4df3-bd4a-634522fbfa3a" providerId="ADAL" clId="{0038F75F-27CA-4A71-801C-156B01B12444}" dt="2017-12-04T18:56:13.480" v="47" actId="1035"/>
        <pc:sldMkLst>
          <pc:docMk/>
          <pc:sldMk cId="2349493731" sldId="277"/>
        </pc:sldMkLst>
        <pc:spChg chg="mod">
          <ac:chgData name="Harrell, Starsky" userId="c8db05fc-fd93-4df3-bd4a-634522fbfa3a" providerId="ADAL" clId="{0038F75F-27CA-4A71-801C-156B01B12444}" dt="2017-12-04T18:55:04.817" v="29" actId="1076"/>
          <ac:spMkLst>
            <pc:docMk/>
            <pc:sldMk cId="2349493731" sldId="277"/>
            <ac:spMk id="2" creationId="{00000000-0000-0000-0000-000000000000}"/>
          </ac:spMkLst>
        </pc:spChg>
        <pc:spChg chg="mod">
          <ac:chgData name="Harrell, Starsky" userId="c8db05fc-fd93-4df3-bd4a-634522fbfa3a" providerId="ADAL" clId="{0038F75F-27CA-4A71-801C-156B01B12444}" dt="2017-12-04T18:56:13.480" v="47" actId="1035"/>
          <ac:spMkLst>
            <pc:docMk/>
            <pc:sldMk cId="2349493731" sldId="277"/>
            <ac:spMk id="3" creationId="{00000000-0000-0000-0000-000000000000}"/>
          </ac:spMkLst>
        </pc:spChg>
        <pc:spChg chg="mod">
          <ac:chgData name="Harrell, Starsky" userId="c8db05fc-fd93-4df3-bd4a-634522fbfa3a" providerId="ADAL" clId="{0038F75F-27CA-4A71-801C-156B01B12444}" dt="2017-12-04T18:56:13.480" v="47" actId="1035"/>
          <ac:spMkLst>
            <pc:docMk/>
            <pc:sldMk cId="2349493731" sldId="277"/>
            <ac:spMk id="4" creationId="{00000000-0000-0000-0000-000000000000}"/>
          </ac:spMkLst>
        </pc:spChg>
        <pc:spChg chg="mod">
          <ac:chgData name="Harrell, Starsky" userId="c8db05fc-fd93-4df3-bd4a-634522fbfa3a" providerId="ADAL" clId="{0038F75F-27CA-4A71-801C-156B01B12444}" dt="2017-12-04T18:56:13.480" v="47" actId="1035"/>
          <ac:spMkLst>
            <pc:docMk/>
            <pc:sldMk cId="2349493731" sldId="277"/>
            <ac:spMk id="5" creationId="{00000000-0000-0000-0000-000000000000}"/>
          </ac:spMkLst>
        </pc:spChg>
        <pc:spChg chg="mod">
          <ac:chgData name="Harrell, Starsky" userId="c8db05fc-fd93-4df3-bd4a-634522fbfa3a" providerId="ADAL" clId="{0038F75F-27CA-4A71-801C-156B01B12444}" dt="2017-12-04T18:56:13.480" v="47" actId="1035"/>
          <ac:spMkLst>
            <pc:docMk/>
            <pc:sldMk cId="2349493731" sldId="277"/>
            <ac:spMk id="6" creationId="{00000000-0000-0000-0000-000000000000}"/>
          </ac:spMkLst>
        </pc:spChg>
        <pc:spChg chg="mod">
          <ac:chgData name="Harrell, Starsky" userId="c8db05fc-fd93-4df3-bd4a-634522fbfa3a" providerId="ADAL" clId="{0038F75F-27CA-4A71-801C-156B01B12444}" dt="2017-12-04T18:56:13.480" v="47" actId="1035"/>
          <ac:spMkLst>
            <pc:docMk/>
            <pc:sldMk cId="2349493731" sldId="277"/>
            <ac:spMk id="7" creationId="{00000000-0000-0000-0000-000000000000}"/>
          </ac:spMkLst>
        </pc:spChg>
        <pc:spChg chg="mod">
          <ac:chgData name="Harrell, Starsky" userId="c8db05fc-fd93-4df3-bd4a-634522fbfa3a" providerId="ADAL" clId="{0038F75F-27CA-4A71-801C-156B01B12444}" dt="2017-12-04T18:56:13.480" v="47" actId="1035"/>
          <ac:spMkLst>
            <pc:docMk/>
            <pc:sldMk cId="2349493731" sldId="277"/>
            <ac:spMk id="8" creationId="{00000000-0000-0000-0000-000000000000}"/>
          </ac:spMkLst>
        </pc:spChg>
        <pc:spChg chg="mod">
          <ac:chgData name="Harrell, Starsky" userId="c8db05fc-fd93-4df3-bd4a-634522fbfa3a" providerId="ADAL" clId="{0038F75F-27CA-4A71-801C-156B01B12444}" dt="2017-12-04T18:56:13.480" v="47" actId="1035"/>
          <ac:spMkLst>
            <pc:docMk/>
            <pc:sldMk cId="2349493731" sldId="277"/>
            <ac:spMk id="9" creationId="{00000000-0000-0000-0000-000000000000}"/>
          </ac:spMkLst>
        </pc:spChg>
        <pc:spChg chg="mod">
          <ac:chgData name="Harrell, Starsky" userId="c8db05fc-fd93-4df3-bd4a-634522fbfa3a" providerId="ADAL" clId="{0038F75F-27CA-4A71-801C-156B01B12444}" dt="2017-12-04T18:56:13.480" v="47" actId="1035"/>
          <ac:spMkLst>
            <pc:docMk/>
            <pc:sldMk cId="2349493731" sldId="277"/>
            <ac:spMk id="10" creationId="{00000000-0000-0000-0000-000000000000}"/>
          </ac:spMkLst>
        </pc:spChg>
        <pc:spChg chg="mod">
          <ac:chgData name="Harrell, Starsky" userId="c8db05fc-fd93-4df3-bd4a-634522fbfa3a" providerId="ADAL" clId="{0038F75F-27CA-4A71-801C-156B01B12444}" dt="2017-12-04T18:56:13.480" v="47" actId="1035"/>
          <ac:spMkLst>
            <pc:docMk/>
            <pc:sldMk cId="2349493731" sldId="277"/>
            <ac:spMk id="11" creationId="{00000000-0000-0000-0000-000000000000}"/>
          </ac:spMkLst>
        </pc:spChg>
        <pc:spChg chg="mod">
          <ac:chgData name="Harrell, Starsky" userId="c8db05fc-fd93-4df3-bd4a-634522fbfa3a" providerId="ADAL" clId="{0038F75F-27CA-4A71-801C-156B01B12444}" dt="2017-12-04T18:56:13.480" v="47" actId="1035"/>
          <ac:spMkLst>
            <pc:docMk/>
            <pc:sldMk cId="2349493731" sldId="277"/>
            <ac:spMk id="13" creationId="{00000000-0000-0000-0000-000000000000}"/>
          </ac:spMkLst>
        </pc:spChg>
        <pc:picChg chg="add del">
          <ac:chgData name="Harrell, Starsky" userId="c8db05fc-fd93-4df3-bd4a-634522fbfa3a" providerId="ADAL" clId="{0038F75F-27CA-4A71-801C-156B01B12444}" dt="2017-12-04T18:55:11.610" v="31" actId="1035"/>
          <ac:picMkLst>
            <pc:docMk/>
            <pc:sldMk cId="2349493731" sldId="277"/>
            <ac:picMk id="14" creationId="{EF5E55C4-5290-433B-87FD-706A5EF79272}"/>
          </ac:picMkLst>
        </pc:picChg>
        <pc:picChg chg="add del ord">
          <ac:chgData name="Harrell, Starsky" userId="c8db05fc-fd93-4df3-bd4a-634522fbfa3a" providerId="ADAL" clId="{0038F75F-27CA-4A71-801C-156B01B12444}" dt="2017-12-04T18:56:02.979" v="41" actId="167"/>
          <ac:picMkLst>
            <pc:docMk/>
            <pc:sldMk cId="2349493731" sldId="277"/>
            <ac:picMk id="15" creationId="{FA69AFA4-31F1-440B-8762-EB395930355C}"/>
          </ac:picMkLst>
        </pc:picChg>
        <pc:picChg chg="mod">
          <ac:chgData name="Harrell, Starsky" userId="c8db05fc-fd93-4df3-bd4a-634522fbfa3a" providerId="ADAL" clId="{0038F75F-27CA-4A71-801C-156B01B12444}" dt="2017-12-04T18:56:13.480" v="47" actId="1035"/>
          <ac:picMkLst>
            <pc:docMk/>
            <pc:sldMk cId="2349493731" sldId="277"/>
            <ac:picMk id="1026" creationId="{00000000-0000-0000-0000-000000000000}"/>
          </ac:picMkLst>
        </pc:picChg>
      </pc:sldChg>
    </pc:docChg>
  </pc:docChgLst>
  <pc:docChgLst>
    <pc:chgData name="Harrell, Starsky" userId="c8db05fc-fd93-4df3-bd4a-634522fbfa3a" providerId="ADAL" clId="{D190ABA2-F0F8-415E-892A-780CD57036C3}"/>
    <pc:docChg chg="custSel modSld">
      <pc:chgData name="Harrell, Starsky" userId="c8db05fc-fd93-4df3-bd4a-634522fbfa3a" providerId="ADAL" clId="{D190ABA2-F0F8-415E-892A-780CD57036C3}" dt="2017-11-30T17:58:04.342" v="72" actId="20577"/>
      <pc:docMkLst>
        <pc:docMk/>
      </pc:docMkLst>
      <pc:sldChg chg="modSp modNotesTx">
        <pc:chgData name="Harrell, Starsky" userId="c8db05fc-fd93-4df3-bd4a-634522fbfa3a" providerId="ADAL" clId="{D190ABA2-F0F8-415E-892A-780CD57036C3}" dt="2017-11-30T17:58:04.342" v="72" actId="20577"/>
        <pc:sldMkLst>
          <pc:docMk/>
          <pc:sldMk cId="1102181928" sldId="273"/>
        </pc:sldMkLst>
        <pc:spChg chg="mod">
          <ac:chgData name="Harrell, Starsky" userId="c8db05fc-fd93-4df3-bd4a-634522fbfa3a" providerId="ADAL" clId="{D190ABA2-F0F8-415E-892A-780CD57036C3}" dt="2017-11-30T16:32:59.789" v="3" actId="12"/>
          <ac:spMkLst>
            <pc:docMk/>
            <pc:sldMk cId="1102181928" sldId="273"/>
            <ac:spMk id="15" creationId="{00000000-0000-0000-0000-000000000000}"/>
          </ac:spMkLst>
        </pc:spChg>
      </pc:sldChg>
      <pc:sldChg chg="modSp">
        <pc:chgData name="Harrell, Starsky" userId="c8db05fc-fd93-4df3-bd4a-634522fbfa3a" providerId="ADAL" clId="{D190ABA2-F0F8-415E-892A-780CD57036C3}" dt="2017-11-30T16:32:31.251" v="1" actId="1076"/>
        <pc:sldMkLst>
          <pc:docMk/>
          <pc:sldMk cId="2273724884" sldId="274"/>
        </pc:sldMkLst>
        <pc:spChg chg="mod">
          <ac:chgData name="Harrell, Starsky" userId="c8db05fc-fd93-4df3-bd4a-634522fbfa3a" providerId="ADAL" clId="{D190ABA2-F0F8-415E-892A-780CD57036C3}" dt="2017-11-30T16:32:27.610" v="0" actId="14100"/>
          <ac:spMkLst>
            <pc:docMk/>
            <pc:sldMk cId="2273724884" sldId="274"/>
            <ac:spMk id="3" creationId="{00000000-0000-0000-0000-000000000000}"/>
          </ac:spMkLst>
        </pc:spChg>
        <pc:picChg chg="mod">
          <ac:chgData name="Harrell, Starsky" userId="c8db05fc-fd93-4df3-bd4a-634522fbfa3a" providerId="ADAL" clId="{D190ABA2-F0F8-415E-892A-780CD57036C3}" dt="2017-11-30T16:32:31.251" v="1" actId="1076"/>
          <ac:picMkLst>
            <pc:docMk/>
            <pc:sldMk cId="2273724884" sldId="274"/>
            <ac:picMk id="4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4D2C584-8D7F-4388-BBDB-F63A18845FB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59AD9A-E94C-4807-9E04-FAF720B93D3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51D752E8-113E-44EF-BE9A-3654371F5BB5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FDB1AD-4557-4A57-982D-BE82EEDA9CE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9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A97B4E-10B0-41D2-A8EF-492FD914DD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EE49E980-0F2B-4AA9-90F8-05DFF0D773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128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97CF7-937F-4F1F-AD89-D51F57F10BA4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6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D9B8B-1E62-4C83-B1D6-FBA919B4F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831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D9B8B-1E62-4C83-B1D6-FBA919B4F6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02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D9B8B-1E62-4C83-B1D6-FBA919B4F6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944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solidFill>
                <a:schemeClr val="accent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0EB7D0-2ABC-4C0A-8A03-86AB7334126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0555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D9B8B-1E62-4C83-B1D6-FBA919B4F61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552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D9B8B-1E62-4C83-B1D6-FBA919B4F61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65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 defTabSz="914400">
              <a:spcBef>
                <a:spcPts val="0"/>
              </a:spcBef>
              <a:spcAft>
                <a:spcPts val="1200"/>
              </a:spcAft>
              <a:buClr>
                <a:srgbClr val="FF0000"/>
              </a:buClr>
            </a:pPr>
            <a:endParaRPr lang="en-US" sz="1200" dirty="0">
              <a:solidFill>
                <a:srgbClr val="1D448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2A8337-6C84-4E85-8562-4C13BB5FF7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220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D9B8B-1E62-4C83-B1D6-FBA919B4F6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90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D9B8B-1E62-4C83-B1D6-FBA919B4F6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36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D9B8B-1E62-4C83-B1D6-FBA919B4F6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9707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D9B8B-1E62-4C83-B1D6-FBA919B4F61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42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D9B8B-1E62-4C83-B1D6-FBA919B4F6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9802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D9B8B-1E62-4C83-B1D6-FBA919B4F61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2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D9B8B-1E62-4C83-B1D6-FBA919B4F61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926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FF0C0A-C10D-4F18-8B20-807679CAB6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2FCE18B-C977-4189-877D-06295A852C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C96DA2-0FFC-4287-9577-1CDE42412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9661-2594-4EE7-8D6E-48FE0111B4BA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B8102E-B758-4E1B-A812-CADDB070F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591C84-1089-45E8-839B-B24980084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25238-8785-41FF-B201-C399A132A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651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6E5A1-F942-4CE7-8E01-EC4C1F2A6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E3C43A-D237-4A93-902F-F150AC60F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67C225-8816-40A0-9EE8-37AD490E1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9661-2594-4EE7-8D6E-48FE0111B4BA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0ECF72-CAA3-44B0-A056-EBA14EE597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C94723-019D-4BBA-86FB-C82CF987F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25238-8785-41FF-B201-C399A132A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3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4F41E3-CCAD-493B-BFAB-F710913326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CB2EEC-CB8E-4938-A339-AF89BCCFEC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5F6586-0748-4388-A62E-F0D74F03E7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9661-2594-4EE7-8D6E-48FE0111B4BA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70A4C-4F5D-4D7B-A4B1-CECCFB46D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283875-3BDB-4B26-AAED-A19B8775F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25238-8785-41FF-B201-C399A132A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072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B830A-ABDB-4087-8DA3-86F1CB082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6F6FDC-720C-4840-919A-9FA3064DE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3CFD36-6EFE-46A5-9235-7893A509E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9661-2594-4EE7-8D6E-48FE0111B4BA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DD3DD5-CB71-415D-A6DB-9D20F4AB3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EF024-E104-4207-9D28-13513B7D2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25238-8785-41FF-B201-C399A132A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984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7481E-B5CE-43C4-BD6B-D28E3D5F0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D6E6A9-F790-45FB-95AC-1A08535219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A37CB-3840-4F0B-9B0A-32D622350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9661-2594-4EE7-8D6E-48FE0111B4BA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D470DE-1EFA-4DD0-8B0F-ADBA12304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AACA1B-61CB-433D-B3D6-34873BE18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25238-8785-41FF-B201-C399A132A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273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B3BE5-C9DB-4C9F-9750-B2ED0BF7F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B532A-AABD-4797-A153-7CB9E590D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F6D096-0571-4E5A-A9D6-27198A62F9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D64D45-668C-43F9-939E-6281FE248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9661-2594-4EE7-8D6E-48FE0111B4BA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923D27-86AF-4BF4-AD70-B86A6C4F6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DD3849-5BCB-40DA-A4B7-2BDEE5BF2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25238-8785-41FF-B201-C399A132A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491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81255-C1DC-4D8B-8B24-20D807D3B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9D9390-6280-4ADD-812B-55BBE7501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C5EBD1-5161-468A-956E-555DB3F950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0FE1B9-07E4-4495-9418-DBADCC21EA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48DF95-A6BA-41A7-A9A2-7835B2FD0F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0A88E0-060C-42D0-AB68-4FB0D8A39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9661-2594-4EE7-8D6E-48FE0111B4BA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9F0B6D-5AC3-4C82-A178-366C7D2C9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2A5F5F-D24B-4BB4-B647-F9A03415E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25238-8785-41FF-B201-C399A132A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288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8B5E0-6A1A-4AC3-8674-45A23C4ED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731835-7A8E-47D5-991F-3F52B4A45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9661-2594-4EE7-8D6E-48FE0111B4BA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3668DB-1FD5-4B68-B59B-0D5155B30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81DD53-6EC6-420B-9127-927EED309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25238-8785-41FF-B201-C399A132A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294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4FF0E9-D3CB-4BB0-AD74-35DB834D7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9661-2594-4EE7-8D6E-48FE0111B4BA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BD4F76-86EB-4106-8DF9-42D44B421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E58D2A-1103-4E76-B3F5-138642F12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25238-8785-41FF-B201-C399A132A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89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A8F49-529B-473B-B2C6-961D18982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28854F-3545-427E-96A3-AFD667820F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CC2659-8CBF-4054-998F-A953C4BB62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B359E6-C648-49C7-BD58-165C3B01E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9661-2594-4EE7-8D6E-48FE0111B4BA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09EFD-2DE8-4AFA-A09E-DB314CA32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59154C-707F-43CD-B8A2-1D70FA5D8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25238-8785-41FF-B201-C399A132A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3338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14F8F-7C2A-4F8C-8B73-7014A0809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682D82-F7B2-429F-B27A-B7B6DF1ECF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D8B0BE-0296-4D77-B392-C6F187AFE8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6D4A44-D9CA-48EF-AD79-E6AA8B5E8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9661-2594-4EE7-8D6E-48FE0111B4BA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7BEA26-F4DA-4D54-A3BD-FC75BC1E4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8590EF-CE21-41E2-88AB-4697BF2B9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E25238-8785-41FF-B201-C399A132A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745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67472A-9729-4E6B-BACC-1146CB207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508179-9BD6-44E3-9F77-3421F70CBB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7034C5-B243-4653-B9C8-D53E188228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29661-2594-4EE7-8D6E-48FE0111B4BA}" type="datetimeFigureOut">
              <a:rPr lang="en-US" smtClean="0"/>
              <a:t>12/8/2017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FCF186-98EF-4B82-8F08-5505F3EEC8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E6636-2355-4D56-90E6-3922026AC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E25238-8785-41FF-B201-C399A132A6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115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tif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6CF29CD-38B8-4924-BA11-6D60517487E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42816"/>
            <a:ext cx="12192000" cy="261518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ED022FC-2986-43FD-82C5-852D6CE66E5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18" y="643464"/>
            <a:ext cx="10606532" cy="32759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A658A9-E91F-46AC-A085-1D156AAF3B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7011" y="4502330"/>
            <a:ext cx="10765410" cy="120726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District Three Approach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092F6B-C8DA-4D74-9768-23BF15F306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6313" y="5665510"/>
            <a:ext cx="9426806" cy="719122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2"/>
                </a:solidFill>
              </a:rPr>
              <a:t>Starsky Harrell</a:t>
            </a:r>
          </a:p>
          <a:p>
            <a:r>
              <a:rPr lang="en-US" sz="3200" dirty="0">
                <a:solidFill>
                  <a:schemeClr val="bg2"/>
                </a:solidFill>
              </a:rPr>
              <a:t>Complete Street Coordinator</a:t>
            </a:r>
          </a:p>
        </p:txBody>
      </p:sp>
    </p:spTree>
    <p:extLst>
      <p:ext uri="{BB962C8B-B14F-4D97-AF65-F5344CB8AC3E}">
        <p14:creationId xmlns:p14="http://schemas.microsoft.com/office/powerpoint/2010/main" val="2440890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20F70FF-7A6A-4E29-B0AA-BD92A046EF62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603" y="6026304"/>
            <a:ext cx="2587021" cy="7990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8BBE09-8FBE-4302-8C0F-3A450D8B6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Context Classification – D3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8BE736-61A4-4442-AF26-FAEDEB8FC1C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Coordinate with TPO staff, Planning Councils and Local Government</a:t>
            </a:r>
          </a:p>
          <a:p>
            <a:r>
              <a:rPr lang="en-US" dirty="0"/>
              <a:t>Review of Current Context Classification assigned and continued coordination will occur during:</a:t>
            </a:r>
          </a:p>
          <a:p>
            <a:pPr lvl="1"/>
            <a:r>
              <a:rPr lang="en-US" dirty="0"/>
              <a:t>Feasibility Studies</a:t>
            </a:r>
          </a:p>
          <a:p>
            <a:pPr lvl="1"/>
            <a:r>
              <a:rPr lang="en-US" dirty="0"/>
              <a:t>Project Development &amp; Environmental Studies</a:t>
            </a:r>
          </a:p>
          <a:p>
            <a:pPr lvl="1"/>
            <a:r>
              <a:rPr lang="en-US" dirty="0"/>
              <a:t>Design Phase</a:t>
            </a:r>
          </a:p>
          <a:p>
            <a:r>
              <a:rPr lang="en-US" dirty="0"/>
              <a:t>Final determination is made by FDOT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81D7E4A-988D-4C13-AA4F-17F8466D78B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281057" y="1641413"/>
            <a:ext cx="4611696" cy="4384891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916016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0"/>
            <a:ext cx="8420100" cy="12192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Relationship to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7898" y="1464031"/>
            <a:ext cx="7051753" cy="4961792"/>
          </a:xfrm>
        </p:spPr>
        <p:txBody>
          <a:bodyPr>
            <a:normAutofit/>
          </a:bodyPr>
          <a:lstStyle/>
          <a:p>
            <a:r>
              <a:rPr lang="en-US" dirty="0"/>
              <a:t>Resurfacing, Restoration, Rehabilitation (RRR)</a:t>
            </a:r>
          </a:p>
          <a:p>
            <a:r>
              <a:rPr lang="en-US" dirty="0"/>
              <a:t>Bridge</a:t>
            </a:r>
          </a:p>
          <a:p>
            <a:r>
              <a:rPr lang="en-US" dirty="0"/>
              <a:t>Safety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Major Capacity Projects</a:t>
            </a:r>
          </a:p>
          <a:p>
            <a:endParaRPr lang="en-US" sz="20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chemeClr val="accent2"/>
              </a:solidFill>
            </a:endParaRPr>
          </a:p>
          <a:p>
            <a:endParaRPr lang="en-US" sz="2000" dirty="0">
              <a:solidFill>
                <a:schemeClr val="accent2"/>
              </a:solidFill>
            </a:endParaRPr>
          </a:p>
          <a:p>
            <a:endParaRPr lang="en-US" sz="2000" dirty="0">
              <a:solidFill>
                <a:schemeClr val="accent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5412" y="1219200"/>
            <a:ext cx="2663060" cy="424769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3377B1-661D-445A-A2BB-F825404AAC7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603" y="6026304"/>
            <a:ext cx="2587021" cy="7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724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04F394-ABF5-4460-8B70-940A3D97D0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0567" y="923330"/>
            <a:ext cx="7391596" cy="55312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8EBC450-F3DD-4AF3-9A2E-B2AF1126ABE5}"/>
              </a:ext>
            </a:extLst>
          </p:cNvPr>
          <p:cNvSpPr/>
          <p:nvPr/>
        </p:nvSpPr>
        <p:spPr>
          <a:xfrm>
            <a:off x="859992" y="0"/>
            <a:ext cx="999850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/>
              <a:t>http://www.flcompletestreets.com</a:t>
            </a:r>
          </a:p>
        </p:txBody>
      </p:sp>
    </p:spTree>
    <p:extLst>
      <p:ext uri="{BB962C8B-B14F-4D97-AF65-F5344CB8AC3E}">
        <p14:creationId xmlns:p14="http://schemas.microsoft.com/office/powerpoint/2010/main" val="2519429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64F67-B29A-4860-8DB3-5F9E12799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District Three Contact Information: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95644D-D3D0-4154-8269-D12CFCB0F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1690688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Starsky Harrell</a:t>
            </a:r>
          </a:p>
          <a:p>
            <a:pPr marL="0" indent="0">
              <a:buNone/>
            </a:pPr>
            <a:r>
              <a:rPr lang="en-US" dirty="0"/>
              <a:t>Complete Streets Coordinator</a:t>
            </a:r>
          </a:p>
          <a:p>
            <a:pPr marL="0" indent="0">
              <a:buNone/>
            </a:pPr>
            <a:r>
              <a:rPr lang="en-US" dirty="0"/>
              <a:t>(850) 330-1540</a:t>
            </a:r>
          </a:p>
          <a:p>
            <a:pPr marL="0" indent="0">
              <a:buNone/>
            </a:pPr>
            <a:r>
              <a:rPr lang="en-US" dirty="0"/>
              <a:t>Starsky.Harrell@dot.state.fl.us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7C398E-84ED-4DA8-BED5-985149BDE05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603" y="6026304"/>
            <a:ext cx="2587021" cy="7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834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:\projfile\19809 - FDOT CO Roadway Design Support - Atkins\graphics\Complete Streets Handbook\FEB 07 Submittal - Complete Streets Handbook\Links\Transect_Revised_2.jpg">
            <a:extLst>
              <a:ext uri="{FF2B5EF4-FFF2-40B4-BE49-F238E27FC236}">
                <a16:creationId xmlns:a16="http://schemas.microsoft.com/office/drawing/2014/main" id="{1C90D8CD-8078-43E7-AEFA-B0950A983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790" y="3429498"/>
            <a:ext cx="4900896" cy="2461141"/>
          </a:xfrm>
          <a:prstGeom prst="rect">
            <a:avLst/>
          </a:prstGeom>
          <a:noFill/>
          <a:ln w="158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ontent Placeholder 4"/>
          <p:cNvSpPr txBox="1">
            <a:spLocks/>
          </p:cNvSpPr>
          <p:nvPr/>
        </p:nvSpPr>
        <p:spPr>
          <a:xfrm>
            <a:off x="1752600" y="1643298"/>
            <a:ext cx="8686800" cy="43090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Complete Streets Policy - 2014</a:t>
            </a:r>
          </a:p>
          <a:p>
            <a:pPr marL="457200" indent="-4572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FDOT Context Classification Booklet - 2017</a:t>
            </a:r>
          </a:p>
          <a:p>
            <a:pPr marL="457200" indent="-457200" algn="l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Context Classifications (C1-C6)</a:t>
            </a:r>
          </a:p>
        </p:txBody>
      </p:sp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56056">
            <a:off x="1639804" y="3653929"/>
            <a:ext cx="2594268" cy="298101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420302-35D3-4914-81B0-0E0FCB409C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10229">
            <a:off x="7184879" y="3170849"/>
            <a:ext cx="2437782" cy="2978439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59124D-BC33-4651-906B-C8E7540930D8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603" y="6026304"/>
            <a:ext cx="2587021" cy="799038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BA21BB8-01A5-4876-A6DA-B968D5F44498}"/>
              </a:ext>
            </a:extLst>
          </p:cNvPr>
          <p:cNvSpPr txBox="1">
            <a:spLocks/>
          </p:cNvSpPr>
          <p:nvPr/>
        </p:nvSpPr>
        <p:spPr>
          <a:xfrm>
            <a:off x="838200" y="-9124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dirty="0"/>
              <a:t>FDOT Complete Streets Overview</a:t>
            </a:r>
          </a:p>
        </p:txBody>
      </p:sp>
    </p:spTree>
    <p:extLst>
      <p:ext uri="{BB962C8B-B14F-4D97-AF65-F5344CB8AC3E}">
        <p14:creationId xmlns:p14="http://schemas.microsoft.com/office/powerpoint/2010/main" val="11021819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FA69AFA4-31F1-440B-8762-EB395930355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603" y="6026304"/>
            <a:ext cx="2587021" cy="799038"/>
          </a:xfrm>
          <a:prstGeom prst="rect">
            <a:avLst/>
          </a:prstGeom>
        </p:spPr>
      </p:pic>
      <p:pic>
        <p:nvPicPr>
          <p:cNvPr id="1026" name="Picture 2" descr="H:\projfile\19809 - FDOT CO Roadway Design Support - Atkins\graphics\Complete Streets Handbook\FEB 07 Submittal - Complete Streets Handbook\Links\Transect_Revised_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558568"/>
            <a:ext cx="9144000" cy="459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6332" y="431498"/>
            <a:ext cx="9699336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What are the FDOT Context Classifications?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5421" y="5143457"/>
            <a:ext cx="1008030" cy="2743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100" b="1" dirty="0"/>
              <a:t>C1-Natural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651354" y="5143457"/>
            <a:ext cx="892514" cy="27561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100" b="1" dirty="0"/>
              <a:t>C2-Rural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449591" y="5143457"/>
            <a:ext cx="1468876" cy="2743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100" b="1" dirty="0"/>
              <a:t>C2T-Rural Town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63440" y="5143457"/>
            <a:ext cx="1272540" cy="2743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100" b="1" dirty="0"/>
              <a:t>C3R-Suburban Residential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814060" y="5144753"/>
            <a:ext cx="1272540" cy="2743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100" b="1" dirty="0"/>
              <a:t>C3C-Suburban Commercial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949440" y="5158697"/>
            <a:ext cx="1268487" cy="2743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100" b="1" dirty="0"/>
              <a:t>C4-Urban General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023858" y="5158697"/>
            <a:ext cx="1268487" cy="2743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100" b="1" dirty="0"/>
              <a:t>C5-Urban Center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9078984" y="5143457"/>
            <a:ext cx="1268487" cy="2743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100" b="1" dirty="0"/>
              <a:t>C6-Urban Core</a:t>
            </a:r>
          </a:p>
        </p:txBody>
      </p:sp>
      <p:sp>
        <p:nvSpPr>
          <p:cNvPr id="4" name="Down Arrow 3"/>
          <p:cNvSpPr/>
          <p:nvPr/>
        </p:nvSpPr>
        <p:spPr>
          <a:xfrm>
            <a:off x="2187389" y="1944204"/>
            <a:ext cx="797859" cy="12371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8680054" y="1944203"/>
            <a:ext cx="797859" cy="12371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49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14BB61-E1E6-4E66-97E1-FAE26FC6E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Streets before Complete Streets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7A414-426C-42A3-A903-F56AC6000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District Three’s Approach has always been to serve the transportation needs of the transportation system users of all ages and abilities, including:</a:t>
            </a:r>
          </a:p>
          <a:p>
            <a:pPr lvl="1"/>
            <a:r>
              <a:rPr lang="en-US" dirty="0"/>
              <a:t>Cyclists</a:t>
            </a:r>
          </a:p>
          <a:p>
            <a:pPr lvl="1"/>
            <a:r>
              <a:rPr lang="en-US" dirty="0"/>
              <a:t>Freight handlers</a:t>
            </a:r>
          </a:p>
          <a:p>
            <a:pPr lvl="1"/>
            <a:r>
              <a:rPr lang="en-US" dirty="0"/>
              <a:t>Motorists</a:t>
            </a:r>
          </a:p>
          <a:p>
            <a:pPr lvl="1"/>
            <a:r>
              <a:rPr lang="en-US" dirty="0"/>
              <a:t>Pedestrians</a:t>
            </a:r>
          </a:p>
          <a:p>
            <a:pPr lvl="1"/>
            <a:r>
              <a:rPr lang="en-US" dirty="0"/>
              <a:t>Transit riders</a:t>
            </a:r>
          </a:p>
          <a:p>
            <a:r>
              <a:rPr lang="en-US" dirty="0"/>
              <a:t>Complete Streets has branded it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378EBC-CDB9-45C1-86DF-CAADDDFA075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603" y="6026304"/>
            <a:ext cx="2587021" cy="7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607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E9EA362-BA1F-483D-8310-A10441DEE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Complete Streets before Complete Streets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3E1107C-C791-4740-B53C-BDBFBC7763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4625"/>
            <a:ext cx="10515600" cy="5010604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District Three Examples: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Project Number 218630-2</a:t>
            </a:r>
          </a:p>
          <a:p>
            <a:pPr marL="457200" lvl="1" indent="0">
              <a:buNone/>
            </a:pPr>
            <a:r>
              <a:rPr lang="en-US" dirty="0"/>
              <a:t>US 98 Navy Boulevard from SR295 to Bayou Chico Bridge</a:t>
            </a:r>
          </a:p>
          <a:p>
            <a:pPr marL="457200" lvl="1" indent="0">
              <a:buNone/>
            </a:pPr>
            <a:r>
              <a:rPr lang="en-US" dirty="0"/>
              <a:t>Escambia County</a:t>
            </a:r>
          </a:p>
          <a:p>
            <a:pPr marL="457200" lvl="1" indent="0">
              <a:buNone/>
            </a:pPr>
            <a:r>
              <a:rPr lang="en-US" dirty="0"/>
              <a:t>Project Development &amp; Environmental Study (PD&amp;E)	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Project Number 217875-4</a:t>
            </a:r>
          </a:p>
          <a:p>
            <a:pPr marL="457200" lvl="1" indent="0">
              <a:buNone/>
            </a:pPr>
            <a:r>
              <a:rPr lang="en-US" dirty="0"/>
              <a:t>SR 390 from Jenks Avenue to SR 77</a:t>
            </a:r>
          </a:p>
          <a:p>
            <a:pPr marL="457200" lvl="1" indent="0">
              <a:buNone/>
            </a:pPr>
            <a:r>
              <a:rPr lang="en-US" dirty="0"/>
              <a:t>Bay County</a:t>
            </a:r>
          </a:p>
          <a:p>
            <a:pPr marL="457200" lvl="1" indent="0">
              <a:buNone/>
            </a:pPr>
            <a:r>
              <a:rPr lang="en-US" dirty="0"/>
              <a:t>Construction Letting Fiscal Year 2017/2018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Project Number 424464-5</a:t>
            </a:r>
          </a:p>
          <a:p>
            <a:pPr marL="457200" lvl="1" indent="0">
              <a:buNone/>
            </a:pPr>
            <a:r>
              <a:rPr lang="en-US" dirty="0"/>
              <a:t>SR 388 from SR 79 to east of Burnt Mill Creek</a:t>
            </a:r>
          </a:p>
          <a:p>
            <a:pPr marL="457200" lvl="1" indent="0">
              <a:buNone/>
            </a:pPr>
            <a:r>
              <a:rPr lang="en-US" dirty="0"/>
              <a:t>Bay County</a:t>
            </a:r>
          </a:p>
          <a:p>
            <a:pPr marL="457200" lvl="1" indent="0">
              <a:buNone/>
            </a:pPr>
            <a:r>
              <a:rPr lang="en-US" dirty="0"/>
              <a:t>Construction Letting Fiscal Year 2017/2018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5FAAAF-08A1-40A8-A2E1-F0F705F720E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603" y="6026304"/>
            <a:ext cx="2587021" cy="7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353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F820202-03DB-49DC-9680-971191E3C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218" y="1357726"/>
            <a:ext cx="11618479" cy="47213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20570FB-3714-4F55-986E-4DF900074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US 98 Navy Boulevard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E05C6D-F46F-4B06-B476-14104041EF6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889" y="82704"/>
            <a:ext cx="2587021" cy="799038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E473B774-11BC-4BCE-AA01-EE7DDF8F261A}"/>
              </a:ext>
            </a:extLst>
          </p:cNvPr>
          <p:cNvSpPr txBox="1">
            <a:spLocks/>
          </p:cNvSpPr>
          <p:nvPr/>
        </p:nvSpPr>
        <p:spPr>
          <a:xfrm>
            <a:off x="3801004" y="6079046"/>
            <a:ext cx="5769428" cy="36056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/>
              <a:t>Navy Boulevard Typical Section Example</a:t>
            </a:r>
          </a:p>
        </p:txBody>
      </p:sp>
    </p:spTree>
    <p:extLst>
      <p:ext uri="{BB962C8B-B14F-4D97-AF65-F5344CB8AC3E}">
        <p14:creationId xmlns:p14="http://schemas.microsoft.com/office/powerpoint/2010/main" val="580527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E577B-E0AB-4DEE-8C9A-4A430971B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SR 390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E7FE9C-F4B1-4165-BB35-209C042F0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28009"/>
            <a:ext cx="10515600" cy="4916384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589825-A7E5-43F3-BF74-0A8FC779C13A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003" y="104476"/>
            <a:ext cx="2587021" cy="79903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AEF7D3F-908B-4B6A-BA14-092DA17886BF}"/>
              </a:ext>
            </a:extLst>
          </p:cNvPr>
          <p:cNvSpPr/>
          <p:nvPr/>
        </p:nvSpPr>
        <p:spPr>
          <a:xfrm>
            <a:off x="4831903" y="6344393"/>
            <a:ext cx="2528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Roadway Typical Section</a:t>
            </a:r>
          </a:p>
        </p:txBody>
      </p:sp>
    </p:spTree>
    <p:extLst>
      <p:ext uri="{BB962C8B-B14F-4D97-AF65-F5344CB8AC3E}">
        <p14:creationId xmlns:p14="http://schemas.microsoft.com/office/powerpoint/2010/main" val="4582059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E577B-E0AB-4DEE-8C9A-4A430971B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SR 388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589825-A7E5-43F3-BF74-0A8FC779C13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6003" y="104476"/>
            <a:ext cx="2587021" cy="7990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5F92F8-CB7D-4F2F-802D-9ABBB0E4F6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341989"/>
            <a:ext cx="10486029" cy="504487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CBF3809-9EAF-4D1F-8085-831094216BB6}"/>
              </a:ext>
            </a:extLst>
          </p:cNvPr>
          <p:cNvSpPr/>
          <p:nvPr/>
        </p:nvSpPr>
        <p:spPr>
          <a:xfrm>
            <a:off x="4831903" y="6386866"/>
            <a:ext cx="25281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Roadway Typical Section</a:t>
            </a:r>
          </a:p>
        </p:txBody>
      </p:sp>
    </p:spTree>
    <p:extLst>
      <p:ext uri="{BB962C8B-B14F-4D97-AF65-F5344CB8AC3E}">
        <p14:creationId xmlns:p14="http://schemas.microsoft.com/office/powerpoint/2010/main" val="1010034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693E19-24AF-43B9-BA69-990BEECB6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Context Classification – D3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A3D40-50ED-4116-8368-2AA5F6690EB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Assign the Current Context Classification within the 3 year timeframe</a:t>
            </a:r>
          </a:p>
          <a:p>
            <a:r>
              <a:rPr lang="en-US" dirty="0"/>
              <a:t>Prioritization:</a:t>
            </a:r>
          </a:p>
          <a:p>
            <a:pPr lvl="1"/>
            <a:r>
              <a:rPr lang="en-US" dirty="0"/>
              <a:t>State Highway System (SHS) Projects in Current Five Year Work Program</a:t>
            </a:r>
          </a:p>
          <a:p>
            <a:pPr lvl="1"/>
            <a:r>
              <a:rPr lang="en-US" dirty="0"/>
              <a:t>Remaining Strategic Intermodal System (SIS roads), including off system roads</a:t>
            </a:r>
          </a:p>
          <a:p>
            <a:pPr lvl="1"/>
            <a:r>
              <a:rPr lang="en-US" dirty="0"/>
              <a:t>Any remaining SHS roads</a:t>
            </a:r>
          </a:p>
          <a:p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FDE84E2-8CFE-4BE0-B80E-211D9B12DD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115843"/>
            <a:ext cx="5181600" cy="3770902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49A0BB-1668-4A64-B64E-AF453823512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603" y="6026304"/>
            <a:ext cx="2587021" cy="7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1682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548</TotalTime>
  <Words>295</Words>
  <Application>Microsoft Office PowerPoint</Application>
  <PresentationFormat>Widescreen</PresentationFormat>
  <Paragraphs>88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District Three Approach</vt:lpstr>
      <vt:lpstr>PowerPoint Presentation</vt:lpstr>
      <vt:lpstr>What are the FDOT Context Classifications?</vt:lpstr>
      <vt:lpstr>Complete Streets before Complete Streets</vt:lpstr>
      <vt:lpstr>Complete Streets before Complete Streets</vt:lpstr>
      <vt:lpstr>US 98 Navy Boulevard</vt:lpstr>
      <vt:lpstr>SR 390</vt:lpstr>
      <vt:lpstr>SR 388</vt:lpstr>
      <vt:lpstr>Current Context Classification – D3 Approach</vt:lpstr>
      <vt:lpstr>Current Context Classification – D3 Approach</vt:lpstr>
      <vt:lpstr>Relationship to PROJECTS</vt:lpstr>
      <vt:lpstr>PowerPoint Presentation</vt:lpstr>
      <vt:lpstr>District Three Contact Information: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District Three Approach</dc:title>
  <dc:creator>Harrell, Starsky</dc:creator>
  <cp:lastModifiedBy>Harrell, Starsky</cp:lastModifiedBy>
  <cp:revision>31</cp:revision>
  <cp:lastPrinted>2017-11-30T16:33:16Z</cp:lastPrinted>
  <dcterms:created xsi:type="dcterms:W3CDTF">2017-10-23T12:34:36Z</dcterms:created>
  <dcterms:modified xsi:type="dcterms:W3CDTF">2017-12-08T16:28:57Z</dcterms:modified>
</cp:coreProperties>
</file>