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5.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6.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7.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8.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9.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10.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11.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12.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13.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14.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15.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1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17.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18.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19.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20.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21.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22.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23.xml" ContentType="application/vnd.openxmlformats-officedocument.theme+xml"/>
  <Override PartName="/ppt/theme/theme2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0" r:id="rId1"/>
    <p:sldMasterId id="2147483660" r:id="rId2"/>
    <p:sldMasterId id="2147483666" r:id="rId3"/>
    <p:sldMasterId id="2147483671" r:id="rId4"/>
    <p:sldMasterId id="2147483676" r:id="rId5"/>
    <p:sldMasterId id="2147483681" r:id="rId6"/>
    <p:sldMasterId id="2147483712" r:id="rId7"/>
    <p:sldMasterId id="2147483717" r:id="rId8"/>
    <p:sldMasterId id="2147483722" r:id="rId9"/>
    <p:sldMasterId id="2147483727" r:id="rId10"/>
    <p:sldMasterId id="2147483746" r:id="rId11"/>
    <p:sldMasterId id="2147483751" r:id="rId12"/>
    <p:sldMasterId id="2147483756" r:id="rId13"/>
    <p:sldMasterId id="2147483761" r:id="rId14"/>
    <p:sldMasterId id="2147483773" r:id="rId15"/>
    <p:sldMasterId id="2147483778" r:id="rId16"/>
    <p:sldMasterId id="2147483783" r:id="rId17"/>
    <p:sldMasterId id="2147483788" r:id="rId18"/>
    <p:sldMasterId id="2147483800" r:id="rId19"/>
    <p:sldMasterId id="2147483805" r:id="rId20"/>
    <p:sldMasterId id="2147483810" r:id="rId21"/>
    <p:sldMasterId id="2147483815" r:id="rId22"/>
    <p:sldMasterId id="2147483830" r:id="rId23"/>
  </p:sldMasterIdLst>
  <p:notesMasterIdLst>
    <p:notesMasterId r:id="rId38"/>
  </p:notesMasterIdLst>
  <p:sldIdLst>
    <p:sldId id="263" r:id="rId24"/>
    <p:sldId id="443" r:id="rId25"/>
    <p:sldId id="444" r:id="rId26"/>
    <p:sldId id="445" r:id="rId27"/>
    <p:sldId id="446" r:id="rId28"/>
    <p:sldId id="447" r:id="rId29"/>
    <p:sldId id="430" r:id="rId30"/>
    <p:sldId id="457" r:id="rId31"/>
    <p:sldId id="461" r:id="rId32"/>
    <p:sldId id="454" r:id="rId33"/>
    <p:sldId id="455" r:id="rId34"/>
    <p:sldId id="456" r:id="rId35"/>
    <p:sldId id="459" r:id="rId36"/>
    <p:sldId id="462" r:id="rId37"/>
  </p:sldIdLst>
  <p:sldSz cx="9144000" cy="6858000" type="screen4x3"/>
  <p:notesSz cx="7010400" cy="9296400"/>
  <p:custDataLst>
    <p:tags r:id="rId3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97B5196-DF83-454C-A5E4-DE2692EF8F79}">
          <p14:sldIdLst>
            <p14:sldId id="263"/>
            <p14:sldId id="443"/>
            <p14:sldId id="444"/>
            <p14:sldId id="445"/>
            <p14:sldId id="446"/>
            <p14:sldId id="447"/>
            <p14:sldId id="430"/>
            <p14:sldId id="457"/>
            <p14:sldId id="461"/>
            <p14:sldId id="454"/>
            <p14:sldId id="455"/>
            <p14:sldId id="456"/>
            <p14:sldId id="459"/>
            <p14:sldId id="462"/>
          </p14:sldIdLst>
        </p14:section>
      </p14:sectionLst>
    </p:ext>
    <p:ext uri="{EFAFB233-063F-42B5-8137-9DF3F51BA10A}">
      <p15:sldGuideLst xmlns:p15="http://schemas.microsoft.com/office/powerpoint/2012/main">
        <p15:guide id="1" orient="horz" pos="1697">
          <p15:clr>
            <a:srgbClr val="A4A3A4"/>
          </p15:clr>
        </p15:guide>
        <p15:guide id="2">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mbridge Systematics, Inc." initials="CSI" lastIdx="35"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A400"/>
    <a:srgbClr val="FFBDBD"/>
    <a:srgbClr val="AFFFAF"/>
    <a:srgbClr val="600000"/>
    <a:srgbClr val="003E00"/>
    <a:srgbClr val="37FF37"/>
    <a:srgbClr val="00CC5C"/>
    <a:srgbClr val="D9FFEA"/>
    <a:srgbClr val="F2C400"/>
    <a:srgbClr val="EAB8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49" autoAdjust="0"/>
    <p:restoredTop sz="99305" autoAdjust="0"/>
  </p:normalViewPr>
  <p:slideViewPr>
    <p:cSldViewPr snapToGrid="0" showGuides="1">
      <p:cViewPr varScale="1">
        <p:scale>
          <a:sx n="86" d="100"/>
          <a:sy n="86" d="100"/>
        </p:scale>
        <p:origin x="845" y="62"/>
      </p:cViewPr>
      <p:guideLst>
        <p:guide orient="horz" pos="1697"/>
        <p:guide/>
      </p:guideLst>
    </p:cSldViewPr>
  </p:slideViewPr>
  <p:notesTextViewPr>
    <p:cViewPr>
      <p:scale>
        <a:sx n="100" d="100"/>
        <a:sy n="100" d="100"/>
      </p:scale>
      <p:origin x="0" y="0"/>
    </p:cViewPr>
  </p:notesTextViewPr>
  <p:sorterViewPr>
    <p:cViewPr>
      <p:scale>
        <a:sx n="46" d="100"/>
        <a:sy n="46" d="100"/>
      </p:scale>
      <p:origin x="0" y="-38"/>
    </p:cViewPr>
  </p:sorterViewPr>
  <p:notesViewPr>
    <p:cSldViewPr snapToGrid="0" showGuides="1">
      <p:cViewPr>
        <p:scale>
          <a:sx n="100" d="100"/>
          <a:sy n="100" d="100"/>
        </p:scale>
        <p:origin x="-1758" y="165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3.xml"/><Relationship Id="rId39" Type="http://schemas.openxmlformats.org/officeDocument/2006/relationships/tags" Target="tags/tag1.xml"/><Relationship Id="rId3" Type="http://schemas.openxmlformats.org/officeDocument/2006/relationships/slideMaster" Target="slideMasters/slideMaster3.xml"/><Relationship Id="rId21" Type="http://schemas.openxmlformats.org/officeDocument/2006/relationships/slideMaster" Target="slideMasters/slideMaster21.xml"/><Relationship Id="rId34" Type="http://schemas.openxmlformats.org/officeDocument/2006/relationships/slide" Target="slides/slide11.xml"/><Relationship Id="rId42"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2.xml"/><Relationship Id="rId33" Type="http://schemas.openxmlformats.org/officeDocument/2006/relationships/slide" Target="slides/slide10.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 Target="slides/slide6.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xml"/><Relationship Id="rId32" Type="http://schemas.openxmlformats.org/officeDocument/2006/relationships/slide" Target="slides/slide9.xml"/><Relationship Id="rId37" Type="http://schemas.openxmlformats.org/officeDocument/2006/relationships/slide" Target="slides/slide14.xml"/><Relationship Id="rId40"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5.xml"/><Relationship Id="rId36" Type="http://schemas.openxmlformats.org/officeDocument/2006/relationships/slide" Target="slides/slide13.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8.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4.xml"/><Relationship Id="rId30" Type="http://schemas.openxmlformats.org/officeDocument/2006/relationships/slide" Target="slides/slide7.xml"/><Relationship Id="rId35" Type="http://schemas.openxmlformats.org/officeDocument/2006/relationships/slide" Target="slides/slide12.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81A8936-9575-4A7B-96FF-759D075096BF}" type="datetimeFigureOut">
              <a:rPr lang="en-US" smtClean="0"/>
              <a:pPr/>
              <a:t>1/21/2015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E2B0A10-6CCD-44B8-ADDC-B8A3B3A8A373}" type="slidenum">
              <a:rPr lang="en-US" smtClean="0"/>
              <a:pPr/>
              <a:t>‹#›</a:t>
            </a:fld>
            <a:endParaRPr lang="en-US" dirty="0"/>
          </a:p>
        </p:txBody>
      </p:sp>
    </p:spTree>
    <p:extLst>
      <p:ext uri="{BB962C8B-B14F-4D97-AF65-F5344CB8AC3E}">
        <p14:creationId xmlns:p14="http://schemas.microsoft.com/office/powerpoint/2010/main" val="29050263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2B0A10-6CCD-44B8-ADDC-B8A3B3A8A373}" type="slidenum">
              <a:rPr lang="en-US" smtClean="0"/>
              <a:pPr/>
              <a:t>1</a:t>
            </a:fld>
            <a:endParaRPr lang="en-US" dirty="0"/>
          </a:p>
        </p:txBody>
      </p:sp>
    </p:spTree>
    <p:extLst>
      <p:ext uri="{BB962C8B-B14F-4D97-AF65-F5344CB8AC3E}">
        <p14:creationId xmlns:p14="http://schemas.microsoft.com/office/powerpoint/2010/main" val="29124354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2B0A10-6CCD-44B8-ADDC-B8A3B3A8A373}" type="slidenum">
              <a:rPr lang="en-US" smtClean="0"/>
              <a:pPr/>
              <a:t>7</a:t>
            </a:fld>
            <a:endParaRPr lang="en-US" dirty="0"/>
          </a:p>
        </p:txBody>
      </p:sp>
    </p:spTree>
    <p:extLst>
      <p:ext uri="{BB962C8B-B14F-4D97-AF65-F5344CB8AC3E}">
        <p14:creationId xmlns:p14="http://schemas.microsoft.com/office/powerpoint/2010/main" val="22520936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Task Force recommends a proposed </a:t>
            </a:r>
            <a:r>
              <a:rPr lang="en-US" b="1" dirty="0"/>
              <a:t>action plan for </a:t>
            </a:r>
            <a:r>
              <a:rPr lang="en-US" dirty="0"/>
              <a:t>further study of existing and new transportation </a:t>
            </a:r>
            <a:r>
              <a:rPr lang="en-US" dirty="0" smtClean="0"/>
              <a:t>corridors.  This action plan includes:</a:t>
            </a:r>
          </a:p>
          <a:p>
            <a:endParaRPr lang="en-US" dirty="0" smtClean="0"/>
          </a:p>
          <a:p>
            <a:pPr marL="174708" indent="-174708">
              <a:buFont typeface="Arial" panose="020B0604020202020204" pitchFamily="34" charset="0"/>
              <a:buChar char="•"/>
            </a:pPr>
            <a:r>
              <a:rPr lang="en-US" dirty="0" smtClean="0"/>
              <a:t>Studies of improvements to the five </a:t>
            </a:r>
            <a:r>
              <a:rPr lang="en-US" dirty="0"/>
              <a:t>existing </a:t>
            </a:r>
            <a:r>
              <a:rPr lang="en-US" dirty="0" smtClean="0"/>
              <a:t>corridors</a:t>
            </a:r>
          </a:p>
          <a:p>
            <a:pPr marL="174708" indent="-174708">
              <a:buFont typeface="Arial" panose="020B0604020202020204" pitchFamily="34" charset="0"/>
              <a:buChar char="•"/>
            </a:pPr>
            <a:r>
              <a:rPr lang="en-US" dirty="0" smtClean="0"/>
              <a:t>initiation </a:t>
            </a:r>
            <a:r>
              <a:rPr lang="en-US" dirty="0"/>
              <a:t>of Evaluation Studies as part of FDOT’s Future Corridor Planning Process for the four potential new corridor study areas; </a:t>
            </a:r>
            <a:endParaRPr lang="en-US" dirty="0" smtClean="0"/>
          </a:p>
          <a:p>
            <a:pPr marL="174708" indent="-174708">
              <a:buFont typeface="Arial" panose="020B0604020202020204" pitchFamily="34" charset="0"/>
              <a:buChar char="•"/>
            </a:pPr>
            <a:r>
              <a:rPr lang="en-US" dirty="0" smtClean="0"/>
              <a:t>amendments </a:t>
            </a:r>
            <a:r>
              <a:rPr lang="en-US" dirty="0"/>
              <a:t>to regional and local transportation and land use plans to reflect the corridors and study </a:t>
            </a:r>
            <a:r>
              <a:rPr lang="en-US" dirty="0" smtClean="0"/>
              <a:t>areas</a:t>
            </a:r>
            <a:endParaRPr lang="en-US" dirty="0"/>
          </a:p>
        </p:txBody>
      </p:sp>
      <p:sp>
        <p:nvSpPr>
          <p:cNvPr id="4" name="Slide Number Placeholder 3"/>
          <p:cNvSpPr>
            <a:spLocks noGrp="1"/>
          </p:cNvSpPr>
          <p:nvPr>
            <p:ph type="sldNum" sz="quarter" idx="10"/>
          </p:nvPr>
        </p:nvSpPr>
        <p:spPr/>
        <p:txBody>
          <a:bodyPr/>
          <a:lstStyle/>
          <a:p>
            <a:fld id="{AE2B0A10-6CCD-44B8-ADDC-B8A3B3A8A373}"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16116198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Task Force recommends a proposed </a:t>
            </a:r>
            <a:r>
              <a:rPr lang="en-US" b="1" dirty="0"/>
              <a:t>action plan for </a:t>
            </a:r>
            <a:r>
              <a:rPr lang="en-US" dirty="0"/>
              <a:t>further study of existing and new transportation </a:t>
            </a:r>
            <a:r>
              <a:rPr lang="en-US" dirty="0" smtClean="0"/>
              <a:t>corridors.  This action plan includes:</a:t>
            </a:r>
          </a:p>
          <a:p>
            <a:endParaRPr lang="en-US" dirty="0" smtClean="0"/>
          </a:p>
          <a:p>
            <a:pPr marL="174708" indent="-174708">
              <a:buFont typeface="Arial" panose="020B0604020202020204" pitchFamily="34" charset="0"/>
              <a:buChar char="•"/>
            </a:pPr>
            <a:r>
              <a:rPr lang="en-US" dirty="0" smtClean="0"/>
              <a:t>Studies of improvements to the five </a:t>
            </a:r>
            <a:r>
              <a:rPr lang="en-US" dirty="0"/>
              <a:t>existing </a:t>
            </a:r>
            <a:r>
              <a:rPr lang="en-US" dirty="0" smtClean="0"/>
              <a:t>corridors</a:t>
            </a:r>
          </a:p>
          <a:p>
            <a:pPr marL="174708" indent="-174708">
              <a:buFont typeface="Arial" panose="020B0604020202020204" pitchFamily="34" charset="0"/>
              <a:buChar char="•"/>
            </a:pPr>
            <a:r>
              <a:rPr lang="en-US" dirty="0" smtClean="0"/>
              <a:t>initiation </a:t>
            </a:r>
            <a:r>
              <a:rPr lang="en-US" dirty="0"/>
              <a:t>of Evaluation Studies as part of FDOT’s Future Corridor Planning Process for the four potential new corridor study areas; </a:t>
            </a:r>
            <a:endParaRPr lang="en-US" dirty="0" smtClean="0"/>
          </a:p>
          <a:p>
            <a:pPr marL="174708" indent="-174708">
              <a:buFont typeface="Arial" panose="020B0604020202020204" pitchFamily="34" charset="0"/>
              <a:buChar char="•"/>
            </a:pPr>
            <a:r>
              <a:rPr lang="en-US" dirty="0" smtClean="0"/>
              <a:t>amendments </a:t>
            </a:r>
            <a:r>
              <a:rPr lang="en-US" dirty="0"/>
              <a:t>to regional and local transportation and land use plans to reflect the corridors and study </a:t>
            </a:r>
            <a:r>
              <a:rPr lang="en-US" dirty="0" smtClean="0"/>
              <a:t>areas</a:t>
            </a:r>
            <a:endParaRPr lang="en-US" dirty="0"/>
          </a:p>
        </p:txBody>
      </p:sp>
      <p:sp>
        <p:nvSpPr>
          <p:cNvPr id="4" name="Slide Number Placeholder 3"/>
          <p:cNvSpPr>
            <a:spLocks noGrp="1"/>
          </p:cNvSpPr>
          <p:nvPr>
            <p:ph type="sldNum" sz="quarter" idx="10"/>
          </p:nvPr>
        </p:nvSpPr>
        <p:spPr/>
        <p:txBody>
          <a:bodyPr/>
          <a:lstStyle/>
          <a:p>
            <a:fld id="{AE2B0A10-6CCD-44B8-ADDC-B8A3B3A8A373}"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29762372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Consistent with these principles, the Task Force recommends nine </a:t>
            </a:r>
            <a:r>
              <a:rPr lang="en-US" b="1" dirty="0"/>
              <a:t>corridor alternatives</a:t>
            </a:r>
            <a:r>
              <a:rPr lang="en-US" dirty="0"/>
              <a:t> for further study.  </a:t>
            </a:r>
            <a:endParaRPr lang="en-US" dirty="0" smtClean="0"/>
          </a:p>
          <a:p>
            <a:endParaRPr lang="en-US" dirty="0"/>
          </a:p>
          <a:p>
            <a:r>
              <a:rPr lang="en-US" dirty="0" smtClean="0"/>
              <a:t>Five </a:t>
            </a:r>
            <a:r>
              <a:rPr lang="en-US" dirty="0"/>
              <a:t>of these alternatives primarily involve multimodal improvements to </a:t>
            </a:r>
            <a:r>
              <a:rPr lang="en-US" b="1" dirty="0"/>
              <a:t>existing corridors</a:t>
            </a:r>
            <a:r>
              <a:rPr lang="en-US" dirty="0"/>
              <a:t>, including all four existing crossings of the St. Johns River plus one north-south </a:t>
            </a:r>
            <a:r>
              <a:rPr lang="en-US" dirty="0" smtClean="0"/>
              <a:t>corridor, as shown on this map</a:t>
            </a:r>
          </a:p>
          <a:p>
            <a:endParaRPr lang="en-US" dirty="0"/>
          </a:p>
          <a:p>
            <a:pPr marL="174708" indent="-174708">
              <a:buFont typeface="Arial" panose="020B0604020202020204" pitchFamily="34" charset="0"/>
              <a:buChar char="•"/>
            </a:pPr>
            <a:r>
              <a:rPr lang="en-US" b="1" dirty="0"/>
              <a:t>Develop the State Road 528 corridor into a multimodal, multi-use “super corridor”</a:t>
            </a:r>
            <a:r>
              <a:rPr lang="en-US" dirty="0"/>
              <a:t> from Interstate 4 in Orlando to State Road A1A in Port Canaveral (Alternative A</a:t>
            </a:r>
            <a:r>
              <a:rPr lang="en-US" dirty="0" smtClean="0"/>
              <a:t>).</a:t>
            </a:r>
            <a:endParaRPr lang="en-US" b="1" dirty="0" smtClean="0"/>
          </a:p>
          <a:p>
            <a:pPr marL="174708" indent="-174708">
              <a:buFont typeface="Arial" panose="020B0604020202020204" pitchFamily="34" charset="0"/>
              <a:buChar char="•"/>
            </a:pPr>
            <a:r>
              <a:rPr lang="en-US" b="1" dirty="0" smtClean="0"/>
              <a:t>Preserve </a:t>
            </a:r>
            <a:r>
              <a:rPr lang="en-US" b="1" dirty="0"/>
              <a:t>and enhance the existing State Road 50/State Road 405 corridor</a:t>
            </a:r>
            <a:r>
              <a:rPr lang="en-US" dirty="0"/>
              <a:t> from downtown Orlando and the University of Central Florida area to Cape Canaveral, potentially including extensions of planned State Road 50 transit services as well as an extension of the State Road 408/East West Expressway from its current terminus at the Challenger Parkway to the State Road 50/State Road 520 split (Alternative B</a:t>
            </a:r>
            <a:r>
              <a:rPr lang="en-US" dirty="0" smtClean="0"/>
              <a:t>).</a:t>
            </a:r>
          </a:p>
          <a:p>
            <a:pPr marL="174708" indent="-174708">
              <a:buFont typeface="Arial" panose="020B0604020202020204" pitchFamily="34" charset="0"/>
              <a:buChar char="•"/>
            </a:pPr>
            <a:r>
              <a:rPr lang="en-US" b="1" dirty="0" smtClean="0"/>
              <a:t>Preserve </a:t>
            </a:r>
            <a:r>
              <a:rPr lang="en-US" b="1" dirty="0"/>
              <a:t>and enhance the existing State Road 520 corridor</a:t>
            </a:r>
            <a:r>
              <a:rPr lang="en-US" dirty="0"/>
              <a:t> from eastern Orange County to Cocoa, building on the planned extensions of State Road 408 and State Road 50 transit service (Alternative C</a:t>
            </a:r>
            <a:r>
              <a:rPr lang="en-US" dirty="0" smtClean="0"/>
              <a:t>).</a:t>
            </a:r>
          </a:p>
          <a:p>
            <a:pPr marL="174708" indent="-174708">
              <a:buFont typeface="Arial" panose="020B0604020202020204" pitchFamily="34" charset="0"/>
              <a:buChar char="•"/>
            </a:pPr>
            <a:r>
              <a:rPr lang="en-US" b="1" dirty="0" smtClean="0"/>
              <a:t>Preserve </a:t>
            </a:r>
            <a:r>
              <a:rPr lang="en-US" b="1" dirty="0"/>
              <a:t>and enhance the existing U.S. 192 corridor</a:t>
            </a:r>
            <a:r>
              <a:rPr lang="en-US" dirty="0"/>
              <a:t> from Kissimmee to Melbourne, including multimodal improvements (Alternative E). </a:t>
            </a:r>
            <a:endParaRPr lang="en-US" dirty="0" smtClean="0"/>
          </a:p>
          <a:p>
            <a:pPr marL="174708" indent="-174708">
              <a:buFont typeface="Arial" panose="020B0604020202020204" pitchFamily="34" charset="0"/>
              <a:buChar char="•"/>
            </a:pPr>
            <a:r>
              <a:rPr lang="en-US" b="1" dirty="0" smtClean="0"/>
              <a:t>Develop </a:t>
            </a:r>
            <a:r>
              <a:rPr lang="en-US" b="1" dirty="0"/>
              <a:t>multimodal improvements to the existing Narcoossee Road and State Road 417 corridor</a:t>
            </a:r>
            <a:r>
              <a:rPr lang="en-US" dirty="0"/>
              <a:t> from U.S. 192 to the University of Central Florida area (Alternative G).</a:t>
            </a:r>
          </a:p>
          <a:p>
            <a:endParaRPr lang="en-US" dirty="0"/>
          </a:p>
        </p:txBody>
      </p:sp>
      <p:sp>
        <p:nvSpPr>
          <p:cNvPr id="4" name="Slide Number Placeholder 3"/>
          <p:cNvSpPr>
            <a:spLocks noGrp="1"/>
          </p:cNvSpPr>
          <p:nvPr>
            <p:ph type="sldNum" sz="quarter" idx="10"/>
          </p:nvPr>
        </p:nvSpPr>
        <p:spPr/>
        <p:txBody>
          <a:bodyPr/>
          <a:lstStyle/>
          <a:p>
            <a:fld id="{AE2B0A10-6CCD-44B8-ADDC-B8A3B3A8A373}"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31139833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the Task Force recommends two potential </a:t>
            </a:r>
            <a:r>
              <a:rPr lang="en-US" b="1" dirty="0"/>
              <a:t>study areas for new or significantly upgraded east-west </a:t>
            </a:r>
            <a:r>
              <a:rPr lang="en-US" b="1" dirty="0" smtClean="0"/>
              <a:t>corridors:</a:t>
            </a:r>
          </a:p>
          <a:p>
            <a:endParaRPr lang="en-US" dirty="0"/>
          </a:p>
          <a:p>
            <a:pPr marL="174708" indent="-174708">
              <a:buFont typeface="Arial" panose="020B0604020202020204" pitchFamily="34" charset="0"/>
              <a:buChar char="•"/>
            </a:pPr>
            <a:r>
              <a:rPr lang="en-US" b="1" dirty="0"/>
              <a:t>Develop a new multimodal corridor along the Orange/Osceola County line</a:t>
            </a:r>
            <a:r>
              <a:rPr lang="en-US" dirty="0"/>
              <a:t> from the Orlando International Airport/ Lake Nona area to the State Road 520 corridor, serving the Northeast District and portions of the North Ranch (Alternative D</a:t>
            </a:r>
            <a:r>
              <a:rPr lang="en-US" dirty="0" smtClean="0"/>
              <a:t>).</a:t>
            </a:r>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r>
              <a:rPr lang="en-US" b="1" dirty="0"/>
              <a:t>Develop a new multimodal corridor from the Orlando International Airport/Lake Nona</a:t>
            </a:r>
            <a:r>
              <a:rPr lang="en-US" dirty="0"/>
              <a:t> </a:t>
            </a:r>
            <a:r>
              <a:rPr lang="en-US" b="1" dirty="0"/>
              <a:t>area</a:t>
            </a:r>
            <a:r>
              <a:rPr lang="en-US" dirty="0"/>
              <a:t> to central/southern Brevard County to provide a more direct connection between these economic centers, as well as to serve the emerging population centers in the Northeast District and the North Ranch.  Planning for this corridor must consider the potential need for an additional crossing of the St. Johns River.  </a:t>
            </a:r>
            <a:r>
              <a:rPr lang="en-US" dirty="0" smtClean="0"/>
              <a:t>The Task Force report notes that this </a:t>
            </a:r>
            <a:r>
              <a:rPr lang="en-US" dirty="0"/>
              <a:t>alternative presents environmental and conservation land policy issues that are not evident at this stage of the planning process with regard to other corridor alternatives (Alternative F).</a:t>
            </a:r>
          </a:p>
          <a:p>
            <a:endParaRPr lang="en-US" dirty="0"/>
          </a:p>
        </p:txBody>
      </p:sp>
      <p:sp>
        <p:nvSpPr>
          <p:cNvPr id="4" name="Slide Number Placeholder 3"/>
          <p:cNvSpPr>
            <a:spLocks noGrp="1"/>
          </p:cNvSpPr>
          <p:nvPr>
            <p:ph type="sldNum" sz="quarter" idx="10"/>
          </p:nvPr>
        </p:nvSpPr>
        <p:spPr/>
        <p:txBody>
          <a:bodyPr/>
          <a:lstStyle/>
          <a:p>
            <a:fld id="{AE2B0A10-6CCD-44B8-ADDC-B8A3B3A8A373}"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13289315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a:t>The Task Force also recommends two potential </a:t>
            </a:r>
            <a:r>
              <a:rPr lang="en-US" b="1" dirty="0"/>
              <a:t>study areas for new north-south </a:t>
            </a:r>
            <a:r>
              <a:rPr lang="en-US" b="1" dirty="0" smtClean="0"/>
              <a:t>corridors:</a:t>
            </a:r>
          </a:p>
          <a:p>
            <a:endParaRPr lang="en-US" dirty="0"/>
          </a:p>
          <a:p>
            <a:pPr marL="174708" indent="-174708">
              <a:buFont typeface="Arial" panose="020B0604020202020204" pitchFamily="34" charset="0"/>
              <a:buChar char="•"/>
            </a:pPr>
            <a:r>
              <a:rPr lang="en-US" b="1" dirty="0"/>
              <a:t>Extend the planned Northeast Connector Expressway north</a:t>
            </a:r>
            <a:r>
              <a:rPr lang="en-US" dirty="0"/>
              <a:t> from the Osceola Parkway Extension in Osceola County to the State Road 528 corridor in Orange County (Alternative H).  </a:t>
            </a:r>
          </a:p>
          <a:p>
            <a:pPr marL="174708" indent="-174708">
              <a:buFont typeface="Arial" panose="020B0604020202020204" pitchFamily="34" charset="0"/>
              <a:buChar char="•"/>
            </a:pPr>
            <a:r>
              <a:rPr lang="en-US" b="1" dirty="0"/>
              <a:t>Develop a new north-south multimodal corridor in eastern Orange and Osceola counties</a:t>
            </a:r>
            <a:r>
              <a:rPr lang="en-US" dirty="0"/>
              <a:t> to connect the future population centers on the North Ranch to other regional destinations and east-west corridors (Alternative I</a:t>
            </a:r>
            <a:r>
              <a:rPr lang="en-US" dirty="0" smtClean="0"/>
              <a:t>).</a:t>
            </a:r>
          </a:p>
          <a:p>
            <a:pPr marL="174708" indent="-174708">
              <a:buFont typeface="Arial" panose="020B0604020202020204" pitchFamily="34" charset="0"/>
              <a:buChar char="•"/>
            </a:pPr>
            <a:endParaRPr lang="en-US" dirty="0"/>
          </a:p>
          <a:p>
            <a:pPr lvl="0"/>
            <a:r>
              <a:rPr lang="en-US" dirty="0" smtClean="0"/>
              <a:t>A couple points on these alternatives:</a:t>
            </a:r>
            <a:endParaRPr lang="en-US" dirty="0"/>
          </a:p>
          <a:p>
            <a:pPr marL="174708" indent="-174708">
              <a:buFont typeface="Arial" panose="020B0604020202020204" pitchFamily="34" charset="0"/>
              <a:buChar char="•"/>
            </a:pPr>
            <a:r>
              <a:rPr lang="en-US" dirty="0"/>
              <a:t>Future studies will evaluate combinations of these corridor alternatives to identify the options that, if implemented together over time, would lead to the regional transportation network most consistent with the guiding principles recommended in this report. </a:t>
            </a:r>
            <a:endParaRPr lang="en-US" dirty="0" smtClean="0"/>
          </a:p>
          <a:p>
            <a:pPr marL="174708" indent="-174708">
              <a:buFont typeface="Arial" panose="020B0604020202020204" pitchFamily="34" charset="0"/>
              <a:buChar char="•"/>
            </a:pPr>
            <a:r>
              <a:rPr lang="en-US" dirty="0" smtClean="0"/>
              <a:t>The </a:t>
            </a:r>
            <a:r>
              <a:rPr lang="en-US" dirty="0"/>
              <a:t>need for and economic feasibility of each corridor alternative – particularly the potential new corridors—will depend on the magnitude and timing of future population and economic growth including the buildout of existing and planned developments and proposed new centers such as the North Ranch. </a:t>
            </a:r>
            <a:endParaRPr lang="en-US" dirty="0" smtClean="0"/>
          </a:p>
          <a:p>
            <a:pPr marL="174708" indent="-174708">
              <a:buFont typeface="Arial" panose="020B0604020202020204" pitchFamily="34" charset="0"/>
              <a:buChar char="•"/>
            </a:pPr>
            <a:r>
              <a:rPr lang="en-US" dirty="0" smtClean="0"/>
              <a:t>In </a:t>
            </a:r>
            <a:r>
              <a:rPr lang="en-US" dirty="0"/>
              <a:t>addition, some corridor alternatives may involve impacts on regionally significant lands and waters, productive agricultural lands, and established urban and rural communities. Some alternatives may need to be modified or to maintain consistency with the recommended guiding principles, and planning studies may conclude that some alternatives are not feasible.</a:t>
            </a:r>
          </a:p>
          <a:p>
            <a:endParaRPr lang="en-US" dirty="0"/>
          </a:p>
        </p:txBody>
      </p:sp>
      <p:sp>
        <p:nvSpPr>
          <p:cNvPr id="4" name="Slide Number Placeholder 3"/>
          <p:cNvSpPr>
            <a:spLocks noGrp="1"/>
          </p:cNvSpPr>
          <p:nvPr>
            <p:ph type="sldNum" sz="quarter" idx="10"/>
          </p:nvPr>
        </p:nvSpPr>
        <p:spPr/>
        <p:txBody>
          <a:bodyPr/>
          <a:lstStyle/>
          <a:p>
            <a:fld id="{AE2B0A10-6CCD-44B8-ADDC-B8A3B3A8A373}"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21118994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r>
              <a:rPr lang="en-US" sz="1400" dirty="0"/>
              <a:t>For more information on the East Central Florida Task Force and to learn about upcoming Task Force meetings and materials please visit the Task Force website at www.ECFCorridorTaskForce.org</a:t>
            </a:r>
          </a:p>
          <a:p>
            <a:endParaRPr lang="en-US" sz="1400" dirty="0"/>
          </a:p>
        </p:txBody>
      </p:sp>
      <p:sp>
        <p:nvSpPr>
          <p:cNvPr id="4" name="Slide Number Placeholder 3"/>
          <p:cNvSpPr>
            <a:spLocks noGrp="1"/>
          </p:cNvSpPr>
          <p:nvPr>
            <p:ph type="sldNum" sz="quarter" idx="10"/>
          </p:nvPr>
        </p:nvSpPr>
        <p:spPr/>
        <p:txBody>
          <a:bodyPr/>
          <a:lstStyle/>
          <a:p>
            <a:fld id="{42A40E19-5E03-4C2F-8194-34950990A11E}"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18104335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3.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3.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3.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3.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3.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3.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3.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3.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3.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506294" y="1526634"/>
            <a:ext cx="7772400" cy="1138296"/>
          </a:xfrm>
        </p:spPr>
        <p:txBody>
          <a:bodyPr/>
          <a:lstStyle>
            <a:lvl1pPr>
              <a:defRPr sz="4000">
                <a:solidFill>
                  <a:schemeClr val="accent1">
                    <a:lumMod val="50000"/>
                  </a:schemeClr>
                </a:solidFill>
                <a:effectLst>
                  <a:glow rad="101600">
                    <a:srgbClr val="FFFFFF">
                      <a:alpha val="60000"/>
                    </a:srgbClr>
                  </a:glow>
                </a:effectLs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06294" y="2565174"/>
            <a:ext cx="6400800" cy="560959"/>
          </a:xfrm>
        </p:spPr>
        <p:txBody>
          <a:bodyPr>
            <a:normAutofit/>
          </a:bodyPr>
          <a:lstStyle>
            <a:lvl1pPr marL="0" indent="0" algn="l">
              <a:buNone/>
              <a:defRPr sz="2800" i="1">
                <a:solidFill>
                  <a:schemeClr val="accent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TextBox 6"/>
          <p:cNvSpPr txBox="1"/>
          <p:nvPr/>
        </p:nvSpPr>
        <p:spPr>
          <a:xfrm>
            <a:off x="525148" y="3462724"/>
            <a:ext cx="8034391" cy="2870016"/>
          </a:xfrm>
          <a:prstGeom prst="rect">
            <a:avLst/>
          </a:prstGeom>
          <a:noFill/>
        </p:spPr>
        <p:txBody>
          <a:bodyPr wrap="square" rtlCol="0">
            <a:spAutoFit/>
          </a:bodyPr>
          <a:lstStyle/>
          <a:p>
            <a:pPr>
              <a:spcAft>
                <a:spcPts val="7500"/>
              </a:spcAft>
            </a:pPr>
            <a:r>
              <a:rPr lang="en-US" sz="1400" b="1" i="1" dirty="0" smtClean="0">
                <a:solidFill>
                  <a:schemeClr val="accent1">
                    <a:lumMod val="50000"/>
                  </a:schemeClr>
                </a:solidFill>
              </a:rPr>
              <a:t>presented</a:t>
            </a:r>
            <a:r>
              <a:rPr lang="en-US" sz="1400" b="1" i="1" baseline="0" dirty="0" smtClean="0">
                <a:solidFill>
                  <a:schemeClr val="accent1">
                    <a:lumMod val="50000"/>
                  </a:schemeClr>
                </a:solidFill>
              </a:rPr>
              <a:t> to</a:t>
            </a:r>
          </a:p>
          <a:p>
            <a:r>
              <a:rPr lang="en-US" sz="1400" b="1" i="1" baseline="0" dirty="0" smtClean="0">
                <a:solidFill>
                  <a:schemeClr val="accent1">
                    <a:lumMod val="50000"/>
                  </a:schemeClr>
                </a:solidFill>
              </a:rPr>
              <a:t>presented by</a:t>
            </a:r>
          </a:p>
          <a:p>
            <a:endParaRPr lang="en-US" baseline="0" dirty="0" smtClean="0">
              <a:solidFill>
                <a:schemeClr val="accent1">
                  <a:lumMod val="50000"/>
                </a:schemeClr>
              </a:solidFill>
            </a:endParaRPr>
          </a:p>
          <a:p>
            <a:endParaRPr lang="en-US" baseline="0" dirty="0" smtClean="0">
              <a:solidFill>
                <a:schemeClr val="accent1">
                  <a:lumMod val="50000"/>
                </a:schemeClr>
              </a:solidFill>
            </a:endParaRPr>
          </a:p>
          <a:p>
            <a:endParaRPr lang="en-US" baseline="0" dirty="0" smtClean="0">
              <a:solidFill>
                <a:schemeClr val="accent1">
                  <a:lumMod val="50000"/>
                </a:schemeClr>
              </a:solidFill>
            </a:endParaRPr>
          </a:p>
          <a:p>
            <a:endParaRPr lang="en-US" baseline="0" dirty="0" smtClean="0">
              <a:solidFill>
                <a:schemeClr val="accent1">
                  <a:lumMod val="50000"/>
                </a:schemeClr>
              </a:solidFill>
            </a:endParaRPr>
          </a:p>
          <a:p>
            <a:endParaRPr lang="en-US" dirty="0">
              <a:solidFill>
                <a:schemeClr val="accent1">
                  <a:lumMod val="50000"/>
                </a:schemeClr>
              </a:solidFill>
            </a:endParaRPr>
          </a:p>
        </p:txBody>
      </p:sp>
      <p:sp>
        <p:nvSpPr>
          <p:cNvPr id="9" name="Text Placeholder 8"/>
          <p:cNvSpPr>
            <a:spLocks noGrp="1"/>
          </p:cNvSpPr>
          <p:nvPr>
            <p:ph type="body" sz="quarter" idx="10" hasCustomPrompt="1"/>
          </p:nvPr>
        </p:nvSpPr>
        <p:spPr>
          <a:xfrm>
            <a:off x="518505" y="3737169"/>
            <a:ext cx="6772944" cy="470931"/>
          </a:xfrm>
        </p:spPr>
        <p:txBody>
          <a:bodyPr>
            <a:normAutofit/>
          </a:bodyPr>
          <a:lstStyle>
            <a:lvl1pPr>
              <a:buFontTx/>
              <a:buNone/>
              <a:defRPr sz="2400">
                <a:solidFill>
                  <a:schemeClr val="accent1"/>
                </a:solidFill>
              </a:defRPr>
            </a:lvl1pPr>
          </a:lstStyle>
          <a:p>
            <a:pPr lvl="0"/>
            <a:r>
              <a:rPr lang="en-US" sz="2400" dirty="0" smtClean="0"/>
              <a:t>Name</a:t>
            </a:r>
            <a:endParaRPr lang="en-US" dirty="0"/>
          </a:p>
        </p:txBody>
      </p:sp>
      <p:sp>
        <p:nvSpPr>
          <p:cNvPr id="11" name="Text Placeholder 10"/>
          <p:cNvSpPr>
            <a:spLocks noGrp="1"/>
          </p:cNvSpPr>
          <p:nvPr>
            <p:ph type="body" sz="quarter" idx="11" hasCustomPrompt="1"/>
          </p:nvPr>
        </p:nvSpPr>
        <p:spPr>
          <a:xfrm>
            <a:off x="499651" y="6342929"/>
            <a:ext cx="3098572" cy="377825"/>
          </a:xfrm>
        </p:spPr>
        <p:txBody>
          <a:bodyPr>
            <a:normAutofit/>
          </a:bodyPr>
          <a:lstStyle>
            <a:lvl1pPr>
              <a:buFontTx/>
              <a:buNone/>
              <a:defRPr sz="1600">
                <a:solidFill>
                  <a:srgbClr val="FFFFFF"/>
                </a:solidFill>
              </a:defRPr>
            </a:lvl1pPr>
          </a:lstStyle>
          <a:p>
            <a:pPr lvl="0"/>
            <a:r>
              <a:rPr lang="en-US" dirty="0" smtClean="0"/>
              <a:t>Date</a:t>
            </a:r>
            <a:endParaRPr lang="en-US" dirty="0"/>
          </a:p>
        </p:txBody>
      </p:sp>
      <p:sp>
        <p:nvSpPr>
          <p:cNvPr id="13" name="Text Placeholder 12"/>
          <p:cNvSpPr>
            <a:spLocks noGrp="1"/>
          </p:cNvSpPr>
          <p:nvPr>
            <p:ph type="body" sz="quarter" idx="12" hasCustomPrompt="1"/>
          </p:nvPr>
        </p:nvSpPr>
        <p:spPr>
          <a:xfrm>
            <a:off x="536595" y="4949657"/>
            <a:ext cx="5496070" cy="989096"/>
          </a:xfrm>
        </p:spPr>
        <p:txBody>
          <a:bodyPr>
            <a:noAutofit/>
          </a:bodyPr>
          <a:lstStyle>
            <a:lvl1pPr>
              <a:buFontTx/>
              <a:buNone/>
              <a:defRPr sz="1600" baseline="0">
                <a:solidFill>
                  <a:schemeClr val="accent1"/>
                </a:solidFill>
              </a:defRPr>
            </a:lvl1pPr>
          </a:lstStyle>
          <a:p>
            <a:pPr lvl="0"/>
            <a:r>
              <a:rPr lang="en-US" dirty="0" smtClean="0"/>
              <a:t>Presenters Name(s)</a:t>
            </a:r>
            <a:endParaRPr lang="en-US" dirty="0"/>
          </a:p>
        </p:txBody>
      </p:sp>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EFA8406-D672-4E03-9ABF-F4A7E3A351AA}" type="slidenum">
              <a:rPr lang="en-US" smtClean="0"/>
              <a:pPr/>
              <a:t>‹#›</a:t>
            </a:fld>
            <a:endParaRPr lang="en-US" dirty="0"/>
          </a:p>
        </p:txBody>
      </p:sp>
    </p:spTree>
    <p:extLst>
      <p:ext uri="{BB962C8B-B14F-4D97-AF65-F5344CB8AC3E}">
        <p14:creationId xmlns:p14="http://schemas.microsoft.com/office/powerpoint/2010/main" val="2698629126"/>
      </p:ext>
    </p:extLst>
  </p:cSld>
  <p:clrMapOvr>
    <a:masterClrMapping/>
  </p:clrMapOvr>
  <p:hf hdr="0" ftr="0" dt="0"/>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Alternate_Title Only">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 y="5884327"/>
            <a:ext cx="9143982" cy="993646"/>
          </a:xfrm>
          <a:prstGeom prst="rect">
            <a:avLst/>
          </a:prstGeom>
        </p:spPr>
      </p:pic>
      <p:sp>
        <p:nvSpPr>
          <p:cNvPr id="7" name="Title 6"/>
          <p:cNvSpPr>
            <a:spLocks noGrp="1"/>
          </p:cNvSpPr>
          <p:nvPr>
            <p:ph type="title"/>
          </p:nvPr>
        </p:nvSpPr>
        <p:spPr/>
        <p:txBody>
          <a:bodyPr/>
          <a:lstStyle/>
          <a:p>
            <a:r>
              <a:rPr lang="en-US" smtClean="0"/>
              <a:t>Click to edit Master title style</a:t>
            </a:r>
            <a:endParaRPr lang="en-US"/>
          </a:p>
        </p:txBody>
      </p:sp>
      <p:sp>
        <p:nvSpPr>
          <p:cNvPr id="6" name="Slide Number Placeholder 6"/>
          <p:cNvSpPr>
            <a:spLocks noGrp="1"/>
          </p:cNvSpPr>
          <p:nvPr>
            <p:ph type="sldNum" sz="quarter" idx="12"/>
          </p:nvPr>
        </p:nvSpPr>
        <p:spPr>
          <a:xfrm>
            <a:off x="7790688" y="6291072"/>
            <a:ext cx="664464" cy="365125"/>
          </a:xfrm>
        </p:spPr>
        <p:txBody>
          <a:bodyPr/>
          <a:lstStyle>
            <a:lvl1pPr>
              <a:defRPr b="0">
                <a:latin typeface="Arial" panose="020B0604020202020204" pitchFamily="34" charset="0"/>
                <a:cs typeface="Arial" panose="020B0604020202020204" pitchFamily="34" charset="0"/>
              </a:defRPr>
            </a:lvl1pPr>
          </a:lstStyle>
          <a:p>
            <a:fld id="{6EFA8406-D672-4E03-9ABF-F4A7E3A351AA}" type="slidenum">
              <a:rPr lang="en-US" smtClean="0">
                <a:solidFill>
                  <a:srgbClr val="000000"/>
                </a:solidFill>
              </a:rPr>
              <a:pPr/>
              <a:t>‹#›</a:t>
            </a:fld>
            <a:endParaRPr lang="en-US" dirty="0">
              <a:solidFill>
                <a:srgbClr val="000000"/>
              </a:solidFill>
            </a:endParaRPr>
          </a:p>
        </p:txBody>
      </p:sp>
      <p:cxnSp>
        <p:nvCxnSpPr>
          <p:cNvPr id="11" name="Straight Connector 10"/>
          <p:cNvCxnSpPr/>
          <p:nvPr userDrawn="1"/>
        </p:nvCxnSpPr>
        <p:spPr>
          <a:xfrm>
            <a:off x="457200" y="1211558"/>
            <a:ext cx="82296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8192889"/>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Alternate_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 y="5884327"/>
            <a:ext cx="9143982" cy="993646"/>
          </a:xfrm>
          <a:prstGeom prst="rect">
            <a:avLst/>
          </a:prstGeom>
        </p:spPr>
      </p:pic>
      <p:sp>
        <p:nvSpPr>
          <p:cNvPr id="6" name="Slide Number Placeholder 6"/>
          <p:cNvSpPr>
            <a:spLocks noGrp="1"/>
          </p:cNvSpPr>
          <p:nvPr>
            <p:ph type="sldNum" sz="quarter" idx="12"/>
          </p:nvPr>
        </p:nvSpPr>
        <p:spPr>
          <a:xfrm>
            <a:off x="7790688" y="6291072"/>
            <a:ext cx="664464" cy="365125"/>
          </a:xfrm>
        </p:spPr>
        <p:txBody>
          <a:bodyPr/>
          <a:lstStyle>
            <a:lvl1pPr>
              <a:defRPr b="0">
                <a:latin typeface="Arial" panose="020B0604020202020204" pitchFamily="34" charset="0"/>
                <a:cs typeface="Arial" panose="020B0604020202020204" pitchFamily="34" charset="0"/>
              </a:defRPr>
            </a:lvl1pPr>
          </a:lstStyle>
          <a:p>
            <a:fld id="{6EFA8406-D672-4E03-9ABF-F4A7E3A351AA}"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254784917"/>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Content with Caption">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 y="5884327"/>
            <a:ext cx="9143991" cy="993646"/>
          </a:xfrm>
          <a:prstGeom prst="rect">
            <a:avLst/>
          </a:prstGeom>
        </p:spPr>
      </p:pic>
      <p:sp>
        <p:nvSpPr>
          <p:cNvPr id="8" name="Content Placeholder 2"/>
          <p:cNvSpPr>
            <a:spLocks noGrp="1"/>
          </p:cNvSpPr>
          <p:nvPr>
            <p:ph idx="1"/>
          </p:nvPr>
        </p:nvSpPr>
        <p:spPr>
          <a:xfrm>
            <a:off x="457200" y="1271930"/>
            <a:ext cx="8229600" cy="4846320"/>
          </a:xfrm>
        </p:spPr>
        <p:txBody>
          <a:bodyPr/>
          <a:lstStyle>
            <a:lvl1pPr>
              <a:spcBef>
                <a:spcPts val="1800"/>
              </a:spcBef>
              <a:defRPr b="1">
                <a:latin typeface="+mj-lt"/>
              </a:defRPr>
            </a:lvl1pPr>
            <a:lvl2pPr>
              <a:spcBef>
                <a:spcPts val="1200"/>
              </a:spcBef>
              <a:defRPr b="0">
                <a:latin typeface="+mj-lt"/>
              </a:defRPr>
            </a:lvl2pPr>
            <a:lvl3pPr>
              <a:spcBef>
                <a:spcPts val="1200"/>
              </a:spcBef>
              <a:defRPr sz="1800" b="0">
                <a:latin typeface="+mj-lt"/>
              </a:defRPr>
            </a:lvl3pPr>
            <a:lvl4pPr>
              <a:spcBef>
                <a:spcPts val="1200"/>
              </a:spcBef>
              <a:defRPr sz="1800" b="0">
                <a:latin typeface="+mj-lt"/>
              </a:defRPr>
            </a:lvl4pPr>
            <a:lvl5pPr>
              <a:spcBef>
                <a:spcPts val="1200"/>
              </a:spcBef>
              <a:defRPr sz="1800" b="0">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10"/>
          <p:cNvSpPr>
            <a:spLocks noGrp="1"/>
          </p:cNvSpPr>
          <p:nvPr>
            <p:ph type="title"/>
          </p:nvPr>
        </p:nvSpPr>
        <p:spPr>
          <a:xfrm>
            <a:off x="457200" y="194736"/>
            <a:ext cx="8229600" cy="1005840"/>
          </a:xfrm>
        </p:spPr>
        <p:txBody>
          <a:bodyPr/>
          <a:lstStyle/>
          <a:p>
            <a:r>
              <a:rPr lang="en-US" smtClean="0"/>
              <a:t>Click to edit Master title style</a:t>
            </a:r>
            <a:endParaRPr lang="en-US" dirty="0"/>
          </a:p>
        </p:txBody>
      </p:sp>
      <p:cxnSp>
        <p:nvCxnSpPr>
          <p:cNvPr id="11" name="Straight Connector 10"/>
          <p:cNvCxnSpPr/>
          <p:nvPr userDrawn="1"/>
        </p:nvCxnSpPr>
        <p:spPr>
          <a:xfrm>
            <a:off x="457200" y="1211558"/>
            <a:ext cx="82296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Slide Number Placeholder 6"/>
          <p:cNvSpPr>
            <a:spLocks noGrp="1"/>
          </p:cNvSpPr>
          <p:nvPr>
            <p:ph type="sldNum" sz="quarter" idx="12"/>
          </p:nvPr>
        </p:nvSpPr>
        <p:spPr>
          <a:xfrm>
            <a:off x="7790688" y="6291072"/>
            <a:ext cx="664464" cy="365125"/>
          </a:xfrm>
        </p:spPr>
        <p:txBody>
          <a:bodyPr/>
          <a:lstStyle>
            <a:lvl1pPr>
              <a:defRPr b="0">
                <a:latin typeface="Arial" panose="020B0604020202020204" pitchFamily="34" charset="0"/>
                <a:cs typeface="Arial" panose="020B0604020202020204" pitchFamily="34" charset="0"/>
              </a:defRPr>
            </a:lvl1pPr>
          </a:lstStyle>
          <a:p>
            <a:fld id="{6EFA8406-D672-4E03-9ABF-F4A7E3A351AA}"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32861954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589AFF6-94FB-4D73-A5B8-8CEBF2544A87}" type="datetimeFigureOut">
              <a:rPr lang="en-US" smtClean="0"/>
              <a:pPr/>
              <a:t>1/21/2015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ADC5BE26-424E-4201-A0A6-D8E3FEBF9929}" type="slidenum">
              <a:rPr lang="en-US" smtClean="0"/>
              <a:pPr/>
              <a:t>‹#›</a:t>
            </a:fld>
            <a:endParaRPr lang="en-US"/>
          </a:p>
        </p:txBody>
      </p:sp>
    </p:spTree>
    <p:extLst>
      <p:ext uri="{BB962C8B-B14F-4D97-AF65-F5344CB8AC3E}">
        <p14:creationId xmlns:p14="http://schemas.microsoft.com/office/powerpoint/2010/main" val="2099961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spcBef>
                <a:spcPts val="18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6EFA8406-D672-4E03-9ABF-F4A7E3A351AA}" type="slidenum">
              <a:rPr lang="en-US" smtClean="0"/>
              <a:pPr/>
              <a:t>‹#›</a:t>
            </a:fld>
            <a:endParaRPr lang="en-US" dirty="0"/>
          </a:p>
        </p:txBody>
      </p:sp>
    </p:spTree>
    <p:extLst>
      <p:ext uri="{BB962C8B-B14F-4D97-AF65-F5344CB8AC3E}">
        <p14:creationId xmlns:p14="http://schemas.microsoft.com/office/powerpoint/2010/main" val="2999798254"/>
      </p:ext>
    </p:extLst>
  </p:cSld>
  <p:clrMapOvr>
    <a:overrideClrMapping bg1="dk1" tx1="lt1" bg2="dk2" tx2="lt2" accent1="accent1" accent2="accent2" accent3="accent3" accent4="accent4" accent5="accent5" accent6="accent6" hlink="hlink" folHlink="folHlink"/>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spcBef>
                <a:spcPts val="1800"/>
              </a:spcBef>
              <a:defRPr sz="2200"/>
            </a:lvl1pPr>
            <a:lvl2pPr>
              <a:spcBef>
                <a:spcPts val="600"/>
              </a:spcBef>
              <a:defRPr sz="2000"/>
            </a:lvl2pPr>
            <a:lvl3pPr>
              <a:spcBef>
                <a:spcPts val="600"/>
              </a:spcBef>
              <a:defRPr sz="1800"/>
            </a:lvl3pPr>
            <a:lvl4pPr>
              <a:spcBef>
                <a:spcPts val="600"/>
              </a:spcBef>
              <a:defRPr sz="1800"/>
            </a:lvl4pPr>
            <a:lvl5pPr>
              <a:spcBef>
                <a:spcPts val="600"/>
              </a:spcBef>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spcBef>
                <a:spcPts val="1800"/>
              </a:spcBef>
              <a:defRPr sz="2200"/>
            </a:lvl1pPr>
            <a:lvl2pPr>
              <a:spcBef>
                <a:spcPts val="600"/>
              </a:spcBef>
              <a:defRPr sz="2000"/>
            </a:lvl2pPr>
            <a:lvl3pPr>
              <a:spcBef>
                <a:spcPts val="600"/>
              </a:spcBef>
              <a:defRPr sz="1800"/>
            </a:lvl3pPr>
            <a:lvl4pPr>
              <a:spcBef>
                <a:spcPts val="600"/>
              </a:spcBef>
              <a:defRPr sz="1800"/>
            </a:lvl4pPr>
            <a:lvl5pPr>
              <a:spcBef>
                <a:spcPts val="600"/>
              </a:spcBef>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p>
            <a:fld id="{6EFA8406-D672-4E03-9ABF-F4A7E3A351AA}" type="slidenum">
              <a:rPr lang="en-US" smtClean="0"/>
              <a:pPr/>
              <a:t>‹#›</a:t>
            </a:fld>
            <a:endParaRPr lang="en-US" dirty="0"/>
          </a:p>
        </p:txBody>
      </p:sp>
    </p:spTree>
    <p:extLst>
      <p:ext uri="{BB962C8B-B14F-4D97-AF65-F5344CB8AC3E}">
        <p14:creationId xmlns:p14="http://schemas.microsoft.com/office/powerpoint/2010/main" val="748837858"/>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2"/>
          </p:nvPr>
        </p:nvSpPr>
        <p:spPr>
          <a:xfrm>
            <a:off x="371856" y="6322187"/>
            <a:ext cx="664464" cy="365125"/>
          </a:xfrm>
        </p:spPr>
        <p:txBody>
          <a:bodyPr/>
          <a:lstStyle/>
          <a:p>
            <a:fld id="{6EFA8406-D672-4E03-9ABF-F4A7E3A351AA}" type="slidenum">
              <a:rPr lang="en-US" smtClean="0"/>
              <a:pPr/>
              <a:t>‹#›</a:t>
            </a:fld>
            <a:endParaRPr lang="en-US" dirty="0"/>
          </a:p>
        </p:txBody>
      </p:sp>
    </p:spTree>
    <p:extLst>
      <p:ext uri="{BB962C8B-B14F-4D97-AF65-F5344CB8AC3E}">
        <p14:creationId xmlns:p14="http://schemas.microsoft.com/office/powerpoint/2010/main" val="1221900617"/>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EFA8406-D672-4E03-9ABF-F4A7E3A351AA}" type="slidenum">
              <a:rPr lang="en-US" smtClean="0"/>
              <a:pPr/>
              <a:t>‹#›</a:t>
            </a:fld>
            <a:endParaRPr lang="en-US" dirty="0"/>
          </a:p>
        </p:txBody>
      </p:sp>
    </p:spTree>
    <p:extLst>
      <p:ext uri="{BB962C8B-B14F-4D97-AF65-F5344CB8AC3E}">
        <p14:creationId xmlns:p14="http://schemas.microsoft.com/office/powerpoint/2010/main" val="1996770970"/>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spcBef>
                <a:spcPts val="18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6EFA8406-D672-4E03-9ABF-F4A7E3A351AA}" type="slidenum">
              <a:rPr lang="en-US" smtClean="0"/>
              <a:pPr/>
              <a:t>‹#›</a:t>
            </a:fld>
            <a:endParaRPr lang="en-US" dirty="0"/>
          </a:p>
        </p:txBody>
      </p:sp>
    </p:spTree>
    <p:extLst>
      <p:ext uri="{BB962C8B-B14F-4D97-AF65-F5344CB8AC3E}">
        <p14:creationId xmlns:p14="http://schemas.microsoft.com/office/powerpoint/2010/main" val="998871846"/>
      </p:ext>
    </p:extLst>
  </p:cSld>
  <p:clrMapOvr>
    <a:overrideClrMapping bg1="dk1" tx1="lt1" bg2="dk2" tx2="lt2" accent1="accent1" accent2="accent2" accent3="accent3" accent4="accent4" accent5="accent5" accent6="accent6" hlink="hlink" folHlink="folHlink"/>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spcBef>
                <a:spcPts val="1800"/>
              </a:spcBef>
              <a:defRPr sz="2200"/>
            </a:lvl1pPr>
            <a:lvl2pPr>
              <a:spcBef>
                <a:spcPts val="600"/>
              </a:spcBef>
              <a:defRPr sz="2000"/>
            </a:lvl2pPr>
            <a:lvl3pPr>
              <a:spcBef>
                <a:spcPts val="600"/>
              </a:spcBef>
              <a:defRPr sz="1800"/>
            </a:lvl3pPr>
            <a:lvl4pPr>
              <a:spcBef>
                <a:spcPts val="600"/>
              </a:spcBef>
              <a:defRPr sz="1800"/>
            </a:lvl4pPr>
            <a:lvl5pPr>
              <a:spcBef>
                <a:spcPts val="600"/>
              </a:spcBef>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spcBef>
                <a:spcPts val="1800"/>
              </a:spcBef>
              <a:defRPr sz="2200"/>
            </a:lvl1pPr>
            <a:lvl2pPr>
              <a:spcBef>
                <a:spcPts val="600"/>
              </a:spcBef>
              <a:defRPr sz="2000"/>
            </a:lvl2pPr>
            <a:lvl3pPr>
              <a:spcBef>
                <a:spcPts val="600"/>
              </a:spcBef>
              <a:defRPr sz="1800"/>
            </a:lvl3pPr>
            <a:lvl4pPr>
              <a:spcBef>
                <a:spcPts val="600"/>
              </a:spcBef>
              <a:defRPr sz="1800"/>
            </a:lvl4pPr>
            <a:lvl5pPr>
              <a:spcBef>
                <a:spcPts val="600"/>
              </a:spcBef>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p>
            <a:fld id="{6EFA8406-D672-4E03-9ABF-F4A7E3A351AA}" type="slidenum">
              <a:rPr lang="en-US" smtClean="0"/>
              <a:pPr/>
              <a:t>‹#›</a:t>
            </a:fld>
            <a:endParaRPr lang="en-US" dirty="0"/>
          </a:p>
        </p:txBody>
      </p:sp>
    </p:spTree>
    <p:extLst>
      <p:ext uri="{BB962C8B-B14F-4D97-AF65-F5344CB8AC3E}">
        <p14:creationId xmlns:p14="http://schemas.microsoft.com/office/powerpoint/2010/main" val="2049162066"/>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2"/>
          </p:nvPr>
        </p:nvSpPr>
        <p:spPr>
          <a:xfrm>
            <a:off x="371856" y="6322187"/>
            <a:ext cx="664464" cy="365125"/>
          </a:xfrm>
        </p:spPr>
        <p:txBody>
          <a:bodyPr/>
          <a:lstStyle/>
          <a:p>
            <a:fld id="{6EFA8406-D672-4E03-9ABF-F4A7E3A351AA}" type="slidenum">
              <a:rPr lang="en-US" smtClean="0"/>
              <a:pPr/>
              <a:t>‹#›</a:t>
            </a:fld>
            <a:endParaRPr lang="en-US" dirty="0"/>
          </a:p>
        </p:txBody>
      </p:sp>
    </p:spTree>
    <p:extLst>
      <p:ext uri="{BB962C8B-B14F-4D97-AF65-F5344CB8AC3E}">
        <p14:creationId xmlns:p14="http://schemas.microsoft.com/office/powerpoint/2010/main" val="2668645860"/>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EFA8406-D672-4E03-9ABF-F4A7E3A351AA}" type="slidenum">
              <a:rPr lang="en-US" smtClean="0"/>
              <a:pPr/>
              <a:t>‹#›</a:t>
            </a:fld>
            <a:endParaRPr lang="en-US" dirty="0"/>
          </a:p>
        </p:txBody>
      </p:sp>
    </p:spTree>
    <p:extLst>
      <p:ext uri="{BB962C8B-B14F-4D97-AF65-F5344CB8AC3E}">
        <p14:creationId xmlns:p14="http://schemas.microsoft.com/office/powerpoint/2010/main" val="1619054850"/>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spcBef>
                <a:spcPts val="18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6EFA8406-D672-4E03-9ABF-F4A7E3A351AA}" type="slidenum">
              <a:rPr lang="en-US" smtClean="0"/>
              <a:pPr/>
              <a:t>‹#›</a:t>
            </a:fld>
            <a:endParaRPr lang="en-US" dirty="0"/>
          </a:p>
        </p:txBody>
      </p:sp>
    </p:spTree>
    <p:extLst>
      <p:ext uri="{BB962C8B-B14F-4D97-AF65-F5344CB8AC3E}">
        <p14:creationId xmlns:p14="http://schemas.microsoft.com/office/powerpoint/2010/main" val="3348502007"/>
      </p:ext>
    </p:extLst>
  </p:cSld>
  <p:clrMapOvr>
    <a:overrideClrMapping bg1="dk1" tx1="lt1" bg2="dk2" tx2="lt2" accent1="accent1" accent2="accent2" accent3="accent3" accent4="accent4" accent5="accent5" accent6="accent6" hlink="hlink" folHlink="folHlink"/>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spcBef>
                <a:spcPts val="18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6EFA8406-D672-4E03-9ABF-F4A7E3A351AA}"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spcBef>
                <a:spcPts val="1800"/>
              </a:spcBef>
              <a:defRPr sz="2200"/>
            </a:lvl1pPr>
            <a:lvl2pPr>
              <a:spcBef>
                <a:spcPts val="600"/>
              </a:spcBef>
              <a:defRPr sz="2000"/>
            </a:lvl2pPr>
            <a:lvl3pPr>
              <a:spcBef>
                <a:spcPts val="600"/>
              </a:spcBef>
              <a:defRPr sz="1800"/>
            </a:lvl3pPr>
            <a:lvl4pPr>
              <a:spcBef>
                <a:spcPts val="600"/>
              </a:spcBef>
              <a:defRPr sz="1800"/>
            </a:lvl4pPr>
            <a:lvl5pPr>
              <a:spcBef>
                <a:spcPts val="600"/>
              </a:spcBef>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spcBef>
                <a:spcPts val="1800"/>
              </a:spcBef>
              <a:defRPr sz="2200"/>
            </a:lvl1pPr>
            <a:lvl2pPr>
              <a:spcBef>
                <a:spcPts val="600"/>
              </a:spcBef>
              <a:defRPr sz="2000"/>
            </a:lvl2pPr>
            <a:lvl3pPr>
              <a:spcBef>
                <a:spcPts val="600"/>
              </a:spcBef>
              <a:defRPr sz="1800"/>
            </a:lvl3pPr>
            <a:lvl4pPr>
              <a:spcBef>
                <a:spcPts val="600"/>
              </a:spcBef>
              <a:defRPr sz="1800"/>
            </a:lvl4pPr>
            <a:lvl5pPr>
              <a:spcBef>
                <a:spcPts val="600"/>
              </a:spcBef>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p>
            <a:fld id="{6EFA8406-D672-4E03-9ABF-F4A7E3A351AA}" type="slidenum">
              <a:rPr lang="en-US" smtClean="0"/>
              <a:pPr/>
              <a:t>‹#›</a:t>
            </a:fld>
            <a:endParaRPr lang="en-US" dirty="0"/>
          </a:p>
        </p:txBody>
      </p:sp>
    </p:spTree>
    <p:extLst>
      <p:ext uri="{BB962C8B-B14F-4D97-AF65-F5344CB8AC3E}">
        <p14:creationId xmlns:p14="http://schemas.microsoft.com/office/powerpoint/2010/main" val="1679403425"/>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2"/>
          </p:nvPr>
        </p:nvSpPr>
        <p:spPr>
          <a:xfrm>
            <a:off x="371856" y="6322187"/>
            <a:ext cx="664464" cy="365125"/>
          </a:xfrm>
        </p:spPr>
        <p:txBody>
          <a:bodyPr/>
          <a:lstStyle/>
          <a:p>
            <a:fld id="{6EFA8406-D672-4E03-9ABF-F4A7E3A351AA}" type="slidenum">
              <a:rPr lang="en-US" smtClean="0"/>
              <a:pPr/>
              <a:t>‹#›</a:t>
            </a:fld>
            <a:endParaRPr lang="en-US" dirty="0"/>
          </a:p>
        </p:txBody>
      </p:sp>
    </p:spTree>
    <p:extLst>
      <p:ext uri="{BB962C8B-B14F-4D97-AF65-F5344CB8AC3E}">
        <p14:creationId xmlns:p14="http://schemas.microsoft.com/office/powerpoint/2010/main" val="3530308117"/>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EFA8406-D672-4E03-9ABF-F4A7E3A351AA}" type="slidenum">
              <a:rPr lang="en-US" smtClean="0"/>
              <a:pPr/>
              <a:t>‹#›</a:t>
            </a:fld>
            <a:endParaRPr lang="en-US" dirty="0"/>
          </a:p>
        </p:txBody>
      </p:sp>
    </p:spTree>
    <p:extLst>
      <p:ext uri="{BB962C8B-B14F-4D97-AF65-F5344CB8AC3E}">
        <p14:creationId xmlns:p14="http://schemas.microsoft.com/office/powerpoint/2010/main" val="109854549"/>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1B6859F9-A9B6-424A-A658-9C490AC61D6E}" type="datetimeFigureOut">
              <a:rPr lang="en-US" smtClean="0"/>
              <a:pPr/>
              <a:t>1/21/2015</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B7173CA1-3B6F-49E7-9E97-3AC5B93654D1}" type="slidenum">
              <a:rPr lang="en-US" smtClean="0"/>
              <a:pPr/>
              <a:t>‹#›</a:t>
            </a:fld>
            <a:endParaRPr lang="en-US" dirty="0"/>
          </a:p>
        </p:txBody>
      </p:sp>
    </p:spTree>
    <p:extLst>
      <p:ext uri="{BB962C8B-B14F-4D97-AF65-F5344CB8AC3E}">
        <p14:creationId xmlns:p14="http://schemas.microsoft.com/office/powerpoint/2010/main" val="18656438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spcBef>
                <a:spcPts val="18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6EFA8406-D672-4E03-9ABF-F4A7E3A351AA}" type="slidenum">
              <a:rPr lang="en-US" smtClean="0"/>
              <a:pPr/>
              <a:t>‹#›</a:t>
            </a:fld>
            <a:endParaRPr lang="en-US" dirty="0"/>
          </a:p>
        </p:txBody>
      </p:sp>
    </p:spTree>
    <p:extLst>
      <p:ext uri="{BB962C8B-B14F-4D97-AF65-F5344CB8AC3E}">
        <p14:creationId xmlns:p14="http://schemas.microsoft.com/office/powerpoint/2010/main" val="4196377458"/>
      </p:ext>
    </p:extLst>
  </p:cSld>
  <p:clrMapOvr>
    <a:overrideClrMapping bg1="dk1" tx1="lt1" bg2="dk2" tx2="lt2" accent1="accent1" accent2="accent2" accent3="accent3" accent4="accent4" accent5="accent5" accent6="accent6" hlink="hlink" folHlink="folHlink"/>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spcBef>
                <a:spcPts val="1800"/>
              </a:spcBef>
              <a:defRPr sz="2200"/>
            </a:lvl1pPr>
            <a:lvl2pPr>
              <a:spcBef>
                <a:spcPts val="600"/>
              </a:spcBef>
              <a:defRPr sz="2000"/>
            </a:lvl2pPr>
            <a:lvl3pPr>
              <a:spcBef>
                <a:spcPts val="600"/>
              </a:spcBef>
              <a:defRPr sz="1800"/>
            </a:lvl3pPr>
            <a:lvl4pPr>
              <a:spcBef>
                <a:spcPts val="600"/>
              </a:spcBef>
              <a:defRPr sz="1800"/>
            </a:lvl4pPr>
            <a:lvl5pPr>
              <a:spcBef>
                <a:spcPts val="600"/>
              </a:spcBef>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spcBef>
                <a:spcPts val="1800"/>
              </a:spcBef>
              <a:defRPr sz="2200"/>
            </a:lvl1pPr>
            <a:lvl2pPr>
              <a:spcBef>
                <a:spcPts val="600"/>
              </a:spcBef>
              <a:defRPr sz="2000"/>
            </a:lvl2pPr>
            <a:lvl3pPr>
              <a:spcBef>
                <a:spcPts val="600"/>
              </a:spcBef>
              <a:defRPr sz="1800"/>
            </a:lvl3pPr>
            <a:lvl4pPr>
              <a:spcBef>
                <a:spcPts val="600"/>
              </a:spcBef>
              <a:defRPr sz="1800"/>
            </a:lvl4pPr>
            <a:lvl5pPr>
              <a:spcBef>
                <a:spcPts val="600"/>
              </a:spcBef>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p>
            <a:fld id="{6EFA8406-D672-4E03-9ABF-F4A7E3A351AA}" type="slidenum">
              <a:rPr lang="en-US" smtClean="0"/>
              <a:pPr/>
              <a:t>‹#›</a:t>
            </a:fld>
            <a:endParaRPr lang="en-US" dirty="0"/>
          </a:p>
        </p:txBody>
      </p:sp>
    </p:spTree>
    <p:extLst>
      <p:ext uri="{BB962C8B-B14F-4D97-AF65-F5344CB8AC3E}">
        <p14:creationId xmlns:p14="http://schemas.microsoft.com/office/powerpoint/2010/main" val="3361184769"/>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2"/>
          </p:nvPr>
        </p:nvSpPr>
        <p:spPr>
          <a:xfrm>
            <a:off x="371856" y="6322187"/>
            <a:ext cx="664464" cy="365125"/>
          </a:xfrm>
        </p:spPr>
        <p:txBody>
          <a:bodyPr/>
          <a:lstStyle/>
          <a:p>
            <a:fld id="{6EFA8406-D672-4E03-9ABF-F4A7E3A351AA}" type="slidenum">
              <a:rPr lang="en-US" smtClean="0"/>
              <a:pPr/>
              <a:t>‹#›</a:t>
            </a:fld>
            <a:endParaRPr lang="en-US" dirty="0"/>
          </a:p>
        </p:txBody>
      </p:sp>
    </p:spTree>
    <p:extLst>
      <p:ext uri="{BB962C8B-B14F-4D97-AF65-F5344CB8AC3E}">
        <p14:creationId xmlns:p14="http://schemas.microsoft.com/office/powerpoint/2010/main" val="2313454598"/>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EFA8406-D672-4E03-9ABF-F4A7E3A351AA}" type="slidenum">
              <a:rPr lang="en-US" smtClean="0"/>
              <a:pPr/>
              <a:t>‹#›</a:t>
            </a:fld>
            <a:endParaRPr lang="en-US" dirty="0"/>
          </a:p>
        </p:txBody>
      </p:sp>
    </p:spTree>
    <p:extLst>
      <p:ext uri="{BB962C8B-B14F-4D97-AF65-F5344CB8AC3E}">
        <p14:creationId xmlns:p14="http://schemas.microsoft.com/office/powerpoint/2010/main" val="284842691"/>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spcBef>
                <a:spcPts val="18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6EFA8406-D672-4E03-9ABF-F4A7E3A351AA}"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3860886357"/>
      </p:ext>
    </p:extLst>
  </p:cSld>
  <p:clrMapOvr>
    <a:overrideClrMapping bg1="dk1" tx1="lt1" bg2="dk2" tx2="lt2" accent1="accent1" accent2="accent2" accent3="accent3" accent4="accent4" accent5="accent5" accent6="accent6" hlink="hlink" folHlink="folHlink"/>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spcBef>
                <a:spcPts val="1800"/>
              </a:spcBef>
              <a:defRPr sz="2200"/>
            </a:lvl1pPr>
            <a:lvl2pPr>
              <a:spcBef>
                <a:spcPts val="600"/>
              </a:spcBef>
              <a:defRPr sz="2000"/>
            </a:lvl2pPr>
            <a:lvl3pPr>
              <a:spcBef>
                <a:spcPts val="600"/>
              </a:spcBef>
              <a:defRPr sz="1800"/>
            </a:lvl3pPr>
            <a:lvl4pPr>
              <a:spcBef>
                <a:spcPts val="600"/>
              </a:spcBef>
              <a:defRPr sz="1800"/>
            </a:lvl4pPr>
            <a:lvl5pPr>
              <a:spcBef>
                <a:spcPts val="600"/>
              </a:spcBef>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spcBef>
                <a:spcPts val="1800"/>
              </a:spcBef>
              <a:defRPr sz="2200"/>
            </a:lvl1pPr>
            <a:lvl2pPr>
              <a:spcBef>
                <a:spcPts val="600"/>
              </a:spcBef>
              <a:defRPr sz="2000"/>
            </a:lvl2pPr>
            <a:lvl3pPr>
              <a:spcBef>
                <a:spcPts val="600"/>
              </a:spcBef>
              <a:defRPr sz="1800"/>
            </a:lvl3pPr>
            <a:lvl4pPr>
              <a:spcBef>
                <a:spcPts val="600"/>
              </a:spcBef>
              <a:defRPr sz="1800"/>
            </a:lvl4pPr>
            <a:lvl5pPr>
              <a:spcBef>
                <a:spcPts val="600"/>
              </a:spcBef>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p>
            <a:fld id="{6EFA8406-D672-4E03-9ABF-F4A7E3A351AA}"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2039782895"/>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spcBef>
                <a:spcPts val="1800"/>
              </a:spcBef>
              <a:defRPr sz="2200"/>
            </a:lvl1pPr>
            <a:lvl2pPr>
              <a:spcBef>
                <a:spcPts val="600"/>
              </a:spcBef>
              <a:defRPr sz="2000"/>
            </a:lvl2pPr>
            <a:lvl3pPr>
              <a:spcBef>
                <a:spcPts val="600"/>
              </a:spcBef>
              <a:defRPr sz="1800"/>
            </a:lvl3pPr>
            <a:lvl4pPr>
              <a:spcBef>
                <a:spcPts val="600"/>
              </a:spcBef>
              <a:defRPr sz="1800"/>
            </a:lvl4pPr>
            <a:lvl5pPr>
              <a:spcBef>
                <a:spcPts val="600"/>
              </a:spcBef>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spcBef>
                <a:spcPts val="1800"/>
              </a:spcBef>
              <a:defRPr sz="2200"/>
            </a:lvl1pPr>
            <a:lvl2pPr>
              <a:spcBef>
                <a:spcPts val="600"/>
              </a:spcBef>
              <a:defRPr sz="2000"/>
            </a:lvl2pPr>
            <a:lvl3pPr>
              <a:spcBef>
                <a:spcPts val="600"/>
              </a:spcBef>
              <a:defRPr sz="1800"/>
            </a:lvl3pPr>
            <a:lvl4pPr>
              <a:spcBef>
                <a:spcPts val="600"/>
              </a:spcBef>
              <a:defRPr sz="1800"/>
            </a:lvl4pPr>
            <a:lvl5pPr>
              <a:spcBef>
                <a:spcPts val="600"/>
              </a:spcBef>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6EFA8406-D672-4E03-9ABF-F4A7E3A351AA}" type="slidenum">
              <a:rPr lang="en-US" smtClean="0"/>
              <a:pPr/>
              <a:t>‹#›</a:t>
            </a:fld>
            <a:endParaRPr lang="en-US" dirty="0"/>
          </a:p>
        </p:txBody>
      </p:sp>
    </p:spTree>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2"/>
          </p:nvPr>
        </p:nvSpPr>
        <p:spPr>
          <a:xfrm>
            <a:off x="371856" y="6322187"/>
            <a:ext cx="664464" cy="365125"/>
          </a:xfrm>
        </p:spPr>
        <p:txBody>
          <a:bodyPr/>
          <a:lstStyle/>
          <a:p>
            <a:fld id="{6EFA8406-D672-4E03-9ABF-F4A7E3A351AA}"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662797720"/>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EFA8406-D672-4E03-9ABF-F4A7E3A351AA}"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2976538483"/>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spcBef>
                <a:spcPts val="18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6EFA8406-D672-4E03-9ABF-F4A7E3A351AA}"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2584688503"/>
      </p:ext>
    </p:extLst>
  </p:cSld>
  <p:clrMapOvr>
    <a:overrideClrMapping bg1="dk1" tx1="lt1" bg2="dk2" tx2="lt2" accent1="accent1" accent2="accent2" accent3="accent3" accent4="accent4" accent5="accent5" accent6="accent6" hlink="hlink" folHlink="folHlink"/>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spcBef>
                <a:spcPts val="1800"/>
              </a:spcBef>
              <a:defRPr sz="2200"/>
            </a:lvl1pPr>
            <a:lvl2pPr>
              <a:spcBef>
                <a:spcPts val="600"/>
              </a:spcBef>
              <a:defRPr sz="2000"/>
            </a:lvl2pPr>
            <a:lvl3pPr>
              <a:spcBef>
                <a:spcPts val="600"/>
              </a:spcBef>
              <a:defRPr sz="1800"/>
            </a:lvl3pPr>
            <a:lvl4pPr>
              <a:spcBef>
                <a:spcPts val="600"/>
              </a:spcBef>
              <a:defRPr sz="1800"/>
            </a:lvl4pPr>
            <a:lvl5pPr>
              <a:spcBef>
                <a:spcPts val="600"/>
              </a:spcBef>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spcBef>
                <a:spcPts val="1800"/>
              </a:spcBef>
              <a:defRPr sz="2200"/>
            </a:lvl1pPr>
            <a:lvl2pPr>
              <a:spcBef>
                <a:spcPts val="600"/>
              </a:spcBef>
              <a:defRPr sz="2000"/>
            </a:lvl2pPr>
            <a:lvl3pPr>
              <a:spcBef>
                <a:spcPts val="600"/>
              </a:spcBef>
              <a:defRPr sz="1800"/>
            </a:lvl3pPr>
            <a:lvl4pPr>
              <a:spcBef>
                <a:spcPts val="600"/>
              </a:spcBef>
              <a:defRPr sz="1800"/>
            </a:lvl4pPr>
            <a:lvl5pPr>
              <a:spcBef>
                <a:spcPts val="600"/>
              </a:spcBef>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p>
            <a:fld id="{6EFA8406-D672-4E03-9ABF-F4A7E3A351AA}"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588272396"/>
      </p:ext>
    </p:extLst>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2"/>
          </p:nvPr>
        </p:nvSpPr>
        <p:spPr>
          <a:xfrm>
            <a:off x="371856" y="6322187"/>
            <a:ext cx="664464" cy="365125"/>
          </a:xfrm>
        </p:spPr>
        <p:txBody>
          <a:bodyPr/>
          <a:lstStyle/>
          <a:p>
            <a:fld id="{6EFA8406-D672-4E03-9ABF-F4A7E3A351AA}"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069162369"/>
      </p:ext>
    </p:extLst>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EFA8406-D672-4E03-9ABF-F4A7E3A351AA}"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3407692722"/>
      </p:ext>
    </p:extLst>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spcBef>
                <a:spcPts val="18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6EFA8406-D672-4E03-9ABF-F4A7E3A351AA}"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81372156"/>
      </p:ext>
    </p:extLst>
  </p:cSld>
  <p:clrMapOvr>
    <a:overrideClrMapping bg1="dk1" tx1="lt1" bg2="dk2" tx2="lt2" accent1="accent1" accent2="accent2" accent3="accent3" accent4="accent4" accent5="accent5" accent6="accent6" hlink="hlink" folHlink="folHlink"/>
  </p:clrMapOvr>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spcBef>
                <a:spcPts val="1800"/>
              </a:spcBef>
              <a:defRPr sz="2200"/>
            </a:lvl1pPr>
            <a:lvl2pPr>
              <a:spcBef>
                <a:spcPts val="600"/>
              </a:spcBef>
              <a:defRPr sz="2000"/>
            </a:lvl2pPr>
            <a:lvl3pPr>
              <a:spcBef>
                <a:spcPts val="600"/>
              </a:spcBef>
              <a:defRPr sz="1800"/>
            </a:lvl3pPr>
            <a:lvl4pPr>
              <a:spcBef>
                <a:spcPts val="600"/>
              </a:spcBef>
              <a:defRPr sz="1800"/>
            </a:lvl4pPr>
            <a:lvl5pPr>
              <a:spcBef>
                <a:spcPts val="600"/>
              </a:spcBef>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spcBef>
                <a:spcPts val="1800"/>
              </a:spcBef>
              <a:defRPr sz="2200"/>
            </a:lvl1pPr>
            <a:lvl2pPr>
              <a:spcBef>
                <a:spcPts val="600"/>
              </a:spcBef>
              <a:defRPr sz="2000"/>
            </a:lvl2pPr>
            <a:lvl3pPr>
              <a:spcBef>
                <a:spcPts val="600"/>
              </a:spcBef>
              <a:defRPr sz="1800"/>
            </a:lvl3pPr>
            <a:lvl4pPr>
              <a:spcBef>
                <a:spcPts val="600"/>
              </a:spcBef>
              <a:defRPr sz="1800"/>
            </a:lvl4pPr>
            <a:lvl5pPr>
              <a:spcBef>
                <a:spcPts val="600"/>
              </a:spcBef>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p>
            <a:fld id="{6EFA8406-D672-4E03-9ABF-F4A7E3A351AA}"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611672628"/>
      </p:ext>
    </p:extLst>
  </p:cSld>
  <p:clrMapOvr>
    <a:masterClrMapping/>
  </p:clrMapOvr>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2"/>
          </p:nvPr>
        </p:nvSpPr>
        <p:spPr>
          <a:xfrm>
            <a:off x="371856" y="6322187"/>
            <a:ext cx="664464" cy="365125"/>
          </a:xfrm>
        </p:spPr>
        <p:txBody>
          <a:bodyPr/>
          <a:lstStyle/>
          <a:p>
            <a:fld id="{6EFA8406-D672-4E03-9ABF-F4A7E3A351AA}"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985467523"/>
      </p:ext>
    </p:extLst>
  </p:cSld>
  <p:clrMapOvr>
    <a:masterClrMapping/>
  </p:clrMapOvr>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EFA8406-D672-4E03-9ABF-F4A7E3A351AA}"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441282691"/>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2"/>
          </p:nvPr>
        </p:nvSpPr>
        <p:spPr>
          <a:xfrm>
            <a:off x="371856" y="6322187"/>
            <a:ext cx="664464" cy="365125"/>
          </a:xfrm>
        </p:spPr>
        <p:txBody>
          <a:bodyPr/>
          <a:lstStyle/>
          <a:p>
            <a:fld id="{6EFA8406-D672-4E03-9ABF-F4A7E3A351AA}" type="slidenum">
              <a:rPr lang="en-US" smtClean="0"/>
              <a:pPr/>
              <a:t>‹#›</a:t>
            </a:fld>
            <a:endParaRPr lang="en-US" dirty="0"/>
          </a:p>
        </p:txBody>
      </p:sp>
    </p:spTree>
  </p:cSld>
  <p:clrMapOvr>
    <a:masterClrMapping/>
  </p:clrMapOvr>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spcBef>
                <a:spcPts val="18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6EFA8406-D672-4E03-9ABF-F4A7E3A351AA}"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2066473234"/>
      </p:ext>
    </p:extLst>
  </p:cSld>
  <p:clrMapOvr>
    <a:overrideClrMapping bg1="dk1" tx1="lt1" bg2="dk2" tx2="lt2" accent1="accent1" accent2="accent2" accent3="accent3" accent4="accent4" accent5="accent5" accent6="accent6" hlink="hlink" folHlink="folHlink"/>
  </p:clrMapOvr>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spcBef>
                <a:spcPts val="1800"/>
              </a:spcBef>
              <a:defRPr sz="2200"/>
            </a:lvl1pPr>
            <a:lvl2pPr>
              <a:spcBef>
                <a:spcPts val="600"/>
              </a:spcBef>
              <a:defRPr sz="2000"/>
            </a:lvl2pPr>
            <a:lvl3pPr>
              <a:spcBef>
                <a:spcPts val="600"/>
              </a:spcBef>
              <a:defRPr sz="1800"/>
            </a:lvl3pPr>
            <a:lvl4pPr>
              <a:spcBef>
                <a:spcPts val="600"/>
              </a:spcBef>
              <a:defRPr sz="1800"/>
            </a:lvl4pPr>
            <a:lvl5pPr>
              <a:spcBef>
                <a:spcPts val="600"/>
              </a:spcBef>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spcBef>
                <a:spcPts val="1800"/>
              </a:spcBef>
              <a:defRPr sz="2200"/>
            </a:lvl1pPr>
            <a:lvl2pPr>
              <a:spcBef>
                <a:spcPts val="600"/>
              </a:spcBef>
              <a:defRPr sz="2000"/>
            </a:lvl2pPr>
            <a:lvl3pPr>
              <a:spcBef>
                <a:spcPts val="600"/>
              </a:spcBef>
              <a:defRPr sz="1800"/>
            </a:lvl3pPr>
            <a:lvl4pPr>
              <a:spcBef>
                <a:spcPts val="600"/>
              </a:spcBef>
              <a:defRPr sz="1800"/>
            </a:lvl4pPr>
            <a:lvl5pPr>
              <a:spcBef>
                <a:spcPts val="600"/>
              </a:spcBef>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p>
            <a:fld id="{6EFA8406-D672-4E03-9ABF-F4A7E3A351AA}"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2535489561"/>
      </p:ext>
    </p:extLst>
  </p:cSld>
  <p:clrMapOvr>
    <a:masterClrMapping/>
  </p:clrMapOvr>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2"/>
          </p:nvPr>
        </p:nvSpPr>
        <p:spPr>
          <a:xfrm>
            <a:off x="371856" y="6322187"/>
            <a:ext cx="664464" cy="365125"/>
          </a:xfrm>
        </p:spPr>
        <p:txBody>
          <a:bodyPr/>
          <a:lstStyle/>
          <a:p>
            <a:fld id="{6EFA8406-D672-4E03-9ABF-F4A7E3A351AA}"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2040834"/>
      </p:ext>
    </p:extLst>
  </p:cSld>
  <p:clrMapOvr>
    <a:masterClrMapping/>
  </p:clrMapOvr>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EFA8406-D672-4E03-9ABF-F4A7E3A351AA}"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348090337"/>
      </p:ext>
    </p:extLst>
  </p:cSld>
  <p:clrMapOvr>
    <a:masterClrMapping/>
  </p:clrMapOvr>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spcBef>
                <a:spcPts val="18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6EFA8406-D672-4E03-9ABF-F4A7E3A351AA}"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3934545305"/>
      </p:ext>
    </p:extLst>
  </p:cSld>
  <p:clrMapOvr>
    <a:overrideClrMapping bg1="dk1" tx1="lt1" bg2="dk2" tx2="lt2" accent1="accent1" accent2="accent2" accent3="accent3" accent4="accent4" accent5="accent5" accent6="accent6" hlink="hlink" folHlink="folHlink"/>
  </p:clrMapOvr>
  <p:hf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spcBef>
                <a:spcPts val="1800"/>
              </a:spcBef>
              <a:defRPr sz="2200"/>
            </a:lvl1pPr>
            <a:lvl2pPr>
              <a:spcBef>
                <a:spcPts val="600"/>
              </a:spcBef>
              <a:defRPr sz="2000"/>
            </a:lvl2pPr>
            <a:lvl3pPr>
              <a:spcBef>
                <a:spcPts val="600"/>
              </a:spcBef>
              <a:defRPr sz="1800"/>
            </a:lvl3pPr>
            <a:lvl4pPr>
              <a:spcBef>
                <a:spcPts val="600"/>
              </a:spcBef>
              <a:defRPr sz="1800"/>
            </a:lvl4pPr>
            <a:lvl5pPr>
              <a:spcBef>
                <a:spcPts val="600"/>
              </a:spcBef>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spcBef>
                <a:spcPts val="1800"/>
              </a:spcBef>
              <a:defRPr sz="2200"/>
            </a:lvl1pPr>
            <a:lvl2pPr>
              <a:spcBef>
                <a:spcPts val="600"/>
              </a:spcBef>
              <a:defRPr sz="2000"/>
            </a:lvl2pPr>
            <a:lvl3pPr>
              <a:spcBef>
                <a:spcPts val="600"/>
              </a:spcBef>
              <a:defRPr sz="1800"/>
            </a:lvl3pPr>
            <a:lvl4pPr>
              <a:spcBef>
                <a:spcPts val="600"/>
              </a:spcBef>
              <a:defRPr sz="1800"/>
            </a:lvl4pPr>
            <a:lvl5pPr>
              <a:spcBef>
                <a:spcPts val="600"/>
              </a:spcBef>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p>
            <a:fld id="{6EFA8406-D672-4E03-9ABF-F4A7E3A351AA}"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557681488"/>
      </p:ext>
    </p:extLst>
  </p:cSld>
  <p:clrMapOvr>
    <a:masterClrMapping/>
  </p:clrMapOvr>
  <p:hf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2"/>
          </p:nvPr>
        </p:nvSpPr>
        <p:spPr>
          <a:xfrm>
            <a:off x="371856" y="6322187"/>
            <a:ext cx="664464" cy="365125"/>
          </a:xfrm>
        </p:spPr>
        <p:txBody>
          <a:bodyPr/>
          <a:lstStyle/>
          <a:p>
            <a:fld id="{6EFA8406-D672-4E03-9ABF-F4A7E3A351AA}"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2986898122"/>
      </p:ext>
    </p:extLst>
  </p:cSld>
  <p:clrMapOvr>
    <a:masterClrMapping/>
  </p:clrMapOvr>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EFA8406-D672-4E03-9ABF-F4A7E3A351AA}"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676807751"/>
      </p:ext>
    </p:extLst>
  </p:cSld>
  <p:clrMapOvr>
    <a:masterClrMapping/>
  </p:clrMapOvr>
  <p:hf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spcBef>
                <a:spcPts val="18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6EFA8406-D672-4E03-9ABF-F4A7E3A351AA}"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283713313"/>
      </p:ext>
    </p:extLst>
  </p:cSld>
  <p:clrMapOvr>
    <a:overrideClrMapping bg1="dk1" tx1="lt1" bg2="dk2" tx2="lt2" accent1="accent1" accent2="accent2" accent3="accent3" accent4="accent4" accent5="accent5" accent6="accent6" hlink="hlink" folHlink="folHlink"/>
  </p:clrMapOvr>
  <p:hf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spcBef>
                <a:spcPts val="1800"/>
              </a:spcBef>
              <a:defRPr sz="2200"/>
            </a:lvl1pPr>
            <a:lvl2pPr>
              <a:spcBef>
                <a:spcPts val="600"/>
              </a:spcBef>
              <a:defRPr sz="2000"/>
            </a:lvl2pPr>
            <a:lvl3pPr>
              <a:spcBef>
                <a:spcPts val="600"/>
              </a:spcBef>
              <a:defRPr sz="1800"/>
            </a:lvl3pPr>
            <a:lvl4pPr>
              <a:spcBef>
                <a:spcPts val="600"/>
              </a:spcBef>
              <a:defRPr sz="1800"/>
            </a:lvl4pPr>
            <a:lvl5pPr>
              <a:spcBef>
                <a:spcPts val="600"/>
              </a:spcBef>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spcBef>
                <a:spcPts val="1800"/>
              </a:spcBef>
              <a:defRPr sz="2200"/>
            </a:lvl1pPr>
            <a:lvl2pPr>
              <a:spcBef>
                <a:spcPts val="600"/>
              </a:spcBef>
              <a:defRPr sz="2000"/>
            </a:lvl2pPr>
            <a:lvl3pPr>
              <a:spcBef>
                <a:spcPts val="600"/>
              </a:spcBef>
              <a:defRPr sz="1800"/>
            </a:lvl3pPr>
            <a:lvl4pPr>
              <a:spcBef>
                <a:spcPts val="600"/>
              </a:spcBef>
              <a:defRPr sz="1800"/>
            </a:lvl4pPr>
            <a:lvl5pPr>
              <a:spcBef>
                <a:spcPts val="600"/>
              </a:spcBef>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p>
            <a:fld id="{6EFA8406-D672-4E03-9ABF-F4A7E3A351AA}"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3667563243"/>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EFA8406-D672-4E03-9ABF-F4A7E3A351AA}" type="slidenum">
              <a:rPr lang="en-US" smtClean="0"/>
              <a:pPr/>
              <a:t>‹#›</a:t>
            </a:fld>
            <a:endParaRPr lang="en-US" dirty="0"/>
          </a:p>
        </p:txBody>
      </p:sp>
    </p:spTree>
  </p:cSld>
  <p:clrMapOvr>
    <a:masterClrMapping/>
  </p:clrMapOvr>
  <p:hf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2"/>
          </p:nvPr>
        </p:nvSpPr>
        <p:spPr>
          <a:xfrm>
            <a:off x="371856" y="6322187"/>
            <a:ext cx="664464" cy="365125"/>
          </a:xfrm>
        </p:spPr>
        <p:txBody>
          <a:bodyPr/>
          <a:lstStyle/>
          <a:p>
            <a:fld id="{6EFA8406-D672-4E03-9ABF-F4A7E3A351AA}"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2591754248"/>
      </p:ext>
    </p:extLst>
  </p:cSld>
  <p:clrMapOvr>
    <a:masterClrMapping/>
  </p:clrMapOvr>
  <p:hf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EFA8406-D672-4E03-9ABF-F4A7E3A351AA}"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2210104875"/>
      </p:ext>
    </p:extLst>
  </p:cSld>
  <p:clrMapOvr>
    <a:masterClrMapping/>
  </p:clrMapOvr>
  <p:hf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spcBef>
                <a:spcPts val="18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6EFA8406-D672-4E03-9ABF-F4A7E3A351AA}"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300154761"/>
      </p:ext>
    </p:extLst>
  </p:cSld>
  <p:clrMapOvr>
    <a:overrideClrMapping bg1="dk1" tx1="lt1" bg2="dk2" tx2="lt2" accent1="accent1" accent2="accent2" accent3="accent3" accent4="accent4" accent5="accent5" accent6="accent6" hlink="hlink" folHlink="folHlink"/>
  </p:clrMapOvr>
  <p:hf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spcBef>
                <a:spcPts val="1800"/>
              </a:spcBef>
              <a:defRPr sz="2200"/>
            </a:lvl1pPr>
            <a:lvl2pPr>
              <a:spcBef>
                <a:spcPts val="600"/>
              </a:spcBef>
              <a:defRPr sz="2000"/>
            </a:lvl2pPr>
            <a:lvl3pPr>
              <a:spcBef>
                <a:spcPts val="600"/>
              </a:spcBef>
              <a:defRPr sz="1800"/>
            </a:lvl3pPr>
            <a:lvl4pPr>
              <a:spcBef>
                <a:spcPts val="600"/>
              </a:spcBef>
              <a:defRPr sz="1800"/>
            </a:lvl4pPr>
            <a:lvl5pPr>
              <a:spcBef>
                <a:spcPts val="600"/>
              </a:spcBef>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spcBef>
                <a:spcPts val="1800"/>
              </a:spcBef>
              <a:defRPr sz="2200"/>
            </a:lvl1pPr>
            <a:lvl2pPr>
              <a:spcBef>
                <a:spcPts val="600"/>
              </a:spcBef>
              <a:defRPr sz="2000"/>
            </a:lvl2pPr>
            <a:lvl3pPr>
              <a:spcBef>
                <a:spcPts val="600"/>
              </a:spcBef>
              <a:defRPr sz="1800"/>
            </a:lvl3pPr>
            <a:lvl4pPr>
              <a:spcBef>
                <a:spcPts val="600"/>
              </a:spcBef>
              <a:defRPr sz="1800"/>
            </a:lvl4pPr>
            <a:lvl5pPr>
              <a:spcBef>
                <a:spcPts val="600"/>
              </a:spcBef>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p>
            <a:fld id="{6EFA8406-D672-4E03-9ABF-F4A7E3A351AA}"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2691781023"/>
      </p:ext>
    </p:extLst>
  </p:cSld>
  <p:clrMapOvr>
    <a:masterClrMapping/>
  </p:clrMapOvr>
  <p:hf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2"/>
          </p:nvPr>
        </p:nvSpPr>
        <p:spPr>
          <a:xfrm>
            <a:off x="371856" y="6322187"/>
            <a:ext cx="664464" cy="365125"/>
          </a:xfrm>
        </p:spPr>
        <p:txBody>
          <a:bodyPr/>
          <a:lstStyle/>
          <a:p>
            <a:fld id="{6EFA8406-D672-4E03-9ABF-F4A7E3A351AA}"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3325498885"/>
      </p:ext>
    </p:extLst>
  </p:cSld>
  <p:clrMapOvr>
    <a:masterClrMapping/>
  </p:clrMapOvr>
  <p:hf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EFA8406-D672-4E03-9ABF-F4A7E3A351AA}"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76636363"/>
      </p:ext>
    </p:extLst>
  </p:cSld>
  <p:clrMapOvr>
    <a:masterClrMapping/>
  </p:clrMapOvr>
  <p:hf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spcBef>
                <a:spcPts val="18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6EFA8406-D672-4E03-9ABF-F4A7E3A351AA}"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3333262281"/>
      </p:ext>
    </p:extLst>
  </p:cSld>
  <p:clrMapOvr>
    <a:overrideClrMapping bg1="dk1" tx1="lt1" bg2="dk2" tx2="lt2" accent1="accent1" accent2="accent2" accent3="accent3" accent4="accent4" accent5="accent5" accent6="accent6" hlink="hlink" folHlink="folHlink"/>
  </p:clrMapOvr>
  <p:hf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spcBef>
                <a:spcPts val="1800"/>
              </a:spcBef>
              <a:defRPr sz="2200"/>
            </a:lvl1pPr>
            <a:lvl2pPr>
              <a:spcBef>
                <a:spcPts val="600"/>
              </a:spcBef>
              <a:defRPr sz="2000"/>
            </a:lvl2pPr>
            <a:lvl3pPr>
              <a:spcBef>
                <a:spcPts val="600"/>
              </a:spcBef>
              <a:defRPr sz="1800"/>
            </a:lvl3pPr>
            <a:lvl4pPr>
              <a:spcBef>
                <a:spcPts val="600"/>
              </a:spcBef>
              <a:defRPr sz="1800"/>
            </a:lvl4pPr>
            <a:lvl5pPr>
              <a:spcBef>
                <a:spcPts val="600"/>
              </a:spcBef>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spcBef>
                <a:spcPts val="1800"/>
              </a:spcBef>
              <a:defRPr sz="2200"/>
            </a:lvl1pPr>
            <a:lvl2pPr>
              <a:spcBef>
                <a:spcPts val="600"/>
              </a:spcBef>
              <a:defRPr sz="2000"/>
            </a:lvl2pPr>
            <a:lvl3pPr>
              <a:spcBef>
                <a:spcPts val="600"/>
              </a:spcBef>
              <a:defRPr sz="1800"/>
            </a:lvl3pPr>
            <a:lvl4pPr>
              <a:spcBef>
                <a:spcPts val="600"/>
              </a:spcBef>
              <a:defRPr sz="1800"/>
            </a:lvl4pPr>
            <a:lvl5pPr>
              <a:spcBef>
                <a:spcPts val="600"/>
              </a:spcBef>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p>
            <a:fld id="{6EFA8406-D672-4E03-9ABF-F4A7E3A351AA}"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43433493"/>
      </p:ext>
    </p:extLst>
  </p:cSld>
  <p:clrMapOvr>
    <a:masterClrMapping/>
  </p:clrMapOvr>
  <p:hf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2"/>
          </p:nvPr>
        </p:nvSpPr>
        <p:spPr>
          <a:xfrm>
            <a:off x="371856" y="6322187"/>
            <a:ext cx="664464" cy="365125"/>
          </a:xfrm>
        </p:spPr>
        <p:txBody>
          <a:bodyPr/>
          <a:lstStyle/>
          <a:p>
            <a:fld id="{6EFA8406-D672-4E03-9ABF-F4A7E3A351AA}"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2553769946"/>
      </p:ext>
    </p:extLst>
  </p:cSld>
  <p:clrMapOvr>
    <a:masterClrMapping/>
  </p:clrMapOvr>
  <p:hf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EFA8406-D672-4E03-9ABF-F4A7E3A351AA}"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555316304"/>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800" y="2747962"/>
            <a:ext cx="7772400" cy="1362075"/>
          </a:xfrm>
        </p:spPr>
        <p:txBody>
          <a:bodyPr anchor="t"/>
          <a:lstStyle>
            <a:lvl1pPr algn="ctr">
              <a:defRPr sz="3600" b="1" cap="all">
                <a:solidFill>
                  <a:schemeClr val="accent2">
                    <a:lumMod val="75000"/>
                  </a:schemeClr>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hf hdr="0" ftr="0" dt="0"/>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spcBef>
                <a:spcPts val="18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6EFA8406-D672-4E03-9ABF-F4A7E3A351AA}"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3033182324"/>
      </p:ext>
    </p:extLst>
  </p:cSld>
  <p:clrMapOvr>
    <a:overrideClrMapping bg1="dk1" tx1="lt1" bg2="dk2" tx2="lt2" accent1="accent1" accent2="accent2" accent3="accent3" accent4="accent4" accent5="accent5" accent6="accent6" hlink="hlink" folHlink="folHlink"/>
  </p:clrMapOvr>
  <p:hf hdr="0" ftr="0" dt="0"/>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spcBef>
                <a:spcPts val="1800"/>
              </a:spcBef>
              <a:defRPr sz="2200"/>
            </a:lvl1pPr>
            <a:lvl2pPr>
              <a:spcBef>
                <a:spcPts val="600"/>
              </a:spcBef>
              <a:defRPr sz="2000"/>
            </a:lvl2pPr>
            <a:lvl3pPr>
              <a:spcBef>
                <a:spcPts val="600"/>
              </a:spcBef>
              <a:defRPr sz="1800"/>
            </a:lvl3pPr>
            <a:lvl4pPr>
              <a:spcBef>
                <a:spcPts val="600"/>
              </a:spcBef>
              <a:defRPr sz="1800"/>
            </a:lvl4pPr>
            <a:lvl5pPr>
              <a:spcBef>
                <a:spcPts val="600"/>
              </a:spcBef>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spcBef>
                <a:spcPts val="1800"/>
              </a:spcBef>
              <a:defRPr sz="2200"/>
            </a:lvl1pPr>
            <a:lvl2pPr>
              <a:spcBef>
                <a:spcPts val="600"/>
              </a:spcBef>
              <a:defRPr sz="2000"/>
            </a:lvl2pPr>
            <a:lvl3pPr>
              <a:spcBef>
                <a:spcPts val="600"/>
              </a:spcBef>
              <a:defRPr sz="1800"/>
            </a:lvl3pPr>
            <a:lvl4pPr>
              <a:spcBef>
                <a:spcPts val="600"/>
              </a:spcBef>
              <a:defRPr sz="1800"/>
            </a:lvl4pPr>
            <a:lvl5pPr>
              <a:spcBef>
                <a:spcPts val="600"/>
              </a:spcBef>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p>
            <a:fld id="{6EFA8406-D672-4E03-9ABF-F4A7E3A351AA}"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2945877695"/>
      </p:ext>
    </p:extLst>
  </p:cSld>
  <p:clrMapOvr>
    <a:masterClrMapping/>
  </p:clrMapOvr>
  <p:hf hdr="0" ftr="0" dt="0"/>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2"/>
          </p:nvPr>
        </p:nvSpPr>
        <p:spPr>
          <a:xfrm>
            <a:off x="371856" y="6322187"/>
            <a:ext cx="664464" cy="365125"/>
          </a:xfrm>
        </p:spPr>
        <p:txBody>
          <a:bodyPr/>
          <a:lstStyle/>
          <a:p>
            <a:fld id="{6EFA8406-D672-4E03-9ABF-F4A7E3A351AA}"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2076317640"/>
      </p:ext>
    </p:extLst>
  </p:cSld>
  <p:clrMapOvr>
    <a:masterClrMapping/>
  </p:clrMapOvr>
  <p:hf hdr="0" ftr="0" dt="0"/>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EFA8406-D672-4E03-9ABF-F4A7E3A351AA}"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075514638"/>
      </p:ext>
    </p:extLst>
  </p:cSld>
  <p:clrMapOvr>
    <a:masterClrMapping/>
  </p:clrMapOvr>
  <p:hf hdr="0" ftr="0" dt="0"/>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spcBef>
                <a:spcPts val="18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6EFA8406-D672-4E03-9ABF-F4A7E3A351AA}"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607097967"/>
      </p:ext>
    </p:extLst>
  </p:cSld>
  <p:clrMapOvr>
    <a:overrideClrMapping bg1="dk1" tx1="lt1" bg2="dk2" tx2="lt2" accent1="accent1" accent2="accent2" accent3="accent3" accent4="accent4" accent5="accent5" accent6="accent6" hlink="hlink" folHlink="folHlink"/>
  </p:clrMapOvr>
  <p:hf hdr="0" ftr="0" dt="0"/>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spcBef>
                <a:spcPts val="1800"/>
              </a:spcBef>
              <a:defRPr sz="2200"/>
            </a:lvl1pPr>
            <a:lvl2pPr>
              <a:spcBef>
                <a:spcPts val="600"/>
              </a:spcBef>
              <a:defRPr sz="2000"/>
            </a:lvl2pPr>
            <a:lvl3pPr>
              <a:spcBef>
                <a:spcPts val="600"/>
              </a:spcBef>
              <a:defRPr sz="1800"/>
            </a:lvl3pPr>
            <a:lvl4pPr>
              <a:spcBef>
                <a:spcPts val="600"/>
              </a:spcBef>
              <a:defRPr sz="1800"/>
            </a:lvl4pPr>
            <a:lvl5pPr>
              <a:spcBef>
                <a:spcPts val="600"/>
              </a:spcBef>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spcBef>
                <a:spcPts val="1800"/>
              </a:spcBef>
              <a:defRPr sz="2200"/>
            </a:lvl1pPr>
            <a:lvl2pPr>
              <a:spcBef>
                <a:spcPts val="600"/>
              </a:spcBef>
              <a:defRPr sz="2000"/>
            </a:lvl2pPr>
            <a:lvl3pPr>
              <a:spcBef>
                <a:spcPts val="600"/>
              </a:spcBef>
              <a:defRPr sz="1800"/>
            </a:lvl3pPr>
            <a:lvl4pPr>
              <a:spcBef>
                <a:spcPts val="600"/>
              </a:spcBef>
              <a:defRPr sz="1800"/>
            </a:lvl4pPr>
            <a:lvl5pPr>
              <a:spcBef>
                <a:spcPts val="600"/>
              </a:spcBef>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p>
            <a:fld id="{6EFA8406-D672-4E03-9ABF-F4A7E3A351AA}"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3163699212"/>
      </p:ext>
    </p:extLst>
  </p:cSld>
  <p:clrMapOvr>
    <a:masterClrMapping/>
  </p:clrMapOvr>
  <p:hf hdr="0" ftr="0" dt="0"/>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2"/>
          </p:nvPr>
        </p:nvSpPr>
        <p:spPr>
          <a:xfrm>
            <a:off x="371856" y="6322187"/>
            <a:ext cx="664464" cy="365125"/>
          </a:xfrm>
        </p:spPr>
        <p:txBody>
          <a:bodyPr/>
          <a:lstStyle/>
          <a:p>
            <a:fld id="{6EFA8406-D672-4E03-9ABF-F4A7E3A351AA}"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2437136175"/>
      </p:ext>
    </p:extLst>
  </p:cSld>
  <p:clrMapOvr>
    <a:masterClrMapping/>
  </p:clrMapOvr>
  <p:hf hdr="0" ftr="0" dt="0"/>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EFA8406-D672-4E03-9ABF-F4A7E3A351AA}"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54462094"/>
      </p:ext>
    </p:extLst>
  </p:cSld>
  <p:clrMapOvr>
    <a:masterClrMapping/>
  </p:clrMapOvr>
  <p:hf hdr="0" ftr="0" dt="0"/>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spcBef>
                <a:spcPts val="18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6EFA8406-D672-4E03-9ABF-F4A7E3A351AA}"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3737674449"/>
      </p:ext>
    </p:extLst>
  </p:cSld>
  <p:clrMapOvr>
    <a:overrideClrMapping bg1="dk1" tx1="lt1" bg2="dk2" tx2="lt2" accent1="accent1" accent2="accent2" accent3="accent3" accent4="accent4" accent5="accent5" accent6="accent6" hlink="hlink" folHlink="folHlink"/>
  </p:clrMapOvr>
  <p:hf hdr="0" ftr="0" dt="0"/>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spcBef>
                <a:spcPts val="1800"/>
              </a:spcBef>
              <a:defRPr sz="2200"/>
            </a:lvl1pPr>
            <a:lvl2pPr>
              <a:spcBef>
                <a:spcPts val="600"/>
              </a:spcBef>
              <a:defRPr sz="2000"/>
            </a:lvl2pPr>
            <a:lvl3pPr>
              <a:spcBef>
                <a:spcPts val="600"/>
              </a:spcBef>
              <a:defRPr sz="1800"/>
            </a:lvl3pPr>
            <a:lvl4pPr>
              <a:spcBef>
                <a:spcPts val="600"/>
              </a:spcBef>
              <a:defRPr sz="1800"/>
            </a:lvl4pPr>
            <a:lvl5pPr>
              <a:spcBef>
                <a:spcPts val="600"/>
              </a:spcBef>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spcBef>
                <a:spcPts val="1800"/>
              </a:spcBef>
              <a:defRPr sz="2200"/>
            </a:lvl1pPr>
            <a:lvl2pPr>
              <a:spcBef>
                <a:spcPts val="600"/>
              </a:spcBef>
              <a:defRPr sz="2000"/>
            </a:lvl2pPr>
            <a:lvl3pPr>
              <a:spcBef>
                <a:spcPts val="600"/>
              </a:spcBef>
              <a:defRPr sz="1800"/>
            </a:lvl3pPr>
            <a:lvl4pPr>
              <a:spcBef>
                <a:spcPts val="600"/>
              </a:spcBef>
              <a:defRPr sz="1800"/>
            </a:lvl4pPr>
            <a:lvl5pPr>
              <a:spcBef>
                <a:spcPts val="600"/>
              </a:spcBef>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p>
            <a:fld id="{6EFA8406-D672-4E03-9ABF-F4A7E3A351AA}"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3161538196"/>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spcBef>
                <a:spcPts val="18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6EFA8406-D672-4E03-9ABF-F4A7E3A351AA}" type="slidenum">
              <a:rPr lang="en-US" smtClean="0"/>
              <a:pPr/>
              <a:t>‹#›</a:t>
            </a:fld>
            <a:endParaRPr lang="en-US" dirty="0"/>
          </a:p>
        </p:txBody>
      </p:sp>
    </p:spTree>
    <p:extLst>
      <p:ext uri="{BB962C8B-B14F-4D97-AF65-F5344CB8AC3E}">
        <p14:creationId xmlns:p14="http://schemas.microsoft.com/office/powerpoint/2010/main" val="3633432675"/>
      </p:ext>
    </p:extLst>
  </p:cSld>
  <p:clrMapOvr>
    <a:overrideClrMapping bg1="dk1" tx1="lt1" bg2="dk2" tx2="lt2" accent1="accent1" accent2="accent2" accent3="accent3" accent4="accent4" accent5="accent5" accent6="accent6" hlink="hlink" folHlink="folHlink"/>
  </p:clrMapOvr>
  <p:hf hdr="0" ftr="0" dt="0"/>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2"/>
          </p:nvPr>
        </p:nvSpPr>
        <p:spPr>
          <a:xfrm>
            <a:off x="371856" y="6322187"/>
            <a:ext cx="664464" cy="365125"/>
          </a:xfrm>
        </p:spPr>
        <p:txBody>
          <a:bodyPr/>
          <a:lstStyle/>
          <a:p>
            <a:fld id="{6EFA8406-D672-4E03-9ABF-F4A7E3A351AA}"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2181287095"/>
      </p:ext>
    </p:extLst>
  </p:cSld>
  <p:clrMapOvr>
    <a:masterClrMapping/>
  </p:clrMapOvr>
  <p:hf hdr="0" ftr="0" dt="0"/>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EFA8406-D672-4E03-9ABF-F4A7E3A351AA}"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301720504"/>
      </p:ext>
    </p:extLst>
  </p:cSld>
  <p:clrMapOvr>
    <a:masterClrMapping/>
  </p:clrMapOvr>
  <p:hf hdr="0" ftr="0" dt="0"/>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spcBef>
                <a:spcPts val="18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6EFA8406-D672-4E03-9ABF-F4A7E3A351AA}"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2701234025"/>
      </p:ext>
    </p:extLst>
  </p:cSld>
  <p:clrMapOvr>
    <a:overrideClrMapping bg1="dk1" tx1="lt1" bg2="dk2" tx2="lt2" accent1="accent1" accent2="accent2" accent3="accent3" accent4="accent4" accent5="accent5" accent6="accent6" hlink="hlink" folHlink="folHlink"/>
  </p:clrMapOvr>
  <p:hf hdr="0" ftr="0" dt="0"/>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spcBef>
                <a:spcPts val="1800"/>
              </a:spcBef>
              <a:defRPr sz="2200"/>
            </a:lvl1pPr>
            <a:lvl2pPr>
              <a:spcBef>
                <a:spcPts val="600"/>
              </a:spcBef>
              <a:defRPr sz="2000"/>
            </a:lvl2pPr>
            <a:lvl3pPr>
              <a:spcBef>
                <a:spcPts val="600"/>
              </a:spcBef>
              <a:defRPr sz="1800"/>
            </a:lvl3pPr>
            <a:lvl4pPr>
              <a:spcBef>
                <a:spcPts val="600"/>
              </a:spcBef>
              <a:defRPr sz="1800"/>
            </a:lvl4pPr>
            <a:lvl5pPr>
              <a:spcBef>
                <a:spcPts val="600"/>
              </a:spcBef>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spcBef>
                <a:spcPts val="1800"/>
              </a:spcBef>
              <a:defRPr sz="2200"/>
            </a:lvl1pPr>
            <a:lvl2pPr>
              <a:spcBef>
                <a:spcPts val="600"/>
              </a:spcBef>
              <a:defRPr sz="2000"/>
            </a:lvl2pPr>
            <a:lvl3pPr>
              <a:spcBef>
                <a:spcPts val="600"/>
              </a:spcBef>
              <a:defRPr sz="1800"/>
            </a:lvl3pPr>
            <a:lvl4pPr>
              <a:spcBef>
                <a:spcPts val="600"/>
              </a:spcBef>
              <a:defRPr sz="1800"/>
            </a:lvl4pPr>
            <a:lvl5pPr>
              <a:spcBef>
                <a:spcPts val="600"/>
              </a:spcBef>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p>
            <a:fld id="{6EFA8406-D672-4E03-9ABF-F4A7E3A351AA}"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2211368165"/>
      </p:ext>
    </p:extLst>
  </p:cSld>
  <p:clrMapOvr>
    <a:masterClrMapping/>
  </p:clrMapOvr>
  <p:hf hdr="0" ftr="0" dt="0"/>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2"/>
          </p:nvPr>
        </p:nvSpPr>
        <p:spPr>
          <a:xfrm>
            <a:off x="371856" y="6322187"/>
            <a:ext cx="664464" cy="365125"/>
          </a:xfrm>
        </p:spPr>
        <p:txBody>
          <a:bodyPr/>
          <a:lstStyle/>
          <a:p>
            <a:fld id="{6EFA8406-D672-4E03-9ABF-F4A7E3A351AA}"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711229364"/>
      </p:ext>
    </p:extLst>
  </p:cSld>
  <p:clrMapOvr>
    <a:masterClrMapping/>
  </p:clrMapOvr>
  <p:hf hdr="0" ftr="0" dt="0"/>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EFA8406-D672-4E03-9ABF-F4A7E3A351AA}"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626647354"/>
      </p:ext>
    </p:extLst>
  </p:cSld>
  <p:clrMapOvr>
    <a:masterClrMapping/>
  </p:clrMapOvr>
  <p:hf hdr="0" ftr="0" dt="0"/>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spcBef>
                <a:spcPts val="18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6EFA8406-D672-4E03-9ABF-F4A7E3A351AA}"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10275705"/>
      </p:ext>
    </p:extLst>
  </p:cSld>
  <p:clrMapOvr>
    <a:overrideClrMapping bg1="dk1" tx1="lt1" bg2="dk2" tx2="lt2" accent1="accent1" accent2="accent2" accent3="accent3" accent4="accent4" accent5="accent5" accent6="accent6" hlink="hlink" folHlink="folHlink"/>
  </p:clrMapOvr>
  <p:hf hdr="0" ftr="0" dt="0"/>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spcBef>
                <a:spcPts val="1800"/>
              </a:spcBef>
              <a:defRPr sz="2200"/>
            </a:lvl1pPr>
            <a:lvl2pPr>
              <a:spcBef>
                <a:spcPts val="600"/>
              </a:spcBef>
              <a:defRPr sz="2000"/>
            </a:lvl2pPr>
            <a:lvl3pPr>
              <a:spcBef>
                <a:spcPts val="600"/>
              </a:spcBef>
              <a:defRPr sz="1800"/>
            </a:lvl3pPr>
            <a:lvl4pPr>
              <a:spcBef>
                <a:spcPts val="600"/>
              </a:spcBef>
              <a:defRPr sz="1800"/>
            </a:lvl4pPr>
            <a:lvl5pPr>
              <a:spcBef>
                <a:spcPts val="600"/>
              </a:spcBef>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spcBef>
                <a:spcPts val="1800"/>
              </a:spcBef>
              <a:defRPr sz="2200"/>
            </a:lvl1pPr>
            <a:lvl2pPr>
              <a:spcBef>
                <a:spcPts val="600"/>
              </a:spcBef>
              <a:defRPr sz="2000"/>
            </a:lvl2pPr>
            <a:lvl3pPr>
              <a:spcBef>
                <a:spcPts val="600"/>
              </a:spcBef>
              <a:defRPr sz="1800"/>
            </a:lvl3pPr>
            <a:lvl4pPr>
              <a:spcBef>
                <a:spcPts val="600"/>
              </a:spcBef>
              <a:defRPr sz="1800"/>
            </a:lvl4pPr>
            <a:lvl5pPr>
              <a:spcBef>
                <a:spcPts val="600"/>
              </a:spcBef>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p>
            <a:fld id="{6EFA8406-D672-4E03-9ABF-F4A7E3A351AA}"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653610887"/>
      </p:ext>
    </p:extLst>
  </p:cSld>
  <p:clrMapOvr>
    <a:masterClrMapping/>
  </p:clrMapOvr>
  <p:hf hdr="0" ftr="0" dt="0"/>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2"/>
          </p:nvPr>
        </p:nvSpPr>
        <p:spPr>
          <a:xfrm>
            <a:off x="371856" y="6322187"/>
            <a:ext cx="664464" cy="365125"/>
          </a:xfrm>
        </p:spPr>
        <p:txBody>
          <a:bodyPr/>
          <a:lstStyle/>
          <a:p>
            <a:fld id="{6EFA8406-D672-4E03-9ABF-F4A7E3A351AA}"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528548717"/>
      </p:ext>
    </p:extLst>
  </p:cSld>
  <p:clrMapOvr>
    <a:masterClrMapping/>
  </p:clrMapOvr>
  <p:hf hdr="0" ftr="0" dt="0"/>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EFA8406-D672-4E03-9ABF-F4A7E3A351AA}"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2707158219"/>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spcBef>
                <a:spcPts val="1800"/>
              </a:spcBef>
              <a:defRPr sz="2200"/>
            </a:lvl1pPr>
            <a:lvl2pPr>
              <a:spcBef>
                <a:spcPts val="600"/>
              </a:spcBef>
              <a:defRPr sz="2000"/>
            </a:lvl2pPr>
            <a:lvl3pPr>
              <a:spcBef>
                <a:spcPts val="600"/>
              </a:spcBef>
              <a:defRPr sz="1800"/>
            </a:lvl3pPr>
            <a:lvl4pPr>
              <a:spcBef>
                <a:spcPts val="600"/>
              </a:spcBef>
              <a:defRPr sz="1800"/>
            </a:lvl4pPr>
            <a:lvl5pPr>
              <a:spcBef>
                <a:spcPts val="600"/>
              </a:spcBef>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spcBef>
                <a:spcPts val="1800"/>
              </a:spcBef>
              <a:defRPr sz="2200"/>
            </a:lvl1pPr>
            <a:lvl2pPr>
              <a:spcBef>
                <a:spcPts val="600"/>
              </a:spcBef>
              <a:defRPr sz="2000"/>
            </a:lvl2pPr>
            <a:lvl3pPr>
              <a:spcBef>
                <a:spcPts val="600"/>
              </a:spcBef>
              <a:defRPr sz="1800"/>
            </a:lvl3pPr>
            <a:lvl4pPr>
              <a:spcBef>
                <a:spcPts val="600"/>
              </a:spcBef>
              <a:defRPr sz="1800"/>
            </a:lvl4pPr>
            <a:lvl5pPr>
              <a:spcBef>
                <a:spcPts val="600"/>
              </a:spcBef>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p>
            <a:fld id="{6EFA8406-D672-4E03-9ABF-F4A7E3A351AA}" type="slidenum">
              <a:rPr lang="en-US" smtClean="0"/>
              <a:pPr/>
              <a:t>‹#›</a:t>
            </a:fld>
            <a:endParaRPr lang="en-US" dirty="0"/>
          </a:p>
        </p:txBody>
      </p:sp>
    </p:spTree>
    <p:extLst>
      <p:ext uri="{BB962C8B-B14F-4D97-AF65-F5344CB8AC3E}">
        <p14:creationId xmlns:p14="http://schemas.microsoft.com/office/powerpoint/2010/main" val="3770032178"/>
      </p:ext>
    </p:extLst>
  </p:cSld>
  <p:clrMapOvr>
    <a:masterClrMapping/>
  </p:clrMapOvr>
  <p:hf hdr="0" ftr="0" dt="0"/>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spcBef>
                <a:spcPts val="18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6EFA8406-D672-4E03-9ABF-F4A7E3A351AA}"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47579548"/>
      </p:ext>
    </p:extLst>
  </p:cSld>
  <p:clrMapOvr>
    <a:overrideClrMapping bg1="dk1" tx1="lt1" bg2="dk2" tx2="lt2" accent1="accent1" accent2="accent2" accent3="accent3" accent4="accent4" accent5="accent5" accent6="accent6" hlink="hlink" folHlink="folHlink"/>
  </p:clrMapOvr>
  <p:hf hdr="0" ftr="0" dt="0"/>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spcBef>
                <a:spcPts val="1800"/>
              </a:spcBef>
              <a:defRPr sz="2200"/>
            </a:lvl1pPr>
            <a:lvl2pPr>
              <a:spcBef>
                <a:spcPts val="600"/>
              </a:spcBef>
              <a:defRPr sz="2000"/>
            </a:lvl2pPr>
            <a:lvl3pPr>
              <a:spcBef>
                <a:spcPts val="600"/>
              </a:spcBef>
              <a:defRPr sz="1800"/>
            </a:lvl3pPr>
            <a:lvl4pPr>
              <a:spcBef>
                <a:spcPts val="600"/>
              </a:spcBef>
              <a:defRPr sz="1800"/>
            </a:lvl4pPr>
            <a:lvl5pPr>
              <a:spcBef>
                <a:spcPts val="600"/>
              </a:spcBef>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spcBef>
                <a:spcPts val="1800"/>
              </a:spcBef>
              <a:defRPr sz="2200"/>
            </a:lvl1pPr>
            <a:lvl2pPr>
              <a:spcBef>
                <a:spcPts val="600"/>
              </a:spcBef>
              <a:defRPr sz="2000"/>
            </a:lvl2pPr>
            <a:lvl3pPr>
              <a:spcBef>
                <a:spcPts val="600"/>
              </a:spcBef>
              <a:defRPr sz="1800"/>
            </a:lvl3pPr>
            <a:lvl4pPr>
              <a:spcBef>
                <a:spcPts val="600"/>
              </a:spcBef>
              <a:defRPr sz="1800"/>
            </a:lvl4pPr>
            <a:lvl5pPr>
              <a:spcBef>
                <a:spcPts val="600"/>
              </a:spcBef>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p>
            <a:fld id="{6EFA8406-D672-4E03-9ABF-F4A7E3A351AA}"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344694144"/>
      </p:ext>
    </p:extLst>
  </p:cSld>
  <p:clrMapOvr>
    <a:masterClrMapping/>
  </p:clrMapOvr>
  <p:hf hdr="0" ftr="0" dt="0"/>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2"/>
          </p:nvPr>
        </p:nvSpPr>
        <p:spPr>
          <a:xfrm>
            <a:off x="371856" y="6322187"/>
            <a:ext cx="664464" cy="365125"/>
          </a:xfrm>
        </p:spPr>
        <p:txBody>
          <a:bodyPr/>
          <a:lstStyle/>
          <a:p>
            <a:fld id="{6EFA8406-D672-4E03-9ABF-F4A7E3A351AA}"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3116921020"/>
      </p:ext>
    </p:extLst>
  </p:cSld>
  <p:clrMapOvr>
    <a:masterClrMapping/>
  </p:clrMapOvr>
  <p:hf hdr="0" ftr="0" dt="0"/>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EFA8406-D672-4E03-9ABF-F4A7E3A351AA}"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994346812"/>
      </p:ext>
    </p:extLst>
  </p:cSld>
  <p:clrMapOvr>
    <a:masterClrMapping/>
  </p:clrMapOvr>
  <p:hf hdr="0" ftr="0" dt="0"/>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spcBef>
                <a:spcPts val="18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6EFA8406-D672-4E03-9ABF-F4A7E3A351AA}"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2289780670"/>
      </p:ext>
    </p:extLst>
  </p:cSld>
  <p:clrMapOvr>
    <a:overrideClrMapping bg1="dk1" tx1="lt1" bg2="dk2" tx2="lt2" accent1="accent1" accent2="accent2" accent3="accent3" accent4="accent4" accent5="accent5" accent6="accent6" hlink="hlink" folHlink="folHlink"/>
  </p:clrMapOvr>
  <p:hf hdr="0" ftr="0" dt="0"/>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spcBef>
                <a:spcPts val="1800"/>
              </a:spcBef>
              <a:defRPr sz="2200"/>
            </a:lvl1pPr>
            <a:lvl2pPr>
              <a:spcBef>
                <a:spcPts val="600"/>
              </a:spcBef>
              <a:defRPr sz="2000"/>
            </a:lvl2pPr>
            <a:lvl3pPr>
              <a:spcBef>
                <a:spcPts val="600"/>
              </a:spcBef>
              <a:defRPr sz="1800"/>
            </a:lvl3pPr>
            <a:lvl4pPr>
              <a:spcBef>
                <a:spcPts val="600"/>
              </a:spcBef>
              <a:defRPr sz="1800"/>
            </a:lvl4pPr>
            <a:lvl5pPr>
              <a:spcBef>
                <a:spcPts val="600"/>
              </a:spcBef>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spcBef>
                <a:spcPts val="1800"/>
              </a:spcBef>
              <a:defRPr sz="2200"/>
            </a:lvl1pPr>
            <a:lvl2pPr>
              <a:spcBef>
                <a:spcPts val="600"/>
              </a:spcBef>
              <a:defRPr sz="2000"/>
            </a:lvl2pPr>
            <a:lvl3pPr>
              <a:spcBef>
                <a:spcPts val="600"/>
              </a:spcBef>
              <a:defRPr sz="1800"/>
            </a:lvl3pPr>
            <a:lvl4pPr>
              <a:spcBef>
                <a:spcPts val="600"/>
              </a:spcBef>
              <a:defRPr sz="1800"/>
            </a:lvl4pPr>
            <a:lvl5pPr>
              <a:spcBef>
                <a:spcPts val="600"/>
              </a:spcBef>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p>
            <a:fld id="{6EFA8406-D672-4E03-9ABF-F4A7E3A351AA}"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3243887230"/>
      </p:ext>
    </p:extLst>
  </p:cSld>
  <p:clrMapOvr>
    <a:masterClrMapping/>
  </p:clrMapOvr>
  <p:hf hdr="0" ftr="0" dt="0"/>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2"/>
          </p:nvPr>
        </p:nvSpPr>
        <p:spPr>
          <a:xfrm>
            <a:off x="371856" y="6322187"/>
            <a:ext cx="664464" cy="365125"/>
          </a:xfrm>
        </p:spPr>
        <p:txBody>
          <a:bodyPr/>
          <a:lstStyle/>
          <a:p>
            <a:fld id="{6EFA8406-D672-4E03-9ABF-F4A7E3A351AA}"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497737602"/>
      </p:ext>
    </p:extLst>
  </p:cSld>
  <p:clrMapOvr>
    <a:masterClrMapping/>
  </p:clrMapOvr>
  <p:hf hdr="0" ftr="0" dt="0"/>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EFA8406-D672-4E03-9ABF-F4A7E3A351AA}"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2125724066"/>
      </p:ext>
    </p:extLst>
  </p:cSld>
  <p:clrMapOvr>
    <a:masterClrMapping/>
  </p:clrMapOvr>
  <p:hf hdr="0" ftr="0" dt="0"/>
</p:sldLayout>
</file>

<file path=ppt/slideLayouts/slideLayout88.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spcBef>
                <a:spcPts val="18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6EFA8406-D672-4E03-9ABF-F4A7E3A351AA}"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53634042"/>
      </p:ext>
    </p:extLst>
  </p:cSld>
  <p:clrMapOvr>
    <a:overrideClrMapping bg1="dk1" tx1="lt1" bg2="dk2" tx2="lt2" accent1="accent1" accent2="accent2" accent3="accent3" accent4="accent4" accent5="accent5" accent6="accent6" hlink="hlink" folHlink="folHlink"/>
  </p:clrMapOvr>
  <p:hf hdr="0" ftr="0" dt="0"/>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spcBef>
                <a:spcPts val="1800"/>
              </a:spcBef>
              <a:defRPr sz="2200"/>
            </a:lvl1pPr>
            <a:lvl2pPr>
              <a:spcBef>
                <a:spcPts val="600"/>
              </a:spcBef>
              <a:defRPr sz="2000"/>
            </a:lvl2pPr>
            <a:lvl3pPr>
              <a:spcBef>
                <a:spcPts val="600"/>
              </a:spcBef>
              <a:defRPr sz="1800"/>
            </a:lvl3pPr>
            <a:lvl4pPr>
              <a:spcBef>
                <a:spcPts val="600"/>
              </a:spcBef>
              <a:defRPr sz="1800"/>
            </a:lvl4pPr>
            <a:lvl5pPr>
              <a:spcBef>
                <a:spcPts val="600"/>
              </a:spcBef>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spcBef>
                <a:spcPts val="1800"/>
              </a:spcBef>
              <a:defRPr sz="2200"/>
            </a:lvl1pPr>
            <a:lvl2pPr>
              <a:spcBef>
                <a:spcPts val="600"/>
              </a:spcBef>
              <a:defRPr sz="2000"/>
            </a:lvl2pPr>
            <a:lvl3pPr>
              <a:spcBef>
                <a:spcPts val="600"/>
              </a:spcBef>
              <a:defRPr sz="1800"/>
            </a:lvl3pPr>
            <a:lvl4pPr>
              <a:spcBef>
                <a:spcPts val="600"/>
              </a:spcBef>
              <a:defRPr sz="1800"/>
            </a:lvl4pPr>
            <a:lvl5pPr>
              <a:spcBef>
                <a:spcPts val="600"/>
              </a:spcBef>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p>
            <a:fld id="{6EFA8406-D672-4E03-9ABF-F4A7E3A351AA}"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226335312"/>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2"/>
          </p:nvPr>
        </p:nvSpPr>
        <p:spPr>
          <a:xfrm>
            <a:off x="371856" y="6322187"/>
            <a:ext cx="664464" cy="365125"/>
          </a:xfrm>
        </p:spPr>
        <p:txBody>
          <a:bodyPr/>
          <a:lstStyle/>
          <a:p>
            <a:fld id="{6EFA8406-D672-4E03-9ABF-F4A7E3A351AA}" type="slidenum">
              <a:rPr lang="en-US" smtClean="0"/>
              <a:pPr/>
              <a:t>‹#›</a:t>
            </a:fld>
            <a:endParaRPr lang="en-US" dirty="0"/>
          </a:p>
        </p:txBody>
      </p:sp>
    </p:spTree>
    <p:extLst>
      <p:ext uri="{BB962C8B-B14F-4D97-AF65-F5344CB8AC3E}">
        <p14:creationId xmlns:p14="http://schemas.microsoft.com/office/powerpoint/2010/main" val="4054188142"/>
      </p:ext>
    </p:extLst>
  </p:cSld>
  <p:clrMapOvr>
    <a:masterClrMapping/>
  </p:clrMapOvr>
  <p:hf hdr="0" ftr="0" dt="0"/>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2"/>
          </p:nvPr>
        </p:nvSpPr>
        <p:spPr>
          <a:xfrm>
            <a:off x="371856" y="6322187"/>
            <a:ext cx="664464" cy="365125"/>
          </a:xfrm>
        </p:spPr>
        <p:txBody>
          <a:bodyPr/>
          <a:lstStyle/>
          <a:p>
            <a:fld id="{6EFA8406-D672-4E03-9ABF-F4A7E3A351AA}"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2626019237"/>
      </p:ext>
    </p:extLst>
  </p:cSld>
  <p:clrMapOvr>
    <a:masterClrMapping/>
  </p:clrMapOvr>
  <p:hf hdr="0" ftr="0" dt="0"/>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EFA8406-D672-4E03-9ABF-F4A7E3A351AA}"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3481016699"/>
      </p:ext>
    </p:extLst>
  </p:cSld>
  <p:clrMapOvr>
    <a:masterClrMapping/>
  </p:clrMapOvr>
  <p:hf hdr="0" ftr="0" dt="0"/>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 y="5884327"/>
            <a:ext cx="9143991" cy="993646"/>
          </a:xfrm>
          <a:prstGeom prst="rect">
            <a:avLst/>
          </a:prstGeom>
        </p:spPr>
      </p:pic>
      <p:sp>
        <p:nvSpPr>
          <p:cNvPr id="2" name="Title 1"/>
          <p:cNvSpPr>
            <a:spLocks noGrp="1"/>
          </p:cNvSpPr>
          <p:nvPr>
            <p:ph type="ctrTitle"/>
          </p:nvPr>
        </p:nvSpPr>
        <p:spPr>
          <a:xfrm>
            <a:off x="506294" y="239696"/>
            <a:ext cx="7772400" cy="1201925"/>
          </a:xfrm>
          <a:prstGeom prst="rect">
            <a:avLst/>
          </a:prstGeom>
        </p:spPr>
        <p:txBody>
          <a:bodyPr anchor="b" anchorCtr="0"/>
          <a:lstStyle>
            <a:lvl1pPr>
              <a:defRPr sz="4000">
                <a:solidFill>
                  <a:schemeClr val="accent1">
                    <a:lumMod val="50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506294" y="1582238"/>
            <a:ext cx="6400800" cy="560959"/>
          </a:xfrm>
        </p:spPr>
        <p:txBody>
          <a:bodyPr>
            <a:normAutofit/>
          </a:bodyPr>
          <a:lstStyle>
            <a:lvl1pPr marL="0" indent="0" algn="l">
              <a:buNone/>
              <a:defRPr sz="2800" b="0" i="1">
                <a:solidFill>
                  <a:schemeClr val="tx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TextBox 6"/>
          <p:cNvSpPr txBox="1"/>
          <p:nvPr/>
        </p:nvSpPr>
        <p:spPr>
          <a:xfrm>
            <a:off x="492196" y="2588387"/>
            <a:ext cx="8034391" cy="1485022"/>
          </a:xfrm>
          <a:prstGeom prst="rect">
            <a:avLst/>
          </a:prstGeom>
          <a:noFill/>
        </p:spPr>
        <p:txBody>
          <a:bodyPr wrap="square" rtlCol="0">
            <a:spAutoFit/>
          </a:bodyPr>
          <a:lstStyle/>
          <a:p>
            <a:pPr>
              <a:spcAft>
                <a:spcPts val="7500"/>
              </a:spcAft>
            </a:pPr>
            <a:r>
              <a:rPr lang="en-US" sz="1400" b="1" i="1" dirty="0" smtClean="0">
                <a:solidFill>
                  <a:srgbClr val="000000"/>
                </a:solidFill>
                <a:cs typeface="Arial" panose="020B0604020202020204" pitchFamily="34" charset="0"/>
              </a:rPr>
              <a:t>presented to</a:t>
            </a:r>
          </a:p>
          <a:p>
            <a:r>
              <a:rPr lang="en-US" sz="1400" b="1" i="1" dirty="0" smtClean="0">
                <a:solidFill>
                  <a:srgbClr val="000000"/>
                </a:solidFill>
                <a:cs typeface="Arial" panose="020B0604020202020204" pitchFamily="34" charset="0"/>
              </a:rPr>
              <a:t>presented by</a:t>
            </a:r>
            <a:endParaRPr lang="en-US" dirty="0">
              <a:solidFill>
                <a:srgbClr val="000000"/>
              </a:solidFill>
              <a:cs typeface="Arial" panose="020B0604020202020204" pitchFamily="34" charset="0"/>
            </a:endParaRPr>
          </a:p>
        </p:txBody>
      </p:sp>
      <p:sp>
        <p:nvSpPr>
          <p:cNvPr id="9" name="Text Placeholder 8"/>
          <p:cNvSpPr>
            <a:spLocks noGrp="1"/>
          </p:cNvSpPr>
          <p:nvPr>
            <p:ph type="body" sz="quarter" idx="10" hasCustomPrompt="1"/>
          </p:nvPr>
        </p:nvSpPr>
        <p:spPr>
          <a:xfrm>
            <a:off x="492196" y="2937587"/>
            <a:ext cx="6032500" cy="470931"/>
          </a:xfrm>
        </p:spPr>
        <p:txBody>
          <a:bodyPr>
            <a:normAutofit/>
          </a:bodyPr>
          <a:lstStyle>
            <a:lvl1pPr marL="0">
              <a:buFontTx/>
              <a:buNone/>
              <a:defRPr sz="2400">
                <a:solidFill>
                  <a:schemeClr val="bg1"/>
                </a:solidFill>
                <a:latin typeface="+mj-lt"/>
              </a:defRPr>
            </a:lvl1pPr>
          </a:lstStyle>
          <a:p>
            <a:pPr lvl="0"/>
            <a:r>
              <a:rPr lang="en-US" sz="2400" dirty="0" smtClean="0"/>
              <a:t>Client Name</a:t>
            </a:r>
            <a:endParaRPr lang="en-US" dirty="0"/>
          </a:p>
        </p:txBody>
      </p:sp>
      <p:sp>
        <p:nvSpPr>
          <p:cNvPr id="11" name="Text Placeholder 10"/>
          <p:cNvSpPr>
            <a:spLocks noGrp="1"/>
          </p:cNvSpPr>
          <p:nvPr>
            <p:ph type="body" sz="quarter" idx="11" hasCustomPrompt="1"/>
          </p:nvPr>
        </p:nvSpPr>
        <p:spPr>
          <a:xfrm>
            <a:off x="499651" y="6145471"/>
            <a:ext cx="1857375" cy="377825"/>
          </a:xfrm>
        </p:spPr>
        <p:txBody>
          <a:bodyPr>
            <a:normAutofit/>
          </a:bodyPr>
          <a:lstStyle>
            <a:lvl1pPr>
              <a:buFontTx/>
              <a:buNone/>
              <a:defRPr sz="1400" i="1">
                <a:solidFill>
                  <a:schemeClr val="bg1"/>
                </a:solidFill>
                <a:latin typeface="+mj-lt"/>
              </a:defRPr>
            </a:lvl1pPr>
          </a:lstStyle>
          <a:p>
            <a:pPr lvl="0"/>
            <a:r>
              <a:rPr lang="en-US" dirty="0" smtClean="0"/>
              <a:t>Date</a:t>
            </a:r>
            <a:endParaRPr lang="en-US" dirty="0"/>
          </a:p>
        </p:txBody>
      </p:sp>
      <p:sp>
        <p:nvSpPr>
          <p:cNvPr id="13" name="Text Placeholder 12"/>
          <p:cNvSpPr>
            <a:spLocks noGrp="1"/>
          </p:cNvSpPr>
          <p:nvPr>
            <p:ph type="body" sz="quarter" idx="12" hasCustomPrompt="1"/>
          </p:nvPr>
        </p:nvSpPr>
        <p:spPr>
          <a:xfrm>
            <a:off x="492196" y="4080082"/>
            <a:ext cx="4079804" cy="989096"/>
          </a:xfrm>
        </p:spPr>
        <p:txBody>
          <a:bodyPr>
            <a:noAutofit/>
          </a:bodyPr>
          <a:lstStyle>
            <a:lvl1pPr marL="0">
              <a:buFontTx/>
              <a:buNone/>
              <a:defRPr sz="1600" baseline="0">
                <a:solidFill>
                  <a:schemeClr val="bg1"/>
                </a:solidFill>
                <a:latin typeface="+mj-lt"/>
              </a:defRPr>
            </a:lvl1pPr>
          </a:lstStyle>
          <a:p>
            <a:pPr lvl="0"/>
            <a:r>
              <a:rPr lang="en-US" dirty="0" smtClean="0"/>
              <a:t>Presenters Name(s)</a:t>
            </a:r>
            <a:endParaRPr lang="en-US" dirty="0"/>
          </a:p>
        </p:txBody>
      </p:sp>
    </p:spTree>
    <p:extLst>
      <p:ext uri="{BB962C8B-B14F-4D97-AF65-F5344CB8AC3E}">
        <p14:creationId xmlns:p14="http://schemas.microsoft.com/office/powerpoint/2010/main" val="3228276399"/>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 y="5884327"/>
            <a:ext cx="9143991" cy="993646"/>
          </a:xfrm>
          <a:prstGeom prst="rect">
            <a:avLst/>
          </a:prstGeom>
        </p:spPr>
      </p:pic>
      <p:sp>
        <p:nvSpPr>
          <p:cNvPr id="3" name="Content Placeholder 2"/>
          <p:cNvSpPr>
            <a:spLocks noGrp="1"/>
          </p:cNvSpPr>
          <p:nvPr>
            <p:ph idx="1"/>
          </p:nvPr>
        </p:nvSpPr>
        <p:spPr>
          <a:xfrm>
            <a:off x="457200" y="1271930"/>
            <a:ext cx="8229600" cy="4846320"/>
          </a:xfrm>
        </p:spPr>
        <p:txBody>
          <a:bodyPr/>
          <a:lstStyle>
            <a:lvl1pPr>
              <a:spcBef>
                <a:spcPts val="1800"/>
              </a:spcBef>
              <a:defRPr b="1">
                <a:latin typeface="+mj-lt"/>
              </a:defRPr>
            </a:lvl1pPr>
            <a:lvl2pPr>
              <a:spcBef>
                <a:spcPts val="1200"/>
              </a:spcBef>
              <a:defRPr b="0">
                <a:latin typeface="+mj-lt"/>
              </a:defRPr>
            </a:lvl2pPr>
            <a:lvl3pPr>
              <a:spcBef>
                <a:spcPts val="1200"/>
              </a:spcBef>
              <a:defRPr sz="1800" b="0">
                <a:latin typeface="+mj-lt"/>
              </a:defRPr>
            </a:lvl3pPr>
            <a:lvl4pPr>
              <a:spcBef>
                <a:spcPts val="1200"/>
              </a:spcBef>
              <a:defRPr sz="1800" b="0">
                <a:latin typeface="+mj-lt"/>
              </a:defRPr>
            </a:lvl4pPr>
            <a:lvl5pPr>
              <a:spcBef>
                <a:spcPts val="1200"/>
              </a:spcBef>
              <a:defRPr sz="1800" b="0">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le 10"/>
          <p:cNvSpPr>
            <a:spLocks noGrp="1"/>
          </p:cNvSpPr>
          <p:nvPr>
            <p:ph type="title"/>
          </p:nvPr>
        </p:nvSpPr>
        <p:spPr>
          <a:xfrm>
            <a:off x="457200" y="194736"/>
            <a:ext cx="8229600" cy="1005840"/>
          </a:xfrm>
        </p:spPr>
        <p:txBody>
          <a:bodyPr/>
          <a:lstStyle/>
          <a:p>
            <a:r>
              <a:rPr lang="en-US" smtClean="0"/>
              <a:t>Click to edit Master title style</a:t>
            </a:r>
            <a:endParaRPr lang="en-US" dirty="0"/>
          </a:p>
        </p:txBody>
      </p:sp>
      <p:cxnSp>
        <p:nvCxnSpPr>
          <p:cNvPr id="7" name="Straight Connector 6"/>
          <p:cNvCxnSpPr/>
          <p:nvPr userDrawn="1"/>
        </p:nvCxnSpPr>
        <p:spPr>
          <a:xfrm>
            <a:off x="457200" y="1211558"/>
            <a:ext cx="82296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Slide Number Placeholder 6"/>
          <p:cNvSpPr>
            <a:spLocks noGrp="1"/>
          </p:cNvSpPr>
          <p:nvPr>
            <p:ph type="sldNum" sz="quarter" idx="12"/>
          </p:nvPr>
        </p:nvSpPr>
        <p:spPr>
          <a:xfrm>
            <a:off x="7790688" y="6291072"/>
            <a:ext cx="664464" cy="365125"/>
          </a:xfrm>
        </p:spPr>
        <p:txBody>
          <a:bodyPr/>
          <a:lstStyle>
            <a:lvl1pPr>
              <a:defRPr b="0">
                <a:latin typeface="Arial" panose="020B0604020202020204" pitchFamily="34" charset="0"/>
                <a:cs typeface="Arial" panose="020B0604020202020204" pitchFamily="34" charset="0"/>
              </a:defRPr>
            </a:lvl1pPr>
          </a:lstStyle>
          <a:p>
            <a:fld id="{6EFA8406-D672-4E03-9ABF-F4A7E3A351AA}"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397094866"/>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 y="5884327"/>
            <a:ext cx="9143991" cy="993646"/>
          </a:xfrm>
          <a:prstGeom prst="rect">
            <a:avLst/>
          </a:prstGeom>
        </p:spPr>
      </p:pic>
      <p:sp>
        <p:nvSpPr>
          <p:cNvPr id="3" name="Content Placeholder 2"/>
          <p:cNvSpPr>
            <a:spLocks noGrp="1"/>
          </p:cNvSpPr>
          <p:nvPr>
            <p:ph sz="half" idx="1"/>
          </p:nvPr>
        </p:nvSpPr>
        <p:spPr>
          <a:xfrm>
            <a:off x="457200" y="1271016"/>
            <a:ext cx="4038600" cy="4846320"/>
          </a:xfrm>
        </p:spPr>
        <p:txBody>
          <a:bodyPr/>
          <a:lstStyle>
            <a:lvl1pPr>
              <a:defRPr sz="2200">
                <a:latin typeface="+mj-lt"/>
              </a:defRPr>
            </a:lvl1pPr>
            <a:lvl2pPr>
              <a:defRPr sz="2000" b="0">
                <a:latin typeface="+mj-lt"/>
              </a:defRPr>
            </a:lvl2pPr>
            <a:lvl3pPr>
              <a:defRPr sz="1800" b="0">
                <a:latin typeface="+mj-lt"/>
              </a:defRPr>
            </a:lvl3pPr>
            <a:lvl4pPr>
              <a:defRPr sz="1800" b="0">
                <a:latin typeface="+mj-lt"/>
              </a:defRPr>
            </a:lvl4pPr>
            <a:lvl5pPr>
              <a:defRPr sz="1800" b="0">
                <a:latin typeface="+mj-l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271016"/>
            <a:ext cx="4038600" cy="4846320"/>
          </a:xfrm>
        </p:spPr>
        <p:txBody>
          <a:bodyPr/>
          <a:lstStyle>
            <a:lvl1pPr>
              <a:defRPr sz="2200">
                <a:latin typeface="+mj-lt"/>
              </a:defRPr>
            </a:lvl1pPr>
            <a:lvl2pPr>
              <a:defRPr sz="2000" b="0">
                <a:latin typeface="+mj-lt"/>
              </a:defRPr>
            </a:lvl2pPr>
            <a:lvl3pPr>
              <a:defRPr sz="1800" b="0">
                <a:latin typeface="+mj-lt"/>
              </a:defRPr>
            </a:lvl3pPr>
            <a:lvl4pPr>
              <a:defRPr sz="1800" b="0">
                <a:latin typeface="+mj-lt"/>
              </a:defRPr>
            </a:lvl4pPr>
            <a:lvl5pPr>
              <a:defRPr sz="1800" b="0">
                <a:latin typeface="+mj-l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lvl1pPr>
              <a:defRPr b="0">
                <a:latin typeface="Arial" panose="020B0604020202020204" pitchFamily="34" charset="0"/>
                <a:cs typeface="Arial" panose="020B0604020202020204" pitchFamily="34" charset="0"/>
              </a:defRPr>
            </a:lvl1pPr>
          </a:lstStyle>
          <a:p>
            <a:fld id="{6EFA8406-D672-4E03-9ABF-F4A7E3A351AA}" type="slidenum">
              <a:rPr lang="en-US" smtClean="0">
                <a:solidFill>
                  <a:srgbClr val="000000"/>
                </a:solidFill>
              </a:rPr>
              <a:pPr/>
              <a:t>‹#›</a:t>
            </a:fld>
            <a:endParaRPr lang="en-US" dirty="0">
              <a:solidFill>
                <a:srgbClr val="000000"/>
              </a:solidFill>
            </a:endParaRPr>
          </a:p>
        </p:txBody>
      </p:sp>
      <p:sp>
        <p:nvSpPr>
          <p:cNvPr id="5" name="Title 4"/>
          <p:cNvSpPr>
            <a:spLocks noGrp="1"/>
          </p:cNvSpPr>
          <p:nvPr>
            <p:ph type="title"/>
          </p:nvPr>
        </p:nvSpPr>
        <p:spPr/>
        <p:txBody>
          <a:bodyPr/>
          <a:lstStyle/>
          <a:p>
            <a:r>
              <a:rPr lang="en-US" smtClean="0"/>
              <a:t>Click to edit Master title style</a:t>
            </a:r>
            <a:endParaRPr lang="en-US" dirty="0"/>
          </a:p>
        </p:txBody>
      </p:sp>
      <p:cxnSp>
        <p:nvCxnSpPr>
          <p:cNvPr id="11" name="Straight Connector 10"/>
          <p:cNvCxnSpPr/>
          <p:nvPr userDrawn="1"/>
        </p:nvCxnSpPr>
        <p:spPr>
          <a:xfrm>
            <a:off x="457200" y="1211558"/>
            <a:ext cx="82296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2467140"/>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 y="5884327"/>
            <a:ext cx="9143991" cy="993646"/>
          </a:xfrm>
          <a:prstGeom prst="rect">
            <a:avLst/>
          </a:prstGeom>
        </p:spPr>
      </p:pic>
      <p:sp>
        <p:nvSpPr>
          <p:cNvPr id="7" name="Title 6"/>
          <p:cNvSpPr>
            <a:spLocks noGrp="1"/>
          </p:cNvSpPr>
          <p:nvPr>
            <p:ph type="title"/>
          </p:nvPr>
        </p:nvSpPr>
        <p:spPr/>
        <p:txBody>
          <a:bodyPr/>
          <a:lstStyle/>
          <a:p>
            <a:r>
              <a:rPr lang="en-US" smtClean="0"/>
              <a:t>Click to edit Master title style</a:t>
            </a:r>
            <a:endParaRPr lang="en-US"/>
          </a:p>
        </p:txBody>
      </p:sp>
      <p:sp>
        <p:nvSpPr>
          <p:cNvPr id="6" name="Slide Number Placeholder 6"/>
          <p:cNvSpPr>
            <a:spLocks noGrp="1"/>
          </p:cNvSpPr>
          <p:nvPr>
            <p:ph type="sldNum" sz="quarter" idx="12"/>
          </p:nvPr>
        </p:nvSpPr>
        <p:spPr>
          <a:xfrm>
            <a:off x="7790688" y="6291072"/>
            <a:ext cx="664464" cy="365125"/>
          </a:xfrm>
        </p:spPr>
        <p:txBody>
          <a:bodyPr/>
          <a:lstStyle>
            <a:lvl1pPr>
              <a:defRPr b="0">
                <a:latin typeface="Arial" panose="020B0604020202020204" pitchFamily="34" charset="0"/>
                <a:cs typeface="Arial" panose="020B0604020202020204" pitchFamily="34" charset="0"/>
              </a:defRPr>
            </a:lvl1pPr>
          </a:lstStyle>
          <a:p>
            <a:fld id="{6EFA8406-D672-4E03-9ABF-F4A7E3A351AA}" type="slidenum">
              <a:rPr lang="en-US" smtClean="0">
                <a:solidFill>
                  <a:srgbClr val="000000"/>
                </a:solidFill>
              </a:rPr>
              <a:pPr/>
              <a:t>‹#›</a:t>
            </a:fld>
            <a:endParaRPr lang="en-US" dirty="0">
              <a:solidFill>
                <a:srgbClr val="000000"/>
              </a:solidFill>
            </a:endParaRPr>
          </a:p>
        </p:txBody>
      </p:sp>
      <p:cxnSp>
        <p:nvCxnSpPr>
          <p:cNvPr id="11" name="Straight Connector 10"/>
          <p:cNvCxnSpPr/>
          <p:nvPr userDrawn="1"/>
        </p:nvCxnSpPr>
        <p:spPr>
          <a:xfrm>
            <a:off x="457200" y="1211558"/>
            <a:ext cx="82296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8042526"/>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 y="5884327"/>
            <a:ext cx="9143991" cy="993646"/>
          </a:xfrm>
          <a:prstGeom prst="rect">
            <a:avLst/>
          </a:prstGeom>
        </p:spPr>
      </p:pic>
      <p:sp>
        <p:nvSpPr>
          <p:cNvPr id="6" name="Slide Number Placeholder 6"/>
          <p:cNvSpPr>
            <a:spLocks noGrp="1"/>
          </p:cNvSpPr>
          <p:nvPr>
            <p:ph type="sldNum" sz="quarter" idx="12"/>
          </p:nvPr>
        </p:nvSpPr>
        <p:spPr>
          <a:xfrm>
            <a:off x="7790688" y="6291072"/>
            <a:ext cx="664464" cy="365125"/>
          </a:xfrm>
        </p:spPr>
        <p:txBody>
          <a:bodyPr/>
          <a:lstStyle>
            <a:lvl1pPr>
              <a:defRPr b="0">
                <a:latin typeface="Arial" panose="020B0604020202020204" pitchFamily="34" charset="0"/>
                <a:cs typeface="Arial" panose="020B0604020202020204" pitchFamily="34" charset="0"/>
              </a:defRPr>
            </a:lvl1pPr>
          </a:lstStyle>
          <a:p>
            <a:fld id="{6EFA8406-D672-4E03-9ABF-F4A7E3A351AA}"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554930265"/>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1_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 y="5884327"/>
            <a:ext cx="9143991" cy="993646"/>
          </a:xfrm>
          <a:prstGeom prst="rect">
            <a:avLst/>
          </a:prstGeom>
        </p:spPr>
      </p:pic>
      <p:sp>
        <p:nvSpPr>
          <p:cNvPr id="5" name="Rectangle 4"/>
          <p:cNvSpPr/>
          <p:nvPr userDrawn="1"/>
        </p:nvSpPr>
        <p:spPr>
          <a:xfrm>
            <a:off x="0" y="1959961"/>
            <a:ext cx="9144000" cy="2150076"/>
          </a:xfrm>
          <a:prstGeom prst="rect">
            <a:avLst/>
          </a:prstGeom>
          <a:gradFill flip="none" rotWithShape="1">
            <a:gsLst>
              <a:gs pos="65000">
                <a:schemeClr val="accent1"/>
              </a:gs>
              <a:gs pos="0">
                <a:schemeClr val="accent1">
                  <a:lumMod val="50000"/>
                </a:schemeClr>
              </a:gs>
            </a:gsLst>
            <a:lin ang="5400000" scaled="1"/>
            <a:tileRect/>
          </a:gradFill>
          <a:ln>
            <a:noFill/>
          </a:ln>
          <a:effectLst>
            <a:outerShdw blurRad="114300" dist="63500" dir="534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0000"/>
              </a:solidFill>
            </a:endParaRPr>
          </a:p>
        </p:txBody>
      </p:sp>
      <p:sp>
        <p:nvSpPr>
          <p:cNvPr id="2" name="Title 1"/>
          <p:cNvSpPr>
            <a:spLocks noGrp="1"/>
          </p:cNvSpPr>
          <p:nvPr>
            <p:ph type="title"/>
          </p:nvPr>
        </p:nvSpPr>
        <p:spPr>
          <a:xfrm>
            <a:off x="685800" y="2377259"/>
            <a:ext cx="7772400" cy="1362075"/>
          </a:xfrm>
          <a:prstGeom prst="rect">
            <a:avLst/>
          </a:prstGeom>
        </p:spPr>
        <p:txBody>
          <a:bodyPr anchor="ctr" anchorCtr="0"/>
          <a:lstStyle>
            <a:lvl1pPr algn="ctr">
              <a:defRPr sz="4400" b="1" cap="none" baseline="0">
                <a:solidFill>
                  <a:schemeClr val="bg2"/>
                </a:solidFill>
                <a:effectLst>
                  <a:outerShdw blurRad="38100" dist="38100" dir="2700000" algn="tl">
                    <a:srgbClr val="000000">
                      <a:alpha val="43137"/>
                    </a:srgbClr>
                  </a:outerShdw>
                </a:effectLst>
              </a:defRPr>
            </a:lvl1pPr>
          </a:lstStyle>
          <a:p>
            <a:r>
              <a:rPr lang="en-US" smtClean="0"/>
              <a:t>Click to edit Master title style</a:t>
            </a:r>
            <a:endParaRPr lang="en-US" dirty="0"/>
          </a:p>
        </p:txBody>
      </p:sp>
    </p:spTree>
    <p:extLst>
      <p:ext uri="{BB962C8B-B14F-4D97-AF65-F5344CB8AC3E}">
        <p14:creationId xmlns:p14="http://schemas.microsoft.com/office/powerpoint/2010/main" val="1650590868"/>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Alternate_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 y="5884327"/>
            <a:ext cx="9143982" cy="993646"/>
          </a:xfrm>
          <a:prstGeom prst="rect">
            <a:avLst/>
          </a:prstGeom>
        </p:spPr>
      </p:pic>
      <p:sp>
        <p:nvSpPr>
          <p:cNvPr id="3" name="Content Placeholder 2"/>
          <p:cNvSpPr>
            <a:spLocks noGrp="1"/>
          </p:cNvSpPr>
          <p:nvPr>
            <p:ph idx="1"/>
          </p:nvPr>
        </p:nvSpPr>
        <p:spPr>
          <a:xfrm>
            <a:off x="457200" y="1271930"/>
            <a:ext cx="8229600" cy="4846320"/>
          </a:xfrm>
        </p:spPr>
        <p:txBody>
          <a:bodyPr/>
          <a:lstStyle>
            <a:lvl1pPr>
              <a:spcBef>
                <a:spcPts val="1800"/>
              </a:spcBef>
              <a:defRPr b="1">
                <a:latin typeface="+mj-lt"/>
              </a:defRPr>
            </a:lvl1pPr>
            <a:lvl2pPr>
              <a:spcBef>
                <a:spcPts val="1200"/>
              </a:spcBef>
              <a:defRPr b="0">
                <a:latin typeface="+mj-lt"/>
              </a:defRPr>
            </a:lvl2pPr>
            <a:lvl3pPr>
              <a:spcBef>
                <a:spcPts val="1200"/>
              </a:spcBef>
              <a:defRPr sz="1800" b="0">
                <a:latin typeface="+mj-lt"/>
              </a:defRPr>
            </a:lvl3pPr>
            <a:lvl4pPr>
              <a:spcBef>
                <a:spcPts val="1200"/>
              </a:spcBef>
              <a:defRPr sz="1800" b="0">
                <a:latin typeface="+mj-lt"/>
              </a:defRPr>
            </a:lvl4pPr>
            <a:lvl5pPr>
              <a:spcBef>
                <a:spcPts val="1200"/>
              </a:spcBef>
              <a:defRPr sz="1800" b="0">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le 10"/>
          <p:cNvSpPr>
            <a:spLocks noGrp="1"/>
          </p:cNvSpPr>
          <p:nvPr>
            <p:ph type="title"/>
          </p:nvPr>
        </p:nvSpPr>
        <p:spPr>
          <a:xfrm>
            <a:off x="457200" y="194736"/>
            <a:ext cx="8229600" cy="1005840"/>
          </a:xfrm>
        </p:spPr>
        <p:txBody>
          <a:bodyPr/>
          <a:lstStyle/>
          <a:p>
            <a:r>
              <a:rPr lang="en-US" smtClean="0"/>
              <a:t>Click to edit Master title style</a:t>
            </a:r>
            <a:endParaRPr lang="en-US" dirty="0"/>
          </a:p>
        </p:txBody>
      </p:sp>
      <p:cxnSp>
        <p:nvCxnSpPr>
          <p:cNvPr id="7" name="Straight Connector 6"/>
          <p:cNvCxnSpPr/>
          <p:nvPr userDrawn="1"/>
        </p:nvCxnSpPr>
        <p:spPr>
          <a:xfrm>
            <a:off x="457200" y="1211558"/>
            <a:ext cx="82296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Slide Number Placeholder 6"/>
          <p:cNvSpPr>
            <a:spLocks noGrp="1"/>
          </p:cNvSpPr>
          <p:nvPr>
            <p:ph type="sldNum" sz="quarter" idx="12"/>
          </p:nvPr>
        </p:nvSpPr>
        <p:spPr>
          <a:xfrm>
            <a:off x="7790688" y="6291072"/>
            <a:ext cx="664464" cy="365125"/>
          </a:xfrm>
        </p:spPr>
        <p:txBody>
          <a:bodyPr/>
          <a:lstStyle>
            <a:lvl1pPr>
              <a:defRPr b="0">
                <a:latin typeface="Arial" panose="020B0604020202020204" pitchFamily="34" charset="0"/>
                <a:cs typeface="Arial" panose="020B0604020202020204" pitchFamily="34" charset="0"/>
              </a:defRPr>
            </a:lvl1pPr>
          </a:lstStyle>
          <a:p>
            <a:fld id="{6EFA8406-D672-4E03-9ABF-F4A7E3A351AA}"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54513592"/>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Alternate_Two Conten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 y="5884327"/>
            <a:ext cx="9143982" cy="993646"/>
          </a:xfrm>
          <a:prstGeom prst="rect">
            <a:avLst/>
          </a:prstGeom>
        </p:spPr>
      </p:pic>
      <p:sp>
        <p:nvSpPr>
          <p:cNvPr id="3" name="Content Placeholder 2"/>
          <p:cNvSpPr>
            <a:spLocks noGrp="1"/>
          </p:cNvSpPr>
          <p:nvPr>
            <p:ph sz="half" idx="1"/>
          </p:nvPr>
        </p:nvSpPr>
        <p:spPr>
          <a:xfrm>
            <a:off x="457200" y="1271016"/>
            <a:ext cx="4038600" cy="4846320"/>
          </a:xfrm>
        </p:spPr>
        <p:txBody>
          <a:bodyPr/>
          <a:lstStyle>
            <a:lvl1pPr>
              <a:defRPr sz="2200">
                <a:latin typeface="+mj-lt"/>
              </a:defRPr>
            </a:lvl1pPr>
            <a:lvl2pPr>
              <a:defRPr sz="2000" b="0">
                <a:latin typeface="+mj-lt"/>
              </a:defRPr>
            </a:lvl2pPr>
            <a:lvl3pPr>
              <a:defRPr sz="1800" b="0">
                <a:latin typeface="+mj-lt"/>
              </a:defRPr>
            </a:lvl3pPr>
            <a:lvl4pPr>
              <a:defRPr sz="1800" b="0">
                <a:latin typeface="+mj-lt"/>
              </a:defRPr>
            </a:lvl4pPr>
            <a:lvl5pPr>
              <a:defRPr sz="1800" b="0">
                <a:latin typeface="+mj-l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271016"/>
            <a:ext cx="4038600" cy="4846320"/>
          </a:xfrm>
        </p:spPr>
        <p:txBody>
          <a:bodyPr/>
          <a:lstStyle>
            <a:lvl1pPr>
              <a:defRPr sz="2200">
                <a:latin typeface="+mj-lt"/>
              </a:defRPr>
            </a:lvl1pPr>
            <a:lvl2pPr>
              <a:defRPr sz="2000" b="0">
                <a:latin typeface="+mj-lt"/>
              </a:defRPr>
            </a:lvl2pPr>
            <a:lvl3pPr>
              <a:defRPr sz="1800" b="0">
                <a:latin typeface="+mj-lt"/>
              </a:defRPr>
            </a:lvl3pPr>
            <a:lvl4pPr>
              <a:defRPr sz="1800" b="0">
                <a:latin typeface="+mj-lt"/>
              </a:defRPr>
            </a:lvl4pPr>
            <a:lvl5pPr>
              <a:defRPr sz="1800" b="0">
                <a:latin typeface="+mj-l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lvl1pPr>
              <a:defRPr b="0">
                <a:latin typeface="Arial" panose="020B0604020202020204" pitchFamily="34" charset="0"/>
                <a:cs typeface="Arial" panose="020B0604020202020204" pitchFamily="34" charset="0"/>
              </a:defRPr>
            </a:lvl1pPr>
          </a:lstStyle>
          <a:p>
            <a:fld id="{6EFA8406-D672-4E03-9ABF-F4A7E3A351AA}" type="slidenum">
              <a:rPr lang="en-US" smtClean="0">
                <a:solidFill>
                  <a:srgbClr val="000000"/>
                </a:solidFill>
              </a:rPr>
              <a:pPr/>
              <a:t>‹#›</a:t>
            </a:fld>
            <a:endParaRPr lang="en-US" dirty="0">
              <a:solidFill>
                <a:srgbClr val="000000"/>
              </a:solidFill>
            </a:endParaRPr>
          </a:p>
        </p:txBody>
      </p:sp>
      <p:sp>
        <p:nvSpPr>
          <p:cNvPr id="5" name="Title 4"/>
          <p:cNvSpPr>
            <a:spLocks noGrp="1"/>
          </p:cNvSpPr>
          <p:nvPr>
            <p:ph type="title"/>
          </p:nvPr>
        </p:nvSpPr>
        <p:spPr/>
        <p:txBody>
          <a:bodyPr/>
          <a:lstStyle/>
          <a:p>
            <a:r>
              <a:rPr lang="en-US" smtClean="0"/>
              <a:t>Click to edit Master title style</a:t>
            </a:r>
            <a:endParaRPr lang="en-US" dirty="0"/>
          </a:p>
        </p:txBody>
      </p:sp>
      <p:cxnSp>
        <p:nvCxnSpPr>
          <p:cNvPr id="11" name="Straight Connector 10"/>
          <p:cNvCxnSpPr/>
          <p:nvPr userDrawn="1"/>
        </p:nvCxnSpPr>
        <p:spPr>
          <a:xfrm>
            <a:off x="457200" y="1211558"/>
            <a:ext cx="82296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154190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42.xml"/><Relationship Id="rId7" Type="http://schemas.openxmlformats.org/officeDocument/2006/relationships/image" Target="../media/image2.png"/><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image" Target="../media/image13.jpeg"/><Relationship Id="rId5" Type="http://schemas.openxmlformats.org/officeDocument/2006/relationships/theme" Target="../theme/theme10.xml"/><Relationship Id="rId4" Type="http://schemas.openxmlformats.org/officeDocument/2006/relationships/slideLayout" Target="../slideLayouts/slideLayout43.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46.xml"/><Relationship Id="rId7" Type="http://schemas.openxmlformats.org/officeDocument/2006/relationships/image" Target="../media/image2.png"/><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image" Target="../media/image10.jpeg"/><Relationship Id="rId5" Type="http://schemas.openxmlformats.org/officeDocument/2006/relationships/theme" Target="../theme/theme11.xml"/><Relationship Id="rId4" Type="http://schemas.openxmlformats.org/officeDocument/2006/relationships/slideLayout" Target="../slideLayouts/slideLayout47.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50.xml"/><Relationship Id="rId7" Type="http://schemas.openxmlformats.org/officeDocument/2006/relationships/image" Target="../media/image2.png"/><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image" Target="../media/image11.jpeg"/><Relationship Id="rId5" Type="http://schemas.openxmlformats.org/officeDocument/2006/relationships/theme" Target="../theme/theme12.xml"/><Relationship Id="rId4" Type="http://schemas.openxmlformats.org/officeDocument/2006/relationships/slideLayout" Target="../slideLayouts/slideLayout51.xml"/></Relationships>
</file>

<file path=ppt/slideMasters/_rels/slideMaster13.xml.rels><?xml version="1.0" encoding="UTF-8" standalone="yes"?>
<Relationships xmlns="http://schemas.openxmlformats.org/package/2006/relationships"><Relationship Id="rId3" Type="http://schemas.openxmlformats.org/officeDocument/2006/relationships/slideLayout" Target="../slideLayouts/slideLayout54.xml"/><Relationship Id="rId7" Type="http://schemas.openxmlformats.org/officeDocument/2006/relationships/image" Target="../media/image2.png"/><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image" Target="../media/image12.jpeg"/><Relationship Id="rId5" Type="http://schemas.openxmlformats.org/officeDocument/2006/relationships/theme" Target="../theme/theme13.xml"/><Relationship Id="rId4" Type="http://schemas.openxmlformats.org/officeDocument/2006/relationships/slideLayout" Target="../slideLayouts/slideLayout55.xml"/></Relationships>
</file>

<file path=ppt/slideMasters/_rels/slideMaster14.xml.rels><?xml version="1.0" encoding="UTF-8" standalone="yes"?>
<Relationships xmlns="http://schemas.openxmlformats.org/package/2006/relationships"><Relationship Id="rId3" Type="http://schemas.openxmlformats.org/officeDocument/2006/relationships/slideLayout" Target="../slideLayouts/slideLayout58.xml"/><Relationship Id="rId7" Type="http://schemas.openxmlformats.org/officeDocument/2006/relationships/image" Target="../media/image2.png"/><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image" Target="../media/image13.jpeg"/><Relationship Id="rId5" Type="http://schemas.openxmlformats.org/officeDocument/2006/relationships/theme" Target="../theme/theme14.xml"/><Relationship Id="rId4" Type="http://schemas.openxmlformats.org/officeDocument/2006/relationships/slideLayout" Target="../slideLayouts/slideLayout59.xml"/></Relationships>
</file>

<file path=ppt/slideMasters/_rels/slideMaster15.xml.rels><?xml version="1.0" encoding="UTF-8" standalone="yes"?>
<Relationships xmlns="http://schemas.openxmlformats.org/package/2006/relationships"><Relationship Id="rId3" Type="http://schemas.openxmlformats.org/officeDocument/2006/relationships/slideLayout" Target="../slideLayouts/slideLayout62.xml"/><Relationship Id="rId7" Type="http://schemas.openxmlformats.org/officeDocument/2006/relationships/image" Target="../media/image2.png"/><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image" Target="../media/image10.jpeg"/><Relationship Id="rId5" Type="http://schemas.openxmlformats.org/officeDocument/2006/relationships/theme" Target="../theme/theme15.xml"/><Relationship Id="rId4" Type="http://schemas.openxmlformats.org/officeDocument/2006/relationships/slideLayout" Target="../slideLayouts/slideLayout63.xml"/></Relationships>
</file>

<file path=ppt/slideMasters/_rels/slideMaster16.xml.rels><?xml version="1.0" encoding="UTF-8" standalone="yes"?>
<Relationships xmlns="http://schemas.openxmlformats.org/package/2006/relationships"><Relationship Id="rId3" Type="http://schemas.openxmlformats.org/officeDocument/2006/relationships/slideLayout" Target="../slideLayouts/slideLayout66.xml"/><Relationship Id="rId7" Type="http://schemas.openxmlformats.org/officeDocument/2006/relationships/image" Target="../media/image2.png"/><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image" Target="../media/image11.jpeg"/><Relationship Id="rId5" Type="http://schemas.openxmlformats.org/officeDocument/2006/relationships/theme" Target="../theme/theme16.xml"/><Relationship Id="rId4" Type="http://schemas.openxmlformats.org/officeDocument/2006/relationships/slideLayout" Target="../slideLayouts/slideLayout67.xml"/></Relationships>
</file>

<file path=ppt/slideMasters/_rels/slideMaster17.xml.rels><?xml version="1.0" encoding="UTF-8" standalone="yes"?>
<Relationships xmlns="http://schemas.openxmlformats.org/package/2006/relationships"><Relationship Id="rId3" Type="http://schemas.openxmlformats.org/officeDocument/2006/relationships/slideLayout" Target="../slideLayouts/slideLayout70.xml"/><Relationship Id="rId7" Type="http://schemas.openxmlformats.org/officeDocument/2006/relationships/image" Target="../media/image2.png"/><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image" Target="../media/image12.jpeg"/><Relationship Id="rId5" Type="http://schemas.openxmlformats.org/officeDocument/2006/relationships/theme" Target="../theme/theme17.xml"/><Relationship Id="rId4" Type="http://schemas.openxmlformats.org/officeDocument/2006/relationships/slideLayout" Target="../slideLayouts/slideLayout71.xml"/></Relationships>
</file>

<file path=ppt/slideMasters/_rels/slideMaster18.xml.rels><?xml version="1.0" encoding="UTF-8" standalone="yes"?>
<Relationships xmlns="http://schemas.openxmlformats.org/package/2006/relationships"><Relationship Id="rId3" Type="http://schemas.openxmlformats.org/officeDocument/2006/relationships/slideLayout" Target="../slideLayouts/slideLayout74.xml"/><Relationship Id="rId7" Type="http://schemas.openxmlformats.org/officeDocument/2006/relationships/image" Target="../media/image2.png"/><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image" Target="../media/image13.jpeg"/><Relationship Id="rId5" Type="http://schemas.openxmlformats.org/officeDocument/2006/relationships/theme" Target="../theme/theme18.xml"/><Relationship Id="rId4" Type="http://schemas.openxmlformats.org/officeDocument/2006/relationships/slideLayout" Target="../slideLayouts/slideLayout75.xml"/></Relationships>
</file>

<file path=ppt/slideMasters/_rels/slideMaster19.xml.rels><?xml version="1.0" encoding="UTF-8" standalone="yes"?>
<Relationships xmlns="http://schemas.openxmlformats.org/package/2006/relationships"><Relationship Id="rId3" Type="http://schemas.openxmlformats.org/officeDocument/2006/relationships/slideLayout" Target="../slideLayouts/slideLayout78.xml"/><Relationship Id="rId7" Type="http://schemas.openxmlformats.org/officeDocument/2006/relationships/image" Target="../media/image2.png"/><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image" Target="../media/image10.jpeg"/><Relationship Id="rId5" Type="http://schemas.openxmlformats.org/officeDocument/2006/relationships/theme" Target="../theme/theme19.xml"/><Relationship Id="rId4" Type="http://schemas.openxmlformats.org/officeDocument/2006/relationships/slideLayout" Target="../slideLayouts/slideLayout7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image" Target="../media/image2.pn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theme" Target="../theme/theme2.xml"/><Relationship Id="rId4" Type="http://schemas.openxmlformats.org/officeDocument/2006/relationships/slideLayout" Target="../slideLayouts/slideLayout10.xml"/></Relationships>
</file>

<file path=ppt/slideMasters/_rels/slideMaster20.xml.rels><?xml version="1.0" encoding="UTF-8" standalone="yes"?>
<Relationships xmlns="http://schemas.openxmlformats.org/package/2006/relationships"><Relationship Id="rId3" Type="http://schemas.openxmlformats.org/officeDocument/2006/relationships/slideLayout" Target="../slideLayouts/slideLayout82.xml"/><Relationship Id="rId7" Type="http://schemas.openxmlformats.org/officeDocument/2006/relationships/image" Target="../media/image2.png"/><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image" Target="../media/image11.jpeg"/><Relationship Id="rId5" Type="http://schemas.openxmlformats.org/officeDocument/2006/relationships/theme" Target="../theme/theme20.xml"/><Relationship Id="rId4" Type="http://schemas.openxmlformats.org/officeDocument/2006/relationships/slideLayout" Target="../slideLayouts/slideLayout83.xml"/></Relationships>
</file>

<file path=ppt/slideMasters/_rels/slideMaster21.xml.rels><?xml version="1.0" encoding="UTF-8" standalone="yes"?>
<Relationships xmlns="http://schemas.openxmlformats.org/package/2006/relationships"><Relationship Id="rId3" Type="http://schemas.openxmlformats.org/officeDocument/2006/relationships/slideLayout" Target="../slideLayouts/slideLayout86.xml"/><Relationship Id="rId7" Type="http://schemas.openxmlformats.org/officeDocument/2006/relationships/image" Target="../media/image2.png"/><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image" Target="../media/image12.jpeg"/><Relationship Id="rId5" Type="http://schemas.openxmlformats.org/officeDocument/2006/relationships/theme" Target="../theme/theme21.xml"/><Relationship Id="rId4" Type="http://schemas.openxmlformats.org/officeDocument/2006/relationships/slideLayout" Target="../slideLayouts/slideLayout87.xml"/></Relationships>
</file>

<file path=ppt/slideMasters/_rels/slideMaster22.xml.rels><?xml version="1.0" encoding="UTF-8" standalone="yes"?>
<Relationships xmlns="http://schemas.openxmlformats.org/package/2006/relationships"><Relationship Id="rId3" Type="http://schemas.openxmlformats.org/officeDocument/2006/relationships/slideLayout" Target="../slideLayouts/slideLayout90.xml"/><Relationship Id="rId7" Type="http://schemas.openxmlformats.org/officeDocument/2006/relationships/image" Target="../media/image2.png"/><Relationship Id="rId2" Type="http://schemas.openxmlformats.org/officeDocument/2006/relationships/slideLayout" Target="../slideLayouts/slideLayout89.xml"/><Relationship Id="rId1" Type="http://schemas.openxmlformats.org/officeDocument/2006/relationships/slideLayout" Target="../slideLayouts/slideLayout88.xml"/><Relationship Id="rId6" Type="http://schemas.openxmlformats.org/officeDocument/2006/relationships/image" Target="../media/image13.jpeg"/><Relationship Id="rId5" Type="http://schemas.openxmlformats.org/officeDocument/2006/relationships/theme" Target="../theme/theme22.xml"/><Relationship Id="rId4" Type="http://schemas.openxmlformats.org/officeDocument/2006/relationships/slideLayout" Target="../slideLayouts/slideLayout91.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theme" Target="../theme/theme23.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slideLayout" Target="../slideLayouts/slideLayout103.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2.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image" Target="../media/image6.jpeg"/><Relationship Id="rId5" Type="http://schemas.openxmlformats.org/officeDocument/2006/relationships/theme" Target="../theme/theme3.xml"/><Relationship Id="rId4"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7.xml"/><Relationship Id="rId7" Type="http://schemas.openxmlformats.org/officeDocument/2006/relationships/image" Target="../media/image2.pn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7.jpeg"/><Relationship Id="rId5" Type="http://schemas.openxmlformats.org/officeDocument/2006/relationships/theme" Target="../theme/theme4.xml"/><Relationship Id="rId4" Type="http://schemas.openxmlformats.org/officeDocument/2006/relationships/slideLayout" Target="../slideLayouts/slideLayout18.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1.xml"/><Relationship Id="rId7" Type="http://schemas.openxmlformats.org/officeDocument/2006/relationships/image" Target="../media/image8.jpe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theme" Target="../theme/theme5.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6.xml"/><Relationship Id="rId7" Type="http://schemas.openxmlformats.org/officeDocument/2006/relationships/image" Target="../media/image2.png"/><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image" Target="../media/image9.jpeg"/><Relationship Id="rId5" Type="http://schemas.openxmlformats.org/officeDocument/2006/relationships/theme" Target="../theme/theme6.xml"/><Relationship Id="rId4" Type="http://schemas.openxmlformats.org/officeDocument/2006/relationships/slideLayout" Target="../slideLayouts/slideLayout27.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30.xml"/><Relationship Id="rId7" Type="http://schemas.openxmlformats.org/officeDocument/2006/relationships/image" Target="../media/image2.pn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image" Target="../media/image10.jpeg"/><Relationship Id="rId5" Type="http://schemas.openxmlformats.org/officeDocument/2006/relationships/theme" Target="../theme/theme7.xml"/><Relationship Id="rId4" Type="http://schemas.openxmlformats.org/officeDocument/2006/relationships/slideLayout" Target="../slideLayouts/slideLayout31.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34.xml"/><Relationship Id="rId7" Type="http://schemas.openxmlformats.org/officeDocument/2006/relationships/image" Target="../media/image2.png"/><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image" Target="../media/image11.jpeg"/><Relationship Id="rId5" Type="http://schemas.openxmlformats.org/officeDocument/2006/relationships/theme" Target="../theme/theme8.xml"/><Relationship Id="rId4" Type="http://schemas.openxmlformats.org/officeDocument/2006/relationships/slideLayout" Target="../slideLayouts/slideLayout35.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38.xml"/><Relationship Id="rId7" Type="http://schemas.openxmlformats.org/officeDocument/2006/relationships/image" Target="../media/image2.png"/><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image" Target="../media/image12.jpeg"/><Relationship Id="rId5" Type="http://schemas.openxmlformats.org/officeDocument/2006/relationships/theme" Target="../theme/theme9.xml"/><Relationship Id="rId4"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5779"/>
            <a:ext cx="8229600" cy="1400469"/>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371856" y="6322187"/>
            <a:ext cx="664464"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FA8406-D672-4E03-9ABF-F4A7E3A351AA}"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51" r:id="rId1"/>
    <p:sldLayoutId id="2147483655" r:id="rId2"/>
    <p:sldLayoutId id="2147483656" r:id="rId3"/>
    <p:sldLayoutId id="2147483657" r:id="rId4"/>
    <p:sldLayoutId id="2147483658" r:id="rId5"/>
    <p:sldLayoutId id="2147483659" r:id="rId6"/>
  </p:sldLayoutIdLst>
  <p:hf hdr="0" ftr="0" dt="0"/>
  <p:txStyles>
    <p:titleStyle>
      <a:lvl1pPr algn="l" defTabSz="914400" rtl="0" eaLnBrk="1" latinLnBrk="0" hangingPunct="1">
        <a:spcBef>
          <a:spcPct val="0"/>
        </a:spcBef>
        <a:buNone/>
        <a:defRPr sz="3200" b="1" kern="1200">
          <a:solidFill>
            <a:schemeClr val="accent1"/>
          </a:solidFill>
          <a:latin typeface="Arial" pitchFamily="34" charset="0"/>
          <a:ea typeface="+mj-ea"/>
          <a:cs typeface="Arial" pitchFamily="34" charset="0"/>
        </a:defRPr>
      </a:lvl1pPr>
    </p:titleStyle>
    <p:bodyStyle>
      <a:lvl1pPr marL="342900" indent="-342900" algn="l" defTabSz="914400" rtl="0" eaLnBrk="1" latinLnBrk="0" hangingPunct="1">
        <a:spcBef>
          <a:spcPts val="3000"/>
        </a:spcBef>
        <a:buFontTx/>
        <a:buBlip>
          <a:blip r:embed="rId9"/>
        </a:buBlip>
        <a:defRPr sz="2200" b="1" kern="1200">
          <a:solidFill>
            <a:schemeClr val="tx1"/>
          </a:solidFill>
          <a:latin typeface="Arial" pitchFamily="34" charset="0"/>
          <a:ea typeface="+mn-ea"/>
          <a:cs typeface="Arial" pitchFamily="34" charset="0"/>
        </a:defRPr>
      </a:lvl1pPr>
      <a:lvl2pPr marL="742950" indent="-285750" algn="l" defTabSz="914400" rtl="0" eaLnBrk="1" latinLnBrk="0" hangingPunct="1">
        <a:spcBef>
          <a:spcPts val="24"/>
        </a:spcBef>
        <a:buClr>
          <a:schemeClr val="accent1"/>
        </a:buClr>
        <a:buFont typeface="Arial" pitchFamily="34" charset="0"/>
        <a:buChar char="»"/>
        <a:defRPr sz="2000" b="0" kern="1200">
          <a:solidFill>
            <a:schemeClr val="tx1"/>
          </a:solidFill>
          <a:latin typeface="Arial" pitchFamily="34" charset="0"/>
          <a:ea typeface="+mn-ea"/>
          <a:cs typeface="Arial" pitchFamily="34" charset="0"/>
        </a:defRPr>
      </a:lvl2pPr>
      <a:lvl3pPr marL="1143000" indent="-228600" algn="l" defTabSz="914400" rtl="0" eaLnBrk="1" latinLnBrk="0" hangingPunct="1">
        <a:spcBef>
          <a:spcPts val="24"/>
        </a:spcBef>
        <a:buClr>
          <a:schemeClr val="accent1">
            <a:lumMod val="50000"/>
          </a:schemeClr>
        </a:buClr>
        <a:buFont typeface="Arial" pitchFamily="34" charset="0"/>
        <a:buChar char="–"/>
        <a:defRPr sz="1800" b="0" kern="1200">
          <a:solidFill>
            <a:schemeClr val="tx1"/>
          </a:solidFill>
          <a:latin typeface="Arial" pitchFamily="34" charset="0"/>
          <a:ea typeface="+mn-ea"/>
          <a:cs typeface="Arial" pitchFamily="34" charset="0"/>
        </a:defRPr>
      </a:lvl3pPr>
      <a:lvl4pPr marL="1600200" indent="-228600" algn="l" defTabSz="914400" rtl="0" eaLnBrk="1" latinLnBrk="0" hangingPunct="1">
        <a:spcBef>
          <a:spcPts val="24"/>
        </a:spcBef>
        <a:buClr>
          <a:schemeClr val="accent1"/>
        </a:buClr>
        <a:buFont typeface="Arial" pitchFamily="34" charset="0"/>
        <a:buChar char="•"/>
        <a:defRPr sz="2000" b="0" kern="1200">
          <a:solidFill>
            <a:schemeClr val="tx1"/>
          </a:solidFill>
          <a:latin typeface="Arial" pitchFamily="34" charset="0"/>
          <a:ea typeface="+mn-ea"/>
          <a:cs typeface="Arial" pitchFamily="34" charset="0"/>
        </a:defRPr>
      </a:lvl4pPr>
      <a:lvl5pPr marL="2057400" indent="-228600" algn="l" defTabSz="914400" rtl="0" eaLnBrk="1" latinLnBrk="0" hangingPunct="1">
        <a:spcBef>
          <a:spcPts val="24"/>
        </a:spcBef>
        <a:buFont typeface="Wingdings" pitchFamily="2" charset="2"/>
        <a:buChar char="§"/>
        <a:defRPr sz="2000" b="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4" name="Picture 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5779"/>
            <a:ext cx="8229600" cy="1400469"/>
          </a:xfrm>
          <a:prstGeom prst="rect">
            <a:avLst/>
          </a:prstGeom>
        </p:spPr>
        <p:txBody>
          <a:bodyPr vert="horz" lIns="91440" tIns="45720" rIns="91440" bIns="45720" rtlCol="0" anchor="b"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371856" y="6322187"/>
            <a:ext cx="664464"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FA8406-D672-4E03-9ABF-F4A7E3A351AA}"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290687814"/>
      </p:ext>
    </p:extLst>
  </p:cSld>
  <p:clrMap bg1="dk1" tx1="lt1" bg2="dk2" tx2="lt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Lst>
  <p:hf hdr="0" ftr="0" dt="0"/>
  <p:txStyles>
    <p:titleStyle>
      <a:lvl1pPr algn="l" defTabSz="914400" rtl="0" eaLnBrk="1" latinLnBrk="0" hangingPunct="1">
        <a:spcBef>
          <a:spcPct val="0"/>
        </a:spcBef>
        <a:buNone/>
        <a:defRPr sz="3200" b="1" kern="1200">
          <a:solidFill>
            <a:schemeClr val="accent1"/>
          </a:solidFill>
          <a:latin typeface="Arial" pitchFamily="34" charset="0"/>
          <a:ea typeface="+mj-ea"/>
          <a:cs typeface="Arial" pitchFamily="34" charset="0"/>
        </a:defRPr>
      </a:lvl1pPr>
    </p:titleStyle>
    <p:bodyStyle>
      <a:lvl1pPr marL="342900" indent="-342900" algn="l" defTabSz="914400" rtl="0" eaLnBrk="1" latinLnBrk="0" hangingPunct="1">
        <a:spcBef>
          <a:spcPts val="3000"/>
        </a:spcBef>
        <a:buFontTx/>
        <a:buBlip>
          <a:blip r:embed="rId7"/>
        </a:buBlip>
        <a:defRPr sz="2200" b="1" kern="1200">
          <a:solidFill>
            <a:schemeClr val="tx1"/>
          </a:solidFill>
          <a:latin typeface="Arial" pitchFamily="34" charset="0"/>
          <a:ea typeface="+mn-ea"/>
          <a:cs typeface="Arial" pitchFamily="34" charset="0"/>
        </a:defRPr>
      </a:lvl1pPr>
      <a:lvl2pPr marL="742950" indent="-285750" algn="l" defTabSz="914400" rtl="0" eaLnBrk="1" latinLnBrk="0" hangingPunct="1">
        <a:spcBef>
          <a:spcPts val="24"/>
        </a:spcBef>
        <a:buClr>
          <a:schemeClr val="accent1"/>
        </a:buClr>
        <a:buFont typeface="Arial" pitchFamily="34" charset="0"/>
        <a:buChar char="»"/>
        <a:defRPr sz="2000" b="0" kern="1200">
          <a:solidFill>
            <a:schemeClr val="tx1"/>
          </a:solidFill>
          <a:latin typeface="Arial" pitchFamily="34" charset="0"/>
          <a:ea typeface="+mn-ea"/>
          <a:cs typeface="Arial" pitchFamily="34" charset="0"/>
        </a:defRPr>
      </a:lvl2pPr>
      <a:lvl3pPr marL="1143000" indent="-228600" algn="l" defTabSz="914400" rtl="0" eaLnBrk="1" latinLnBrk="0" hangingPunct="1">
        <a:spcBef>
          <a:spcPts val="24"/>
        </a:spcBef>
        <a:buClr>
          <a:schemeClr val="accent1">
            <a:lumMod val="50000"/>
          </a:schemeClr>
        </a:buClr>
        <a:buFont typeface="Arial" pitchFamily="34" charset="0"/>
        <a:buChar char="–"/>
        <a:defRPr sz="1800" b="0" kern="1200">
          <a:solidFill>
            <a:schemeClr val="tx1"/>
          </a:solidFill>
          <a:latin typeface="Arial" pitchFamily="34" charset="0"/>
          <a:ea typeface="+mn-ea"/>
          <a:cs typeface="Arial" pitchFamily="34" charset="0"/>
        </a:defRPr>
      </a:lvl3pPr>
      <a:lvl4pPr marL="1600200" indent="-228600" algn="l" defTabSz="914400" rtl="0" eaLnBrk="1" latinLnBrk="0" hangingPunct="1">
        <a:spcBef>
          <a:spcPts val="24"/>
        </a:spcBef>
        <a:buClr>
          <a:schemeClr val="accent1"/>
        </a:buClr>
        <a:buFont typeface="Arial" pitchFamily="34" charset="0"/>
        <a:buChar char="•"/>
        <a:defRPr sz="2000" b="0" kern="1200">
          <a:solidFill>
            <a:schemeClr val="tx1"/>
          </a:solidFill>
          <a:latin typeface="Arial" pitchFamily="34" charset="0"/>
          <a:ea typeface="+mn-ea"/>
          <a:cs typeface="Arial" pitchFamily="34" charset="0"/>
        </a:defRPr>
      </a:lvl4pPr>
      <a:lvl5pPr marL="2057400" indent="-228600" algn="l" defTabSz="914400" rtl="0" eaLnBrk="1" latinLnBrk="0" hangingPunct="1">
        <a:spcBef>
          <a:spcPts val="24"/>
        </a:spcBef>
        <a:buFont typeface="Wingdings" pitchFamily="2" charset="2"/>
        <a:buChar char="§"/>
        <a:defRPr sz="2000" b="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4" name="Picture 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5779"/>
            <a:ext cx="8229600" cy="1400469"/>
          </a:xfrm>
          <a:prstGeom prst="rect">
            <a:avLst/>
          </a:prstGeom>
        </p:spPr>
        <p:txBody>
          <a:bodyPr vert="horz" lIns="91440" tIns="45720" rIns="91440" bIns="45720" rtlCol="0" anchor="b"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371856" y="6322187"/>
            <a:ext cx="664464"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FA8406-D672-4E03-9ABF-F4A7E3A351AA}"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4024643804"/>
      </p:ext>
    </p:extLst>
  </p:cSld>
  <p:clrMap bg1="dk1" tx1="lt1" bg2="dk2" tx2="lt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Lst>
  <p:hf hdr="0" ftr="0" dt="0"/>
  <p:txStyles>
    <p:titleStyle>
      <a:lvl1pPr algn="l" defTabSz="914400" rtl="0" eaLnBrk="1" latinLnBrk="0" hangingPunct="1">
        <a:spcBef>
          <a:spcPct val="0"/>
        </a:spcBef>
        <a:buNone/>
        <a:defRPr sz="3200" b="1" kern="1200">
          <a:solidFill>
            <a:schemeClr val="accent1"/>
          </a:solidFill>
          <a:latin typeface="Arial" pitchFamily="34" charset="0"/>
          <a:ea typeface="+mj-ea"/>
          <a:cs typeface="Arial" pitchFamily="34" charset="0"/>
        </a:defRPr>
      </a:lvl1pPr>
    </p:titleStyle>
    <p:bodyStyle>
      <a:lvl1pPr marL="342900" indent="-342900" algn="l" defTabSz="914400" rtl="0" eaLnBrk="1" latinLnBrk="0" hangingPunct="1">
        <a:spcBef>
          <a:spcPts val="3000"/>
        </a:spcBef>
        <a:buFontTx/>
        <a:buBlip>
          <a:blip r:embed="rId7"/>
        </a:buBlip>
        <a:defRPr sz="2200" b="1" kern="1200">
          <a:solidFill>
            <a:schemeClr val="tx1"/>
          </a:solidFill>
          <a:latin typeface="Arial" pitchFamily="34" charset="0"/>
          <a:ea typeface="+mn-ea"/>
          <a:cs typeface="Arial" pitchFamily="34" charset="0"/>
        </a:defRPr>
      </a:lvl1pPr>
      <a:lvl2pPr marL="742950" indent="-285750" algn="l" defTabSz="914400" rtl="0" eaLnBrk="1" latinLnBrk="0" hangingPunct="1">
        <a:spcBef>
          <a:spcPts val="24"/>
        </a:spcBef>
        <a:buClr>
          <a:schemeClr val="accent1"/>
        </a:buClr>
        <a:buFont typeface="Arial" pitchFamily="34" charset="0"/>
        <a:buChar char="»"/>
        <a:defRPr sz="2000" b="0" kern="1200">
          <a:solidFill>
            <a:schemeClr val="tx1"/>
          </a:solidFill>
          <a:latin typeface="Arial" pitchFamily="34" charset="0"/>
          <a:ea typeface="+mn-ea"/>
          <a:cs typeface="Arial" pitchFamily="34" charset="0"/>
        </a:defRPr>
      </a:lvl2pPr>
      <a:lvl3pPr marL="1143000" indent="-228600" algn="l" defTabSz="914400" rtl="0" eaLnBrk="1" latinLnBrk="0" hangingPunct="1">
        <a:spcBef>
          <a:spcPts val="24"/>
        </a:spcBef>
        <a:buClr>
          <a:schemeClr val="accent1">
            <a:lumMod val="50000"/>
          </a:schemeClr>
        </a:buClr>
        <a:buFont typeface="Arial" pitchFamily="34" charset="0"/>
        <a:buChar char="–"/>
        <a:defRPr sz="1800" b="0" kern="1200">
          <a:solidFill>
            <a:schemeClr val="tx1"/>
          </a:solidFill>
          <a:latin typeface="Arial" pitchFamily="34" charset="0"/>
          <a:ea typeface="+mn-ea"/>
          <a:cs typeface="Arial" pitchFamily="34" charset="0"/>
        </a:defRPr>
      </a:lvl3pPr>
      <a:lvl4pPr marL="1600200" indent="-228600" algn="l" defTabSz="914400" rtl="0" eaLnBrk="1" latinLnBrk="0" hangingPunct="1">
        <a:spcBef>
          <a:spcPts val="24"/>
        </a:spcBef>
        <a:buClr>
          <a:schemeClr val="accent1"/>
        </a:buClr>
        <a:buFont typeface="Arial" pitchFamily="34" charset="0"/>
        <a:buChar char="•"/>
        <a:defRPr sz="2000" b="0" kern="1200">
          <a:solidFill>
            <a:schemeClr val="tx1"/>
          </a:solidFill>
          <a:latin typeface="Arial" pitchFamily="34" charset="0"/>
          <a:ea typeface="+mn-ea"/>
          <a:cs typeface="Arial" pitchFamily="34" charset="0"/>
        </a:defRPr>
      </a:lvl4pPr>
      <a:lvl5pPr marL="2057400" indent="-228600" algn="l" defTabSz="914400" rtl="0" eaLnBrk="1" latinLnBrk="0" hangingPunct="1">
        <a:spcBef>
          <a:spcPts val="24"/>
        </a:spcBef>
        <a:buFont typeface="Wingdings" pitchFamily="2" charset="2"/>
        <a:buChar char="§"/>
        <a:defRPr sz="2000" b="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4" name="Picture 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5779"/>
            <a:ext cx="8229600" cy="1400469"/>
          </a:xfrm>
          <a:prstGeom prst="rect">
            <a:avLst/>
          </a:prstGeom>
        </p:spPr>
        <p:txBody>
          <a:bodyPr vert="horz" lIns="91440" tIns="45720" rIns="91440" bIns="45720" rtlCol="0" anchor="b"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371856" y="6322187"/>
            <a:ext cx="664464"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FA8406-D672-4E03-9ABF-F4A7E3A351AA}"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3043566471"/>
      </p:ext>
    </p:extLst>
  </p:cSld>
  <p:clrMap bg1="dk1" tx1="lt1" bg2="dk2" tx2="lt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Lst>
  <p:hf hdr="0" ftr="0" dt="0"/>
  <p:txStyles>
    <p:titleStyle>
      <a:lvl1pPr algn="l" defTabSz="914400" rtl="0" eaLnBrk="1" latinLnBrk="0" hangingPunct="1">
        <a:spcBef>
          <a:spcPct val="0"/>
        </a:spcBef>
        <a:buNone/>
        <a:defRPr sz="3200" b="1" kern="1200">
          <a:solidFill>
            <a:schemeClr val="accent1"/>
          </a:solidFill>
          <a:latin typeface="Arial" pitchFamily="34" charset="0"/>
          <a:ea typeface="+mj-ea"/>
          <a:cs typeface="Arial" pitchFamily="34" charset="0"/>
        </a:defRPr>
      </a:lvl1pPr>
    </p:titleStyle>
    <p:bodyStyle>
      <a:lvl1pPr marL="342900" indent="-342900" algn="l" defTabSz="914400" rtl="0" eaLnBrk="1" latinLnBrk="0" hangingPunct="1">
        <a:spcBef>
          <a:spcPts val="3000"/>
        </a:spcBef>
        <a:buFontTx/>
        <a:buBlip>
          <a:blip r:embed="rId7"/>
        </a:buBlip>
        <a:defRPr sz="2200" b="1" kern="1200">
          <a:solidFill>
            <a:schemeClr val="tx1"/>
          </a:solidFill>
          <a:latin typeface="Arial" pitchFamily="34" charset="0"/>
          <a:ea typeface="+mn-ea"/>
          <a:cs typeface="Arial" pitchFamily="34" charset="0"/>
        </a:defRPr>
      </a:lvl1pPr>
      <a:lvl2pPr marL="742950" indent="-285750" algn="l" defTabSz="914400" rtl="0" eaLnBrk="1" latinLnBrk="0" hangingPunct="1">
        <a:spcBef>
          <a:spcPts val="24"/>
        </a:spcBef>
        <a:buClr>
          <a:schemeClr val="accent1"/>
        </a:buClr>
        <a:buFont typeface="Arial" pitchFamily="34" charset="0"/>
        <a:buChar char="»"/>
        <a:defRPr sz="2000" b="0" kern="1200">
          <a:solidFill>
            <a:schemeClr val="tx1"/>
          </a:solidFill>
          <a:latin typeface="Arial" pitchFamily="34" charset="0"/>
          <a:ea typeface="+mn-ea"/>
          <a:cs typeface="Arial" pitchFamily="34" charset="0"/>
        </a:defRPr>
      </a:lvl2pPr>
      <a:lvl3pPr marL="1143000" indent="-228600" algn="l" defTabSz="914400" rtl="0" eaLnBrk="1" latinLnBrk="0" hangingPunct="1">
        <a:spcBef>
          <a:spcPts val="24"/>
        </a:spcBef>
        <a:buClr>
          <a:schemeClr val="accent1">
            <a:lumMod val="50000"/>
          </a:schemeClr>
        </a:buClr>
        <a:buFont typeface="Arial" pitchFamily="34" charset="0"/>
        <a:buChar char="–"/>
        <a:defRPr sz="1800" b="0" kern="1200">
          <a:solidFill>
            <a:schemeClr val="tx1"/>
          </a:solidFill>
          <a:latin typeface="Arial" pitchFamily="34" charset="0"/>
          <a:ea typeface="+mn-ea"/>
          <a:cs typeface="Arial" pitchFamily="34" charset="0"/>
        </a:defRPr>
      </a:lvl3pPr>
      <a:lvl4pPr marL="1600200" indent="-228600" algn="l" defTabSz="914400" rtl="0" eaLnBrk="1" latinLnBrk="0" hangingPunct="1">
        <a:spcBef>
          <a:spcPts val="24"/>
        </a:spcBef>
        <a:buClr>
          <a:schemeClr val="accent1"/>
        </a:buClr>
        <a:buFont typeface="Arial" pitchFamily="34" charset="0"/>
        <a:buChar char="•"/>
        <a:defRPr sz="2000" b="0" kern="1200">
          <a:solidFill>
            <a:schemeClr val="tx1"/>
          </a:solidFill>
          <a:latin typeface="Arial" pitchFamily="34" charset="0"/>
          <a:ea typeface="+mn-ea"/>
          <a:cs typeface="Arial" pitchFamily="34" charset="0"/>
        </a:defRPr>
      </a:lvl4pPr>
      <a:lvl5pPr marL="2057400" indent="-228600" algn="l" defTabSz="914400" rtl="0" eaLnBrk="1" latinLnBrk="0" hangingPunct="1">
        <a:spcBef>
          <a:spcPts val="24"/>
        </a:spcBef>
        <a:buFont typeface="Wingdings" pitchFamily="2" charset="2"/>
        <a:buChar char="§"/>
        <a:defRPr sz="2000" b="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4" name="Picture 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5779"/>
            <a:ext cx="8229600" cy="1400469"/>
          </a:xfrm>
          <a:prstGeom prst="rect">
            <a:avLst/>
          </a:prstGeom>
        </p:spPr>
        <p:txBody>
          <a:bodyPr vert="horz" lIns="91440" tIns="45720" rIns="91440" bIns="45720" rtlCol="0" anchor="b"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371856" y="6322187"/>
            <a:ext cx="664464"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FA8406-D672-4E03-9ABF-F4A7E3A351AA}"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440620174"/>
      </p:ext>
    </p:extLst>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Lst>
  <p:hf hdr="0" ftr="0" dt="0"/>
  <p:txStyles>
    <p:titleStyle>
      <a:lvl1pPr algn="l" defTabSz="914400" rtl="0" eaLnBrk="1" latinLnBrk="0" hangingPunct="1">
        <a:spcBef>
          <a:spcPct val="0"/>
        </a:spcBef>
        <a:buNone/>
        <a:defRPr sz="3200" b="1" kern="1200">
          <a:solidFill>
            <a:schemeClr val="accent1"/>
          </a:solidFill>
          <a:latin typeface="Arial" pitchFamily="34" charset="0"/>
          <a:ea typeface="+mj-ea"/>
          <a:cs typeface="Arial" pitchFamily="34" charset="0"/>
        </a:defRPr>
      </a:lvl1pPr>
    </p:titleStyle>
    <p:bodyStyle>
      <a:lvl1pPr marL="342900" indent="-342900" algn="l" defTabSz="914400" rtl="0" eaLnBrk="1" latinLnBrk="0" hangingPunct="1">
        <a:spcBef>
          <a:spcPts val="3000"/>
        </a:spcBef>
        <a:buFontTx/>
        <a:buBlip>
          <a:blip r:embed="rId7"/>
        </a:buBlip>
        <a:defRPr sz="2200" b="1" kern="1200">
          <a:solidFill>
            <a:schemeClr val="tx1"/>
          </a:solidFill>
          <a:latin typeface="Arial" pitchFamily="34" charset="0"/>
          <a:ea typeface="+mn-ea"/>
          <a:cs typeface="Arial" pitchFamily="34" charset="0"/>
        </a:defRPr>
      </a:lvl1pPr>
      <a:lvl2pPr marL="742950" indent="-285750" algn="l" defTabSz="914400" rtl="0" eaLnBrk="1" latinLnBrk="0" hangingPunct="1">
        <a:spcBef>
          <a:spcPts val="24"/>
        </a:spcBef>
        <a:buClr>
          <a:schemeClr val="accent1"/>
        </a:buClr>
        <a:buFont typeface="Arial" pitchFamily="34" charset="0"/>
        <a:buChar char="»"/>
        <a:defRPr sz="2000" b="0" kern="1200">
          <a:solidFill>
            <a:schemeClr val="tx1"/>
          </a:solidFill>
          <a:latin typeface="Arial" pitchFamily="34" charset="0"/>
          <a:ea typeface="+mn-ea"/>
          <a:cs typeface="Arial" pitchFamily="34" charset="0"/>
        </a:defRPr>
      </a:lvl2pPr>
      <a:lvl3pPr marL="1143000" indent="-228600" algn="l" defTabSz="914400" rtl="0" eaLnBrk="1" latinLnBrk="0" hangingPunct="1">
        <a:spcBef>
          <a:spcPts val="24"/>
        </a:spcBef>
        <a:buClr>
          <a:schemeClr val="accent1">
            <a:lumMod val="50000"/>
          </a:schemeClr>
        </a:buClr>
        <a:buFont typeface="Arial" pitchFamily="34" charset="0"/>
        <a:buChar char="–"/>
        <a:defRPr sz="1800" b="0" kern="1200">
          <a:solidFill>
            <a:schemeClr val="tx1"/>
          </a:solidFill>
          <a:latin typeface="Arial" pitchFamily="34" charset="0"/>
          <a:ea typeface="+mn-ea"/>
          <a:cs typeface="Arial" pitchFamily="34" charset="0"/>
        </a:defRPr>
      </a:lvl3pPr>
      <a:lvl4pPr marL="1600200" indent="-228600" algn="l" defTabSz="914400" rtl="0" eaLnBrk="1" latinLnBrk="0" hangingPunct="1">
        <a:spcBef>
          <a:spcPts val="24"/>
        </a:spcBef>
        <a:buClr>
          <a:schemeClr val="accent1"/>
        </a:buClr>
        <a:buFont typeface="Arial" pitchFamily="34" charset="0"/>
        <a:buChar char="•"/>
        <a:defRPr sz="2000" b="0" kern="1200">
          <a:solidFill>
            <a:schemeClr val="tx1"/>
          </a:solidFill>
          <a:latin typeface="Arial" pitchFamily="34" charset="0"/>
          <a:ea typeface="+mn-ea"/>
          <a:cs typeface="Arial" pitchFamily="34" charset="0"/>
        </a:defRPr>
      </a:lvl4pPr>
      <a:lvl5pPr marL="2057400" indent="-228600" algn="l" defTabSz="914400" rtl="0" eaLnBrk="1" latinLnBrk="0" hangingPunct="1">
        <a:spcBef>
          <a:spcPts val="24"/>
        </a:spcBef>
        <a:buFont typeface="Wingdings" pitchFamily="2" charset="2"/>
        <a:buChar char="§"/>
        <a:defRPr sz="2000" b="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4" name="Picture 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5779"/>
            <a:ext cx="8229600" cy="1400469"/>
          </a:xfrm>
          <a:prstGeom prst="rect">
            <a:avLst/>
          </a:prstGeom>
        </p:spPr>
        <p:txBody>
          <a:bodyPr vert="horz" lIns="91440" tIns="45720" rIns="91440" bIns="45720" rtlCol="0" anchor="b"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371856" y="6322187"/>
            <a:ext cx="664464"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FA8406-D672-4E03-9ABF-F4A7E3A351AA}"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011193879"/>
      </p:ext>
    </p:extLst>
  </p:cSld>
  <p:clrMap bg1="dk1" tx1="lt1" bg2="dk2" tx2="lt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Lst>
  <p:hf hdr="0" ftr="0" dt="0"/>
  <p:txStyles>
    <p:titleStyle>
      <a:lvl1pPr algn="l" defTabSz="914400" rtl="0" eaLnBrk="1" latinLnBrk="0" hangingPunct="1">
        <a:spcBef>
          <a:spcPct val="0"/>
        </a:spcBef>
        <a:buNone/>
        <a:defRPr sz="3200" b="1" kern="1200">
          <a:solidFill>
            <a:schemeClr val="accent1"/>
          </a:solidFill>
          <a:latin typeface="Arial" pitchFamily="34" charset="0"/>
          <a:ea typeface="+mj-ea"/>
          <a:cs typeface="Arial" pitchFamily="34" charset="0"/>
        </a:defRPr>
      </a:lvl1pPr>
    </p:titleStyle>
    <p:bodyStyle>
      <a:lvl1pPr marL="342900" indent="-342900" algn="l" defTabSz="914400" rtl="0" eaLnBrk="1" latinLnBrk="0" hangingPunct="1">
        <a:spcBef>
          <a:spcPts val="3000"/>
        </a:spcBef>
        <a:buFontTx/>
        <a:buBlip>
          <a:blip r:embed="rId7"/>
        </a:buBlip>
        <a:defRPr sz="2200" b="1" kern="1200">
          <a:solidFill>
            <a:schemeClr val="tx1"/>
          </a:solidFill>
          <a:latin typeface="Arial" pitchFamily="34" charset="0"/>
          <a:ea typeface="+mn-ea"/>
          <a:cs typeface="Arial" pitchFamily="34" charset="0"/>
        </a:defRPr>
      </a:lvl1pPr>
      <a:lvl2pPr marL="742950" indent="-285750" algn="l" defTabSz="914400" rtl="0" eaLnBrk="1" latinLnBrk="0" hangingPunct="1">
        <a:spcBef>
          <a:spcPts val="24"/>
        </a:spcBef>
        <a:buClr>
          <a:schemeClr val="accent1"/>
        </a:buClr>
        <a:buFont typeface="Arial" pitchFamily="34" charset="0"/>
        <a:buChar char="»"/>
        <a:defRPr sz="2000" b="0" kern="1200">
          <a:solidFill>
            <a:schemeClr val="tx1"/>
          </a:solidFill>
          <a:latin typeface="Arial" pitchFamily="34" charset="0"/>
          <a:ea typeface="+mn-ea"/>
          <a:cs typeface="Arial" pitchFamily="34" charset="0"/>
        </a:defRPr>
      </a:lvl2pPr>
      <a:lvl3pPr marL="1143000" indent="-228600" algn="l" defTabSz="914400" rtl="0" eaLnBrk="1" latinLnBrk="0" hangingPunct="1">
        <a:spcBef>
          <a:spcPts val="24"/>
        </a:spcBef>
        <a:buClr>
          <a:schemeClr val="accent1">
            <a:lumMod val="50000"/>
          </a:schemeClr>
        </a:buClr>
        <a:buFont typeface="Arial" pitchFamily="34" charset="0"/>
        <a:buChar char="–"/>
        <a:defRPr sz="1800" b="0" kern="1200">
          <a:solidFill>
            <a:schemeClr val="tx1"/>
          </a:solidFill>
          <a:latin typeface="Arial" pitchFamily="34" charset="0"/>
          <a:ea typeface="+mn-ea"/>
          <a:cs typeface="Arial" pitchFamily="34" charset="0"/>
        </a:defRPr>
      </a:lvl3pPr>
      <a:lvl4pPr marL="1600200" indent="-228600" algn="l" defTabSz="914400" rtl="0" eaLnBrk="1" latinLnBrk="0" hangingPunct="1">
        <a:spcBef>
          <a:spcPts val="24"/>
        </a:spcBef>
        <a:buClr>
          <a:schemeClr val="accent1"/>
        </a:buClr>
        <a:buFont typeface="Arial" pitchFamily="34" charset="0"/>
        <a:buChar char="•"/>
        <a:defRPr sz="2000" b="0" kern="1200">
          <a:solidFill>
            <a:schemeClr val="tx1"/>
          </a:solidFill>
          <a:latin typeface="Arial" pitchFamily="34" charset="0"/>
          <a:ea typeface="+mn-ea"/>
          <a:cs typeface="Arial" pitchFamily="34" charset="0"/>
        </a:defRPr>
      </a:lvl4pPr>
      <a:lvl5pPr marL="2057400" indent="-228600" algn="l" defTabSz="914400" rtl="0" eaLnBrk="1" latinLnBrk="0" hangingPunct="1">
        <a:spcBef>
          <a:spcPts val="24"/>
        </a:spcBef>
        <a:buFont typeface="Wingdings" pitchFamily="2" charset="2"/>
        <a:buChar char="§"/>
        <a:defRPr sz="2000" b="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4" name="Picture 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5779"/>
            <a:ext cx="8229600" cy="1400469"/>
          </a:xfrm>
          <a:prstGeom prst="rect">
            <a:avLst/>
          </a:prstGeom>
        </p:spPr>
        <p:txBody>
          <a:bodyPr vert="horz" lIns="91440" tIns="45720" rIns="91440" bIns="45720" rtlCol="0" anchor="b"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371856" y="6322187"/>
            <a:ext cx="664464"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FA8406-D672-4E03-9ABF-F4A7E3A351AA}"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3250886651"/>
      </p:ext>
    </p:extLst>
  </p:cSld>
  <p:clrMap bg1="dk1" tx1="lt1" bg2="dk2" tx2="lt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Lst>
  <p:hf hdr="0" ftr="0" dt="0"/>
  <p:txStyles>
    <p:titleStyle>
      <a:lvl1pPr algn="l" defTabSz="914400" rtl="0" eaLnBrk="1" latinLnBrk="0" hangingPunct="1">
        <a:spcBef>
          <a:spcPct val="0"/>
        </a:spcBef>
        <a:buNone/>
        <a:defRPr sz="3200" b="1" kern="1200">
          <a:solidFill>
            <a:schemeClr val="accent1"/>
          </a:solidFill>
          <a:latin typeface="Arial" pitchFamily="34" charset="0"/>
          <a:ea typeface="+mj-ea"/>
          <a:cs typeface="Arial" pitchFamily="34" charset="0"/>
        </a:defRPr>
      </a:lvl1pPr>
    </p:titleStyle>
    <p:bodyStyle>
      <a:lvl1pPr marL="342900" indent="-342900" algn="l" defTabSz="914400" rtl="0" eaLnBrk="1" latinLnBrk="0" hangingPunct="1">
        <a:spcBef>
          <a:spcPts val="3000"/>
        </a:spcBef>
        <a:buFontTx/>
        <a:buBlip>
          <a:blip r:embed="rId7"/>
        </a:buBlip>
        <a:defRPr sz="2200" b="1" kern="1200">
          <a:solidFill>
            <a:schemeClr val="tx1"/>
          </a:solidFill>
          <a:latin typeface="Arial" pitchFamily="34" charset="0"/>
          <a:ea typeface="+mn-ea"/>
          <a:cs typeface="Arial" pitchFamily="34" charset="0"/>
        </a:defRPr>
      </a:lvl1pPr>
      <a:lvl2pPr marL="742950" indent="-285750" algn="l" defTabSz="914400" rtl="0" eaLnBrk="1" latinLnBrk="0" hangingPunct="1">
        <a:spcBef>
          <a:spcPts val="24"/>
        </a:spcBef>
        <a:buClr>
          <a:schemeClr val="accent1"/>
        </a:buClr>
        <a:buFont typeface="Arial" pitchFamily="34" charset="0"/>
        <a:buChar char="»"/>
        <a:defRPr sz="2000" b="0" kern="1200">
          <a:solidFill>
            <a:schemeClr val="tx1"/>
          </a:solidFill>
          <a:latin typeface="Arial" pitchFamily="34" charset="0"/>
          <a:ea typeface="+mn-ea"/>
          <a:cs typeface="Arial" pitchFamily="34" charset="0"/>
        </a:defRPr>
      </a:lvl2pPr>
      <a:lvl3pPr marL="1143000" indent="-228600" algn="l" defTabSz="914400" rtl="0" eaLnBrk="1" latinLnBrk="0" hangingPunct="1">
        <a:spcBef>
          <a:spcPts val="24"/>
        </a:spcBef>
        <a:buClr>
          <a:schemeClr val="accent1">
            <a:lumMod val="50000"/>
          </a:schemeClr>
        </a:buClr>
        <a:buFont typeface="Arial" pitchFamily="34" charset="0"/>
        <a:buChar char="–"/>
        <a:defRPr sz="1800" b="0" kern="1200">
          <a:solidFill>
            <a:schemeClr val="tx1"/>
          </a:solidFill>
          <a:latin typeface="Arial" pitchFamily="34" charset="0"/>
          <a:ea typeface="+mn-ea"/>
          <a:cs typeface="Arial" pitchFamily="34" charset="0"/>
        </a:defRPr>
      </a:lvl3pPr>
      <a:lvl4pPr marL="1600200" indent="-228600" algn="l" defTabSz="914400" rtl="0" eaLnBrk="1" latinLnBrk="0" hangingPunct="1">
        <a:spcBef>
          <a:spcPts val="24"/>
        </a:spcBef>
        <a:buClr>
          <a:schemeClr val="accent1"/>
        </a:buClr>
        <a:buFont typeface="Arial" pitchFamily="34" charset="0"/>
        <a:buChar char="•"/>
        <a:defRPr sz="2000" b="0" kern="1200">
          <a:solidFill>
            <a:schemeClr val="tx1"/>
          </a:solidFill>
          <a:latin typeface="Arial" pitchFamily="34" charset="0"/>
          <a:ea typeface="+mn-ea"/>
          <a:cs typeface="Arial" pitchFamily="34" charset="0"/>
        </a:defRPr>
      </a:lvl4pPr>
      <a:lvl5pPr marL="2057400" indent="-228600" algn="l" defTabSz="914400" rtl="0" eaLnBrk="1" latinLnBrk="0" hangingPunct="1">
        <a:spcBef>
          <a:spcPts val="24"/>
        </a:spcBef>
        <a:buFont typeface="Wingdings" pitchFamily="2" charset="2"/>
        <a:buChar char="§"/>
        <a:defRPr sz="2000" b="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4" name="Picture 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5779"/>
            <a:ext cx="8229600" cy="1400469"/>
          </a:xfrm>
          <a:prstGeom prst="rect">
            <a:avLst/>
          </a:prstGeom>
        </p:spPr>
        <p:txBody>
          <a:bodyPr vert="horz" lIns="91440" tIns="45720" rIns="91440" bIns="45720" rtlCol="0" anchor="b"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371856" y="6322187"/>
            <a:ext cx="664464"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FA8406-D672-4E03-9ABF-F4A7E3A351AA}"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2330303002"/>
      </p:ext>
    </p:extLst>
  </p:cSld>
  <p:clrMap bg1="dk1" tx1="lt1" bg2="dk2" tx2="lt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Lst>
  <p:hf hdr="0" ftr="0" dt="0"/>
  <p:txStyles>
    <p:titleStyle>
      <a:lvl1pPr algn="l" defTabSz="914400" rtl="0" eaLnBrk="1" latinLnBrk="0" hangingPunct="1">
        <a:spcBef>
          <a:spcPct val="0"/>
        </a:spcBef>
        <a:buNone/>
        <a:defRPr sz="3200" b="1" kern="1200">
          <a:solidFill>
            <a:schemeClr val="accent1"/>
          </a:solidFill>
          <a:latin typeface="Arial" pitchFamily="34" charset="0"/>
          <a:ea typeface="+mj-ea"/>
          <a:cs typeface="Arial" pitchFamily="34" charset="0"/>
        </a:defRPr>
      </a:lvl1pPr>
    </p:titleStyle>
    <p:bodyStyle>
      <a:lvl1pPr marL="342900" indent="-342900" algn="l" defTabSz="914400" rtl="0" eaLnBrk="1" latinLnBrk="0" hangingPunct="1">
        <a:spcBef>
          <a:spcPts val="3000"/>
        </a:spcBef>
        <a:buFontTx/>
        <a:buBlip>
          <a:blip r:embed="rId7"/>
        </a:buBlip>
        <a:defRPr sz="2200" b="1" kern="1200">
          <a:solidFill>
            <a:schemeClr val="tx1"/>
          </a:solidFill>
          <a:latin typeface="Arial" pitchFamily="34" charset="0"/>
          <a:ea typeface="+mn-ea"/>
          <a:cs typeface="Arial" pitchFamily="34" charset="0"/>
        </a:defRPr>
      </a:lvl1pPr>
      <a:lvl2pPr marL="742950" indent="-285750" algn="l" defTabSz="914400" rtl="0" eaLnBrk="1" latinLnBrk="0" hangingPunct="1">
        <a:spcBef>
          <a:spcPts val="24"/>
        </a:spcBef>
        <a:buClr>
          <a:schemeClr val="accent1"/>
        </a:buClr>
        <a:buFont typeface="Arial" pitchFamily="34" charset="0"/>
        <a:buChar char="»"/>
        <a:defRPr sz="2000" b="0" kern="1200">
          <a:solidFill>
            <a:schemeClr val="tx1"/>
          </a:solidFill>
          <a:latin typeface="Arial" pitchFamily="34" charset="0"/>
          <a:ea typeface="+mn-ea"/>
          <a:cs typeface="Arial" pitchFamily="34" charset="0"/>
        </a:defRPr>
      </a:lvl2pPr>
      <a:lvl3pPr marL="1143000" indent="-228600" algn="l" defTabSz="914400" rtl="0" eaLnBrk="1" latinLnBrk="0" hangingPunct="1">
        <a:spcBef>
          <a:spcPts val="24"/>
        </a:spcBef>
        <a:buClr>
          <a:schemeClr val="accent1">
            <a:lumMod val="50000"/>
          </a:schemeClr>
        </a:buClr>
        <a:buFont typeface="Arial" pitchFamily="34" charset="0"/>
        <a:buChar char="–"/>
        <a:defRPr sz="1800" b="0" kern="1200">
          <a:solidFill>
            <a:schemeClr val="tx1"/>
          </a:solidFill>
          <a:latin typeface="Arial" pitchFamily="34" charset="0"/>
          <a:ea typeface="+mn-ea"/>
          <a:cs typeface="Arial" pitchFamily="34" charset="0"/>
        </a:defRPr>
      </a:lvl3pPr>
      <a:lvl4pPr marL="1600200" indent="-228600" algn="l" defTabSz="914400" rtl="0" eaLnBrk="1" latinLnBrk="0" hangingPunct="1">
        <a:spcBef>
          <a:spcPts val="24"/>
        </a:spcBef>
        <a:buClr>
          <a:schemeClr val="accent1"/>
        </a:buClr>
        <a:buFont typeface="Arial" pitchFamily="34" charset="0"/>
        <a:buChar char="•"/>
        <a:defRPr sz="2000" b="0" kern="1200">
          <a:solidFill>
            <a:schemeClr val="tx1"/>
          </a:solidFill>
          <a:latin typeface="Arial" pitchFamily="34" charset="0"/>
          <a:ea typeface="+mn-ea"/>
          <a:cs typeface="Arial" pitchFamily="34" charset="0"/>
        </a:defRPr>
      </a:lvl4pPr>
      <a:lvl5pPr marL="2057400" indent="-228600" algn="l" defTabSz="914400" rtl="0" eaLnBrk="1" latinLnBrk="0" hangingPunct="1">
        <a:spcBef>
          <a:spcPts val="24"/>
        </a:spcBef>
        <a:buFont typeface="Wingdings" pitchFamily="2" charset="2"/>
        <a:buChar char="§"/>
        <a:defRPr sz="2000" b="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4" name="Picture 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5779"/>
            <a:ext cx="8229600" cy="1400469"/>
          </a:xfrm>
          <a:prstGeom prst="rect">
            <a:avLst/>
          </a:prstGeom>
        </p:spPr>
        <p:txBody>
          <a:bodyPr vert="horz" lIns="91440" tIns="45720" rIns="91440" bIns="45720" rtlCol="0" anchor="b"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371856" y="6322187"/>
            <a:ext cx="664464"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FA8406-D672-4E03-9ABF-F4A7E3A351AA}"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3271159520"/>
      </p:ext>
    </p:extLst>
  </p:cSld>
  <p:clrMap bg1="dk1" tx1="lt1" bg2="dk2" tx2="lt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Lst>
  <p:hf hdr="0" ftr="0" dt="0"/>
  <p:txStyles>
    <p:titleStyle>
      <a:lvl1pPr algn="l" defTabSz="914400" rtl="0" eaLnBrk="1" latinLnBrk="0" hangingPunct="1">
        <a:spcBef>
          <a:spcPct val="0"/>
        </a:spcBef>
        <a:buNone/>
        <a:defRPr sz="3200" b="1" kern="1200">
          <a:solidFill>
            <a:schemeClr val="accent1"/>
          </a:solidFill>
          <a:latin typeface="Arial" pitchFamily="34" charset="0"/>
          <a:ea typeface="+mj-ea"/>
          <a:cs typeface="Arial" pitchFamily="34" charset="0"/>
        </a:defRPr>
      </a:lvl1pPr>
    </p:titleStyle>
    <p:bodyStyle>
      <a:lvl1pPr marL="342900" indent="-342900" algn="l" defTabSz="914400" rtl="0" eaLnBrk="1" latinLnBrk="0" hangingPunct="1">
        <a:spcBef>
          <a:spcPts val="3000"/>
        </a:spcBef>
        <a:buFontTx/>
        <a:buBlip>
          <a:blip r:embed="rId7"/>
        </a:buBlip>
        <a:defRPr sz="2200" b="1" kern="1200">
          <a:solidFill>
            <a:schemeClr val="tx1"/>
          </a:solidFill>
          <a:latin typeface="Arial" pitchFamily="34" charset="0"/>
          <a:ea typeface="+mn-ea"/>
          <a:cs typeface="Arial" pitchFamily="34" charset="0"/>
        </a:defRPr>
      </a:lvl1pPr>
      <a:lvl2pPr marL="742950" indent="-285750" algn="l" defTabSz="914400" rtl="0" eaLnBrk="1" latinLnBrk="0" hangingPunct="1">
        <a:spcBef>
          <a:spcPts val="24"/>
        </a:spcBef>
        <a:buClr>
          <a:schemeClr val="accent1"/>
        </a:buClr>
        <a:buFont typeface="Arial" pitchFamily="34" charset="0"/>
        <a:buChar char="»"/>
        <a:defRPr sz="2000" b="0" kern="1200">
          <a:solidFill>
            <a:schemeClr val="tx1"/>
          </a:solidFill>
          <a:latin typeface="Arial" pitchFamily="34" charset="0"/>
          <a:ea typeface="+mn-ea"/>
          <a:cs typeface="Arial" pitchFamily="34" charset="0"/>
        </a:defRPr>
      </a:lvl2pPr>
      <a:lvl3pPr marL="1143000" indent="-228600" algn="l" defTabSz="914400" rtl="0" eaLnBrk="1" latinLnBrk="0" hangingPunct="1">
        <a:spcBef>
          <a:spcPts val="24"/>
        </a:spcBef>
        <a:buClr>
          <a:schemeClr val="accent1">
            <a:lumMod val="50000"/>
          </a:schemeClr>
        </a:buClr>
        <a:buFont typeface="Arial" pitchFamily="34" charset="0"/>
        <a:buChar char="–"/>
        <a:defRPr sz="1800" b="0" kern="1200">
          <a:solidFill>
            <a:schemeClr val="tx1"/>
          </a:solidFill>
          <a:latin typeface="Arial" pitchFamily="34" charset="0"/>
          <a:ea typeface="+mn-ea"/>
          <a:cs typeface="Arial" pitchFamily="34" charset="0"/>
        </a:defRPr>
      </a:lvl3pPr>
      <a:lvl4pPr marL="1600200" indent="-228600" algn="l" defTabSz="914400" rtl="0" eaLnBrk="1" latinLnBrk="0" hangingPunct="1">
        <a:spcBef>
          <a:spcPts val="24"/>
        </a:spcBef>
        <a:buClr>
          <a:schemeClr val="accent1"/>
        </a:buClr>
        <a:buFont typeface="Arial" pitchFamily="34" charset="0"/>
        <a:buChar char="•"/>
        <a:defRPr sz="2000" b="0" kern="1200">
          <a:solidFill>
            <a:schemeClr val="tx1"/>
          </a:solidFill>
          <a:latin typeface="Arial" pitchFamily="34" charset="0"/>
          <a:ea typeface="+mn-ea"/>
          <a:cs typeface="Arial" pitchFamily="34" charset="0"/>
        </a:defRPr>
      </a:lvl4pPr>
      <a:lvl5pPr marL="2057400" indent="-228600" algn="l" defTabSz="914400" rtl="0" eaLnBrk="1" latinLnBrk="0" hangingPunct="1">
        <a:spcBef>
          <a:spcPts val="24"/>
        </a:spcBef>
        <a:buFont typeface="Wingdings" pitchFamily="2" charset="2"/>
        <a:buChar char="§"/>
        <a:defRPr sz="2000" b="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4" name="Picture 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5779"/>
            <a:ext cx="8229600" cy="1400469"/>
          </a:xfrm>
          <a:prstGeom prst="rect">
            <a:avLst/>
          </a:prstGeom>
        </p:spPr>
        <p:txBody>
          <a:bodyPr vert="horz" lIns="91440" tIns="45720" rIns="91440" bIns="45720" rtlCol="0" anchor="b"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371856" y="6322187"/>
            <a:ext cx="664464"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FA8406-D672-4E03-9ABF-F4A7E3A351AA}"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968988713"/>
      </p:ext>
    </p:extLst>
  </p:cSld>
  <p:clrMap bg1="dk1" tx1="lt1" bg2="dk2" tx2="lt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Lst>
  <p:hf hdr="0" ftr="0" dt="0"/>
  <p:txStyles>
    <p:titleStyle>
      <a:lvl1pPr algn="l" defTabSz="914400" rtl="0" eaLnBrk="1" latinLnBrk="0" hangingPunct="1">
        <a:spcBef>
          <a:spcPct val="0"/>
        </a:spcBef>
        <a:buNone/>
        <a:defRPr sz="3200" b="1" kern="1200">
          <a:solidFill>
            <a:schemeClr val="accent1"/>
          </a:solidFill>
          <a:latin typeface="Arial" pitchFamily="34" charset="0"/>
          <a:ea typeface="+mj-ea"/>
          <a:cs typeface="Arial" pitchFamily="34" charset="0"/>
        </a:defRPr>
      </a:lvl1pPr>
    </p:titleStyle>
    <p:bodyStyle>
      <a:lvl1pPr marL="342900" indent="-342900" algn="l" defTabSz="914400" rtl="0" eaLnBrk="1" latinLnBrk="0" hangingPunct="1">
        <a:spcBef>
          <a:spcPts val="3000"/>
        </a:spcBef>
        <a:buFontTx/>
        <a:buBlip>
          <a:blip r:embed="rId7"/>
        </a:buBlip>
        <a:defRPr sz="2200" b="1" kern="1200">
          <a:solidFill>
            <a:schemeClr val="tx1"/>
          </a:solidFill>
          <a:latin typeface="Arial" pitchFamily="34" charset="0"/>
          <a:ea typeface="+mn-ea"/>
          <a:cs typeface="Arial" pitchFamily="34" charset="0"/>
        </a:defRPr>
      </a:lvl1pPr>
      <a:lvl2pPr marL="742950" indent="-285750" algn="l" defTabSz="914400" rtl="0" eaLnBrk="1" latinLnBrk="0" hangingPunct="1">
        <a:spcBef>
          <a:spcPts val="24"/>
        </a:spcBef>
        <a:buClr>
          <a:schemeClr val="accent1"/>
        </a:buClr>
        <a:buFont typeface="Arial" pitchFamily="34" charset="0"/>
        <a:buChar char="»"/>
        <a:defRPr sz="2000" b="0" kern="1200">
          <a:solidFill>
            <a:schemeClr val="tx1"/>
          </a:solidFill>
          <a:latin typeface="Arial" pitchFamily="34" charset="0"/>
          <a:ea typeface="+mn-ea"/>
          <a:cs typeface="Arial" pitchFamily="34" charset="0"/>
        </a:defRPr>
      </a:lvl2pPr>
      <a:lvl3pPr marL="1143000" indent="-228600" algn="l" defTabSz="914400" rtl="0" eaLnBrk="1" latinLnBrk="0" hangingPunct="1">
        <a:spcBef>
          <a:spcPts val="24"/>
        </a:spcBef>
        <a:buClr>
          <a:schemeClr val="accent1">
            <a:lumMod val="50000"/>
          </a:schemeClr>
        </a:buClr>
        <a:buFont typeface="Arial" pitchFamily="34" charset="0"/>
        <a:buChar char="–"/>
        <a:defRPr sz="1800" b="0" kern="1200">
          <a:solidFill>
            <a:schemeClr val="tx1"/>
          </a:solidFill>
          <a:latin typeface="Arial" pitchFamily="34" charset="0"/>
          <a:ea typeface="+mn-ea"/>
          <a:cs typeface="Arial" pitchFamily="34" charset="0"/>
        </a:defRPr>
      </a:lvl3pPr>
      <a:lvl4pPr marL="1600200" indent="-228600" algn="l" defTabSz="914400" rtl="0" eaLnBrk="1" latinLnBrk="0" hangingPunct="1">
        <a:spcBef>
          <a:spcPts val="24"/>
        </a:spcBef>
        <a:buClr>
          <a:schemeClr val="accent1"/>
        </a:buClr>
        <a:buFont typeface="Arial" pitchFamily="34" charset="0"/>
        <a:buChar char="•"/>
        <a:defRPr sz="2000" b="0" kern="1200">
          <a:solidFill>
            <a:schemeClr val="tx1"/>
          </a:solidFill>
          <a:latin typeface="Arial" pitchFamily="34" charset="0"/>
          <a:ea typeface="+mn-ea"/>
          <a:cs typeface="Arial" pitchFamily="34" charset="0"/>
        </a:defRPr>
      </a:lvl4pPr>
      <a:lvl5pPr marL="2057400" indent="-228600" algn="l" defTabSz="914400" rtl="0" eaLnBrk="1" latinLnBrk="0" hangingPunct="1">
        <a:spcBef>
          <a:spcPts val="24"/>
        </a:spcBef>
        <a:buFont typeface="Wingdings" pitchFamily="2" charset="2"/>
        <a:buChar char="§"/>
        <a:defRPr sz="2000" b="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4" name="Picture 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5779"/>
            <a:ext cx="8229600" cy="1400469"/>
          </a:xfrm>
          <a:prstGeom prst="rect">
            <a:avLst/>
          </a:prstGeom>
        </p:spPr>
        <p:txBody>
          <a:bodyPr vert="horz" lIns="91440" tIns="45720" rIns="91440" bIns="45720" rtlCol="0" anchor="b"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371856" y="6322187"/>
            <a:ext cx="664464"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FA8406-D672-4E03-9ABF-F4A7E3A351AA}"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2776533588"/>
      </p:ext>
    </p:extLst>
  </p:cSld>
  <p:clrMap bg1="dk1" tx1="lt1" bg2="dk2" tx2="lt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Lst>
  <p:hf hdr="0" ftr="0" dt="0"/>
  <p:txStyles>
    <p:titleStyle>
      <a:lvl1pPr algn="l" defTabSz="914400" rtl="0" eaLnBrk="1" latinLnBrk="0" hangingPunct="1">
        <a:spcBef>
          <a:spcPct val="0"/>
        </a:spcBef>
        <a:buNone/>
        <a:defRPr sz="3200" b="1" kern="1200">
          <a:solidFill>
            <a:schemeClr val="accent1"/>
          </a:solidFill>
          <a:latin typeface="Arial" pitchFamily="34" charset="0"/>
          <a:ea typeface="+mj-ea"/>
          <a:cs typeface="Arial" pitchFamily="34" charset="0"/>
        </a:defRPr>
      </a:lvl1pPr>
    </p:titleStyle>
    <p:bodyStyle>
      <a:lvl1pPr marL="342900" indent="-342900" algn="l" defTabSz="914400" rtl="0" eaLnBrk="1" latinLnBrk="0" hangingPunct="1">
        <a:spcBef>
          <a:spcPts val="3000"/>
        </a:spcBef>
        <a:buFontTx/>
        <a:buBlip>
          <a:blip r:embed="rId7"/>
        </a:buBlip>
        <a:defRPr sz="2200" b="1" kern="1200">
          <a:solidFill>
            <a:schemeClr val="tx1"/>
          </a:solidFill>
          <a:latin typeface="Arial" pitchFamily="34" charset="0"/>
          <a:ea typeface="+mn-ea"/>
          <a:cs typeface="Arial" pitchFamily="34" charset="0"/>
        </a:defRPr>
      </a:lvl1pPr>
      <a:lvl2pPr marL="742950" indent="-285750" algn="l" defTabSz="914400" rtl="0" eaLnBrk="1" latinLnBrk="0" hangingPunct="1">
        <a:spcBef>
          <a:spcPts val="24"/>
        </a:spcBef>
        <a:buClr>
          <a:schemeClr val="accent1"/>
        </a:buClr>
        <a:buFont typeface="Arial" pitchFamily="34" charset="0"/>
        <a:buChar char="»"/>
        <a:defRPr sz="2000" b="0" kern="1200">
          <a:solidFill>
            <a:schemeClr val="tx1"/>
          </a:solidFill>
          <a:latin typeface="Arial" pitchFamily="34" charset="0"/>
          <a:ea typeface="+mn-ea"/>
          <a:cs typeface="Arial" pitchFamily="34" charset="0"/>
        </a:defRPr>
      </a:lvl2pPr>
      <a:lvl3pPr marL="1143000" indent="-228600" algn="l" defTabSz="914400" rtl="0" eaLnBrk="1" latinLnBrk="0" hangingPunct="1">
        <a:spcBef>
          <a:spcPts val="24"/>
        </a:spcBef>
        <a:buClr>
          <a:schemeClr val="accent1">
            <a:lumMod val="50000"/>
          </a:schemeClr>
        </a:buClr>
        <a:buFont typeface="Arial" pitchFamily="34" charset="0"/>
        <a:buChar char="–"/>
        <a:defRPr sz="1800" b="0" kern="1200">
          <a:solidFill>
            <a:schemeClr val="tx1"/>
          </a:solidFill>
          <a:latin typeface="Arial" pitchFamily="34" charset="0"/>
          <a:ea typeface="+mn-ea"/>
          <a:cs typeface="Arial" pitchFamily="34" charset="0"/>
        </a:defRPr>
      </a:lvl3pPr>
      <a:lvl4pPr marL="1600200" indent="-228600" algn="l" defTabSz="914400" rtl="0" eaLnBrk="1" latinLnBrk="0" hangingPunct="1">
        <a:spcBef>
          <a:spcPts val="24"/>
        </a:spcBef>
        <a:buClr>
          <a:schemeClr val="accent1"/>
        </a:buClr>
        <a:buFont typeface="Arial" pitchFamily="34" charset="0"/>
        <a:buChar char="•"/>
        <a:defRPr sz="2000" b="0" kern="1200">
          <a:solidFill>
            <a:schemeClr val="tx1"/>
          </a:solidFill>
          <a:latin typeface="Arial" pitchFamily="34" charset="0"/>
          <a:ea typeface="+mn-ea"/>
          <a:cs typeface="Arial" pitchFamily="34" charset="0"/>
        </a:defRPr>
      </a:lvl4pPr>
      <a:lvl5pPr marL="2057400" indent="-228600" algn="l" defTabSz="914400" rtl="0" eaLnBrk="1" latinLnBrk="0" hangingPunct="1">
        <a:spcBef>
          <a:spcPts val="24"/>
        </a:spcBef>
        <a:buFont typeface="Wingdings" pitchFamily="2" charset="2"/>
        <a:buChar char="§"/>
        <a:defRPr sz="2000" b="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5779"/>
            <a:ext cx="8229600" cy="1400469"/>
          </a:xfrm>
          <a:prstGeom prst="rect">
            <a:avLst/>
          </a:prstGeom>
        </p:spPr>
        <p:txBody>
          <a:bodyPr vert="horz" lIns="91440" tIns="45720" rIns="91440" bIns="45720" rtlCol="0" anchor="b"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371856" y="6322187"/>
            <a:ext cx="664464"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FA8406-D672-4E03-9ABF-F4A7E3A351AA}" type="slidenum">
              <a:rPr lang="en-US" smtClean="0"/>
              <a:pPr/>
              <a:t>‹#›</a:t>
            </a:fld>
            <a:endParaRPr lang="en-US" dirty="0"/>
          </a:p>
        </p:txBody>
      </p:sp>
    </p:spTree>
    <p:extLst>
      <p:ext uri="{BB962C8B-B14F-4D97-AF65-F5344CB8AC3E}">
        <p14:creationId xmlns:p14="http://schemas.microsoft.com/office/powerpoint/2010/main" val="3660549984"/>
      </p:ext>
    </p:extLst>
  </p:cSld>
  <p:clrMap bg1="dk1" tx1="lt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Lst>
  <p:hf hdr="0" ftr="0" dt="0"/>
  <p:txStyles>
    <p:titleStyle>
      <a:lvl1pPr algn="l" defTabSz="914400" rtl="0" eaLnBrk="1" latinLnBrk="0" hangingPunct="1">
        <a:spcBef>
          <a:spcPct val="0"/>
        </a:spcBef>
        <a:buNone/>
        <a:defRPr sz="3200" b="1" kern="1200">
          <a:solidFill>
            <a:schemeClr val="accent1"/>
          </a:solidFill>
          <a:latin typeface="Arial" pitchFamily="34" charset="0"/>
          <a:ea typeface="+mj-ea"/>
          <a:cs typeface="Arial" pitchFamily="34" charset="0"/>
        </a:defRPr>
      </a:lvl1pPr>
    </p:titleStyle>
    <p:bodyStyle>
      <a:lvl1pPr marL="342900" indent="-342900" algn="l" defTabSz="914400" rtl="0" eaLnBrk="1" latinLnBrk="0" hangingPunct="1">
        <a:spcBef>
          <a:spcPts val="3000"/>
        </a:spcBef>
        <a:buFontTx/>
        <a:buBlip>
          <a:blip r:embed="rId7"/>
        </a:buBlip>
        <a:defRPr sz="2200" b="1" kern="1200">
          <a:solidFill>
            <a:schemeClr val="tx1"/>
          </a:solidFill>
          <a:latin typeface="Arial" pitchFamily="34" charset="0"/>
          <a:ea typeface="+mn-ea"/>
          <a:cs typeface="Arial" pitchFamily="34" charset="0"/>
        </a:defRPr>
      </a:lvl1pPr>
      <a:lvl2pPr marL="742950" indent="-285750" algn="l" defTabSz="914400" rtl="0" eaLnBrk="1" latinLnBrk="0" hangingPunct="1">
        <a:spcBef>
          <a:spcPts val="24"/>
        </a:spcBef>
        <a:buClr>
          <a:schemeClr val="accent1"/>
        </a:buClr>
        <a:buFont typeface="Arial" pitchFamily="34" charset="0"/>
        <a:buChar char="»"/>
        <a:defRPr sz="2000" b="0" kern="1200">
          <a:solidFill>
            <a:schemeClr val="tx1"/>
          </a:solidFill>
          <a:latin typeface="Arial" pitchFamily="34" charset="0"/>
          <a:ea typeface="+mn-ea"/>
          <a:cs typeface="Arial" pitchFamily="34" charset="0"/>
        </a:defRPr>
      </a:lvl2pPr>
      <a:lvl3pPr marL="1143000" indent="-228600" algn="l" defTabSz="914400" rtl="0" eaLnBrk="1" latinLnBrk="0" hangingPunct="1">
        <a:spcBef>
          <a:spcPts val="24"/>
        </a:spcBef>
        <a:buClr>
          <a:schemeClr val="accent1">
            <a:lumMod val="50000"/>
          </a:schemeClr>
        </a:buClr>
        <a:buFont typeface="Arial" pitchFamily="34" charset="0"/>
        <a:buChar char="–"/>
        <a:defRPr sz="1800" b="0" kern="1200">
          <a:solidFill>
            <a:schemeClr val="tx1"/>
          </a:solidFill>
          <a:latin typeface="Arial" pitchFamily="34" charset="0"/>
          <a:ea typeface="+mn-ea"/>
          <a:cs typeface="Arial" pitchFamily="34" charset="0"/>
        </a:defRPr>
      </a:lvl3pPr>
      <a:lvl4pPr marL="1600200" indent="-228600" algn="l" defTabSz="914400" rtl="0" eaLnBrk="1" latinLnBrk="0" hangingPunct="1">
        <a:spcBef>
          <a:spcPts val="24"/>
        </a:spcBef>
        <a:buClr>
          <a:schemeClr val="accent1"/>
        </a:buClr>
        <a:buFont typeface="Arial" pitchFamily="34" charset="0"/>
        <a:buChar char="•"/>
        <a:defRPr sz="2000" b="0" kern="1200">
          <a:solidFill>
            <a:schemeClr val="tx1"/>
          </a:solidFill>
          <a:latin typeface="Arial" pitchFamily="34" charset="0"/>
          <a:ea typeface="+mn-ea"/>
          <a:cs typeface="Arial" pitchFamily="34" charset="0"/>
        </a:defRPr>
      </a:lvl4pPr>
      <a:lvl5pPr marL="2057400" indent="-228600" algn="l" defTabSz="914400" rtl="0" eaLnBrk="1" latinLnBrk="0" hangingPunct="1">
        <a:spcBef>
          <a:spcPts val="24"/>
        </a:spcBef>
        <a:buFont typeface="Wingdings" pitchFamily="2" charset="2"/>
        <a:buChar char="§"/>
        <a:defRPr sz="2000" b="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4" name="Picture 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5779"/>
            <a:ext cx="8229600" cy="1400469"/>
          </a:xfrm>
          <a:prstGeom prst="rect">
            <a:avLst/>
          </a:prstGeom>
        </p:spPr>
        <p:txBody>
          <a:bodyPr vert="horz" lIns="91440" tIns="45720" rIns="91440" bIns="45720" rtlCol="0" anchor="b"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371856" y="6322187"/>
            <a:ext cx="664464"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FA8406-D672-4E03-9ABF-F4A7E3A351AA}"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259890462"/>
      </p:ext>
    </p:extLst>
  </p:cSld>
  <p:clrMap bg1="dk1" tx1="lt1" bg2="dk2" tx2="lt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Lst>
  <p:hf hdr="0" ftr="0" dt="0"/>
  <p:txStyles>
    <p:titleStyle>
      <a:lvl1pPr algn="l" defTabSz="914400" rtl="0" eaLnBrk="1" latinLnBrk="0" hangingPunct="1">
        <a:spcBef>
          <a:spcPct val="0"/>
        </a:spcBef>
        <a:buNone/>
        <a:defRPr sz="3200" b="1" kern="1200">
          <a:solidFill>
            <a:schemeClr val="accent1"/>
          </a:solidFill>
          <a:latin typeface="Arial" pitchFamily="34" charset="0"/>
          <a:ea typeface="+mj-ea"/>
          <a:cs typeface="Arial" pitchFamily="34" charset="0"/>
        </a:defRPr>
      </a:lvl1pPr>
    </p:titleStyle>
    <p:bodyStyle>
      <a:lvl1pPr marL="342900" indent="-342900" algn="l" defTabSz="914400" rtl="0" eaLnBrk="1" latinLnBrk="0" hangingPunct="1">
        <a:spcBef>
          <a:spcPts val="3000"/>
        </a:spcBef>
        <a:buFontTx/>
        <a:buBlip>
          <a:blip r:embed="rId7"/>
        </a:buBlip>
        <a:defRPr sz="2200" b="1" kern="1200">
          <a:solidFill>
            <a:schemeClr val="tx1"/>
          </a:solidFill>
          <a:latin typeface="Arial" pitchFamily="34" charset="0"/>
          <a:ea typeface="+mn-ea"/>
          <a:cs typeface="Arial" pitchFamily="34" charset="0"/>
        </a:defRPr>
      </a:lvl1pPr>
      <a:lvl2pPr marL="742950" indent="-285750" algn="l" defTabSz="914400" rtl="0" eaLnBrk="1" latinLnBrk="0" hangingPunct="1">
        <a:spcBef>
          <a:spcPts val="24"/>
        </a:spcBef>
        <a:buClr>
          <a:schemeClr val="accent1"/>
        </a:buClr>
        <a:buFont typeface="Arial" pitchFamily="34" charset="0"/>
        <a:buChar char="»"/>
        <a:defRPr sz="2000" b="0" kern="1200">
          <a:solidFill>
            <a:schemeClr val="tx1"/>
          </a:solidFill>
          <a:latin typeface="Arial" pitchFamily="34" charset="0"/>
          <a:ea typeface="+mn-ea"/>
          <a:cs typeface="Arial" pitchFamily="34" charset="0"/>
        </a:defRPr>
      </a:lvl2pPr>
      <a:lvl3pPr marL="1143000" indent="-228600" algn="l" defTabSz="914400" rtl="0" eaLnBrk="1" latinLnBrk="0" hangingPunct="1">
        <a:spcBef>
          <a:spcPts val="24"/>
        </a:spcBef>
        <a:buClr>
          <a:schemeClr val="accent1">
            <a:lumMod val="50000"/>
          </a:schemeClr>
        </a:buClr>
        <a:buFont typeface="Arial" pitchFamily="34" charset="0"/>
        <a:buChar char="–"/>
        <a:defRPr sz="1800" b="0" kern="1200">
          <a:solidFill>
            <a:schemeClr val="tx1"/>
          </a:solidFill>
          <a:latin typeface="Arial" pitchFamily="34" charset="0"/>
          <a:ea typeface="+mn-ea"/>
          <a:cs typeface="Arial" pitchFamily="34" charset="0"/>
        </a:defRPr>
      </a:lvl3pPr>
      <a:lvl4pPr marL="1600200" indent="-228600" algn="l" defTabSz="914400" rtl="0" eaLnBrk="1" latinLnBrk="0" hangingPunct="1">
        <a:spcBef>
          <a:spcPts val="24"/>
        </a:spcBef>
        <a:buClr>
          <a:schemeClr val="accent1"/>
        </a:buClr>
        <a:buFont typeface="Arial" pitchFamily="34" charset="0"/>
        <a:buChar char="•"/>
        <a:defRPr sz="2000" b="0" kern="1200">
          <a:solidFill>
            <a:schemeClr val="tx1"/>
          </a:solidFill>
          <a:latin typeface="Arial" pitchFamily="34" charset="0"/>
          <a:ea typeface="+mn-ea"/>
          <a:cs typeface="Arial" pitchFamily="34" charset="0"/>
        </a:defRPr>
      </a:lvl4pPr>
      <a:lvl5pPr marL="2057400" indent="-228600" algn="l" defTabSz="914400" rtl="0" eaLnBrk="1" latinLnBrk="0" hangingPunct="1">
        <a:spcBef>
          <a:spcPts val="24"/>
        </a:spcBef>
        <a:buFont typeface="Wingdings" pitchFamily="2" charset="2"/>
        <a:buChar char="§"/>
        <a:defRPr sz="2000" b="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4" name="Picture 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5779"/>
            <a:ext cx="8229600" cy="1400469"/>
          </a:xfrm>
          <a:prstGeom prst="rect">
            <a:avLst/>
          </a:prstGeom>
        </p:spPr>
        <p:txBody>
          <a:bodyPr vert="horz" lIns="91440" tIns="45720" rIns="91440" bIns="45720" rtlCol="0" anchor="b"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371856" y="6322187"/>
            <a:ext cx="664464"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FA8406-D672-4E03-9ABF-F4A7E3A351AA}"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2903854189"/>
      </p:ext>
    </p:extLst>
  </p:cSld>
  <p:clrMap bg1="dk1" tx1="lt1" bg2="dk2" tx2="lt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Lst>
  <p:hf hdr="0" ftr="0" dt="0"/>
  <p:txStyles>
    <p:titleStyle>
      <a:lvl1pPr algn="l" defTabSz="914400" rtl="0" eaLnBrk="1" latinLnBrk="0" hangingPunct="1">
        <a:spcBef>
          <a:spcPct val="0"/>
        </a:spcBef>
        <a:buNone/>
        <a:defRPr sz="3200" b="1" kern="1200">
          <a:solidFill>
            <a:schemeClr val="accent1"/>
          </a:solidFill>
          <a:latin typeface="Arial" pitchFamily="34" charset="0"/>
          <a:ea typeface="+mj-ea"/>
          <a:cs typeface="Arial" pitchFamily="34" charset="0"/>
        </a:defRPr>
      </a:lvl1pPr>
    </p:titleStyle>
    <p:bodyStyle>
      <a:lvl1pPr marL="342900" indent="-342900" algn="l" defTabSz="914400" rtl="0" eaLnBrk="1" latinLnBrk="0" hangingPunct="1">
        <a:spcBef>
          <a:spcPts val="3000"/>
        </a:spcBef>
        <a:buFontTx/>
        <a:buBlip>
          <a:blip r:embed="rId7"/>
        </a:buBlip>
        <a:defRPr sz="2200" b="1" kern="1200">
          <a:solidFill>
            <a:schemeClr val="tx1"/>
          </a:solidFill>
          <a:latin typeface="Arial" pitchFamily="34" charset="0"/>
          <a:ea typeface="+mn-ea"/>
          <a:cs typeface="Arial" pitchFamily="34" charset="0"/>
        </a:defRPr>
      </a:lvl1pPr>
      <a:lvl2pPr marL="742950" indent="-285750" algn="l" defTabSz="914400" rtl="0" eaLnBrk="1" latinLnBrk="0" hangingPunct="1">
        <a:spcBef>
          <a:spcPts val="24"/>
        </a:spcBef>
        <a:buClr>
          <a:schemeClr val="accent1"/>
        </a:buClr>
        <a:buFont typeface="Arial" pitchFamily="34" charset="0"/>
        <a:buChar char="»"/>
        <a:defRPr sz="2000" b="0" kern="1200">
          <a:solidFill>
            <a:schemeClr val="tx1"/>
          </a:solidFill>
          <a:latin typeface="Arial" pitchFamily="34" charset="0"/>
          <a:ea typeface="+mn-ea"/>
          <a:cs typeface="Arial" pitchFamily="34" charset="0"/>
        </a:defRPr>
      </a:lvl2pPr>
      <a:lvl3pPr marL="1143000" indent="-228600" algn="l" defTabSz="914400" rtl="0" eaLnBrk="1" latinLnBrk="0" hangingPunct="1">
        <a:spcBef>
          <a:spcPts val="24"/>
        </a:spcBef>
        <a:buClr>
          <a:schemeClr val="accent1">
            <a:lumMod val="50000"/>
          </a:schemeClr>
        </a:buClr>
        <a:buFont typeface="Arial" pitchFamily="34" charset="0"/>
        <a:buChar char="–"/>
        <a:defRPr sz="1800" b="0" kern="1200">
          <a:solidFill>
            <a:schemeClr val="tx1"/>
          </a:solidFill>
          <a:latin typeface="Arial" pitchFamily="34" charset="0"/>
          <a:ea typeface="+mn-ea"/>
          <a:cs typeface="Arial" pitchFamily="34" charset="0"/>
        </a:defRPr>
      </a:lvl3pPr>
      <a:lvl4pPr marL="1600200" indent="-228600" algn="l" defTabSz="914400" rtl="0" eaLnBrk="1" latinLnBrk="0" hangingPunct="1">
        <a:spcBef>
          <a:spcPts val="24"/>
        </a:spcBef>
        <a:buClr>
          <a:schemeClr val="accent1"/>
        </a:buClr>
        <a:buFont typeface="Arial" pitchFamily="34" charset="0"/>
        <a:buChar char="•"/>
        <a:defRPr sz="2000" b="0" kern="1200">
          <a:solidFill>
            <a:schemeClr val="tx1"/>
          </a:solidFill>
          <a:latin typeface="Arial" pitchFamily="34" charset="0"/>
          <a:ea typeface="+mn-ea"/>
          <a:cs typeface="Arial" pitchFamily="34" charset="0"/>
        </a:defRPr>
      </a:lvl4pPr>
      <a:lvl5pPr marL="2057400" indent="-228600" algn="l" defTabSz="914400" rtl="0" eaLnBrk="1" latinLnBrk="0" hangingPunct="1">
        <a:spcBef>
          <a:spcPts val="24"/>
        </a:spcBef>
        <a:buFont typeface="Wingdings" pitchFamily="2" charset="2"/>
        <a:buChar char="§"/>
        <a:defRPr sz="2000" b="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4" name="Picture 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5779"/>
            <a:ext cx="8229600" cy="1400469"/>
          </a:xfrm>
          <a:prstGeom prst="rect">
            <a:avLst/>
          </a:prstGeom>
        </p:spPr>
        <p:txBody>
          <a:bodyPr vert="horz" lIns="91440" tIns="45720" rIns="91440" bIns="45720" rtlCol="0" anchor="b"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371856" y="6322187"/>
            <a:ext cx="664464"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FA8406-D672-4E03-9ABF-F4A7E3A351AA}"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3893487319"/>
      </p:ext>
    </p:extLst>
  </p:cSld>
  <p:clrMap bg1="dk1" tx1="lt1" bg2="dk2" tx2="lt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Lst>
  <p:hf hdr="0" ftr="0" dt="0"/>
  <p:txStyles>
    <p:titleStyle>
      <a:lvl1pPr algn="l" defTabSz="914400" rtl="0" eaLnBrk="1" latinLnBrk="0" hangingPunct="1">
        <a:spcBef>
          <a:spcPct val="0"/>
        </a:spcBef>
        <a:buNone/>
        <a:defRPr sz="3200" b="1" kern="1200">
          <a:solidFill>
            <a:schemeClr val="accent1"/>
          </a:solidFill>
          <a:latin typeface="Arial" pitchFamily="34" charset="0"/>
          <a:ea typeface="+mj-ea"/>
          <a:cs typeface="Arial" pitchFamily="34" charset="0"/>
        </a:defRPr>
      </a:lvl1pPr>
    </p:titleStyle>
    <p:bodyStyle>
      <a:lvl1pPr marL="342900" indent="-342900" algn="l" defTabSz="914400" rtl="0" eaLnBrk="1" latinLnBrk="0" hangingPunct="1">
        <a:spcBef>
          <a:spcPts val="3000"/>
        </a:spcBef>
        <a:buFontTx/>
        <a:buBlip>
          <a:blip r:embed="rId7"/>
        </a:buBlip>
        <a:defRPr sz="2200" b="1" kern="1200">
          <a:solidFill>
            <a:schemeClr val="tx1"/>
          </a:solidFill>
          <a:latin typeface="Arial" pitchFamily="34" charset="0"/>
          <a:ea typeface="+mn-ea"/>
          <a:cs typeface="Arial" pitchFamily="34" charset="0"/>
        </a:defRPr>
      </a:lvl1pPr>
      <a:lvl2pPr marL="742950" indent="-285750" algn="l" defTabSz="914400" rtl="0" eaLnBrk="1" latinLnBrk="0" hangingPunct="1">
        <a:spcBef>
          <a:spcPts val="24"/>
        </a:spcBef>
        <a:buClr>
          <a:schemeClr val="accent1"/>
        </a:buClr>
        <a:buFont typeface="Arial" pitchFamily="34" charset="0"/>
        <a:buChar char="»"/>
        <a:defRPr sz="2000" b="0" kern="1200">
          <a:solidFill>
            <a:schemeClr val="tx1"/>
          </a:solidFill>
          <a:latin typeface="Arial" pitchFamily="34" charset="0"/>
          <a:ea typeface="+mn-ea"/>
          <a:cs typeface="Arial" pitchFamily="34" charset="0"/>
        </a:defRPr>
      </a:lvl2pPr>
      <a:lvl3pPr marL="1143000" indent="-228600" algn="l" defTabSz="914400" rtl="0" eaLnBrk="1" latinLnBrk="0" hangingPunct="1">
        <a:spcBef>
          <a:spcPts val="24"/>
        </a:spcBef>
        <a:buClr>
          <a:schemeClr val="accent1">
            <a:lumMod val="50000"/>
          </a:schemeClr>
        </a:buClr>
        <a:buFont typeface="Arial" pitchFamily="34" charset="0"/>
        <a:buChar char="–"/>
        <a:defRPr sz="1800" b="0" kern="1200">
          <a:solidFill>
            <a:schemeClr val="tx1"/>
          </a:solidFill>
          <a:latin typeface="Arial" pitchFamily="34" charset="0"/>
          <a:ea typeface="+mn-ea"/>
          <a:cs typeface="Arial" pitchFamily="34" charset="0"/>
        </a:defRPr>
      </a:lvl3pPr>
      <a:lvl4pPr marL="1600200" indent="-228600" algn="l" defTabSz="914400" rtl="0" eaLnBrk="1" latinLnBrk="0" hangingPunct="1">
        <a:spcBef>
          <a:spcPts val="24"/>
        </a:spcBef>
        <a:buClr>
          <a:schemeClr val="accent1"/>
        </a:buClr>
        <a:buFont typeface="Arial" pitchFamily="34" charset="0"/>
        <a:buChar char="•"/>
        <a:defRPr sz="2000" b="0" kern="1200">
          <a:solidFill>
            <a:schemeClr val="tx1"/>
          </a:solidFill>
          <a:latin typeface="Arial" pitchFamily="34" charset="0"/>
          <a:ea typeface="+mn-ea"/>
          <a:cs typeface="Arial" pitchFamily="34" charset="0"/>
        </a:defRPr>
      </a:lvl4pPr>
      <a:lvl5pPr marL="2057400" indent="-228600" algn="l" defTabSz="914400" rtl="0" eaLnBrk="1" latinLnBrk="0" hangingPunct="1">
        <a:spcBef>
          <a:spcPts val="24"/>
        </a:spcBef>
        <a:buFont typeface="Wingdings" pitchFamily="2" charset="2"/>
        <a:buChar char="§"/>
        <a:defRPr sz="2000" b="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solidFill>
          <a:schemeClr val="bg2">
            <a:alpha val="3500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71016"/>
            <a:ext cx="8229600" cy="48463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7790688" y="6291072"/>
            <a:ext cx="664464" cy="365125"/>
          </a:xfrm>
          <a:prstGeom prst="rect">
            <a:avLst/>
          </a:prstGeom>
        </p:spPr>
        <p:txBody>
          <a:bodyPr vert="horz" lIns="91440" tIns="45720" rIns="91440" bIns="45720" rtlCol="0" anchor="ctr"/>
          <a:lstStyle>
            <a:lvl1pPr algn="r">
              <a:defRPr sz="1000" b="0">
                <a:solidFill>
                  <a:schemeClr val="tx1"/>
                </a:solidFill>
                <a:latin typeface="Arial" panose="020B0604020202020204" pitchFamily="34" charset="0"/>
                <a:cs typeface="Arial" panose="020B0604020202020204" pitchFamily="34" charset="0"/>
              </a:defRPr>
            </a:lvl1pPr>
          </a:lstStyle>
          <a:p>
            <a:fld id="{6EFA8406-D672-4E03-9ABF-F4A7E3A351AA}" type="slidenum">
              <a:rPr lang="en-US" smtClean="0">
                <a:solidFill>
                  <a:srgbClr val="000000"/>
                </a:solidFill>
              </a:rPr>
              <a:pPr/>
              <a:t>‹#›</a:t>
            </a:fld>
            <a:endParaRPr lang="en-US" dirty="0">
              <a:solidFill>
                <a:srgbClr val="000000"/>
              </a:solidFill>
            </a:endParaRPr>
          </a:p>
        </p:txBody>
      </p:sp>
      <p:sp>
        <p:nvSpPr>
          <p:cNvPr id="10" name="Title Placeholder 9"/>
          <p:cNvSpPr>
            <a:spLocks noGrp="1"/>
          </p:cNvSpPr>
          <p:nvPr>
            <p:ph type="title"/>
          </p:nvPr>
        </p:nvSpPr>
        <p:spPr>
          <a:xfrm>
            <a:off x="457200" y="192024"/>
            <a:ext cx="8229600" cy="100584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Tree>
    <p:extLst>
      <p:ext uri="{BB962C8B-B14F-4D97-AF65-F5344CB8AC3E}">
        <p14:creationId xmlns:p14="http://schemas.microsoft.com/office/powerpoint/2010/main" val="1633548611"/>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 id="2147483842" r:id="rId12"/>
  </p:sldLayoutIdLst>
  <p:timing>
    <p:tnLst>
      <p:par>
        <p:cTn id="1" dur="indefinite" restart="never" nodeType="tmRoot"/>
      </p:par>
    </p:tnLst>
  </p:timing>
  <p:hf hdr="0" ftr="0" dt="0"/>
  <p:txStyles>
    <p:titleStyle>
      <a:lvl1pPr algn="l" defTabSz="914400" rtl="0" eaLnBrk="1" latinLnBrk="0" hangingPunct="1">
        <a:lnSpc>
          <a:spcPct val="80000"/>
        </a:lnSpc>
        <a:spcBef>
          <a:spcPct val="0"/>
        </a:spcBef>
        <a:buNone/>
        <a:defRPr sz="3600" b="1" kern="1200">
          <a:solidFill>
            <a:schemeClr val="accent1">
              <a:lumMod val="50000"/>
            </a:schemeClr>
          </a:solidFill>
          <a:latin typeface="Arial" panose="020B0604020202020204" pitchFamily="34" charset="0"/>
          <a:ea typeface="+mj-ea"/>
          <a:cs typeface="Arial" pitchFamily="34" charset="0"/>
        </a:defRPr>
      </a:lvl1pPr>
    </p:titleStyle>
    <p:bodyStyle>
      <a:lvl1pPr marL="342900" indent="-342900" algn="l" defTabSz="914400" rtl="0" eaLnBrk="1" latinLnBrk="0" hangingPunct="1">
        <a:spcBef>
          <a:spcPts val="1800"/>
        </a:spcBef>
        <a:buClr>
          <a:schemeClr val="accent1"/>
        </a:buClr>
        <a:buSzPct val="85000"/>
        <a:buFont typeface="Arial" panose="020B0604020202020204" pitchFamily="34" charset="0"/>
        <a:buChar char="►"/>
        <a:defRPr sz="2200" b="1" kern="1200">
          <a:solidFill>
            <a:schemeClr val="tx1"/>
          </a:solidFill>
          <a:latin typeface="+mj-lt"/>
          <a:ea typeface="+mn-ea"/>
          <a:cs typeface="Arial" pitchFamily="34" charset="0"/>
        </a:defRPr>
      </a:lvl1pPr>
      <a:lvl2pPr marL="742950" indent="-285750" algn="l" defTabSz="914400" rtl="0" eaLnBrk="1" latinLnBrk="0" hangingPunct="1">
        <a:spcBef>
          <a:spcPts val="1200"/>
        </a:spcBef>
        <a:buClr>
          <a:schemeClr val="accent2"/>
        </a:buClr>
        <a:buFont typeface="Arial" pitchFamily="34" charset="0"/>
        <a:buChar char="»"/>
        <a:defRPr sz="2000" b="0" kern="1200">
          <a:solidFill>
            <a:schemeClr val="tx1"/>
          </a:solidFill>
          <a:latin typeface="+mj-lt"/>
          <a:ea typeface="+mn-ea"/>
          <a:cs typeface="Arial" pitchFamily="34" charset="0"/>
        </a:defRPr>
      </a:lvl2pPr>
      <a:lvl3pPr marL="1143000" indent="-228600" algn="l" defTabSz="914400" rtl="0" eaLnBrk="1" latinLnBrk="0" hangingPunct="1">
        <a:spcBef>
          <a:spcPts val="1200"/>
        </a:spcBef>
        <a:buFont typeface="Arial" pitchFamily="34" charset="0"/>
        <a:buChar char="–"/>
        <a:defRPr sz="1800" b="0" kern="1200">
          <a:solidFill>
            <a:schemeClr val="tx1"/>
          </a:solidFill>
          <a:latin typeface="+mj-lt"/>
          <a:ea typeface="+mn-ea"/>
          <a:cs typeface="Arial" pitchFamily="34" charset="0"/>
        </a:defRPr>
      </a:lvl3pPr>
      <a:lvl4pPr marL="1600200" indent="-228600" algn="l" defTabSz="914400" rtl="0" eaLnBrk="1" latinLnBrk="0" hangingPunct="1">
        <a:spcBef>
          <a:spcPts val="1200"/>
        </a:spcBef>
        <a:buClr>
          <a:schemeClr val="accent1"/>
        </a:buClr>
        <a:buFont typeface="Arial" pitchFamily="34" charset="0"/>
        <a:buChar char="•"/>
        <a:defRPr sz="1800" kern="1200">
          <a:solidFill>
            <a:schemeClr val="tx1"/>
          </a:solidFill>
          <a:latin typeface="+mj-lt"/>
          <a:ea typeface="+mn-ea"/>
          <a:cs typeface="Arial" pitchFamily="34" charset="0"/>
        </a:defRPr>
      </a:lvl4pPr>
      <a:lvl5pPr marL="2057400" indent="-228600" algn="l" defTabSz="914400" rtl="0" eaLnBrk="1" latinLnBrk="0" hangingPunct="1">
        <a:spcBef>
          <a:spcPts val="1200"/>
        </a:spcBef>
        <a:buFont typeface="Wingdings" pitchFamily="2" charset="2"/>
        <a:buChar char="§"/>
        <a:defRPr sz="1800" kern="1200">
          <a:solidFill>
            <a:schemeClr val="tx1"/>
          </a:solidFill>
          <a:latin typeface="+mj-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5779"/>
            <a:ext cx="8229600" cy="1400469"/>
          </a:xfrm>
          <a:prstGeom prst="rect">
            <a:avLst/>
          </a:prstGeom>
        </p:spPr>
        <p:txBody>
          <a:bodyPr vert="horz" lIns="91440" tIns="45720" rIns="91440" bIns="45720" rtlCol="0" anchor="b"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371856" y="6322187"/>
            <a:ext cx="664464"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FA8406-D672-4E03-9ABF-F4A7E3A351AA}" type="slidenum">
              <a:rPr lang="en-US" smtClean="0"/>
              <a:pPr/>
              <a:t>‹#›</a:t>
            </a:fld>
            <a:endParaRPr lang="en-US" dirty="0"/>
          </a:p>
        </p:txBody>
      </p:sp>
    </p:spTree>
    <p:extLst>
      <p:ext uri="{BB962C8B-B14F-4D97-AF65-F5344CB8AC3E}">
        <p14:creationId xmlns:p14="http://schemas.microsoft.com/office/powerpoint/2010/main" val="1951081517"/>
      </p:ext>
    </p:extLst>
  </p:cSld>
  <p:clrMap bg1="dk1" tx1="lt1" bg2="dk2" tx2="lt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Lst>
  <p:hf hdr="0" ftr="0" dt="0"/>
  <p:txStyles>
    <p:titleStyle>
      <a:lvl1pPr algn="l" defTabSz="914400" rtl="0" eaLnBrk="1" latinLnBrk="0" hangingPunct="1">
        <a:spcBef>
          <a:spcPct val="0"/>
        </a:spcBef>
        <a:buNone/>
        <a:defRPr sz="3200" b="1" kern="1200">
          <a:solidFill>
            <a:schemeClr val="accent1"/>
          </a:solidFill>
          <a:latin typeface="Arial" pitchFamily="34" charset="0"/>
          <a:ea typeface="+mj-ea"/>
          <a:cs typeface="Arial" pitchFamily="34" charset="0"/>
        </a:defRPr>
      </a:lvl1pPr>
    </p:titleStyle>
    <p:bodyStyle>
      <a:lvl1pPr marL="342900" indent="-342900" algn="l" defTabSz="914400" rtl="0" eaLnBrk="1" latinLnBrk="0" hangingPunct="1">
        <a:spcBef>
          <a:spcPts val="3000"/>
        </a:spcBef>
        <a:buFontTx/>
        <a:buBlip>
          <a:blip r:embed="rId7"/>
        </a:buBlip>
        <a:defRPr sz="2200" b="1" kern="1200">
          <a:solidFill>
            <a:schemeClr val="tx1"/>
          </a:solidFill>
          <a:latin typeface="Arial" pitchFamily="34" charset="0"/>
          <a:ea typeface="+mn-ea"/>
          <a:cs typeface="Arial" pitchFamily="34" charset="0"/>
        </a:defRPr>
      </a:lvl1pPr>
      <a:lvl2pPr marL="742950" indent="-285750" algn="l" defTabSz="914400" rtl="0" eaLnBrk="1" latinLnBrk="0" hangingPunct="1">
        <a:spcBef>
          <a:spcPts val="24"/>
        </a:spcBef>
        <a:buClr>
          <a:schemeClr val="accent1"/>
        </a:buClr>
        <a:buFont typeface="Arial" pitchFamily="34" charset="0"/>
        <a:buChar char="»"/>
        <a:defRPr sz="2000" b="0" kern="1200">
          <a:solidFill>
            <a:schemeClr val="tx1"/>
          </a:solidFill>
          <a:latin typeface="Arial" pitchFamily="34" charset="0"/>
          <a:ea typeface="+mn-ea"/>
          <a:cs typeface="Arial" pitchFamily="34" charset="0"/>
        </a:defRPr>
      </a:lvl2pPr>
      <a:lvl3pPr marL="1143000" indent="-228600" algn="l" defTabSz="914400" rtl="0" eaLnBrk="1" latinLnBrk="0" hangingPunct="1">
        <a:spcBef>
          <a:spcPts val="24"/>
        </a:spcBef>
        <a:buClr>
          <a:schemeClr val="accent1">
            <a:lumMod val="50000"/>
          </a:schemeClr>
        </a:buClr>
        <a:buFont typeface="Arial" pitchFamily="34" charset="0"/>
        <a:buChar char="–"/>
        <a:defRPr sz="1800" b="0" kern="1200">
          <a:solidFill>
            <a:schemeClr val="tx1"/>
          </a:solidFill>
          <a:latin typeface="Arial" pitchFamily="34" charset="0"/>
          <a:ea typeface="+mn-ea"/>
          <a:cs typeface="Arial" pitchFamily="34" charset="0"/>
        </a:defRPr>
      </a:lvl3pPr>
      <a:lvl4pPr marL="1600200" indent="-228600" algn="l" defTabSz="914400" rtl="0" eaLnBrk="1" latinLnBrk="0" hangingPunct="1">
        <a:spcBef>
          <a:spcPts val="24"/>
        </a:spcBef>
        <a:buClr>
          <a:schemeClr val="accent1"/>
        </a:buClr>
        <a:buFont typeface="Arial" pitchFamily="34" charset="0"/>
        <a:buChar char="•"/>
        <a:defRPr sz="2000" b="0" kern="1200">
          <a:solidFill>
            <a:schemeClr val="tx1"/>
          </a:solidFill>
          <a:latin typeface="Arial" pitchFamily="34" charset="0"/>
          <a:ea typeface="+mn-ea"/>
          <a:cs typeface="Arial" pitchFamily="34" charset="0"/>
        </a:defRPr>
      </a:lvl4pPr>
      <a:lvl5pPr marL="2057400" indent="-228600" algn="l" defTabSz="914400" rtl="0" eaLnBrk="1" latinLnBrk="0" hangingPunct="1">
        <a:spcBef>
          <a:spcPts val="24"/>
        </a:spcBef>
        <a:buFont typeface="Wingdings" pitchFamily="2" charset="2"/>
        <a:buChar char="§"/>
        <a:defRPr sz="2000" b="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5779"/>
            <a:ext cx="8229600" cy="1400469"/>
          </a:xfrm>
          <a:prstGeom prst="rect">
            <a:avLst/>
          </a:prstGeom>
        </p:spPr>
        <p:txBody>
          <a:bodyPr vert="horz" lIns="91440" tIns="45720" rIns="91440" bIns="45720" rtlCol="0" anchor="b"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371856" y="6322187"/>
            <a:ext cx="664464"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FA8406-D672-4E03-9ABF-F4A7E3A351AA}" type="slidenum">
              <a:rPr lang="en-US" smtClean="0"/>
              <a:pPr/>
              <a:t>‹#›</a:t>
            </a:fld>
            <a:endParaRPr lang="en-US" dirty="0"/>
          </a:p>
        </p:txBody>
      </p:sp>
    </p:spTree>
    <p:extLst>
      <p:ext uri="{BB962C8B-B14F-4D97-AF65-F5344CB8AC3E}">
        <p14:creationId xmlns:p14="http://schemas.microsoft.com/office/powerpoint/2010/main" val="1084075830"/>
      </p:ext>
    </p:extLst>
  </p:cSld>
  <p:clrMap bg1="dk1" tx1="lt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Lst>
  <p:hf hdr="0" ftr="0" dt="0"/>
  <p:txStyles>
    <p:titleStyle>
      <a:lvl1pPr algn="l" defTabSz="914400" rtl="0" eaLnBrk="1" latinLnBrk="0" hangingPunct="1">
        <a:spcBef>
          <a:spcPct val="0"/>
        </a:spcBef>
        <a:buNone/>
        <a:defRPr sz="3200" b="1" kern="1200">
          <a:solidFill>
            <a:schemeClr val="accent1"/>
          </a:solidFill>
          <a:latin typeface="Arial" pitchFamily="34" charset="0"/>
          <a:ea typeface="+mj-ea"/>
          <a:cs typeface="Arial" pitchFamily="34" charset="0"/>
        </a:defRPr>
      </a:lvl1pPr>
    </p:titleStyle>
    <p:bodyStyle>
      <a:lvl1pPr marL="342900" indent="-342900" algn="l" defTabSz="914400" rtl="0" eaLnBrk="1" latinLnBrk="0" hangingPunct="1">
        <a:spcBef>
          <a:spcPts val="3000"/>
        </a:spcBef>
        <a:buFontTx/>
        <a:buBlip>
          <a:blip r:embed="rId7"/>
        </a:buBlip>
        <a:defRPr sz="2200" b="1" kern="1200">
          <a:solidFill>
            <a:schemeClr val="tx1"/>
          </a:solidFill>
          <a:latin typeface="Arial" pitchFamily="34" charset="0"/>
          <a:ea typeface="+mn-ea"/>
          <a:cs typeface="Arial" pitchFamily="34" charset="0"/>
        </a:defRPr>
      </a:lvl1pPr>
      <a:lvl2pPr marL="742950" indent="-285750" algn="l" defTabSz="914400" rtl="0" eaLnBrk="1" latinLnBrk="0" hangingPunct="1">
        <a:spcBef>
          <a:spcPts val="24"/>
        </a:spcBef>
        <a:buClr>
          <a:schemeClr val="accent1"/>
        </a:buClr>
        <a:buFont typeface="Arial" pitchFamily="34" charset="0"/>
        <a:buChar char="»"/>
        <a:defRPr sz="2000" b="0" kern="1200">
          <a:solidFill>
            <a:schemeClr val="tx1"/>
          </a:solidFill>
          <a:latin typeface="Arial" pitchFamily="34" charset="0"/>
          <a:ea typeface="+mn-ea"/>
          <a:cs typeface="Arial" pitchFamily="34" charset="0"/>
        </a:defRPr>
      </a:lvl2pPr>
      <a:lvl3pPr marL="1143000" indent="-228600" algn="l" defTabSz="914400" rtl="0" eaLnBrk="1" latinLnBrk="0" hangingPunct="1">
        <a:spcBef>
          <a:spcPts val="24"/>
        </a:spcBef>
        <a:buClr>
          <a:schemeClr val="accent1">
            <a:lumMod val="50000"/>
          </a:schemeClr>
        </a:buClr>
        <a:buFont typeface="Arial" pitchFamily="34" charset="0"/>
        <a:buChar char="–"/>
        <a:defRPr sz="1800" b="0" kern="1200">
          <a:solidFill>
            <a:schemeClr val="tx1"/>
          </a:solidFill>
          <a:latin typeface="Arial" pitchFamily="34" charset="0"/>
          <a:ea typeface="+mn-ea"/>
          <a:cs typeface="Arial" pitchFamily="34" charset="0"/>
        </a:defRPr>
      </a:lvl3pPr>
      <a:lvl4pPr marL="1600200" indent="-228600" algn="l" defTabSz="914400" rtl="0" eaLnBrk="1" latinLnBrk="0" hangingPunct="1">
        <a:spcBef>
          <a:spcPts val="24"/>
        </a:spcBef>
        <a:buClr>
          <a:schemeClr val="accent1"/>
        </a:buClr>
        <a:buFont typeface="Arial" pitchFamily="34" charset="0"/>
        <a:buChar char="•"/>
        <a:defRPr sz="2000" b="0" kern="1200">
          <a:solidFill>
            <a:schemeClr val="tx1"/>
          </a:solidFill>
          <a:latin typeface="Arial" pitchFamily="34" charset="0"/>
          <a:ea typeface="+mn-ea"/>
          <a:cs typeface="Arial" pitchFamily="34" charset="0"/>
        </a:defRPr>
      </a:lvl4pPr>
      <a:lvl5pPr marL="2057400" indent="-228600" algn="l" defTabSz="914400" rtl="0" eaLnBrk="1" latinLnBrk="0" hangingPunct="1">
        <a:spcBef>
          <a:spcPts val="24"/>
        </a:spcBef>
        <a:buFont typeface="Wingdings" pitchFamily="2" charset="2"/>
        <a:buChar char="§"/>
        <a:defRPr sz="2000" b="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5779"/>
            <a:ext cx="8229600" cy="1400469"/>
          </a:xfrm>
          <a:prstGeom prst="rect">
            <a:avLst/>
          </a:prstGeom>
        </p:spPr>
        <p:txBody>
          <a:bodyPr vert="horz" lIns="91440" tIns="45720" rIns="91440" bIns="45720" rtlCol="0" anchor="b"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371856" y="6322187"/>
            <a:ext cx="664464"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FA8406-D672-4E03-9ABF-F4A7E3A351AA}" type="slidenum">
              <a:rPr lang="en-US" smtClean="0"/>
              <a:pPr/>
              <a:t>‹#›</a:t>
            </a:fld>
            <a:endParaRPr lang="en-US" dirty="0"/>
          </a:p>
        </p:txBody>
      </p:sp>
    </p:spTree>
    <p:extLst>
      <p:ext uri="{BB962C8B-B14F-4D97-AF65-F5344CB8AC3E}">
        <p14:creationId xmlns:p14="http://schemas.microsoft.com/office/powerpoint/2010/main" val="4190457296"/>
      </p:ext>
    </p:extLst>
  </p:cSld>
  <p:clrMap bg1="dk1" tx1="lt1" bg2="dk2"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821" r:id="rId5"/>
  </p:sldLayoutIdLst>
  <p:hf hdr="0" ftr="0" dt="0"/>
  <p:txStyles>
    <p:titleStyle>
      <a:lvl1pPr algn="l" defTabSz="914400" rtl="0" eaLnBrk="1" latinLnBrk="0" hangingPunct="1">
        <a:spcBef>
          <a:spcPct val="0"/>
        </a:spcBef>
        <a:buNone/>
        <a:defRPr sz="3200" b="1" kern="1200">
          <a:solidFill>
            <a:schemeClr val="accent1"/>
          </a:solidFill>
          <a:latin typeface="Arial" pitchFamily="34" charset="0"/>
          <a:ea typeface="+mj-ea"/>
          <a:cs typeface="Arial" pitchFamily="34" charset="0"/>
        </a:defRPr>
      </a:lvl1pPr>
    </p:titleStyle>
    <p:bodyStyle>
      <a:lvl1pPr marL="342900" indent="-342900" algn="l" defTabSz="914400" rtl="0" eaLnBrk="1" latinLnBrk="0" hangingPunct="1">
        <a:spcBef>
          <a:spcPts val="3000"/>
        </a:spcBef>
        <a:buFontTx/>
        <a:buBlip>
          <a:blip r:embed="rId8"/>
        </a:buBlip>
        <a:defRPr sz="2200" b="1" kern="1200">
          <a:solidFill>
            <a:schemeClr val="tx1"/>
          </a:solidFill>
          <a:latin typeface="Arial" pitchFamily="34" charset="0"/>
          <a:ea typeface="+mn-ea"/>
          <a:cs typeface="Arial" pitchFamily="34" charset="0"/>
        </a:defRPr>
      </a:lvl1pPr>
      <a:lvl2pPr marL="742950" indent="-285750" algn="l" defTabSz="914400" rtl="0" eaLnBrk="1" latinLnBrk="0" hangingPunct="1">
        <a:spcBef>
          <a:spcPts val="24"/>
        </a:spcBef>
        <a:buClr>
          <a:schemeClr val="accent1"/>
        </a:buClr>
        <a:buFont typeface="Arial" pitchFamily="34" charset="0"/>
        <a:buChar char="»"/>
        <a:defRPr sz="2000" b="0" kern="1200">
          <a:solidFill>
            <a:schemeClr val="tx1"/>
          </a:solidFill>
          <a:latin typeface="Arial" pitchFamily="34" charset="0"/>
          <a:ea typeface="+mn-ea"/>
          <a:cs typeface="Arial" pitchFamily="34" charset="0"/>
        </a:defRPr>
      </a:lvl2pPr>
      <a:lvl3pPr marL="1143000" indent="-228600" algn="l" defTabSz="914400" rtl="0" eaLnBrk="1" latinLnBrk="0" hangingPunct="1">
        <a:spcBef>
          <a:spcPts val="24"/>
        </a:spcBef>
        <a:buClr>
          <a:schemeClr val="accent1">
            <a:lumMod val="50000"/>
          </a:schemeClr>
        </a:buClr>
        <a:buFont typeface="Arial" pitchFamily="34" charset="0"/>
        <a:buChar char="–"/>
        <a:defRPr sz="1800" b="0" kern="1200">
          <a:solidFill>
            <a:schemeClr val="tx1"/>
          </a:solidFill>
          <a:latin typeface="Arial" pitchFamily="34" charset="0"/>
          <a:ea typeface="+mn-ea"/>
          <a:cs typeface="Arial" pitchFamily="34" charset="0"/>
        </a:defRPr>
      </a:lvl3pPr>
      <a:lvl4pPr marL="1600200" indent="-228600" algn="l" defTabSz="914400" rtl="0" eaLnBrk="1" latinLnBrk="0" hangingPunct="1">
        <a:spcBef>
          <a:spcPts val="24"/>
        </a:spcBef>
        <a:buClr>
          <a:schemeClr val="accent1"/>
        </a:buClr>
        <a:buFont typeface="Arial" pitchFamily="34" charset="0"/>
        <a:buChar char="•"/>
        <a:defRPr sz="2000" b="0" kern="1200">
          <a:solidFill>
            <a:schemeClr val="tx1"/>
          </a:solidFill>
          <a:latin typeface="Arial" pitchFamily="34" charset="0"/>
          <a:ea typeface="+mn-ea"/>
          <a:cs typeface="Arial" pitchFamily="34" charset="0"/>
        </a:defRPr>
      </a:lvl4pPr>
      <a:lvl5pPr marL="2057400" indent="-228600" algn="l" defTabSz="914400" rtl="0" eaLnBrk="1" latinLnBrk="0" hangingPunct="1">
        <a:spcBef>
          <a:spcPts val="24"/>
        </a:spcBef>
        <a:buFont typeface="Wingdings" pitchFamily="2" charset="2"/>
        <a:buChar char="§"/>
        <a:defRPr sz="2000" b="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5779"/>
            <a:ext cx="8229600" cy="1400469"/>
          </a:xfrm>
          <a:prstGeom prst="rect">
            <a:avLst/>
          </a:prstGeom>
        </p:spPr>
        <p:txBody>
          <a:bodyPr vert="horz" lIns="91440" tIns="45720" rIns="91440" bIns="45720" rtlCol="0" anchor="b"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371856" y="6322187"/>
            <a:ext cx="664464"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FA8406-D672-4E03-9ABF-F4A7E3A351AA}" type="slidenum">
              <a:rPr lang="en-US" smtClean="0"/>
              <a:pPr/>
              <a:t>‹#›</a:t>
            </a:fld>
            <a:endParaRPr lang="en-US" dirty="0"/>
          </a:p>
        </p:txBody>
      </p:sp>
    </p:spTree>
    <p:extLst>
      <p:ext uri="{BB962C8B-B14F-4D97-AF65-F5344CB8AC3E}">
        <p14:creationId xmlns:p14="http://schemas.microsoft.com/office/powerpoint/2010/main" val="1392191516"/>
      </p:ext>
    </p:extLst>
  </p:cSld>
  <p:clrMap bg1="dk1" tx1="lt1" bg2="dk2" tx2="lt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Lst>
  <p:hf hdr="0" ftr="0" dt="0"/>
  <p:txStyles>
    <p:titleStyle>
      <a:lvl1pPr algn="l" defTabSz="914400" rtl="0" eaLnBrk="1" latinLnBrk="0" hangingPunct="1">
        <a:spcBef>
          <a:spcPct val="0"/>
        </a:spcBef>
        <a:buNone/>
        <a:defRPr sz="3200" b="1" kern="1200">
          <a:solidFill>
            <a:schemeClr val="accent1"/>
          </a:solidFill>
          <a:latin typeface="Arial" pitchFamily="34" charset="0"/>
          <a:ea typeface="+mj-ea"/>
          <a:cs typeface="Arial" pitchFamily="34" charset="0"/>
        </a:defRPr>
      </a:lvl1pPr>
    </p:titleStyle>
    <p:bodyStyle>
      <a:lvl1pPr marL="342900" indent="-342900" algn="l" defTabSz="914400" rtl="0" eaLnBrk="1" latinLnBrk="0" hangingPunct="1">
        <a:spcBef>
          <a:spcPts val="3000"/>
        </a:spcBef>
        <a:buFontTx/>
        <a:buBlip>
          <a:blip r:embed="rId7"/>
        </a:buBlip>
        <a:defRPr sz="2200" b="1" kern="1200">
          <a:solidFill>
            <a:schemeClr val="tx1"/>
          </a:solidFill>
          <a:latin typeface="Arial" pitchFamily="34" charset="0"/>
          <a:ea typeface="+mn-ea"/>
          <a:cs typeface="Arial" pitchFamily="34" charset="0"/>
        </a:defRPr>
      </a:lvl1pPr>
      <a:lvl2pPr marL="742950" indent="-285750" algn="l" defTabSz="914400" rtl="0" eaLnBrk="1" latinLnBrk="0" hangingPunct="1">
        <a:spcBef>
          <a:spcPts val="24"/>
        </a:spcBef>
        <a:buClr>
          <a:schemeClr val="accent1"/>
        </a:buClr>
        <a:buFont typeface="Arial" pitchFamily="34" charset="0"/>
        <a:buChar char="»"/>
        <a:defRPr sz="2000" b="0" kern="1200">
          <a:solidFill>
            <a:schemeClr val="tx1"/>
          </a:solidFill>
          <a:latin typeface="Arial" pitchFamily="34" charset="0"/>
          <a:ea typeface="+mn-ea"/>
          <a:cs typeface="Arial" pitchFamily="34" charset="0"/>
        </a:defRPr>
      </a:lvl2pPr>
      <a:lvl3pPr marL="1143000" indent="-228600" algn="l" defTabSz="914400" rtl="0" eaLnBrk="1" latinLnBrk="0" hangingPunct="1">
        <a:spcBef>
          <a:spcPts val="24"/>
        </a:spcBef>
        <a:buClr>
          <a:schemeClr val="accent1">
            <a:lumMod val="50000"/>
          </a:schemeClr>
        </a:buClr>
        <a:buFont typeface="Arial" pitchFamily="34" charset="0"/>
        <a:buChar char="–"/>
        <a:defRPr sz="1800" b="0" kern="1200">
          <a:solidFill>
            <a:schemeClr val="tx1"/>
          </a:solidFill>
          <a:latin typeface="Arial" pitchFamily="34" charset="0"/>
          <a:ea typeface="+mn-ea"/>
          <a:cs typeface="Arial" pitchFamily="34" charset="0"/>
        </a:defRPr>
      </a:lvl3pPr>
      <a:lvl4pPr marL="1600200" indent="-228600" algn="l" defTabSz="914400" rtl="0" eaLnBrk="1" latinLnBrk="0" hangingPunct="1">
        <a:spcBef>
          <a:spcPts val="24"/>
        </a:spcBef>
        <a:buClr>
          <a:schemeClr val="accent1"/>
        </a:buClr>
        <a:buFont typeface="Arial" pitchFamily="34" charset="0"/>
        <a:buChar char="•"/>
        <a:defRPr sz="2000" b="0" kern="1200">
          <a:solidFill>
            <a:schemeClr val="tx1"/>
          </a:solidFill>
          <a:latin typeface="Arial" pitchFamily="34" charset="0"/>
          <a:ea typeface="+mn-ea"/>
          <a:cs typeface="Arial" pitchFamily="34" charset="0"/>
        </a:defRPr>
      </a:lvl4pPr>
      <a:lvl5pPr marL="2057400" indent="-228600" algn="l" defTabSz="914400" rtl="0" eaLnBrk="1" latinLnBrk="0" hangingPunct="1">
        <a:spcBef>
          <a:spcPts val="24"/>
        </a:spcBef>
        <a:buFont typeface="Wingdings" pitchFamily="2" charset="2"/>
        <a:buChar char="§"/>
        <a:defRPr sz="2000" b="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4" name="Picture 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5779"/>
            <a:ext cx="8229600" cy="1400469"/>
          </a:xfrm>
          <a:prstGeom prst="rect">
            <a:avLst/>
          </a:prstGeom>
        </p:spPr>
        <p:txBody>
          <a:bodyPr vert="horz" lIns="91440" tIns="45720" rIns="91440" bIns="45720" rtlCol="0" anchor="b"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371856" y="6322187"/>
            <a:ext cx="664464"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FA8406-D672-4E03-9ABF-F4A7E3A351AA}"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960650890"/>
      </p:ext>
    </p:extLst>
  </p:cSld>
  <p:clrMap bg1="dk1" tx1="lt1" bg2="dk2" tx2="lt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Lst>
  <p:hf hdr="0" ftr="0" dt="0"/>
  <p:txStyles>
    <p:titleStyle>
      <a:lvl1pPr algn="l" defTabSz="914400" rtl="0" eaLnBrk="1" latinLnBrk="0" hangingPunct="1">
        <a:spcBef>
          <a:spcPct val="0"/>
        </a:spcBef>
        <a:buNone/>
        <a:defRPr sz="3200" b="1" kern="1200">
          <a:solidFill>
            <a:schemeClr val="accent1"/>
          </a:solidFill>
          <a:latin typeface="Arial" pitchFamily="34" charset="0"/>
          <a:ea typeface="+mj-ea"/>
          <a:cs typeface="Arial" pitchFamily="34" charset="0"/>
        </a:defRPr>
      </a:lvl1pPr>
    </p:titleStyle>
    <p:bodyStyle>
      <a:lvl1pPr marL="342900" indent="-342900" algn="l" defTabSz="914400" rtl="0" eaLnBrk="1" latinLnBrk="0" hangingPunct="1">
        <a:spcBef>
          <a:spcPts val="3000"/>
        </a:spcBef>
        <a:buFontTx/>
        <a:buBlip>
          <a:blip r:embed="rId7"/>
        </a:buBlip>
        <a:defRPr sz="2200" b="1" kern="1200">
          <a:solidFill>
            <a:schemeClr val="tx1"/>
          </a:solidFill>
          <a:latin typeface="Arial" pitchFamily="34" charset="0"/>
          <a:ea typeface="+mn-ea"/>
          <a:cs typeface="Arial" pitchFamily="34" charset="0"/>
        </a:defRPr>
      </a:lvl1pPr>
      <a:lvl2pPr marL="742950" indent="-285750" algn="l" defTabSz="914400" rtl="0" eaLnBrk="1" latinLnBrk="0" hangingPunct="1">
        <a:spcBef>
          <a:spcPts val="24"/>
        </a:spcBef>
        <a:buClr>
          <a:schemeClr val="accent1"/>
        </a:buClr>
        <a:buFont typeface="Arial" pitchFamily="34" charset="0"/>
        <a:buChar char="»"/>
        <a:defRPr sz="2000" b="0" kern="1200">
          <a:solidFill>
            <a:schemeClr val="tx1"/>
          </a:solidFill>
          <a:latin typeface="Arial" pitchFamily="34" charset="0"/>
          <a:ea typeface="+mn-ea"/>
          <a:cs typeface="Arial" pitchFamily="34" charset="0"/>
        </a:defRPr>
      </a:lvl2pPr>
      <a:lvl3pPr marL="1143000" indent="-228600" algn="l" defTabSz="914400" rtl="0" eaLnBrk="1" latinLnBrk="0" hangingPunct="1">
        <a:spcBef>
          <a:spcPts val="24"/>
        </a:spcBef>
        <a:buClr>
          <a:schemeClr val="accent1">
            <a:lumMod val="50000"/>
          </a:schemeClr>
        </a:buClr>
        <a:buFont typeface="Arial" pitchFamily="34" charset="0"/>
        <a:buChar char="–"/>
        <a:defRPr sz="1800" b="0" kern="1200">
          <a:solidFill>
            <a:schemeClr val="tx1"/>
          </a:solidFill>
          <a:latin typeface="Arial" pitchFamily="34" charset="0"/>
          <a:ea typeface="+mn-ea"/>
          <a:cs typeface="Arial" pitchFamily="34" charset="0"/>
        </a:defRPr>
      </a:lvl3pPr>
      <a:lvl4pPr marL="1600200" indent="-228600" algn="l" defTabSz="914400" rtl="0" eaLnBrk="1" latinLnBrk="0" hangingPunct="1">
        <a:spcBef>
          <a:spcPts val="24"/>
        </a:spcBef>
        <a:buClr>
          <a:schemeClr val="accent1"/>
        </a:buClr>
        <a:buFont typeface="Arial" pitchFamily="34" charset="0"/>
        <a:buChar char="•"/>
        <a:defRPr sz="2000" b="0" kern="1200">
          <a:solidFill>
            <a:schemeClr val="tx1"/>
          </a:solidFill>
          <a:latin typeface="Arial" pitchFamily="34" charset="0"/>
          <a:ea typeface="+mn-ea"/>
          <a:cs typeface="Arial" pitchFamily="34" charset="0"/>
        </a:defRPr>
      </a:lvl4pPr>
      <a:lvl5pPr marL="2057400" indent="-228600" algn="l" defTabSz="914400" rtl="0" eaLnBrk="1" latinLnBrk="0" hangingPunct="1">
        <a:spcBef>
          <a:spcPts val="24"/>
        </a:spcBef>
        <a:buFont typeface="Wingdings" pitchFamily="2" charset="2"/>
        <a:buChar char="§"/>
        <a:defRPr sz="2000" b="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4" name="Picture 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5779"/>
            <a:ext cx="8229600" cy="1400469"/>
          </a:xfrm>
          <a:prstGeom prst="rect">
            <a:avLst/>
          </a:prstGeom>
        </p:spPr>
        <p:txBody>
          <a:bodyPr vert="horz" lIns="91440" tIns="45720" rIns="91440" bIns="45720" rtlCol="0" anchor="b"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371856" y="6322187"/>
            <a:ext cx="664464"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FA8406-D672-4E03-9ABF-F4A7E3A351AA}"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2429920946"/>
      </p:ext>
    </p:extLst>
  </p:cSld>
  <p:clrMap bg1="dk1" tx1="lt1" bg2="dk2" tx2="lt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Lst>
  <p:hf hdr="0" ftr="0" dt="0"/>
  <p:txStyles>
    <p:titleStyle>
      <a:lvl1pPr algn="l" defTabSz="914400" rtl="0" eaLnBrk="1" latinLnBrk="0" hangingPunct="1">
        <a:spcBef>
          <a:spcPct val="0"/>
        </a:spcBef>
        <a:buNone/>
        <a:defRPr sz="3200" b="1" kern="1200">
          <a:solidFill>
            <a:schemeClr val="accent1"/>
          </a:solidFill>
          <a:latin typeface="Arial" pitchFamily="34" charset="0"/>
          <a:ea typeface="+mj-ea"/>
          <a:cs typeface="Arial" pitchFamily="34" charset="0"/>
        </a:defRPr>
      </a:lvl1pPr>
    </p:titleStyle>
    <p:bodyStyle>
      <a:lvl1pPr marL="342900" indent="-342900" algn="l" defTabSz="914400" rtl="0" eaLnBrk="1" latinLnBrk="0" hangingPunct="1">
        <a:spcBef>
          <a:spcPts val="3000"/>
        </a:spcBef>
        <a:buFontTx/>
        <a:buBlip>
          <a:blip r:embed="rId7"/>
        </a:buBlip>
        <a:defRPr sz="2200" b="1" kern="1200">
          <a:solidFill>
            <a:schemeClr val="tx1"/>
          </a:solidFill>
          <a:latin typeface="Arial" pitchFamily="34" charset="0"/>
          <a:ea typeface="+mn-ea"/>
          <a:cs typeface="Arial" pitchFamily="34" charset="0"/>
        </a:defRPr>
      </a:lvl1pPr>
      <a:lvl2pPr marL="742950" indent="-285750" algn="l" defTabSz="914400" rtl="0" eaLnBrk="1" latinLnBrk="0" hangingPunct="1">
        <a:spcBef>
          <a:spcPts val="24"/>
        </a:spcBef>
        <a:buClr>
          <a:schemeClr val="accent1"/>
        </a:buClr>
        <a:buFont typeface="Arial" pitchFamily="34" charset="0"/>
        <a:buChar char="»"/>
        <a:defRPr sz="2000" b="0" kern="1200">
          <a:solidFill>
            <a:schemeClr val="tx1"/>
          </a:solidFill>
          <a:latin typeface="Arial" pitchFamily="34" charset="0"/>
          <a:ea typeface="+mn-ea"/>
          <a:cs typeface="Arial" pitchFamily="34" charset="0"/>
        </a:defRPr>
      </a:lvl2pPr>
      <a:lvl3pPr marL="1143000" indent="-228600" algn="l" defTabSz="914400" rtl="0" eaLnBrk="1" latinLnBrk="0" hangingPunct="1">
        <a:spcBef>
          <a:spcPts val="24"/>
        </a:spcBef>
        <a:buClr>
          <a:schemeClr val="accent1">
            <a:lumMod val="50000"/>
          </a:schemeClr>
        </a:buClr>
        <a:buFont typeface="Arial" pitchFamily="34" charset="0"/>
        <a:buChar char="–"/>
        <a:defRPr sz="1800" b="0" kern="1200">
          <a:solidFill>
            <a:schemeClr val="tx1"/>
          </a:solidFill>
          <a:latin typeface="Arial" pitchFamily="34" charset="0"/>
          <a:ea typeface="+mn-ea"/>
          <a:cs typeface="Arial" pitchFamily="34" charset="0"/>
        </a:defRPr>
      </a:lvl3pPr>
      <a:lvl4pPr marL="1600200" indent="-228600" algn="l" defTabSz="914400" rtl="0" eaLnBrk="1" latinLnBrk="0" hangingPunct="1">
        <a:spcBef>
          <a:spcPts val="24"/>
        </a:spcBef>
        <a:buClr>
          <a:schemeClr val="accent1"/>
        </a:buClr>
        <a:buFont typeface="Arial" pitchFamily="34" charset="0"/>
        <a:buChar char="•"/>
        <a:defRPr sz="2000" b="0" kern="1200">
          <a:solidFill>
            <a:schemeClr val="tx1"/>
          </a:solidFill>
          <a:latin typeface="Arial" pitchFamily="34" charset="0"/>
          <a:ea typeface="+mn-ea"/>
          <a:cs typeface="Arial" pitchFamily="34" charset="0"/>
        </a:defRPr>
      </a:lvl4pPr>
      <a:lvl5pPr marL="2057400" indent="-228600" algn="l" defTabSz="914400" rtl="0" eaLnBrk="1" latinLnBrk="0" hangingPunct="1">
        <a:spcBef>
          <a:spcPts val="24"/>
        </a:spcBef>
        <a:buFont typeface="Wingdings" pitchFamily="2" charset="2"/>
        <a:buChar char="§"/>
        <a:defRPr sz="2000" b="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4" name="Picture 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5779"/>
            <a:ext cx="8229600" cy="1400469"/>
          </a:xfrm>
          <a:prstGeom prst="rect">
            <a:avLst/>
          </a:prstGeom>
        </p:spPr>
        <p:txBody>
          <a:bodyPr vert="horz" lIns="91440" tIns="45720" rIns="91440" bIns="45720" rtlCol="0" anchor="b"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371856" y="6322187"/>
            <a:ext cx="664464"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FA8406-D672-4E03-9ABF-F4A7E3A351AA}"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3560108233"/>
      </p:ext>
    </p:extLst>
  </p:cSld>
  <p:clrMap bg1="dk1" tx1="lt1" bg2="dk2" tx2="lt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Lst>
  <p:hf hdr="0" ftr="0" dt="0"/>
  <p:txStyles>
    <p:titleStyle>
      <a:lvl1pPr algn="l" defTabSz="914400" rtl="0" eaLnBrk="1" latinLnBrk="0" hangingPunct="1">
        <a:spcBef>
          <a:spcPct val="0"/>
        </a:spcBef>
        <a:buNone/>
        <a:defRPr sz="3200" b="1" kern="1200">
          <a:solidFill>
            <a:schemeClr val="accent1"/>
          </a:solidFill>
          <a:latin typeface="Arial" pitchFamily="34" charset="0"/>
          <a:ea typeface="+mj-ea"/>
          <a:cs typeface="Arial" pitchFamily="34" charset="0"/>
        </a:defRPr>
      </a:lvl1pPr>
    </p:titleStyle>
    <p:bodyStyle>
      <a:lvl1pPr marL="342900" indent="-342900" algn="l" defTabSz="914400" rtl="0" eaLnBrk="1" latinLnBrk="0" hangingPunct="1">
        <a:spcBef>
          <a:spcPts val="3000"/>
        </a:spcBef>
        <a:buFontTx/>
        <a:buBlip>
          <a:blip r:embed="rId7"/>
        </a:buBlip>
        <a:defRPr sz="2200" b="1" kern="1200">
          <a:solidFill>
            <a:schemeClr val="tx1"/>
          </a:solidFill>
          <a:latin typeface="Arial" pitchFamily="34" charset="0"/>
          <a:ea typeface="+mn-ea"/>
          <a:cs typeface="Arial" pitchFamily="34" charset="0"/>
        </a:defRPr>
      </a:lvl1pPr>
      <a:lvl2pPr marL="742950" indent="-285750" algn="l" defTabSz="914400" rtl="0" eaLnBrk="1" latinLnBrk="0" hangingPunct="1">
        <a:spcBef>
          <a:spcPts val="24"/>
        </a:spcBef>
        <a:buClr>
          <a:schemeClr val="accent1"/>
        </a:buClr>
        <a:buFont typeface="Arial" pitchFamily="34" charset="0"/>
        <a:buChar char="»"/>
        <a:defRPr sz="2000" b="0" kern="1200">
          <a:solidFill>
            <a:schemeClr val="tx1"/>
          </a:solidFill>
          <a:latin typeface="Arial" pitchFamily="34" charset="0"/>
          <a:ea typeface="+mn-ea"/>
          <a:cs typeface="Arial" pitchFamily="34" charset="0"/>
        </a:defRPr>
      </a:lvl2pPr>
      <a:lvl3pPr marL="1143000" indent="-228600" algn="l" defTabSz="914400" rtl="0" eaLnBrk="1" latinLnBrk="0" hangingPunct="1">
        <a:spcBef>
          <a:spcPts val="24"/>
        </a:spcBef>
        <a:buClr>
          <a:schemeClr val="accent1">
            <a:lumMod val="50000"/>
          </a:schemeClr>
        </a:buClr>
        <a:buFont typeface="Arial" pitchFamily="34" charset="0"/>
        <a:buChar char="–"/>
        <a:defRPr sz="1800" b="0" kern="1200">
          <a:solidFill>
            <a:schemeClr val="tx1"/>
          </a:solidFill>
          <a:latin typeface="Arial" pitchFamily="34" charset="0"/>
          <a:ea typeface="+mn-ea"/>
          <a:cs typeface="Arial" pitchFamily="34" charset="0"/>
        </a:defRPr>
      </a:lvl3pPr>
      <a:lvl4pPr marL="1600200" indent="-228600" algn="l" defTabSz="914400" rtl="0" eaLnBrk="1" latinLnBrk="0" hangingPunct="1">
        <a:spcBef>
          <a:spcPts val="24"/>
        </a:spcBef>
        <a:buClr>
          <a:schemeClr val="accent1"/>
        </a:buClr>
        <a:buFont typeface="Arial" pitchFamily="34" charset="0"/>
        <a:buChar char="•"/>
        <a:defRPr sz="2000" b="0" kern="1200">
          <a:solidFill>
            <a:schemeClr val="tx1"/>
          </a:solidFill>
          <a:latin typeface="Arial" pitchFamily="34" charset="0"/>
          <a:ea typeface="+mn-ea"/>
          <a:cs typeface="Arial" pitchFamily="34" charset="0"/>
        </a:defRPr>
      </a:lvl4pPr>
      <a:lvl5pPr marL="2057400" indent="-228600" algn="l" defTabSz="914400" rtl="0" eaLnBrk="1" latinLnBrk="0" hangingPunct="1">
        <a:spcBef>
          <a:spcPts val="24"/>
        </a:spcBef>
        <a:buFont typeface="Wingdings" pitchFamily="2" charset="2"/>
        <a:buChar char="§"/>
        <a:defRPr sz="2000" b="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100.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xml"/><Relationship Id="rId1" Type="http://schemas.openxmlformats.org/officeDocument/2006/relationships/slideLayout" Target="../slideLayouts/slideLayout100.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7.xml"/><Relationship Id="rId1" Type="http://schemas.openxmlformats.org/officeDocument/2006/relationships/slideLayout" Target="../slideLayouts/slideLayout100.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8.xml"/><Relationship Id="rId1" Type="http://schemas.openxmlformats.org/officeDocument/2006/relationships/slideLayout" Target="../slideLayouts/slideLayout93.xml"/></Relationships>
</file>

<file path=ppt/slides/_rels/slide1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03.xml"/></Relationships>
</file>

<file path=ppt/slides/_rels/slide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4.xml"/><Relationship Id="rId5" Type="http://schemas.openxmlformats.org/officeDocument/2006/relationships/image" Target="../media/image21.jpeg"/><Relationship Id="rId4" Type="http://schemas.openxmlformats.org/officeDocument/2006/relationships/image" Target="../media/image20.jpeg"/></Relationships>
</file>

<file path=ppt/slides/_rels/slide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Statewide Transportation Planning Update</a:t>
            </a:r>
            <a:endParaRPr lang="en-US" dirty="0"/>
          </a:p>
        </p:txBody>
      </p:sp>
      <p:sp>
        <p:nvSpPr>
          <p:cNvPr id="4" name="Text Placeholder 3"/>
          <p:cNvSpPr>
            <a:spLocks noGrp="1"/>
          </p:cNvSpPr>
          <p:nvPr>
            <p:ph type="body" sz="quarter" idx="10"/>
          </p:nvPr>
        </p:nvSpPr>
        <p:spPr>
          <a:xfrm>
            <a:off x="518504" y="3737169"/>
            <a:ext cx="7724951" cy="470931"/>
          </a:xfrm>
        </p:spPr>
        <p:txBody>
          <a:bodyPr>
            <a:normAutofit fontScale="92500"/>
          </a:bodyPr>
          <a:lstStyle/>
          <a:p>
            <a:r>
              <a:rPr lang="en-US" dirty="0" smtClean="0"/>
              <a:t>Metropolitan Planning Organization Advisory Council</a:t>
            </a:r>
            <a:endParaRPr lang="en-US" dirty="0"/>
          </a:p>
        </p:txBody>
      </p:sp>
      <p:sp>
        <p:nvSpPr>
          <p:cNvPr id="5" name="Text Placeholder 4"/>
          <p:cNvSpPr>
            <a:spLocks noGrp="1"/>
          </p:cNvSpPr>
          <p:nvPr>
            <p:ph type="body" sz="quarter" idx="11"/>
          </p:nvPr>
        </p:nvSpPr>
        <p:spPr/>
        <p:txBody>
          <a:bodyPr/>
          <a:lstStyle/>
          <a:p>
            <a:r>
              <a:rPr lang="en-US" dirty="0" smtClean="0"/>
              <a:t>January 22, 2015</a:t>
            </a:r>
            <a:endParaRPr lang="en-US" dirty="0"/>
          </a:p>
        </p:txBody>
      </p:sp>
      <p:sp>
        <p:nvSpPr>
          <p:cNvPr id="6" name="Text Placeholder 5"/>
          <p:cNvSpPr>
            <a:spLocks noGrp="1"/>
          </p:cNvSpPr>
          <p:nvPr>
            <p:ph type="body" sz="quarter" idx="12"/>
          </p:nvPr>
        </p:nvSpPr>
        <p:spPr>
          <a:xfrm>
            <a:off x="536594" y="4949657"/>
            <a:ext cx="5306065" cy="989096"/>
          </a:xfrm>
        </p:spPr>
        <p:txBody>
          <a:bodyPr/>
          <a:lstStyle/>
          <a:p>
            <a:pPr marL="0" indent="0"/>
            <a:r>
              <a:rPr lang="en-US" dirty="0" smtClean="0"/>
              <a:t>Jim Wood, Florida Department of Transportation</a:t>
            </a:r>
            <a:br>
              <a:rPr lang="en-US" dirty="0" smtClean="0"/>
            </a:br>
            <a:endParaRPr lang="en-US" dirty="0" smtClean="0"/>
          </a:p>
        </p:txBody>
      </p:sp>
    </p:spTree>
    <p:extLst>
      <p:ext uri="{BB962C8B-B14F-4D97-AF65-F5344CB8AC3E}">
        <p14:creationId xmlns:p14="http://schemas.microsoft.com/office/powerpoint/2010/main" val="2444717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dirty="0" smtClean="0"/>
              <a:t>Recommended Improvements to Existing Transportation Corridors</a:t>
            </a:r>
            <a:endParaRPr lang="en-US" sz="3200" dirty="0"/>
          </a:p>
        </p:txBody>
      </p:sp>
      <p:sp>
        <p:nvSpPr>
          <p:cNvPr id="10" name="Slide Number Placeholder 4"/>
          <p:cNvSpPr>
            <a:spLocks noGrp="1"/>
          </p:cNvSpPr>
          <p:nvPr>
            <p:ph type="sldNum" sz="quarter" idx="12"/>
          </p:nvPr>
        </p:nvSpPr>
        <p:spPr>
          <a:xfrm>
            <a:off x="7790688" y="6291072"/>
            <a:ext cx="664464" cy="365125"/>
          </a:xfrm>
        </p:spPr>
        <p:txBody>
          <a:bodyPr/>
          <a:lstStyle/>
          <a:p>
            <a:fld id="{6EFA8406-D672-4E03-9ABF-F4A7E3A351AA}" type="slidenum">
              <a:rPr lang="en-US" smtClean="0">
                <a:solidFill>
                  <a:srgbClr val="000000"/>
                </a:solidFill>
              </a:rPr>
              <a:pPr/>
              <a:t>10</a:t>
            </a:fld>
            <a:endParaRPr lang="en-US" dirty="0">
              <a:solidFill>
                <a:srgbClr val="000000"/>
              </a:solidFill>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900" y="1325880"/>
            <a:ext cx="8458200" cy="4846320"/>
          </a:xfrm>
          <a:prstGeom prst="rect">
            <a:avLst/>
          </a:prstGeom>
        </p:spPr>
      </p:pic>
    </p:spTree>
    <p:extLst>
      <p:ext uri="{BB962C8B-B14F-4D97-AF65-F5344CB8AC3E}">
        <p14:creationId xmlns:p14="http://schemas.microsoft.com/office/powerpoint/2010/main" val="700873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dirty="0" smtClean="0"/>
              <a:t>Recommended Study Areas for New East-West Transportation Corridors</a:t>
            </a:r>
            <a:endParaRPr lang="en-US" sz="3200" dirty="0"/>
          </a:p>
        </p:txBody>
      </p:sp>
      <p:sp>
        <p:nvSpPr>
          <p:cNvPr id="4" name="Slide Number Placeholder 4"/>
          <p:cNvSpPr>
            <a:spLocks noGrp="1"/>
          </p:cNvSpPr>
          <p:nvPr>
            <p:ph type="sldNum" sz="quarter" idx="12"/>
          </p:nvPr>
        </p:nvSpPr>
        <p:spPr>
          <a:xfrm>
            <a:off x="7790688" y="6291072"/>
            <a:ext cx="664464" cy="365125"/>
          </a:xfrm>
        </p:spPr>
        <p:txBody>
          <a:bodyPr/>
          <a:lstStyle/>
          <a:p>
            <a:fld id="{6EFA8406-D672-4E03-9ABF-F4A7E3A351AA}" type="slidenum">
              <a:rPr lang="en-US" smtClean="0">
                <a:solidFill>
                  <a:srgbClr val="000000"/>
                </a:solidFill>
              </a:rPr>
              <a:pPr/>
              <a:t>11</a:t>
            </a:fld>
            <a:endParaRPr lang="en-US" dirty="0">
              <a:solidFill>
                <a:srgbClr val="000000"/>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900" y="1325880"/>
            <a:ext cx="8458200" cy="4846320"/>
          </a:xfrm>
          <a:prstGeom prst="rect">
            <a:avLst/>
          </a:prstGeom>
        </p:spPr>
      </p:pic>
    </p:spTree>
    <p:extLst>
      <p:ext uri="{BB962C8B-B14F-4D97-AF65-F5344CB8AC3E}">
        <p14:creationId xmlns:p14="http://schemas.microsoft.com/office/powerpoint/2010/main" val="4261037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dirty="0" smtClean="0"/>
              <a:t>Recommended Study Areas for New North-South Transportation Corridors</a:t>
            </a:r>
            <a:endParaRPr lang="en-US" sz="3200" dirty="0"/>
          </a:p>
        </p:txBody>
      </p:sp>
      <p:sp>
        <p:nvSpPr>
          <p:cNvPr id="4" name="Slide Number Placeholder 4"/>
          <p:cNvSpPr>
            <a:spLocks noGrp="1"/>
          </p:cNvSpPr>
          <p:nvPr>
            <p:ph type="sldNum" sz="quarter" idx="12"/>
          </p:nvPr>
        </p:nvSpPr>
        <p:spPr>
          <a:xfrm>
            <a:off x="7790688" y="6291072"/>
            <a:ext cx="664464" cy="365125"/>
          </a:xfrm>
        </p:spPr>
        <p:txBody>
          <a:bodyPr/>
          <a:lstStyle/>
          <a:p>
            <a:fld id="{6EFA8406-D672-4E03-9ABF-F4A7E3A351AA}" type="slidenum">
              <a:rPr lang="en-US" smtClean="0">
                <a:solidFill>
                  <a:srgbClr val="000000"/>
                </a:solidFill>
              </a:rPr>
              <a:pPr/>
              <a:t>12</a:t>
            </a:fld>
            <a:endParaRPr lang="en-US" dirty="0">
              <a:solidFill>
                <a:srgbClr val="000000"/>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900" y="1325880"/>
            <a:ext cx="8458200" cy="4846320"/>
          </a:xfrm>
          <a:prstGeom prst="rect">
            <a:avLst/>
          </a:prstGeom>
        </p:spPr>
      </p:pic>
    </p:spTree>
    <p:extLst>
      <p:ext uri="{BB962C8B-B14F-4D97-AF65-F5344CB8AC3E}">
        <p14:creationId xmlns:p14="http://schemas.microsoft.com/office/powerpoint/2010/main" val="3079040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40224" y="1385768"/>
            <a:ext cx="7663551" cy="4618277"/>
          </a:xfrm>
        </p:spPr>
      </p:pic>
      <p:sp>
        <p:nvSpPr>
          <p:cNvPr id="3" name="Title 2"/>
          <p:cNvSpPr>
            <a:spLocks noGrp="1"/>
          </p:cNvSpPr>
          <p:nvPr>
            <p:ph type="title"/>
          </p:nvPr>
        </p:nvSpPr>
        <p:spPr/>
        <p:txBody>
          <a:bodyPr>
            <a:normAutofit/>
          </a:bodyPr>
          <a:lstStyle/>
          <a:p>
            <a:r>
              <a:rPr lang="en-US" sz="3200" dirty="0" smtClean="0"/>
              <a:t>www.ECFCorridorTaskForce.org</a:t>
            </a:r>
            <a:endParaRPr lang="en-US" sz="3200" dirty="0"/>
          </a:p>
        </p:txBody>
      </p:sp>
      <p:sp>
        <p:nvSpPr>
          <p:cNvPr id="2" name="Slide Number Placeholder 1"/>
          <p:cNvSpPr>
            <a:spLocks noGrp="1"/>
          </p:cNvSpPr>
          <p:nvPr>
            <p:ph type="sldNum" sz="quarter" idx="12"/>
          </p:nvPr>
        </p:nvSpPr>
        <p:spPr/>
        <p:txBody>
          <a:bodyPr/>
          <a:lstStyle/>
          <a:p>
            <a:fld id="{6EFA8406-D672-4E03-9ABF-F4A7E3A351AA}" type="slidenum">
              <a:rPr lang="en-US" smtClean="0">
                <a:solidFill>
                  <a:srgbClr val="000000"/>
                </a:solidFill>
              </a:rPr>
              <a:pPr/>
              <a:t>13</a:t>
            </a:fld>
            <a:endParaRPr lang="en-US" dirty="0">
              <a:solidFill>
                <a:srgbClr val="000000"/>
              </a:solidFill>
            </a:endParaRPr>
          </a:p>
        </p:txBody>
      </p:sp>
    </p:spTree>
    <p:extLst>
      <p:ext uri="{BB962C8B-B14F-4D97-AF65-F5344CB8AC3E}">
        <p14:creationId xmlns:p14="http://schemas.microsoft.com/office/powerpoint/2010/main" val="373546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09800" y="228600"/>
            <a:ext cx="5791200" cy="400110"/>
          </a:xfrm>
          <a:prstGeom prst="rect">
            <a:avLst/>
          </a:prstGeom>
          <a:noFill/>
          <a:effectLst/>
        </p:spPr>
        <p:txBody>
          <a:bodyPr wrap="square" rtlCol="0">
            <a:spAutoFit/>
          </a:bodyPr>
          <a:lstStyle/>
          <a:p>
            <a:r>
              <a:rPr lang="en-US" sz="2000" b="1" dirty="0" smtClean="0">
                <a:solidFill>
                  <a:srgbClr val="1F4283"/>
                </a:solidFill>
              </a:rPr>
              <a:t>Florida Department of</a:t>
            </a:r>
          </a:p>
        </p:txBody>
      </p:sp>
      <p:sp>
        <p:nvSpPr>
          <p:cNvPr id="11" name="Rectangle 10"/>
          <p:cNvSpPr/>
          <p:nvPr/>
        </p:nvSpPr>
        <p:spPr>
          <a:xfrm>
            <a:off x="0" y="6629400"/>
            <a:ext cx="9144000" cy="228600"/>
          </a:xfrm>
          <a:prstGeom prst="rect">
            <a:avLst/>
          </a:prstGeom>
          <a:solidFill>
            <a:srgbClr val="1F428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2209800" y="476310"/>
            <a:ext cx="5791200" cy="523220"/>
          </a:xfrm>
          <a:prstGeom prst="rect">
            <a:avLst/>
          </a:prstGeom>
          <a:noFill/>
          <a:ln>
            <a:noFill/>
          </a:ln>
          <a:effectLst/>
        </p:spPr>
        <p:txBody>
          <a:bodyPr wrap="square" rtlCol="0">
            <a:spAutoFit/>
          </a:bodyPr>
          <a:lstStyle/>
          <a:p>
            <a:r>
              <a:rPr lang="en-US" sz="2800" b="1" dirty="0" smtClean="0">
                <a:solidFill>
                  <a:srgbClr val="1F4283"/>
                </a:solidFill>
              </a:rPr>
              <a:t>TRANSPORTATION</a:t>
            </a:r>
          </a:p>
        </p:txBody>
      </p:sp>
      <p:sp>
        <p:nvSpPr>
          <p:cNvPr id="16" name="Rectangle 15"/>
          <p:cNvSpPr/>
          <p:nvPr/>
        </p:nvSpPr>
        <p:spPr>
          <a:xfrm>
            <a:off x="0" y="1143000"/>
            <a:ext cx="9144000" cy="141029"/>
          </a:xfrm>
          <a:prstGeom prst="rect">
            <a:avLst/>
          </a:prstGeom>
          <a:solidFill>
            <a:srgbClr val="1F428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152400"/>
            <a:ext cx="1828800" cy="914400"/>
          </a:xfrm>
          <a:prstGeom prst="rect">
            <a:avLst/>
          </a:prstGeom>
        </p:spPr>
      </p:pic>
      <p:sp>
        <p:nvSpPr>
          <p:cNvPr id="17" name="Rectangle 16"/>
          <p:cNvSpPr/>
          <p:nvPr/>
        </p:nvSpPr>
        <p:spPr>
          <a:xfrm>
            <a:off x="0" y="1325881"/>
            <a:ext cx="9144000" cy="45719"/>
          </a:xfrm>
          <a:prstGeom prst="rect">
            <a:avLst/>
          </a:prstGeom>
          <a:solidFill>
            <a:srgbClr val="0054A8"/>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8" name="Rectangle 17"/>
          <p:cNvSpPr/>
          <p:nvPr/>
        </p:nvSpPr>
        <p:spPr>
          <a:xfrm>
            <a:off x="0" y="6553200"/>
            <a:ext cx="9144000" cy="45719"/>
          </a:xfrm>
          <a:prstGeom prst="rect">
            <a:avLst/>
          </a:prstGeom>
          <a:solidFill>
            <a:srgbClr val="0054A8"/>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7" name="Rectangle 6"/>
          <p:cNvSpPr/>
          <p:nvPr/>
        </p:nvSpPr>
        <p:spPr>
          <a:xfrm>
            <a:off x="0" y="1066800"/>
            <a:ext cx="9144000" cy="45719"/>
          </a:xfrm>
          <a:prstGeom prst="rect">
            <a:avLst/>
          </a:prstGeom>
          <a:solidFill>
            <a:srgbClr val="0054A8"/>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5" name="Text Box 6"/>
          <p:cNvSpPr txBox="1">
            <a:spLocks noChangeArrowheads="1"/>
          </p:cNvSpPr>
          <p:nvPr/>
        </p:nvSpPr>
        <p:spPr bwMode="auto">
          <a:xfrm>
            <a:off x="457200" y="3099791"/>
            <a:ext cx="8229600" cy="2051504"/>
          </a:xfrm>
          <a:prstGeom prst="rect">
            <a:avLst/>
          </a:prstGeom>
          <a:noFill/>
          <a:ln w="12700">
            <a:noFill/>
            <a:miter lim="800000"/>
            <a:headEnd type="none" w="sm" len="sm"/>
            <a:tailEnd type="none" w="sm" len="sm"/>
          </a:ln>
          <a:effectLst/>
        </p:spPr>
        <p:txBody>
          <a:bodyPr lIns="80945" tIns="40472" rIns="80945" bIns="40472">
            <a:spAutoFit/>
          </a:bodyPr>
          <a:lstStyle/>
          <a:p>
            <a:pPr algn="ctr" defTabSz="809625"/>
            <a:r>
              <a:rPr lang="en-US" sz="2000" dirty="0" smtClean="0">
                <a:solidFill>
                  <a:srgbClr val="002E56"/>
                </a:solidFill>
              </a:rPr>
              <a:t>Jim Wood</a:t>
            </a:r>
          </a:p>
          <a:p>
            <a:pPr algn="ctr" defTabSz="809625"/>
            <a:r>
              <a:rPr lang="en-US" sz="2000" dirty="0" smtClean="0">
                <a:solidFill>
                  <a:srgbClr val="002E56"/>
                </a:solidFill>
              </a:rPr>
              <a:t>Florida Department of Transportation</a:t>
            </a:r>
          </a:p>
          <a:p>
            <a:pPr algn="ctr" defTabSz="809625"/>
            <a:r>
              <a:rPr lang="en-US" sz="2000" u="sng" dirty="0" smtClean="0">
                <a:solidFill>
                  <a:srgbClr val="002E56"/>
                </a:solidFill>
              </a:rPr>
              <a:t>Jim.M.Wood@dot.state.fl.us</a:t>
            </a:r>
          </a:p>
          <a:p>
            <a:pPr algn="ctr" defTabSz="809625"/>
            <a:r>
              <a:rPr lang="en-US" sz="2000" dirty="0" smtClean="0">
                <a:solidFill>
                  <a:srgbClr val="002E56"/>
                </a:solidFill>
              </a:rPr>
              <a:t>850-414-4814</a:t>
            </a:r>
            <a:r>
              <a:rPr lang="en-US" sz="2000" dirty="0" smtClean="0">
                <a:solidFill>
                  <a:srgbClr val="002E56"/>
                </a:solidFill>
                <a:effectLst>
                  <a:outerShdw blurRad="38100" dist="38100" dir="2700000" algn="tl">
                    <a:srgbClr val="C0C0C0"/>
                  </a:outerShdw>
                </a:effectLst>
              </a:rPr>
              <a:t/>
            </a:r>
            <a:br>
              <a:rPr lang="en-US" sz="2000" dirty="0" smtClean="0">
                <a:solidFill>
                  <a:srgbClr val="002E56"/>
                </a:solidFill>
                <a:effectLst>
                  <a:outerShdw blurRad="38100" dist="38100" dir="2700000" algn="tl">
                    <a:srgbClr val="C0C0C0"/>
                  </a:outerShdw>
                </a:effectLst>
              </a:rPr>
            </a:br>
            <a:endParaRPr lang="en-US" sz="2000" dirty="0" smtClean="0">
              <a:solidFill>
                <a:srgbClr val="002E56"/>
              </a:solidFill>
              <a:effectLst>
                <a:outerShdw blurRad="38100" dist="38100" dir="2700000" algn="tl">
                  <a:srgbClr val="C0C0C0"/>
                </a:outerShdw>
              </a:effectLst>
            </a:endParaRPr>
          </a:p>
          <a:p>
            <a:pPr algn="ctr" defTabSz="809625"/>
            <a:endParaRPr lang="en-US" sz="2800" dirty="0">
              <a:solidFill>
                <a:srgbClr val="002E56"/>
              </a:solidFill>
            </a:endParaRPr>
          </a:p>
        </p:txBody>
      </p:sp>
    </p:spTree>
    <p:extLst>
      <p:ext uri="{BB962C8B-B14F-4D97-AF65-F5344CB8AC3E}">
        <p14:creationId xmlns:p14="http://schemas.microsoft.com/office/powerpoint/2010/main" val="77650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Florida Transportation Visioning Summit</a:t>
            </a:r>
            <a:endParaRPr lang="en-US" dirty="0"/>
          </a:p>
        </p:txBody>
      </p:sp>
      <p:sp>
        <p:nvSpPr>
          <p:cNvPr id="4" name="Content Placeholder 3"/>
          <p:cNvSpPr>
            <a:spLocks noGrp="1"/>
          </p:cNvSpPr>
          <p:nvPr>
            <p:ph idx="1"/>
          </p:nvPr>
        </p:nvSpPr>
        <p:spPr/>
        <p:txBody>
          <a:bodyPr/>
          <a:lstStyle/>
          <a:p>
            <a:r>
              <a:rPr lang="en-US" dirty="0" smtClean="0"/>
              <a:t>December 17, 2014 in Orlando, 211 participants</a:t>
            </a:r>
          </a:p>
          <a:p>
            <a:pPr marL="0" indent="0">
              <a:buNone/>
            </a:pPr>
            <a:endParaRPr lang="en-US" dirty="0"/>
          </a:p>
        </p:txBody>
      </p:sp>
      <p:sp>
        <p:nvSpPr>
          <p:cNvPr id="3" name="Slide Number Placeholder 2"/>
          <p:cNvSpPr>
            <a:spLocks noGrp="1"/>
          </p:cNvSpPr>
          <p:nvPr>
            <p:ph type="sldNum" sz="quarter" idx="12"/>
          </p:nvPr>
        </p:nvSpPr>
        <p:spPr/>
        <p:txBody>
          <a:bodyPr/>
          <a:lstStyle/>
          <a:p>
            <a:fld id="{6EFA8406-D672-4E03-9ABF-F4A7E3A351AA}" type="slidenum">
              <a:rPr lang="en-US" smtClean="0"/>
              <a:pPr/>
              <a:t>2</a:t>
            </a:fld>
            <a:endParaRPr lang="en-US" dirty="0"/>
          </a:p>
        </p:txBody>
      </p:sp>
      <p:pic>
        <p:nvPicPr>
          <p:cNvPr id="6" name="Picture 5" descr="C:\Users\JoyceT\Desktop\Coll Labs\FTPSIS_12_17_14\FTP_PICS\DSC09109.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5231" y="2195208"/>
            <a:ext cx="1828800" cy="1828800"/>
          </a:xfrm>
          <a:prstGeom prst="rect">
            <a:avLst/>
          </a:prstGeom>
          <a:noFill/>
          <a:ln>
            <a:noFill/>
          </a:ln>
        </p:spPr>
      </p:pic>
      <p:pic>
        <p:nvPicPr>
          <p:cNvPr id="7" name="Picture 6" descr="C:\Users\JoyceT\Desktop\Coll Labs\FTPSIS_12_17_14\FTP_PICS\2nd camera\DSC09125.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40090" y="2223003"/>
            <a:ext cx="2442215" cy="1828800"/>
          </a:xfrm>
          <a:prstGeom prst="rect">
            <a:avLst/>
          </a:prstGeom>
          <a:noFill/>
          <a:ln>
            <a:noFill/>
          </a:ln>
        </p:spPr>
      </p:pic>
      <p:pic>
        <p:nvPicPr>
          <p:cNvPr id="9" name="Picture 8" descr="C:\Users\JoyceT\Desktop\Coll Labs\FTPSIS_12_17_14\FTP_PICS\2nd camera\DSC09147.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2050" y="4100929"/>
            <a:ext cx="4540255" cy="1828800"/>
          </a:xfrm>
          <a:prstGeom prst="rect">
            <a:avLst/>
          </a:prstGeom>
          <a:noFill/>
          <a:ln>
            <a:noFill/>
          </a:ln>
        </p:spPr>
      </p:pic>
      <p:pic>
        <p:nvPicPr>
          <p:cNvPr id="10" name="Picture 9" descr="C:\Users\JoyceT\Desktop\Coll Labs\FTPSIS_12_17_14\FTP_PICS\2nd camera\DSC09405.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97552" y="2195208"/>
            <a:ext cx="2835275" cy="3049270"/>
          </a:xfrm>
          <a:prstGeom prst="rect">
            <a:avLst/>
          </a:prstGeom>
          <a:noFill/>
          <a:ln>
            <a:noFill/>
          </a:ln>
        </p:spPr>
      </p:pic>
    </p:spTree>
    <p:extLst>
      <p:ext uri="{BB962C8B-B14F-4D97-AF65-F5344CB8AC3E}">
        <p14:creationId xmlns:p14="http://schemas.microsoft.com/office/powerpoint/2010/main" val="2844206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Florida Transportation Visioning </a:t>
            </a:r>
            <a:r>
              <a:rPr lang="en-US" dirty="0" smtClean="0"/>
              <a:t>Summit Findings</a:t>
            </a:r>
            <a:endParaRPr lang="en-US" dirty="0"/>
          </a:p>
        </p:txBody>
      </p:sp>
      <p:sp>
        <p:nvSpPr>
          <p:cNvPr id="7" name="Content Placeholder 6"/>
          <p:cNvSpPr>
            <a:spLocks noGrp="1"/>
          </p:cNvSpPr>
          <p:nvPr>
            <p:ph idx="1"/>
          </p:nvPr>
        </p:nvSpPr>
        <p:spPr>
          <a:xfrm>
            <a:off x="457200" y="1600200"/>
            <a:ext cx="3726873" cy="4525963"/>
          </a:xfrm>
        </p:spPr>
        <p:txBody>
          <a:bodyPr/>
          <a:lstStyle/>
          <a:p>
            <a:r>
              <a:rPr lang="en-US" dirty="0" smtClean="0"/>
              <a:t>Strong consensus on need for a different future</a:t>
            </a:r>
          </a:p>
          <a:p>
            <a:r>
              <a:rPr lang="en-US" dirty="0" smtClean="0"/>
              <a:t>Strong interest on </a:t>
            </a:r>
            <a:br>
              <a:rPr lang="en-US" dirty="0" smtClean="0"/>
            </a:br>
            <a:r>
              <a:rPr lang="en-US" dirty="0" smtClean="0"/>
              <a:t>future vision around</a:t>
            </a:r>
          </a:p>
          <a:p>
            <a:pPr lvl="1"/>
            <a:r>
              <a:rPr lang="en-US" dirty="0" smtClean="0"/>
              <a:t>Global hub role</a:t>
            </a:r>
          </a:p>
          <a:p>
            <a:pPr lvl="1"/>
            <a:r>
              <a:rPr lang="en-US" dirty="0" smtClean="0"/>
              <a:t>Innovation economy</a:t>
            </a:r>
          </a:p>
          <a:p>
            <a:r>
              <a:rPr lang="en-US" dirty="0" smtClean="0"/>
              <a:t>Discussion of potential </a:t>
            </a:r>
            <a:br>
              <a:rPr lang="en-US" dirty="0" smtClean="0"/>
            </a:br>
            <a:r>
              <a:rPr lang="en-US" dirty="0" smtClean="0"/>
              <a:t>for stronger growth in  </a:t>
            </a:r>
            <a:br>
              <a:rPr lang="en-US" dirty="0" smtClean="0"/>
            </a:br>
            <a:r>
              <a:rPr lang="en-US" dirty="0" smtClean="0"/>
              <a:t>inland and rural areas</a:t>
            </a:r>
          </a:p>
        </p:txBody>
      </p:sp>
      <p:sp>
        <p:nvSpPr>
          <p:cNvPr id="5" name="Slide Number Placeholder 4"/>
          <p:cNvSpPr>
            <a:spLocks noGrp="1"/>
          </p:cNvSpPr>
          <p:nvPr>
            <p:ph type="sldNum" sz="quarter" idx="12"/>
          </p:nvPr>
        </p:nvSpPr>
        <p:spPr/>
        <p:txBody>
          <a:bodyPr/>
          <a:lstStyle/>
          <a:p>
            <a:fld id="{6EFA8406-D672-4E03-9ABF-F4A7E3A351AA}" type="slidenum">
              <a:rPr lang="en-US" smtClean="0"/>
              <a:pPr/>
              <a:t>3</a:t>
            </a:fld>
            <a:endParaRPr lang="en-US" dirty="0"/>
          </a:p>
        </p:txBody>
      </p:sp>
      <p:pic>
        <p:nvPicPr>
          <p:cNvPr id="9" name="Picture 8" descr="C:\Users\JoyceT\Desktop\Coll Labs\FTPSIS_12_17_14\Top Mags\2-T18.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35901" y="1530924"/>
            <a:ext cx="3083411" cy="3657600"/>
          </a:xfrm>
          <a:prstGeom prst="rect">
            <a:avLst/>
          </a:prstGeom>
          <a:noFill/>
          <a:ln>
            <a:noFill/>
          </a:ln>
        </p:spPr>
      </p:pic>
      <p:pic>
        <p:nvPicPr>
          <p:cNvPr id="11" name="Picture 10" descr="C:\Users\JoyceT\Desktop\Coll Labs\FTPSIS_12_17_14\Top Mags\1-T17.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48892" y="2474941"/>
            <a:ext cx="3045276" cy="3657600"/>
          </a:xfrm>
          <a:prstGeom prst="rect">
            <a:avLst/>
          </a:prstGeom>
          <a:noFill/>
          <a:ln>
            <a:noFill/>
          </a:ln>
        </p:spPr>
      </p:pic>
    </p:spTree>
    <p:extLst>
      <p:ext uri="{BB962C8B-B14F-4D97-AF65-F5344CB8AC3E}">
        <p14:creationId xmlns:p14="http://schemas.microsoft.com/office/powerpoint/2010/main" val="1066277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Florida Transportation Visioning Summit </a:t>
            </a:r>
            <a:r>
              <a:rPr lang="en-US" dirty="0" smtClean="0"/>
              <a:t>Common Themes</a:t>
            </a:r>
            <a:endParaRPr lang="en-US" dirty="0"/>
          </a:p>
        </p:txBody>
      </p:sp>
      <p:sp>
        <p:nvSpPr>
          <p:cNvPr id="7" name="Content Placeholder 6"/>
          <p:cNvSpPr>
            <a:spLocks noGrp="1"/>
          </p:cNvSpPr>
          <p:nvPr>
            <p:ph idx="1"/>
          </p:nvPr>
        </p:nvSpPr>
        <p:spPr/>
        <p:txBody>
          <a:bodyPr/>
          <a:lstStyle/>
          <a:p>
            <a:r>
              <a:rPr lang="en-US" dirty="0" smtClean="0"/>
              <a:t>Preparing for changing technologies</a:t>
            </a:r>
          </a:p>
          <a:p>
            <a:r>
              <a:rPr lang="en-US" dirty="0" smtClean="0"/>
              <a:t>Improving efficiency/optimizing use of existing infrastructure</a:t>
            </a:r>
          </a:p>
          <a:p>
            <a:r>
              <a:rPr lang="en-US" dirty="0" smtClean="0"/>
              <a:t>Providing more choices for moving people</a:t>
            </a:r>
          </a:p>
          <a:p>
            <a:r>
              <a:rPr lang="en-US" dirty="0" smtClean="0"/>
              <a:t>Improving connectivity (intrastate, interstate, global) for commerce</a:t>
            </a:r>
          </a:p>
          <a:p>
            <a:r>
              <a:rPr lang="en-US" dirty="0" smtClean="0"/>
              <a:t>Contributing to a high quality of life/experience</a:t>
            </a:r>
          </a:p>
          <a:p>
            <a:r>
              <a:rPr lang="en-US" dirty="0" smtClean="0"/>
              <a:t>Continuing to improve transportation safety</a:t>
            </a:r>
          </a:p>
          <a:p>
            <a:r>
              <a:rPr lang="en-US" dirty="0" smtClean="0"/>
              <a:t>Addressing transportation funding challenges</a:t>
            </a:r>
          </a:p>
          <a:p>
            <a:endParaRPr lang="en-US" dirty="0"/>
          </a:p>
        </p:txBody>
      </p:sp>
      <p:sp>
        <p:nvSpPr>
          <p:cNvPr id="5" name="Slide Number Placeholder 4"/>
          <p:cNvSpPr>
            <a:spLocks noGrp="1"/>
          </p:cNvSpPr>
          <p:nvPr>
            <p:ph type="sldNum" sz="quarter" idx="12"/>
          </p:nvPr>
        </p:nvSpPr>
        <p:spPr/>
        <p:txBody>
          <a:bodyPr/>
          <a:lstStyle/>
          <a:p>
            <a:fld id="{6EFA8406-D672-4E03-9ABF-F4A7E3A351AA}" type="slidenum">
              <a:rPr lang="en-US" smtClean="0"/>
              <a:pPr/>
              <a:t>4</a:t>
            </a:fld>
            <a:endParaRPr lang="en-US" dirty="0"/>
          </a:p>
        </p:txBody>
      </p:sp>
    </p:spTree>
    <p:extLst>
      <p:ext uri="{BB962C8B-B14F-4D97-AF65-F5344CB8AC3E}">
        <p14:creationId xmlns:p14="http://schemas.microsoft.com/office/powerpoint/2010/main" val="1992632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Regional Forums</a:t>
            </a:r>
            <a:endParaRPr lang="en-US" dirty="0"/>
          </a:p>
        </p:txBody>
      </p:sp>
      <p:sp>
        <p:nvSpPr>
          <p:cNvPr id="7" name="Content Placeholder 6"/>
          <p:cNvSpPr>
            <a:spLocks noGrp="1"/>
          </p:cNvSpPr>
          <p:nvPr>
            <p:ph idx="1"/>
          </p:nvPr>
        </p:nvSpPr>
        <p:spPr/>
        <p:txBody>
          <a:bodyPr/>
          <a:lstStyle/>
          <a:p>
            <a:r>
              <a:rPr lang="en-US" dirty="0" smtClean="0"/>
              <a:t>February 2		Sebring</a:t>
            </a:r>
          </a:p>
          <a:p>
            <a:r>
              <a:rPr lang="en-US" dirty="0" smtClean="0"/>
              <a:t>February 3		Tampa</a:t>
            </a:r>
          </a:p>
          <a:p>
            <a:r>
              <a:rPr lang="en-US" dirty="0" smtClean="0"/>
              <a:t>February 5		Delray Beach</a:t>
            </a:r>
          </a:p>
          <a:p>
            <a:r>
              <a:rPr lang="en-US" dirty="0" smtClean="0"/>
              <a:t>February 11	Jacksonville</a:t>
            </a:r>
          </a:p>
          <a:p>
            <a:r>
              <a:rPr lang="en-US" dirty="0" smtClean="0"/>
              <a:t>February 12	Fort Walton Beach</a:t>
            </a:r>
            <a:endParaRPr lang="en-US" dirty="0"/>
          </a:p>
        </p:txBody>
      </p:sp>
      <p:sp>
        <p:nvSpPr>
          <p:cNvPr id="5" name="Slide Number Placeholder 4"/>
          <p:cNvSpPr>
            <a:spLocks noGrp="1"/>
          </p:cNvSpPr>
          <p:nvPr>
            <p:ph type="sldNum" sz="quarter" idx="12"/>
          </p:nvPr>
        </p:nvSpPr>
        <p:spPr/>
        <p:txBody>
          <a:bodyPr/>
          <a:lstStyle/>
          <a:p>
            <a:fld id="{6EFA8406-D672-4E03-9ABF-F4A7E3A351AA}" type="slidenum">
              <a:rPr lang="en-US" smtClean="0"/>
              <a:pPr/>
              <a:t>5</a:t>
            </a:fld>
            <a:endParaRPr lang="en-US" dirty="0"/>
          </a:p>
        </p:txBody>
      </p:sp>
    </p:spTree>
    <p:extLst>
      <p:ext uri="{BB962C8B-B14F-4D97-AF65-F5344CB8AC3E}">
        <p14:creationId xmlns:p14="http://schemas.microsoft.com/office/powerpoint/2010/main" val="1743997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Future Activities</a:t>
            </a:r>
            <a:endParaRPr lang="en-US" dirty="0"/>
          </a:p>
        </p:txBody>
      </p:sp>
      <p:sp>
        <p:nvSpPr>
          <p:cNvPr id="7" name="Content Placeholder 6"/>
          <p:cNvSpPr>
            <a:spLocks noGrp="1"/>
          </p:cNvSpPr>
          <p:nvPr>
            <p:ph idx="1"/>
          </p:nvPr>
        </p:nvSpPr>
        <p:spPr/>
        <p:txBody>
          <a:bodyPr>
            <a:normAutofit fontScale="77500" lnSpcReduction="20000"/>
          </a:bodyPr>
          <a:lstStyle/>
          <a:p>
            <a:r>
              <a:rPr lang="en-US" dirty="0" smtClean="0"/>
              <a:t>FTP/SIS Steering Committee</a:t>
            </a:r>
          </a:p>
          <a:p>
            <a:pPr lvl="1"/>
            <a:r>
              <a:rPr lang="en-US" dirty="0" smtClean="0"/>
              <a:t>6 meetings during 2015, starting January 30</a:t>
            </a:r>
          </a:p>
          <a:p>
            <a:pPr lvl="1"/>
            <a:r>
              <a:rPr lang="en-US" dirty="0" smtClean="0"/>
              <a:t>MPOAC will be represented by Governing Board Chair and Vice-Chair</a:t>
            </a:r>
          </a:p>
          <a:p>
            <a:pPr lvl="2"/>
            <a:r>
              <a:rPr lang="en-US" dirty="0" smtClean="0"/>
              <a:t>Mayor Susan Haynie will serve as Steering Committee Vice Chair</a:t>
            </a:r>
          </a:p>
          <a:p>
            <a:pPr lvl="2"/>
            <a:r>
              <a:rPr lang="en-US" dirty="0" smtClean="0"/>
              <a:t>Councilman Jim Wood will serve as a Steering Committee Member</a:t>
            </a:r>
          </a:p>
          <a:p>
            <a:r>
              <a:rPr lang="en-US" dirty="0" smtClean="0"/>
              <a:t>FTP/SIS Advisory Groups</a:t>
            </a:r>
          </a:p>
          <a:p>
            <a:pPr lvl="1"/>
            <a:r>
              <a:rPr lang="en-US" dirty="0" smtClean="0"/>
              <a:t>~5 groups to be appointed in March 2015 to advise Steering Committee on key issues</a:t>
            </a:r>
          </a:p>
          <a:p>
            <a:r>
              <a:rPr lang="en-US" dirty="0" smtClean="0"/>
              <a:t>FTP/SIS Workshop with MPOAC (April)</a:t>
            </a:r>
          </a:p>
          <a:p>
            <a:r>
              <a:rPr lang="en-US" dirty="0" smtClean="0"/>
              <a:t>Regional workshops (June/July)</a:t>
            </a:r>
          </a:p>
          <a:p>
            <a:r>
              <a:rPr lang="en-US" dirty="0" smtClean="0"/>
              <a:t>Statewide policy summit (August)</a:t>
            </a:r>
          </a:p>
          <a:p>
            <a:r>
              <a:rPr lang="en-US" dirty="0" smtClean="0"/>
              <a:t>Draft FTP and SIS Plan for public comment (Fall)</a:t>
            </a:r>
          </a:p>
          <a:p>
            <a:r>
              <a:rPr lang="en-US" dirty="0" smtClean="0"/>
              <a:t>FTP and SIS Plan adopted (by December)</a:t>
            </a:r>
            <a:endParaRPr lang="en-US" dirty="0"/>
          </a:p>
        </p:txBody>
      </p:sp>
      <p:sp>
        <p:nvSpPr>
          <p:cNvPr id="5" name="Slide Number Placeholder 4"/>
          <p:cNvSpPr>
            <a:spLocks noGrp="1"/>
          </p:cNvSpPr>
          <p:nvPr>
            <p:ph type="sldNum" sz="quarter" idx="12"/>
          </p:nvPr>
        </p:nvSpPr>
        <p:spPr/>
        <p:txBody>
          <a:bodyPr/>
          <a:lstStyle/>
          <a:p>
            <a:fld id="{6EFA8406-D672-4E03-9ABF-F4A7E3A351AA}" type="slidenum">
              <a:rPr lang="en-US" smtClean="0"/>
              <a:pPr/>
              <a:t>6</a:t>
            </a:fld>
            <a:endParaRPr lang="en-US" dirty="0"/>
          </a:p>
        </p:txBody>
      </p:sp>
    </p:spTree>
    <p:extLst>
      <p:ext uri="{BB962C8B-B14F-4D97-AF65-F5344CB8AC3E}">
        <p14:creationId xmlns:p14="http://schemas.microsoft.com/office/powerpoint/2010/main" val="3805916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500"/>
                                        <p:tgtEl>
                                          <p:spTgt spid="7">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fade">
                                      <p:cBhvr>
                                        <p:cTn id="13" dur="500"/>
                                        <p:tgtEl>
                                          <p:spTgt spid="7">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7">
                                            <p:txEl>
                                              <p:pRg st="3" end="3"/>
                                            </p:txEl>
                                          </p:spTgt>
                                        </p:tgtEl>
                                        <p:attrNameLst>
                                          <p:attrName>style.visibility</p:attrName>
                                        </p:attrNameLst>
                                      </p:cBhvr>
                                      <p:to>
                                        <p:strVal val="visible"/>
                                      </p:to>
                                    </p:set>
                                    <p:animEffect transition="in" filter="fade">
                                      <p:cBhvr>
                                        <p:cTn id="16" dur="500"/>
                                        <p:tgtEl>
                                          <p:spTgt spid="7">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Effect transition="in" filter="fade">
                                      <p:cBhvr>
                                        <p:cTn id="19" dur="500"/>
                                        <p:tgtEl>
                                          <p:spTgt spid="7">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7">
                                            <p:txEl>
                                              <p:pRg st="5" end="5"/>
                                            </p:txEl>
                                          </p:spTgt>
                                        </p:tgtEl>
                                        <p:attrNameLst>
                                          <p:attrName>style.visibility</p:attrName>
                                        </p:attrNameLst>
                                      </p:cBhvr>
                                      <p:to>
                                        <p:strVal val="visible"/>
                                      </p:to>
                                    </p:set>
                                    <p:animEffect transition="in" filter="fade">
                                      <p:cBhvr>
                                        <p:cTn id="24" dur="500"/>
                                        <p:tgtEl>
                                          <p:spTgt spid="7">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animEffect transition="in" filter="fade">
                                      <p:cBhvr>
                                        <p:cTn id="27" dur="500"/>
                                        <p:tgtEl>
                                          <p:spTgt spid="7">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7" end="7"/>
                                            </p:txEl>
                                          </p:spTgt>
                                        </p:tgtEl>
                                        <p:attrNameLst>
                                          <p:attrName>style.visibility</p:attrName>
                                        </p:attrNameLst>
                                      </p:cBhvr>
                                      <p:to>
                                        <p:strVal val="visible"/>
                                      </p:to>
                                    </p:set>
                                    <p:animEffect transition="in" filter="fade">
                                      <p:cBhvr>
                                        <p:cTn id="32" dur="500"/>
                                        <p:tgtEl>
                                          <p:spTgt spid="7">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
                                            <p:txEl>
                                              <p:pRg st="8" end="8"/>
                                            </p:txEl>
                                          </p:spTgt>
                                        </p:tgtEl>
                                        <p:attrNameLst>
                                          <p:attrName>style.visibility</p:attrName>
                                        </p:attrNameLst>
                                      </p:cBhvr>
                                      <p:to>
                                        <p:strVal val="visible"/>
                                      </p:to>
                                    </p:set>
                                    <p:animEffect transition="in" filter="fade">
                                      <p:cBhvr>
                                        <p:cTn id="37" dur="500"/>
                                        <p:tgtEl>
                                          <p:spTgt spid="7">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
                                            <p:txEl>
                                              <p:pRg st="9" end="9"/>
                                            </p:txEl>
                                          </p:spTgt>
                                        </p:tgtEl>
                                        <p:attrNameLst>
                                          <p:attrName>style.visibility</p:attrName>
                                        </p:attrNameLst>
                                      </p:cBhvr>
                                      <p:to>
                                        <p:strVal val="visible"/>
                                      </p:to>
                                    </p:set>
                                    <p:animEffect transition="in" filter="fade">
                                      <p:cBhvr>
                                        <p:cTn id="42" dur="500"/>
                                        <p:tgtEl>
                                          <p:spTgt spid="7">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7">
                                            <p:txEl>
                                              <p:pRg st="10" end="10"/>
                                            </p:txEl>
                                          </p:spTgt>
                                        </p:tgtEl>
                                        <p:attrNameLst>
                                          <p:attrName>style.visibility</p:attrName>
                                        </p:attrNameLst>
                                      </p:cBhvr>
                                      <p:to>
                                        <p:strVal val="visible"/>
                                      </p:to>
                                    </p:set>
                                    <p:animEffect transition="in" filter="fade">
                                      <p:cBhvr>
                                        <p:cTn id="47" dur="500"/>
                                        <p:tgtEl>
                                          <p:spTgt spid="7">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7">
                                            <p:txEl>
                                              <p:pRg st="11" end="11"/>
                                            </p:txEl>
                                          </p:spTgt>
                                        </p:tgtEl>
                                        <p:attrNameLst>
                                          <p:attrName>style.visibility</p:attrName>
                                        </p:attrNameLst>
                                      </p:cBhvr>
                                      <p:to>
                                        <p:strVal val="visible"/>
                                      </p:to>
                                    </p:set>
                                    <p:animEffect transition="in" filter="fade">
                                      <p:cBhvr>
                                        <p:cTn id="52" dur="500"/>
                                        <p:tgtEl>
                                          <p:spTgt spid="7">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01083" y="-5779"/>
            <a:ext cx="8229600" cy="1400469"/>
          </a:xfrm>
        </p:spPr>
        <p:txBody>
          <a:bodyPr/>
          <a:lstStyle/>
          <a:p>
            <a:r>
              <a:rPr lang="en-US" dirty="0" smtClean="0"/>
              <a:t>www.floridatransportationplan.org</a:t>
            </a:r>
            <a:endParaRPr lang="en-US" dirty="0"/>
          </a:p>
        </p:txBody>
      </p:sp>
      <p:sp>
        <p:nvSpPr>
          <p:cNvPr id="2" name="Slide Number Placeholder 1"/>
          <p:cNvSpPr>
            <a:spLocks noGrp="1"/>
          </p:cNvSpPr>
          <p:nvPr>
            <p:ph type="sldNum" sz="quarter" idx="12"/>
          </p:nvPr>
        </p:nvSpPr>
        <p:spPr/>
        <p:txBody>
          <a:bodyPr/>
          <a:lstStyle/>
          <a:p>
            <a:fld id="{6EFA8406-D672-4E03-9ABF-F4A7E3A351AA}" type="slidenum">
              <a:rPr lang="en-US" smtClean="0"/>
              <a:pPr/>
              <a:t>7</a:t>
            </a:fld>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419027" y="1505824"/>
            <a:ext cx="6305946" cy="4680973"/>
          </a:xfrm>
          <a:prstGeom prst="rect">
            <a:avLst/>
          </a:prstGeom>
          <a:noFill/>
          <a:ln w="9525">
            <a:solidFill>
              <a:schemeClr val="accent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239019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dirty="0" smtClean="0"/>
              <a:t>East Central Florida Corridor Task Force</a:t>
            </a:r>
            <a:endParaRPr lang="en-US" sz="3200" dirty="0"/>
          </a:p>
        </p:txBody>
      </p:sp>
      <p:sp>
        <p:nvSpPr>
          <p:cNvPr id="5" name="Slide Number Placeholder 4"/>
          <p:cNvSpPr>
            <a:spLocks noGrp="1"/>
          </p:cNvSpPr>
          <p:nvPr>
            <p:ph type="sldNum" sz="quarter" idx="12"/>
          </p:nvPr>
        </p:nvSpPr>
        <p:spPr/>
        <p:txBody>
          <a:bodyPr/>
          <a:lstStyle/>
          <a:p>
            <a:fld id="{6EFA8406-D672-4E03-9ABF-F4A7E3A351AA}" type="slidenum">
              <a:rPr lang="en-US" smtClean="0">
                <a:solidFill>
                  <a:srgbClr val="000000"/>
                </a:solidFill>
              </a:rPr>
              <a:pPr/>
              <a:t>8</a:t>
            </a:fld>
            <a:endParaRPr lang="en-US" dirty="0">
              <a:solidFill>
                <a:srgbClr val="000000"/>
              </a:solidFill>
            </a:endParaRPr>
          </a:p>
        </p:txBody>
      </p:sp>
      <p:sp>
        <p:nvSpPr>
          <p:cNvPr id="9" name="Content Placeholder 1"/>
          <p:cNvSpPr>
            <a:spLocks noGrp="1"/>
          </p:cNvSpPr>
          <p:nvPr>
            <p:ph idx="1"/>
          </p:nvPr>
        </p:nvSpPr>
        <p:spPr>
          <a:xfrm>
            <a:off x="457200" y="1627314"/>
            <a:ext cx="8229600" cy="4846320"/>
          </a:xfrm>
        </p:spPr>
        <p:txBody>
          <a:bodyPr>
            <a:normAutofit/>
          </a:bodyPr>
          <a:lstStyle/>
          <a:p>
            <a:r>
              <a:rPr lang="en-US" sz="2400" dirty="0" smtClean="0"/>
              <a:t>Created by Executive Order 13-319, November 1, 2013</a:t>
            </a:r>
          </a:p>
          <a:p>
            <a:r>
              <a:rPr lang="en-US" sz="2400" dirty="0" smtClean="0"/>
              <a:t>Purpose:  </a:t>
            </a:r>
            <a:r>
              <a:rPr lang="en-US" sz="2400" dirty="0">
                <a:solidFill>
                  <a:schemeClr val="accent1">
                    <a:lumMod val="50000"/>
                  </a:schemeClr>
                </a:solidFill>
                <a:latin typeface="Times" pitchFamily="18" charset="0"/>
              </a:rPr>
              <a:t>“</a:t>
            </a:r>
            <a:r>
              <a:rPr lang="en-US" sz="2400" dirty="0" smtClean="0">
                <a:solidFill>
                  <a:schemeClr val="accent1">
                    <a:lumMod val="50000"/>
                  </a:schemeClr>
                </a:solidFill>
              </a:rPr>
              <a:t>evaluating and developing consensus recommendations on future transportation corridors serving established and emerging economic activity centers in portions of Brevard, Orange, and Osceola Counties</a:t>
            </a:r>
            <a:r>
              <a:rPr lang="en-US" sz="2400" dirty="0" smtClean="0">
                <a:solidFill>
                  <a:schemeClr val="accent1">
                    <a:lumMod val="50000"/>
                  </a:schemeClr>
                </a:solidFill>
                <a:latin typeface="Times" pitchFamily="18" charset="0"/>
              </a:rPr>
              <a:t>”</a:t>
            </a:r>
          </a:p>
          <a:p>
            <a:r>
              <a:rPr lang="en-US" sz="2400" dirty="0" smtClean="0"/>
              <a:t>Final report was submitted to Governor Scott in December with Proposed Action Plan</a:t>
            </a:r>
          </a:p>
        </p:txBody>
      </p:sp>
    </p:spTree>
    <p:extLst>
      <p:ext uri="{BB962C8B-B14F-4D97-AF65-F5344CB8AC3E}">
        <p14:creationId xmlns:p14="http://schemas.microsoft.com/office/powerpoint/2010/main" val="2561406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lnSpcReduction="10000"/>
          </a:bodyPr>
          <a:lstStyle/>
          <a:p>
            <a:pPr>
              <a:spcBef>
                <a:spcPts val="1000"/>
              </a:spcBef>
            </a:pPr>
            <a:r>
              <a:rPr lang="en-US" dirty="0" smtClean="0"/>
              <a:t>Identify future investment needs to maximize the use of and add capacity to </a:t>
            </a:r>
            <a:r>
              <a:rPr lang="en-US" u="sng" dirty="0" smtClean="0"/>
              <a:t>existing corridors </a:t>
            </a:r>
            <a:endParaRPr lang="en-US" u="sng" dirty="0"/>
          </a:p>
          <a:p>
            <a:pPr>
              <a:spcBef>
                <a:spcPts val="1000"/>
              </a:spcBef>
            </a:pPr>
            <a:r>
              <a:rPr lang="en-US" dirty="0" smtClean="0"/>
              <a:t>Conduct Evaluation Studies of </a:t>
            </a:r>
            <a:r>
              <a:rPr lang="en-US" u="sng" dirty="0" smtClean="0"/>
              <a:t>potential new corridors</a:t>
            </a:r>
          </a:p>
          <a:p>
            <a:pPr>
              <a:spcBef>
                <a:spcPts val="1000"/>
              </a:spcBef>
            </a:pPr>
            <a:r>
              <a:rPr lang="en-US" dirty="0" smtClean="0"/>
              <a:t>Develop </a:t>
            </a:r>
            <a:r>
              <a:rPr lang="en-US" u="sng" dirty="0" smtClean="0"/>
              <a:t>regional transit system plan</a:t>
            </a:r>
          </a:p>
          <a:p>
            <a:pPr>
              <a:spcBef>
                <a:spcPts val="1000"/>
              </a:spcBef>
            </a:pPr>
            <a:r>
              <a:rPr lang="en-US" dirty="0"/>
              <a:t>Amend existing local and regional plans to include recommended corridors and be consistent with recommended guiding </a:t>
            </a:r>
            <a:r>
              <a:rPr lang="en-US" dirty="0" smtClean="0"/>
              <a:t>principles</a:t>
            </a:r>
          </a:p>
          <a:p>
            <a:pPr>
              <a:spcBef>
                <a:spcPts val="1000"/>
              </a:spcBef>
            </a:pPr>
            <a:r>
              <a:rPr lang="en-US" dirty="0"/>
              <a:t>Develop agreement </a:t>
            </a:r>
            <a:r>
              <a:rPr lang="en-US" dirty="0" smtClean="0"/>
              <a:t>to </a:t>
            </a:r>
            <a:r>
              <a:rPr lang="en-US" dirty="0"/>
              <a:t>strengthen consistency among future transportation, land use, water supply plans</a:t>
            </a:r>
          </a:p>
          <a:p>
            <a:pPr>
              <a:spcBef>
                <a:spcPts val="1000"/>
              </a:spcBef>
            </a:pPr>
            <a:r>
              <a:rPr lang="en-US" dirty="0"/>
              <a:t>Develop planning tools and legal instruments to </a:t>
            </a:r>
            <a:r>
              <a:rPr lang="en-US" u="sng" dirty="0"/>
              <a:t>reserve and protect rights of way</a:t>
            </a:r>
            <a:r>
              <a:rPr lang="en-US" dirty="0"/>
              <a:t> for recommended corridors</a:t>
            </a:r>
          </a:p>
          <a:p>
            <a:pPr>
              <a:spcBef>
                <a:spcPts val="1000"/>
              </a:spcBef>
            </a:pPr>
            <a:r>
              <a:rPr lang="en-US" dirty="0"/>
              <a:t>Develop framework for </a:t>
            </a:r>
            <a:r>
              <a:rPr lang="en-US" u="sng" dirty="0"/>
              <a:t>partnership and co-location agreements</a:t>
            </a:r>
            <a:r>
              <a:rPr lang="en-US" dirty="0"/>
              <a:t> with railroads, utilities, or other infrastructure providers</a:t>
            </a:r>
          </a:p>
          <a:p>
            <a:pPr>
              <a:spcBef>
                <a:spcPts val="1200"/>
              </a:spcBef>
            </a:pPr>
            <a:endParaRPr lang="en-US" dirty="0"/>
          </a:p>
          <a:p>
            <a:endParaRPr lang="en-US" dirty="0" smtClean="0"/>
          </a:p>
          <a:p>
            <a:pPr lvl="1"/>
            <a:endParaRPr lang="en-US" dirty="0" smtClean="0"/>
          </a:p>
        </p:txBody>
      </p:sp>
      <p:sp>
        <p:nvSpPr>
          <p:cNvPr id="3" name="Title 2"/>
          <p:cNvSpPr>
            <a:spLocks noGrp="1"/>
          </p:cNvSpPr>
          <p:nvPr>
            <p:ph type="title"/>
          </p:nvPr>
        </p:nvSpPr>
        <p:spPr/>
        <p:txBody>
          <a:bodyPr/>
          <a:lstStyle/>
          <a:p>
            <a:r>
              <a:rPr lang="en-US" dirty="0" smtClean="0"/>
              <a:t>Proposed Action Plan</a:t>
            </a:r>
            <a:endParaRPr lang="en-US" dirty="0"/>
          </a:p>
        </p:txBody>
      </p:sp>
      <p:sp>
        <p:nvSpPr>
          <p:cNvPr id="5" name="Slide Number Placeholder 4"/>
          <p:cNvSpPr>
            <a:spLocks noGrp="1"/>
          </p:cNvSpPr>
          <p:nvPr>
            <p:ph type="sldNum" sz="quarter" idx="12"/>
          </p:nvPr>
        </p:nvSpPr>
        <p:spPr/>
        <p:txBody>
          <a:bodyPr/>
          <a:lstStyle/>
          <a:p>
            <a:fld id="{6EFA8406-D672-4E03-9ABF-F4A7E3A351AA}" type="slidenum">
              <a:rPr lang="en-US" smtClean="0">
                <a:solidFill>
                  <a:srgbClr val="000000"/>
                </a:solidFill>
              </a:rPr>
              <a:pPr/>
              <a:t>9</a:t>
            </a:fld>
            <a:endParaRPr lang="en-US" dirty="0">
              <a:solidFill>
                <a:srgbClr val="000000"/>
              </a:solidFill>
            </a:endParaRPr>
          </a:p>
        </p:txBody>
      </p:sp>
      <p:sp>
        <p:nvSpPr>
          <p:cNvPr id="6" name="Rounded Rectangle 5"/>
          <p:cNvSpPr/>
          <p:nvPr/>
        </p:nvSpPr>
        <p:spPr>
          <a:xfrm>
            <a:off x="457200" y="1271930"/>
            <a:ext cx="8229600" cy="1094517"/>
          </a:xfrm>
          <a:prstGeom prst="round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ounded Rectangle 6"/>
          <p:cNvSpPr/>
          <p:nvPr/>
        </p:nvSpPr>
        <p:spPr>
          <a:xfrm>
            <a:off x="458674" y="4296792"/>
            <a:ext cx="8229600" cy="1492929"/>
          </a:xfrm>
          <a:prstGeom prst="round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ounded Rectangle 7"/>
          <p:cNvSpPr/>
          <p:nvPr/>
        </p:nvSpPr>
        <p:spPr>
          <a:xfrm>
            <a:off x="457197" y="2366447"/>
            <a:ext cx="8229600" cy="529154"/>
          </a:xfrm>
          <a:prstGeom prst="round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08233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68&quot;&gt;&lt;property id=&quot;20148&quot; value=&quot;5&quot;/&gt;&lt;property id=&quot;20300&quot; value=&quot;Slide 1 - &amp;quot;Building Florida’s Long-Range Transportation Vision&amp;quot;&quot;/&gt;&lt;property id=&quot;20307&quot; value=&quot;263&quot;/&gt;&lt;/object&gt;&lt;object type=&quot;3&quot; unique_id=&quot;10079&quot;&gt;&lt;property id=&quot;20148&quot; value=&quot;5&quot;/&gt;&lt;property id=&quot;20300&quot; value=&quot;Slide 2 - &amp;quot;Outline&amp;quot;&quot;/&gt;&lt;property id=&quot;20307&quot; value=&quot;264&quot;/&gt;&lt;/object&gt;&lt;object type=&quot;3&quot; unique_id=&quot;10080&quot;&gt;&lt;property id=&quot;20148&quot; value=&quot;5&quot;/&gt;&lt;property id=&quot;20300&quot; value=&quot;Slide 3 - &amp;quot;A Look Back&amp;quot;&quot;/&gt;&lt;property id=&quot;20307&quot; value=&quot;396&quot;/&gt;&lt;/object&gt;&lt;object type=&quot;3&quot; unique_id=&quot;10081&quot;&gt;&lt;property id=&quot;20148&quot; value=&quot;5&quot;/&gt;&lt;property id=&quot;20300&quot; value=&quot;Slide 4 - &amp;quot;Florida State Road Department  &amp;#x0D;&amp;#x0A;Established 1915&amp;quot;&quot;/&gt;&lt;property id=&quot;20307&quot; value=&quot;311&quot;/&gt;&lt;/object&gt;&lt;object type=&quot;3&quot; unique_id=&quot;10082&quot;&gt;&lt;property id=&quot;20148&quot; value=&quot;5&quot;/&gt;&lt;property id=&quot;20300&quot; value=&quot;Slide 5 - &amp;quot;Florida Department of Transportation  &amp;#x0D;&amp;#x0A;1915 to 2015&amp;quot;&quot;/&gt;&lt;property id=&quot;20307&quot; value=&quot;312&quot;/&gt;&lt;/object&gt;&lt;object type=&quot;3&quot; unique_id=&quot;10083&quot;&gt;&lt;property id=&quot;20148&quot; value=&quot;5&quot;/&gt;&lt;property id=&quot;20300&quot; value=&quot;Slide 6 - &amp;quot;A Look Back:  Where Have We Been?&amp;quot;&quot;/&gt;&lt;property id=&quot;20307&quot; value=&quot;414&quot;/&gt;&lt;/object&gt;&lt;object type=&quot;3&quot; unique_id=&quot;10090&quot;&gt;&lt;property id=&quot;20148&quot; value=&quot;5&quot;/&gt;&lt;property id=&quot;20300&quot; value=&quot;Slide 13 - &amp;quot;A Look Back:  Where Have We Been?&amp;#x0D;&amp;#x0A;Population Growth&amp;quot;&quot;/&gt;&lt;property id=&quot;20307&quot; value=&quot;272&quot;/&gt;&lt;/object&gt;&lt;object type=&quot;3&quot; unique_id=&quot;10091&quot;&gt;&lt;property id=&quot;20148&quot; value=&quot;5&quot;/&gt;&lt;property id=&quot;20300&quot; value=&quot;Slide 14 - &amp;quot;A Look Back:  Where Have We Been?&amp;#x0D;&amp;#x0A;Economic Growth (Gross Domestic Product)&amp;quot;&quot;/&gt;&lt;property id=&quot;20307&quot; value=&quot;315&quot;/&gt;&lt;/object&gt;&lt;object type=&quot;3&quot; unique_id=&quot;10093&quot;&gt;&lt;property id=&quot;20148&quot; value=&quot;5&quot;/&gt;&lt;property id=&quot;20300&quot; value=&quot;Slide 16 - &amp;quot;A Look at Today&amp;quot;&quot;/&gt;&lt;property id=&quot;20307&quot; value=&quot;397&quot;/&gt;&lt;/object&gt;&lt;object type=&quot;3&quot; unique_id=&quot;10095&quot;&gt;&lt;property id=&quot;20148&quot; value=&quot;5&quot;/&gt;&lt;property id=&quot;20300&quot; value=&quot;Slide 18 - &amp;quot;A Look at Today:  What Are We Moving?&amp;quot;&quot;/&gt;&lt;property id=&quot;20307&quot; value=&quot;399&quot;/&gt;&lt;/object&gt;&lt;object type=&quot;3&quot; unique_id=&quot;10096&quot;&gt;&lt;property id=&quot;20148&quot; value=&quot;5&quot;/&gt;&lt;property id=&quot;20300&quot; value=&quot;Slide 19 - &amp;quot;A LOOK AHEAD:  &amp;#x0D;&amp;#x0A;Where are We going?&amp;quot;&quot;/&gt;&lt;property id=&quot;20307&quot; value=&quot;326&quot;/&gt;&lt;/object&gt;&lt;object type=&quot;3&quot; unique_id=&quot;10097&quot;&gt;&lt;property id=&quot;20148&quot; value=&quot;5&quot;/&gt;&lt;property id=&quot;20300&quot; value=&quot;Slide 20 - &amp;quot;Florida Transportation Plan  &amp;#x0D;&amp;#x0A;Multimodal “Mobility Map” for the Future&amp;quot;&quot;/&gt;&lt;property id=&quot;20307&quot; value=&quot;318&quot;/&gt;&lt;/object&gt;&lt;object type=&quot;3&quot; unique_id=&quot;10098&quot;&gt;&lt;property id=&quot;20148&quot; value=&quot;5&quot;/&gt;&lt;property id=&quot;20300&quot; value=&quot;Slide 22 - &amp;quot;Key Trends Shaping Florida’s Transportation Future&amp;quot;&quot;/&gt;&lt;property id=&quot;20307&quot; value=&quot;400&quot;/&gt;&lt;/object&gt;&lt;object type=&quot;3&quot; unique_id=&quot;10099&quot;&gt;&lt;property id=&quot;20148&quot; value=&quot;5&quot;/&gt;&lt;property id=&quot;20300&quot; value=&quot;Slide 23 - &amp;quot;Demographic Trends&amp;#x0D;&amp;#x0A;Growing Population&amp;quot;&quot;/&gt;&lt;property id=&quot;20307&quot; value=&quot;328&quot;/&gt;&lt;/object&gt;&lt;object type=&quot;3&quot; unique_id=&quot;10103&quot;&gt;&lt;property id=&quot;20148&quot; value=&quot;5&quot;/&gt;&lt;property id=&quot;20300&quot; value=&quot;Slide 25 - &amp;quot;Demographic Trends&amp;#x0D;&amp;#x0A;Uncertainty:  Travel Behavior&amp;quot;&quot;/&gt;&lt;property id=&quot;20307&quot; value=&quot;332&quot;/&gt;&lt;/object&gt;&lt;object type=&quot;3&quot; unique_id=&quot;10108&quot;&gt;&lt;property id=&quot;20148&quot; value=&quot;5&quot;/&gt;&lt;property id=&quot;20300&quot; value=&quot;Slide 27 - &amp;quot;Economic Trends&amp;#x0D;&amp;#x0A;Growing Tourism and Visitors&amp;quot;&quot;/&gt;&lt;property id=&quot;20307&quot; value=&quot;337&quot;/&gt;&lt;/object&gt;&lt;object type=&quot;3&quot; unique_id=&quot;10109&quot;&gt;&lt;property id=&quot;20148&quot; value=&quot;5&quot;/&gt;&lt;property id=&quot;20300&quot; value=&quot;Slide 28 - &amp;quot;Economic Trends&amp;#x0D;&amp;#x0A;Growing Global Trade&amp;quot;&quot;/&gt;&lt;property id=&quot;20307&quot; value=&quot;339&quot;/&gt;&lt;/object&gt;&lt;object type=&quot;3&quot; unique_id=&quot;10110&quot;&gt;&lt;property id=&quot;20148&quot; value=&quot;5&quot;/&gt;&lt;property id=&quot;20300&quot; value=&quot;Slide 29 - &amp;quot;Economic Trends&amp;#x0D;&amp;#x0A;But a Freight Imbalance&amp;quot;&quot;/&gt;&lt;property id=&quot;20307&quot; value=&quot;407&quot;/&gt;&lt;/object&gt;&lt;object type=&quot;3&quot; unique_id=&quot;10111&quot;&gt;&lt;property id=&quot;20148&quot; value=&quot;5&quot;/&gt;&lt;property id=&quot;20300&quot; value=&quot;Slide 30 - &amp;quot;Economic Trends&amp;#x0D;&amp;#x0A;Toward a More Diverse Economy&amp;quot;&quot;/&gt;&lt;property id=&quot;20307&quot; value=&quot;341&quot;/&gt;&lt;/object&gt;&lt;object type=&quot;3&quot; unique_id=&quot;10113&quot;&gt;&lt;property id=&quot;20148&quot; value=&quot;5&quot;/&gt;&lt;property id=&quot;20300&quot; value=&quot;Slide 31 - &amp;quot;Land Use and Environmental Trends&amp;#x0D;&amp;#x0A;Development Patterns&amp;quot;&quot;/&gt;&lt;property id=&quot;20307&quot; value=&quot;408&quot;/&gt;&lt;/object&gt;&lt;object type=&quot;3&quot; unique_id=&quot;10114&quot;&gt;&lt;property id=&quot;20148&quot; value=&quot;5&quot;/&gt;&lt;property id=&quot;20300&quot; value=&quot;Slide 33 - &amp;quot;Land Use and Environmental Trends&amp;#x0D;&amp;#x0A;Shift to Megaregions&amp;quot;&quot;/&gt;&lt;property id=&quot;20307&quot; value=&quot;347&quot;/&gt;&lt;/object&gt;&lt;object type=&quot;3&quot; unique_id=&quot;10115&quot;&gt;&lt;property id=&quot;20148&quot; value=&quot;5&quot;/&gt;&lt;property id=&quot;20300&quot; value=&quot;Slide 34 - &amp;quot;Land Use and Environmental Trends&amp;#x0D;&amp;#x0A;Changing Development Patterns&amp;quot;&quot;/&gt;&lt;property id=&quot;20307&quot; value=&quot;350&quot;/&gt;&lt;/object&gt;&lt;object type=&quot;3&quot; unique_id=&quot;10116&quot;&gt;&lt;property id=&quot;20148&quot; value=&quot;5&quot;/&gt;&lt;property id=&quot;20300&quot; value=&quot;Slide 35 - &amp;quot;Land Use and Environmental Trends&amp;#x0D;&amp;#x0A;Rural Areas of Opportunity&amp;quot;&quot;/&gt;&lt;property id=&quot;20307&quot; value=&quot;409&quot;/&gt;&lt;/object&gt;&lt;object type=&quot;3&quot; unique_id=&quot;10117&quot;&gt;&lt;property id=&quot;20148&quot; value=&quot;5&quot;/&gt;&lt;property id=&quot;20300&quot; value=&quot;Slide 36 - &amp;quot;Land Use and Environmental Trends&amp;#x0D;&amp;#x0A;Environmental Stewardship and Resiliency&amp;quot;&quot;/&gt;&lt;property id=&quot;20307&quot; value=&quot;352&quot;/&gt;&lt;/object&gt;&lt;object type=&quot;3&quot; unique_id=&quot;10121&quot;&gt;&lt;property id=&quot;20148&quot; value=&quot;5&quot;/&gt;&lt;property id=&quot;20300&quot; value=&quot;Slide 38 - &amp;quot;Technology Trends&amp;#x0D;&amp;#x0A;Emerging Technologies DROP?&amp;quot;&quot;/&gt;&lt;property id=&quot;20307&quot; value=&quot;357&quot;/&gt;&lt;/object&gt;&lt;object type=&quot;3&quot; unique_id=&quot;10122&quot;&gt;&lt;property id=&quot;20148&quot; value=&quot;5&quot;/&gt;&lt;property id=&quot;20300&quot; value=&quot;Slide 39 - &amp;quot;Technology Trends&amp;#x0D;&amp;#x0A;Personal Vehicles&amp;quot;&quot;/&gt;&lt;property id=&quot;20307&quot; value=&quot;358&quot;/&gt;&lt;/object&gt;&lt;object type=&quot;3&quot; unique_id=&quot;10123&quot;&gt;&lt;property id=&quot;20148&quot; value=&quot;5&quot;/&gt;&lt;property id=&quot;20300&quot; value=&quot;Slide 40 - &amp;quot;Technology Trends&amp;#x0D;&amp;#x0A;Public Transportation Vehicles&amp;quot;&quot;/&gt;&lt;property id=&quot;20307&quot; value=&quot;359&quot;/&gt;&lt;/object&gt;&lt;object type=&quot;3&quot; unique_id=&quot;10124&quot;&gt;&lt;property id=&quot;20148&quot; value=&quot;5&quot;/&gt;&lt;property id=&quot;20300&quot; value=&quot;Slide 41 - &amp;quot;Technology Trends&amp;#x0D;&amp;#x0A;Freight Vehicles&amp;quot;&quot;/&gt;&lt;property id=&quot;20307&quot; value=&quot;360&quot;/&gt;&lt;/object&gt;&lt;object type=&quot;3&quot; unique_id=&quot;10129&quot;&gt;&lt;property id=&quot;20148&quot; value=&quot;5&quot;/&gt;&lt;property id=&quot;20300&quot; value=&quot;Slide 45 - &amp;quot;Alternative Futures&amp;quot;&quot;/&gt;&lt;property id=&quot;20307&quot; value=&quot;362&quot;/&gt;&lt;/object&gt;&lt;object type=&quot;3&quot; unique_id=&quot;10130&quot;&gt;&lt;property id=&quot;20148&quot; value=&quot;5&quot;/&gt;&lt;property id=&quot;20300&quot; value=&quot;Slide 46 - &amp;quot;Alternative Futures&amp;quot;&quot;/&gt;&lt;property id=&quot;20307&quot; value=&quot;363&quot;/&gt;&lt;/object&gt;&lt;object type=&quot;3&quot; unique_id=&quot;10131&quot;&gt;&lt;property id=&quot;20148&quot; value=&quot;5&quot;/&gt;&lt;property id=&quot;20300&quot; value=&quot;Slide 47&quot;/&gt;&lt;property id=&quot;20307&quot; value=&quot;364&quot;/&gt;&lt;/object&gt;&lt;object type=&quot;3&quot; unique_id=&quot;10132&quot;&gt;&lt;property id=&quot;20148&quot; value=&quot;5&quot;/&gt;&lt;property id=&quot;20300&quot; value=&quot;Slide 48 - &amp;quot;Groundhog Day&amp;#x0D;&amp;#x0A;Prerecession Trends Continue&amp;quot;&quot;/&gt;&lt;property id=&quot;20307&quot; value=&quot;366&quot;/&gt;&lt;/object&gt;&lt;object type=&quot;3&quot; unique_id=&quot;10133&quot;&gt;&lt;property id=&quot;20148&quot; value=&quot;5&quot;/&gt;&lt;property id=&quot;20300&quot; value=&quot;Slide 49 - &amp;quot;Groundhog Day&amp;#x0D;&amp;#x0A;Prerecession Trends Return&amp;quot;&quot;/&gt;&lt;property id=&quot;20307&quot; value=&quot;365&quot;/&gt;&lt;/object&gt;&lt;object type=&quot;3&quot; unique_id=&quot;10134&quot;&gt;&lt;property id=&quot;20148&quot; value=&quot;5&quot;/&gt;&lt;property id=&quot;20300&quot; value=&quot;Slide 50 - &amp;quot;Groundhog Day&amp;#x0D;&amp;#x0A;Future Development Patterns&amp;quot;&quot;/&gt;&lt;property id=&quot;20307&quot; value=&quot;387&quot;/&gt;&lt;/object&gt;&lt;object type=&quot;3&quot; unique_id=&quot;10135&quot;&gt;&lt;property id=&quot;20148&quot; value=&quot;5&quot;/&gt;&lt;property id=&quot;20300&quot; value=&quot;Slide 51 - &amp;quot;Groundhog Day&amp;#x0D;&amp;#x0A;Future Development Patterns&amp;quot;&quot;/&gt;&lt;property id=&quot;20307&quot; value=&quot;388&quot;/&gt;&lt;/object&gt;&lt;object type=&quot;3&quot; unique_id=&quot;10136&quot;&gt;&lt;property id=&quot;20148&quot; value=&quot;5&quot;/&gt;&lt;property id=&quot;20300&quot; value=&quot;Slide 52 - &amp;quot;Groundhog Day&amp;#x0D;&amp;#x0A;Current Congested Corridors&amp;quot;&quot;/&gt;&lt;property id=&quot;20307&quot; value=&quot;368&quot;/&gt;&lt;/object&gt;&lt;object type=&quot;3&quot; unique_id=&quot;10137&quot;&gt;&lt;property id=&quot;20148&quot; value=&quot;5&quot;/&gt;&lt;property id=&quot;20300&quot; value=&quot;Slide 53 - &amp;quot;Groundhog Day&amp;#x0D;&amp;#x0A;Future Congested Corridors&amp;quot;&quot;/&gt;&lt;property id=&quot;20307&quot; value=&quot;369&quot;/&gt;&lt;/object&gt;&lt;object type=&quot;3&quot; unique_id=&quot;10138&quot;&gt;&lt;property id=&quot;20148&quot; value=&quot;5&quot;/&gt;&lt;property id=&quot;20300&quot; value=&quot;Slide 54 - &amp;quot;It’s a Small World&amp;#x0D;&amp;#x0A;Florida as a Global Trade Hub&amp;quot;&quot;/&gt;&lt;property id=&quot;20307&quot; value=&quot;372&quot;/&gt;&lt;/object&gt;&lt;object type=&quot;3&quot; unique_id=&quot;10139&quot;&gt;&lt;property id=&quot;20148&quot; value=&quot;5&quot;/&gt;&lt;property id=&quot;20300&quot; value=&quot;Slide 55 - &amp;quot;It’s a Small World&amp;#x0D;&amp;#x0A;Florida as a Global Trade Hub&amp;quot;&quot;/&gt;&lt;property id=&quot;20307&quot; value=&quot;371&quot;/&gt;&lt;/object&gt;&lt;object type=&quot;3&quot; unique_id=&quot;10140&quot;&gt;&lt;property id=&quot;20148&quot; value=&quot;5&quot;/&gt;&lt;property id=&quot;20300&quot; value=&quot;Slide 56 - &amp;quot;Tomorrowland&amp;#x0D;&amp;#x0A;Florida as an Innovation Hub&amp;quot;&quot;/&gt;&lt;property id=&quot;20307&quot; value=&quot;377&quot;/&gt;&lt;/object&gt;&lt;object type=&quot;3&quot; unique_id=&quot;10141&quot;&gt;&lt;property id=&quot;20148&quot; value=&quot;5&quot;/&gt;&lt;property id=&quot;20300&quot; value=&quot;Slide 57 - &amp;quot;Tomorrowland&amp;#x0D;&amp;#x0A;Florida as an Innovation Hub&amp;quot;&quot;/&gt;&lt;property id=&quot;20307&quot; value=&quot;376&quot;/&gt;&lt;/object&gt;&lt;object type=&quot;3&quot; unique_id=&quot;10142&quot;&gt;&lt;property id=&quot;20148&quot; value=&quot;5&quot;/&gt;&lt;property id=&quot;20300&quot; value=&quot;Slide 58 - &amp;quot;Back to the Future&amp;#x0D;&amp;#x0A;Return to Focus on Agriculture and Rural Lifestyle&amp;quot;&quot;/&gt;&lt;property id=&quot;20307&quot; value=&quot;381&quot;/&gt;&lt;/object&gt;&lt;object type=&quot;3&quot; unique_id=&quot;10143&quot;&gt;&lt;property id=&quot;20148&quot; value=&quot;5&quot;/&gt;&lt;property id=&quot;20300&quot; value=&quot;Slide 59 - &amp;quot;Back to the Future&amp;#x0D;&amp;#x0A;Return to Focus on Agriculture and Rural Lifestyle&amp;quot;&quot;/&gt;&lt;property id=&quot;20307&quot; value=&quot;380&quot;/&gt;&lt;/object&gt;&lt;object type=&quot;3&quot; unique_id=&quot;10144&quot;&gt;&lt;property id=&quot;20148&quot; value=&quot;5&quot;/&gt;&lt;property id=&quot;20300&quot; value=&quot;Slide 60 - &amp;quot;Stormy Weather&amp;#x0D;&amp;#x0A;Slow or No Growth in the Future&amp;quot;&quot;/&gt;&lt;property id=&quot;20307&quot; value=&quot;385&quot;/&gt;&lt;/object&gt;&lt;object type=&quot;3&quot; unique_id=&quot;10145&quot;&gt;&lt;property id=&quot;20148&quot; value=&quot;5&quot;/&gt;&lt;property id=&quot;20300&quot; value=&quot;Slide 61 - &amp;quot;Stormy Weather&amp;#x0D;&amp;#x0A;Slow or No Growth in the Future&amp;quot;&quot;/&gt;&lt;property id=&quot;20307&quot; value=&quot;384&quot;/&gt;&lt;/object&gt;&lt;object type=&quot;3&quot; unique_id=&quot;10930&quot;&gt;&lt;property id=&quot;20148&quot; value=&quot;5&quot;/&gt;&lt;property id=&quot;20300&quot; value=&quot;Slide 15 - &amp;quot;A Look Back:  Where Have We Been?&amp;#x0D;&amp;#x0A;Transportation Trends&amp;quot;&quot;/&gt;&lt;property id=&quot;20307&quot; value=&quot;415&quot;/&gt;&lt;/object&gt;&lt;object type=&quot;3&quot; unique_id=&quot;11142&quot;&gt;&lt;property id=&quot;20148&quot; value=&quot;5&quot;/&gt;&lt;property id=&quot;20300&quot; value=&quot;Slide 17 - &amp;quot;A Look at Today:  Florida’s Transportation System…&amp;quot;&quot;/&gt;&lt;property id=&quot;20307&quot; value=&quot;416&quot;/&gt;&lt;/object&gt;&lt;object type=&quot;3&quot; unique_id=&quot;12626&quot;&gt;&lt;property id=&quot;20148&quot; value=&quot;5&quot;/&gt;&lt;property id=&quot;20300&quot; value=&quot;Slide 37 - &amp;quot;Technology Trends&amp;#x0D;&amp;#x0A;Increasing Pace of Change&amp;quot;&quot;/&gt;&lt;property id=&quot;20307&quot; value=&quot;417&quot;/&gt;&lt;/object&gt;&lt;object type=&quot;3&quot; unique_id=&quot;12979&quot;&gt;&lt;property id=&quot;20148&quot; value=&quot;5&quot;/&gt;&lt;property id=&quot;20300&quot; value=&quot;Slide 7 - &amp;quot;A Look Back:  Where Have We Been?&amp;#x0D;&amp;#x0A;Florida:  1950 to 1960&amp;quot;&quot;/&gt;&lt;property id=&quot;20307&quot; value=&quot;419&quot;/&gt;&lt;/object&gt;&lt;object type=&quot;3&quot; unique_id=&quot;12980&quot;&gt;&lt;property id=&quot;20148&quot; value=&quot;5&quot;/&gt;&lt;property id=&quot;20300&quot; value=&quot;Slide 8 - &amp;quot;A Look Back:  Where Have We Been?&amp;#x0D;&amp;#x0A;Florida:  1960 to 1970&amp;quot;&quot;/&gt;&lt;property id=&quot;20307&quot; value=&quot;420&quot;/&gt;&lt;/object&gt;&lt;object type=&quot;3&quot; unique_id=&quot;13198&quot;&gt;&lt;property id=&quot;20148&quot; value=&quot;5&quot;/&gt;&lt;property id=&quot;20300&quot; value=&quot;Slide 9 - &amp;quot;A Look Back:  Where Have We Been?&amp;#x0D;&amp;#x0A;Florida:  1970 to 1980&amp;quot;&quot;/&gt;&lt;property id=&quot;20307&quot; value=&quot;421&quot;/&gt;&lt;/object&gt;&lt;object type=&quot;3&quot; unique_id=&quot;13637&quot;&gt;&lt;property id=&quot;20148&quot; value=&quot;5&quot;/&gt;&lt;property id=&quot;20300&quot; value=&quot;Slide 10 - &amp;quot;A Look Back:  Where Have We Been?&amp;#x0D;&amp;#x0A;Florida:  1980 to 1990&amp;quot;&quot;/&gt;&lt;property id=&quot;20307&quot; value=&quot;422&quot;/&gt;&lt;/object&gt;&lt;object type=&quot;3&quot; unique_id=&quot;13638&quot;&gt;&lt;property id=&quot;20148&quot; value=&quot;5&quot;/&gt;&lt;property id=&quot;20300&quot; value=&quot;Slide 11 - &amp;quot;A Look Back:  Where Have We Been?&amp;#x0D;&amp;#x0A;Florida:  1990 to 2000&amp;quot;&quot;/&gt;&lt;property id=&quot;20307&quot; value=&quot;423&quot;/&gt;&lt;/object&gt;&lt;object type=&quot;3&quot; unique_id=&quot;13639&quot;&gt;&lt;property id=&quot;20148&quot; value=&quot;5&quot;/&gt;&lt;property id=&quot;20300&quot; value=&quot;Slide 12 - &amp;quot;A Look Back:  Where Have We Been?&amp;#x0D;&amp;#x0A;Florida:  2000 to Today&amp;quot;&quot;/&gt;&lt;property id=&quot;20307&quot; value=&quot;424&quot;/&gt;&lt;/object&gt;&lt;object type=&quot;3&quot; unique_id=&quot;17418&quot;&gt;&lt;property id=&quot;20148&quot; value=&quot;5&quot;/&gt;&lt;property id=&quot;20300&quot; value=&quot;Slide 24 - &amp;quot;Demographic Trends&amp;#x0D;&amp;#x0A;Changing Population &amp;quot;&quot;/&gt;&lt;property id=&quot;20307&quot; value=&quot;425&quot;/&gt;&lt;/object&gt;&lt;object type=&quot;3&quot; unique_id=&quot;17965&quot;&gt;&lt;property id=&quot;20148&quot; value=&quot;5&quot;/&gt;&lt;property id=&quot;20300&quot; value=&quot;Slide 26 - &amp;quot;Demographic Trends&amp;#x0D;&amp;#x0A;Uncertainty:  Future of Vehicle Travel&amp;quot;&quot;/&gt;&lt;property id=&quot;20307&quot; value=&quot;426&quot;/&gt;&lt;/object&gt;&lt;object type=&quot;3&quot; unique_id=&quot;19397&quot;&gt;&lt;property id=&quot;20148&quot; value=&quot;5&quot;/&gt;&lt;property id=&quot;20300&quot; value=&quot;Slide 42 - &amp;quot;Transportation Trends&amp;#x0D;&amp;#x0A;Safety Improving, But More To Do&amp;quot;&quot;/&gt;&lt;property id=&quot;20307&quot; value=&quot;427&quot;/&gt;&lt;/object&gt;&lt;object type=&quot;3&quot; unique_id=&quot;19398&quot;&gt;&lt;property id=&quot;20148&quot; value=&quot;5&quot;/&gt;&lt;property id=&quot;20300&quot; value=&quot;Slide 43 - &amp;quot;Transportation Trends&amp;#x0D;&amp;#x0A;Infrastructure Condition Remains High&amp;quot;&quot;/&gt;&lt;property id=&quot;20307&quot; value=&quot;428&quot;/&gt;&lt;/object&gt;&lt;object type=&quot;3&quot; unique_id=&quot;19399&quot;&gt;&lt;property id=&quot;20148&quot; value=&quot;5&quot;/&gt;&lt;property id=&quot;20300&quot; value=&quot;Slide 44 - &amp;quot;Transportation Trends&amp;#x0D;&amp;#x0A;Mobility Improved During Recession&amp;quot;&quot;/&gt;&lt;property id=&quot;20307&quot; value=&quot;429&quot;/&gt;&lt;/object&gt;&lt;object type=&quot;3&quot; unique_id=&quot;19467&quot;&gt;&lt;property id=&quot;20148&quot; value=&quot;5&quot;/&gt;&lt;property id=&quot;20300&quot; value=&quot;Slide 62&quot;/&gt;&lt;property id=&quot;20307&quot; value=&quot;430&quot;/&gt;&lt;/object&gt;&lt;object type=&quot;3&quot; unique_id=&quot;19531&quot;&gt;&lt;property id=&quot;20148&quot; value=&quot;5&quot;/&gt;&lt;property id=&quot;20300&quot; value=&quot;Slide 32 - &amp;quot;MPOs and District Boundaries&amp;quot;&quot;/&gt;&lt;property id=&quot;20307&quot; value=&quot;431&quot;/&gt;&lt;/object&gt;&lt;object type=&quot;3&quot; unique_id=&quot;19980&quot;&gt;&lt;property id=&quot;20148&quot; value=&quot;5&quot;/&gt;&lt;property id=&quot;20300&quot; value=&quot;Slide 21 - &amp;quot;Looking  Ahead: Statewide Plan Updates&amp;quot;&quot;/&gt;&lt;property id=&quot;20307&quot; value=&quot;432&quot;/&gt;&lt;/object&gt;&lt;/object&gt;&lt;/object&gt;&lt;/database&gt;"/>
  <p:tag name="SECTOMILLISECCONVERTED" val="1"/>
</p:tagLst>
</file>

<file path=ppt/theme/theme1.xml><?xml version="1.0" encoding="utf-8"?>
<a:theme xmlns:a="http://schemas.openxmlformats.org/drawingml/2006/main" name="PT1_FDOT_FTP-SIS_template">
  <a:themeElements>
    <a:clrScheme name="Custom 104">
      <a:dk1>
        <a:srgbClr val="FFFFFF"/>
      </a:dk1>
      <a:lt1>
        <a:srgbClr val="000000"/>
      </a:lt1>
      <a:dk2>
        <a:srgbClr val="FFFFFF"/>
      </a:dk2>
      <a:lt2>
        <a:srgbClr val="000000"/>
      </a:lt2>
      <a:accent1>
        <a:srgbClr val="017FAC"/>
      </a:accent1>
      <a:accent2>
        <a:srgbClr val="BF2D2B"/>
      </a:accent2>
      <a:accent3>
        <a:srgbClr val="7030A0"/>
      </a:accent3>
      <a:accent4>
        <a:srgbClr val="EDC841"/>
      </a:accent4>
      <a:accent5>
        <a:srgbClr val="DDE278"/>
      </a:accent5>
      <a:accent6>
        <a:srgbClr val="1634CA"/>
      </a:accent6>
      <a:hlink>
        <a:srgbClr val="FFFFFF"/>
      </a:hlink>
      <a:folHlink>
        <a:srgbClr val="C0C0C0"/>
      </a:folHlink>
    </a:clrScheme>
    <a:fontScheme name="CSBlue">
      <a:majorFont>
        <a:latin typeface="Arial"/>
        <a:ea typeface=""/>
        <a:cs typeface=""/>
      </a:majorFont>
      <a:minorFont>
        <a:latin typeface="Arial"/>
        <a:ea typeface=""/>
        <a:cs typeface=""/>
      </a:minorFont>
    </a:fontScheme>
    <a:fmtScheme name="CSBlu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127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2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CSBlue">
  <a:themeElements>
    <a:clrScheme name="Custom 104">
      <a:dk1>
        <a:srgbClr val="FFFFFF"/>
      </a:dk1>
      <a:lt1>
        <a:srgbClr val="000000"/>
      </a:lt1>
      <a:dk2>
        <a:srgbClr val="FFFFFF"/>
      </a:dk2>
      <a:lt2>
        <a:srgbClr val="000000"/>
      </a:lt2>
      <a:accent1>
        <a:srgbClr val="017FAC"/>
      </a:accent1>
      <a:accent2>
        <a:srgbClr val="BF2D2B"/>
      </a:accent2>
      <a:accent3>
        <a:srgbClr val="7030A0"/>
      </a:accent3>
      <a:accent4>
        <a:srgbClr val="EDC841"/>
      </a:accent4>
      <a:accent5>
        <a:srgbClr val="DDE278"/>
      </a:accent5>
      <a:accent6>
        <a:srgbClr val="1634CA"/>
      </a:accent6>
      <a:hlink>
        <a:srgbClr val="FFFFFF"/>
      </a:hlink>
      <a:folHlink>
        <a:srgbClr val="C0C0C0"/>
      </a:folHlink>
    </a:clrScheme>
    <a:fontScheme name="CSBlue">
      <a:majorFont>
        <a:latin typeface="Arial"/>
        <a:ea typeface=""/>
        <a:cs typeface=""/>
      </a:majorFont>
      <a:minorFont>
        <a:latin typeface="Arial"/>
        <a:ea typeface=""/>
        <a:cs typeface=""/>
      </a:minorFont>
    </a:fontScheme>
    <a:fmtScheme name="CSBlu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127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2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0_CSBlue">
  <a:themeElements>
    <a:clrScheme name="Custom 104">
      <a:dk1>
        <a:srgbClr val="FFFFFF"/>
      </a:dk1>
      <a:lt1>
        <a:srgbClr val="000000"/>
      </a:lt1>
      <a:dk2>
        <a:srgbClr val="FFFFFF"/>
      </a:dk2>
      <a:lt2>
        <a:srgbClr val="000000"/>
      </a:lt2>
      <a:accent1>
        <a:srgbClr val="017FAC"/>
      </a:accent1>
      <a:accent2>
        <a:srgbClr val="BF2D2B"/>
      </a:accent2>
      <a:accent3>
        <a:srgbClr val="7030A0"/>
      </a:accent3>
      <a:accent4>
        <a:srgbClr val="EDC841"/>
      </a:accent4>
      <a:accent5>
        <a:srgbClr val="DDE278"/>
      </a:accent5>
      <a:accent6>
        <a:srgbClr val="1634CA"/>
      </a:accent6>
      <a:hlink>
        <a:srgbClr val="FFFFFF"/>
      </a:hlink>
      <a:folHlink>
        <a:srgbClr val="C0C0C0"/>
      </a:folHlink>
    </a:clrScheme>
    <a:fontScheme name="CSBlue">
      <a:majorFont>
        <a:latin typeface="Arial"/>
        <a:ea typeface=""/>
        <a:cs typeface=""/>
      </a:majorFont>
      <a:minorFont>
        <a:latin typeface="Arial"/>
        <a:ea typeface=""/>
        <a:cs typeface=""/>
      </a:minorFont>
    </a:fontScheme>
    <a:fmtScheme name="CSBlu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127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2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1_CSBlue">
  <a:themeElements>
    <a:clrScheme name="Custom 104">
      <a:dk1>
        <a:srgbClr val="FFFFFF"/>
      </a:dk1>
      <a:lt1>
        <a:srgbClr val="000000"/>
      </a:lt1>
      <a:dk2>
        <a:srgbClr val="FFFFFF"/>
      </a:dk2>
      <a:lt2>
        <a:srgbClr val="000000"/>
      </a:lt2>
      <a:accent1>
        <a:srgbClr val="017FAC"/>
      </a:accent1>
      <a:accent2>
        <a:srgbClr val="BF2D2B"/>
      </a:accent2>
      <a:accent3>
        <a:srgbClr val="7030A0"/>
      </a:accent3>
      <a:accent4>
        <a:srgbClr val="EDC841"/>
      </a:accent4>
      <a:accent5>
        <a:srgbClr val="DDE278"/>
      </a:accent5>
      <a:accent6>
        <a:srgbClr val="1634CA"/>
      </a:accent6>
      <a:hlink>
        <a:srgbClr val="FFFFFF"/>
      </a:hlink>
      <a:folHlink>
        <a:srgbClr val="C0C0C0"/>
      </a:folHlink>
    </a:clrScheme>
    <a:fontScheme name="CSBlue">
      <a:majorFont>
        <a:latin typeface="Arial"/>
        <a:ea typeface=""/>
        <a:cs typeface=""/>
      </a:majorFont>
      <a:minorFont>
        <a:latin typeface="Arial"/>
        <a:ea typeface=""/>
        <a:cs typeface=""/>
      </a:minorFont>
    </a:fontScheme>
    <a:fmtScheme name="CSBlu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127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2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2_CSBlue">
  <a:themeElements>
    <a:clrScheme name="Custom 104">
      <a:dk1>
        <a:srgbClr val="FFFFFF"/>
      </a:dk1>
      <a:lt1>
        <a:srgbClr val="000000"/>
      </a:lt1>
      <a:dk2>
        <a:srgbClr val="FFFFFF"/>
      </a:dk2>
      <a:lt2>
        <a:srgbClr val="000000"/>
      </a:lt2>
      <a:accent1>
        <a:srgbClr val="017FAC"/>
      </a:accent1>
      <a:accent2>
        <a:srgbClr val="BF2D2B"/>
      </a:accent2>
      <a:accent3>
        <a:srgbClr val="7030A0"/>
      </a:accent3>
      <a:accent4>
        <a:srgbClr val="EDC841"/>
      </a:accent4>
      <a:accent5>
        <a:srgbClr val="DDE278"/>
      </a:accent5>
      <a:accent6>
        <a:srgbClr val="1634CA"/>
      </a:accent6>
      <a:hlink>
        <a:srgbClr val="FFFFFF"/>
      </a:hlink>
      <a:folHlink>
        <a:srgbClr val="C0C0C0"/>
      </a:folHlink>
    </a:clrScheme>
    <a:fontScheme name="CSBlue">
      <a:majorFont>
        <a:latin typeface="Arial"/>
        <a:ea typeface=""/>
        <a:cs typeface=""/>
      </a:majorFont>
      <a:minorFont>
        <a:latin typeface="Arial"/>
        <a:ea typeface=""/>
        <a:cs typeface=""/>
      </a:minorFont>
    </a:fontScheme>
    <a:fmtScheme name="CSBlu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127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2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3_CSBlue">
  <a:themeElements>
    <a:clrScheme name="Custom 104">
      <a:dk1>
        <a:srgbClr val="FFFFFF"/>
      </a:dk1>
      <a:lt1>
        <a:srgbClr val="000000"/>
      </a:lt1>
      <a:dk2>
        <a:srgbClr val="FFFFFF"/>
      </a:dk2>
      <a:lt2>
        <a:srgbClr val="000000"/>
      </a:lt2>
      <a:accent1>
        <a:srgbClr val="017FAC"/>
      </a:accent1>
      <a:accent2>
        <a:srgbClr val="BF2D2B"/>
      </a:accent2>
      <a:accent3>
        <a:srgbClr val="7030A0"/>
      </a:accent3>
      <a:accent4>
        <a:srgbClr val="EDC841"/>
      </a:accent4>
      <a:accent5>
        <a:srgbClr val="DDE278"/>
      </a:accent5>
      <a:accent6>
        <a:srgbClr val="1634CA"/>
      </a:accent6>
      <a:hlink>
        <a:srgbClr val="FFFFFF"/>
      </a:hlink>
      <a:folHlink>
        <a:srgbClr val="C0C0C0"/>
      </a:folHlink>
    </a:clrScheme>
    <a:fontScheme name="CSBlue">
      <a:majorFont>
        <a:latin typeface="Arial"/>
        <a:ea typeface=""/>
        <a:cs typeface=""/>
      </a:majorFont>
      <a:minorFont>
        <a:latin typeface="Arial"/>
        <a:ea typeface=""/>
        <a:cs typeface=""/>
      </a:minorFont>
    </a:fontScheme>
    <a:fmtScheme name="CSBlu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127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2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4_CSBlue">
  <a:themeElements>
    <a:clrScheme name="Custom 104">
      <a:dk1>
        <a:srgbClr val="FFFFFF"/>
      </a:dk1>
      <a:lt1>
        <a:srgbClr val="000000"/>
      </a:lt1>
      <a:dk2>
        <a:srgbClr val="FFFFFF"/>
      </a:dk2>
      <a:lt2>
        <a:srgbClr val="000000"/>
      </a:lt2>
      <a:accent1>
        <a:srgbClr val="017FAC"/>
      </a:accent1>
      <a:accent2>
        <a:srgbClr val="BF2D2B"/>
      </a:accent2>
      <a:accent3>
        <a:srgbClr val="7030A0"/>
      </a:accent3>
      <a:accent4>
        <a:srgbClr val="EDC841"/>
      </a:accent4>
      <a:accent5>
        <a:srgbClr val="DDE278"/>
      </a:accent5>
      <a:accent6>
        <a:srgbClr val="1634CA"/>
      </a:accent6>
      <a:hlink>
        <a:srgbClr val="FFFFFF"/>
      </a:hlink>
      <a:folHlink>
        <a:srgbClr val="C0C0C0"/>
      </a:folHlink>
    </a:clrScheme>
    <a:fontScheme name="CSBlue">
      <a:majorFont>
        <a:latin typeface="Arial"/>
        <a:ea typeface=""/>
        <a:cs typeface=""/>
      </a:majorFont>
      <a:minorFont>
        <a:latin typeface="Arial"/>
        <a:ea typeface=""/>
        <a:cs typeface=""/>
      </a:minorFont>
    </a:fontScheme>
    <a:fmtScheme name="CSBlu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127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2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5_CSBlue">
  <a:themeElements>
    <a:clrScheme name="Custom 104">
      <a:dk1>
        <a:srgbClr val="FFFFFF"/>
      </a:dk1>
      <a:lt1>
        <a:srgbClr val="000000"/>
      </a:lt1>
      <a:dk2>
        <a:srgbClr val="FFFFFF"/>
      </a:dk2>
      <a:lt2>
        <a:srgbClr val="000000"/>
      </a:lt2>
      <a:accent1>
        <a:srgbClr val="017FAC"/>
      </a:accent1>
      <a:accent2>
        <a:srgbClr val="BF2D2B"/>
      </a:accent2>
      <a:accent3>
        <a:srgbClr val="7030A0"/>
      </a:accent3>
      <a:accent4>
        <a:srgbClr val="EDC841"/>
      </a:accent4>
      <a:accent5>
        <a:srgbClr val="DDE278"/>
      </a:accent5>
      <a:accent6>
        <a:srgbClr val="1634CA"/>
      </a:accent6>
      <a:hlink>
        <a:srgbClr val="FFFFFF"/>
      </a:hlink>
      <a:folHlink>
        <a:srgbClr val="C0C0C0"/>
      </a:folHlink>
    </a:clrScheme>
    <a:fontScheme name="CSBlue">
      <a:majorFont>
        <a:latin typeface="Arial"/>
        <a:ea typeface=""/>
        <a:cs typeface=""/>
      </a:majorFont>
      <a:minorFont>
        <a:latin typeface="Arial"/>
        <a:ea typeface=""/>
        <a:cs typeface=""/>
      </a:minorFont>
    </a:fontScheme>
    <a:fmtScheme name="CSBlu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127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2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6_CSBlue">
  <a:themeElements>
    <a:clrScheme name="Custom 104">
      <a:dk1>
        <a:srgbClr val="FFFFFF"/>
      </a:dk1>
      <a:lt1>
        <a:srgbClr val="000000"/>
      </a:lt1>
      <a:dk2>
        <a:srgbClr val="FFFFFF"/>
      </a:dk2>
      <a:lt2>
        <a:srgbClr val="000000"/>
      </a:lt2>
      <a:accent1>
        <a:srgbClr val="017FAC"/>
      </a:accent1>
      <a:accent2>
        <a:srgbClr val="BF2D2B"/>
      </a:accent2>
      <a:accent3>
        <a:srgbClr val="7030A0"/>
      </a:accent3>
      <a:accent4>
        <a:srgbClr val="EDC841"/>
      </a:accent4>
      <a:accent5>
        <a:srgbClr val="DDE278"/>
      </a:accent5>
      <a:accent6>
        <a:srgbClr val="1634CA"/>
      </a:accent6>
      <a:hlink>
        <a:srgbClr val="FFFFFF"/>
      </a:hlink>
      <a:folHlink>
        <a:srgbClr val="C0C0C0"/>
      </a:folHlink>
    </a:clrScheme>
    <a:fontScheme name="CSBlue">
      <a:majorFont>
        <a:latin typeface="Arial"/>
        <a:ea typeface=""/>
        <a:cs typeface=""/>
      </a:majorFont>
      <a:minorFont>
        <a:latin typeface="Arial"/>
        <a:ea typeface=""/>
        <a:cs typeface=""/>
      </a:minorFont>
    </a:fontScheme>
    <a:fmtScheme name="CSBlu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127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2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7_CSBlue">
  <a:themeElements>
    <a:clrScheme name="Custom 104">
      <a:dk1>
        <a:srgbClr val="FFFFFF"/>
      </a:dk1>
      <a:lt1>
        <a:srgbClr val="000000"/>
      </a:lt1>
      <a:dk2>
        <a:srgbClr val="FFFFFF"/>
      </a:dk2>
      <a:lt2>
        <a:srgbClr val="000000"/>
      </a:lt2>
      <a:accent1>
        <a:srgbClr val="017FAC"/>
      </a:accent1>
      <a:accent2>
        <a:srgbClr val="BF2D2B"/>
      </a:accent2>
      <a:accent3>
        <a:srgbClr val="7030A0"/>
      </a:accent3>
      <a:accent4>
        <a:srgbClr val="EDC841"/>
      </a:accent4>
      <a:accent5>
        <a:srgbClr val="DDE278"/>
      </a:accent5>
      <a:accent6>
        <a:srgbClr val="1634CA"/>
      </a:accent6>
      <a:hlink>
        <a:srgbClr val="FFFFFF"/>
      </a:hlink>
      <a:folHlink>
        <a:srgbClr val="C0C0C0"/>
      </a:folHlink>
    </a:clrScheme>
    <a:fontScheme name="CSBlue">
      <a:majorFont>
        <a:latin typeface="Arial"/>
        <a:ea typeface=""/>
        <a:cs typeface=""/>
      </a:majorFont>
      <a:minorFont>
        <a:latin typeface="Arial"/>
        <a:ea typeface=""/>
        <a:cs typeface=""/>
      </a:minorFont>
    </a:fontScheme>
    <a:fmtScheme name="CSBlu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127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2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8_CSBlue">
  <a:themeElements>
    <a:clrScheme name="Custom 104">
      <a:dk1>
        <a:srgbClr val="FFFFFF"/>
      </a:dk1>
      <a:lt1>
        <a:srgbClr val="000000"/>
      </a:lt1>
      <a:dk2>
        <a:srgbClr val="FFFFFF"/>
      </a:dk2>
      <a:lt2>
        <a:srgbClr val="000000"/>
      </a:lt2>
      <a:accent1>
        <a:srgbClr val="017FAC"/>
      </a:accent1>
      <a:accent2>
        <a:srgbClr val="BF2D2B"/>
      </a:accent2>
      <a:accent3>
        <a:srgbClr val="7030A0"/>
      </a:accent3>
      <a:accent4>
        <a:srgbClr val="EDC841"/>
      </a:accent4>
      <a:accent5>
        <a:srgbClr val="DDE278"/>
      </a:accent5>
      <a:accent6>
        <a:srgbClr val="1634CA"/>
      </a:accent6>
      <a:hlink>
        <a:srgbClr val="FFFFFF"/>
      </a:hlink>
      <a:folHlink>
        <a:srgbClr val="C0C0C0"/>
      </a:folHlink>
    </a:clrScheme>
    <a:fontScheme name="CSBlue">
      <a:majorFont>
        <a:latin typeface="Arial"/>
        <a:ea typeface=""/>
        <a:cs typeface=""/>
      </a:majorFont>
      <a:minorFont>
        <a:latin typeface="Arial"/>
        <a:ea typeface=""/>
        <a:cs typeface=""/>
      </a:minorFont>
    </a:fontScheme>
    <a:fmtScheme name="CSBlu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127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2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SBlue">
  <a:themeElements>
    <a:clrScheme name="Custom 104">
      <a:dk1>
        <a:srgbClr val="FFFFFF"/>
      </a:dk1>
      <a:lt1>
        <a:srgbClr val="000000"/>
      </a:lt1>
      <a:dk2>
        <a:srgbClr val="FFFFFF"/>
      </a:dk2>
      <a:lt2>
        <a:srgbClr val="000000"/>
      </a:lt2>
      <a:accent1>
        <a:srgbClr val="017FAC"/>
      </a:accent1>
      <a:accent2>
        <a:srgbClr val="BF2D2B"/>
      </a:accent2>
      <a:accent3>
        <a:srgbClr val="7030A0"/>
      </a:accent3>
      <a:accent4>
        <a:srgbClr val="EDC841"/>
      </a:accent4>
      <a:accent5>
        <a:srgbClr val="DDE278"/>
      </a:accent5>
      <a:accent6>
        <a:srgbClr val="1634CA"/>
      </a:accent6>
      <a:hlink>
        <a:srgbClr val="FFFFFF"/>
      </a:hlink>
      <a:folHlink>
        <a:srgbClr val="C0C0C0"/>
      </a:folHlink>
    </a:clrScheme>
    <a:fontScheme name="CSBlue">
      <a:majorFont>
        <a:latin typeface="Arial"/>
        <a:ea typeface=""/>
        <a:cs typeface=""/>
      </a:majorFont>
      <a:minorFont>
        <a:latin typeface="Arial"/>
        <a:ea typeface=""/>
        <a:cs typeface=""/>
      </a:minorFont>
    </a:fontScheme>
    <a:fmtScheme name="CSBlu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127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2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19_CSBlue">
  <a:themeElements>
    <a:clrScheme name="Custom 104">
      <a:dk1>
        <a:srgbClr val="FFFFFF"/>
      </a:dk1>
      <a:lt1>
        <a:srgbClr val="000000"/>
      </a:lt1>
      <a:dk2>
        <a:srgbClr val="FFFFFF"/>
      </a:dk2>
      <a:lt2>
        <a:srgbClr val="000000"/>
      </a:lt2>
      <a:accent1>
        <a:srgbClr val="017FAC"/>
      </a:accent1>
      <a:accent2>
        <a:srgbClr val="BF2D2B"/>
      </a:accent2>
      <a:accent3>
        <a:srgbClr val="7030A0"/>
      </a:accent3>
      <a:accent4>
        <a:srgbClr val="EDC841"/>
      </a:accent4>
      <a:accent5>
        <a:srgbClr val="DDE278"/>
      </a:accent5>
      <a:accent6>
        <a:srgbClr val="1634CA"/>
      </a:accent6>
      <a:hlink>
        <a:srgbClr val="FFFFFF"/>
      </a:hlink>
      <a:folHlink>
        <a:srgbClr val="C0C0C0"/>
      </a:folHlink>
    </a:clrScheme>
    <a:fontScheme name="CSBlue">
      <a:majorFont>
        <a:latin typeface="Arial"/>
        <a:ea typeface=""/>
        <a:cs typeface=""/>
      </a:majorFont>
      <a:minorFont>
        <a:latin typeface="Arial"/>
        <a:ea typeface=""/>
        <a:cs typeface=""/>
      </a:minorFont>
    </a:fontScheme>
    <a:fmtScheme name="CSBlu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127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2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20_CSBlue">
  <a:themeElements>
    <a:clrScheme name="Custom 104">
      <a:dk1>
        <a:srgbClr val="FFFFFF"/>
      </a:dk1>
      <a:lt1>
        <a:srgbClr val="000000"/>
      </a:lt1>
      <a:dk2>
        <a:srgbClr val="FFFFFF"/>
      </a:dk2>
      <a:lt2>
        <a:srgbClr val="000000"/>
      </a:lt2>
      <a:accent1>
        <a:srgbClr val="017FAC"/>
      </a:accent1>
      <a:accent2>
        <a:srgbClr val="BF2D2B"/>
      </a:accent2>
      <a:accent3>
        <a:srgbClr val="7030A0"/>
      </a:accent3>
      <a:accent4>
        <a:srgbClr val="EDC841"/>
      </a:accent4>
      <a:accent5>
        <a:srgbClr val="DDE278"/>
      </a:accent5>
      <a:accent6>
        <a:srgbClr val="1634CA"/>
      </a:accent6>
      <a:hlink>
        <a:srgbClr val="FFFFFF"/>
      </a:hlink>
      <a:folHlink>
        <a:srgbClr val="C0C0C0"/>
      </a:folHlink>
    </a:clrScheme>
    <a:fontScheme name="CSBlue">
      <a:majorFont>
        <a:latin typeface="Arial"/>
        <a:ea typeface=""/>
        <a:cs typeface=""/>
      </a:majorFont>
      <a:minorFont>
        <a:latin typeface="Arial"/>
        <a:ea typeface=""/>
        <a:cs typeface=""/>
      </a:minorFont>
    </a:fontScheme>
    <a:fmtScheme name="CSBlu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127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2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21_CSBlue">
  <a:themeElements>
    <a:clrScheme name="Custom 104">
      <a:dk1>
        <a:srgbClr val="FFFFFF"/>
      </a:dk1>
      <a:lt1>
        <a:srgbClr val="000000"/>
      </a:lt1>
      <a:dk2>
        <a:srgbClr val="FFFFFF"/>
      </a:dk2>
      <a:lt2>
        <a:srgbClr val="000000"/>
      </a:lt2>
      <a:accent1>
        <a:srgbClr val="017FAC"/>
      </a:accent1>
      <a:accent2>
        <a:srgbClr val="BF2D2B"/>
      </a:accent2>
      <a:accent3>
        <a:srgbClr val="7030A0"/>
      </a:accent3>
      <a:accent4>
        <a:srgbClr val="EDC841"/>
      </a:accent4>
      <a:accent5>
        <a:srgbClr val="DDE278"/>
      </a:accent5>
      <a:accent6>
        <a:srgbClr val="1634CA"/>
      </a:accent6>
      <a:hlink>
        <a:srgbClr val="FFFFFF"/>
      </a:hlink>
      <a:folHlink>
        <a:srgbClr val="C0C0C0"/>
      </a:folHlink>
    </a:clrScheme>
    <a:fontScheme name="CSBlue">
      <a:majorFont>
        <a:latin typeface="Arial"/>
        <a:ea typeface=""/>
        <a:cs typeface=""/>
      </a:majorFont>
      <a:minorFont>
        <a:latin typeface="Arial"/>
        <a:ea typeface=""/>
        <a:cs typeface=""/>
      </a:minorFont>
    </a:fontScheme>
    <a:fmtScheme name="CSBlu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127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2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PT3_ECFC_TaskForce_Template_Apr14">
  <a:themeElements>
    <a:clrScheme name="Task Force Colors">
      <a:dk1>
        <a:srgbClr val="000000"/>
      </a:dk1>
      <a:lt1>
        <a:srgbClr val="000000"/>
      </a:lt1>
      <a:dk2>
        <a:srgbClr val="FFFFFF"/>
      </a:dk2>
      <a:lt2>
        <a:srgbClr val="FFFFFF"/>
      </a:lt2>
      <a:accent1>
        <a:srgbClr val="3CB6E7"/>
      </a:accent1>
      <a:accent2>
        <a:srgbClr val="FFAE26"/>
      </a:accent2>
      <a:accent3>
        <a:srgbClr val="E6E6E6"/>
      </a:accent3>
      <a:accent4>
        <a:srgbClr val="6CB443"/>
      </a:accent4>
      <a:accent5>
        <a:srgbClr val="DCE7D6"/>
      </a:accent5>
      <a:accent6>
        <a:srgbClr val="C20000"/>
      </a:accent6>
      <a:hlink>
        <a:srgbClr val="0000FF"/>
      </a:hlink>
      <a:folHlink>
        <a:srgbClr val="800080"/>
      </a:folHlink>
    </a:clrScheme>
    <a:fontScheme name="CS_CornerGraphic_Fini">
      <a:majorFont>
        <a:latin typeface="Calibri"/>
        <a:ea typeface=""/>
        <a:cs typeface=""/>
      </a:majorFont>
      <a:minorFont>
        <a:latin typeface="Calibri"/>
        <a:ea typeface=""/>
        <a:cs typeface=""/>
      </a:minorFont>
    </a:fontScheme>
    <a:fmtScheme name="CSBlu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127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2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SBlue">
  <a:themeElements>
    <a:clrScheme name="Custom 104">
      <a:dk1>
        <a:srgbClr val="FFFFFF"/>
      </a:dk1>
      <a:lt1>
        <a:srgbClr val="000000"/>
      </a:lt1>
      <a:dk2>
        <a:srgbClr val="FFFFFF"/>
      </a:dk2>
      <a:lt2>
        <a:srgbClr val="000000"/>
      </a:lt2>
      <a:accent1>
        <a:srgbClr val="017FAC"/>
      </a:accent1>
      <a:accent2>
        <a:srgbClr val="BF2D2B"/>
      </a:accent2>
      <a:accent3>
        <a:srgbClr val="7030A0"/>
      </a:accent3>
      <a:accent4>
        <a:srgbClr val="EDC841"/>
      </a:accent4>
      <a:accent5>
        <a:srgbClr val="DDE278"/>
      </a:accent5>
      <a:accent6>
        <a:srgbClr val="1634CA"/>
      </a:accent6>
      <a:hlink>
        <a:srgbClr val="FFFFFF"/>
      </a:hlink>
      <a:folHlink>
        <a:srgbClr val="C0C0C0"/>
      </a:folHlink>
    </a:clrScheme>
    <a:fontScheme name="CSBlue">
      <a:majorFont>
        <a:latin typeface="Arial"/>
        <a:ea typeface=""/>
        <a:cs typeface=""/>
      </a:majorFont>
      <a:minorFont>
        <a:latin typeface="Arial"/>
        <a:ea typeface=""/>
        <a:cs typeface=""/>
      </a:minorFont>
    </a:fontScheme>
    <a:fmtScheme name="CSBlu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127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2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CSBlue">
  <a:themeElements>
    <a:clrScheme name="Custom 104">
      <a:dk1>
        <a:srgbClr val="FFFFFF"/>
      </a:dk1>
      <a:lt1>
        <a:srgbClr val="000000"/>
      </a:lt1>
      <a:dk2>
        <a:srgbClr val="FFFFFF"/>
      </a:dk2>
      <a:lt2>
        <a:srgbClr val="000000"/>
      </a:lt2>
      <a:accent1>
        <a:srgbClr val="017FAC"/>
      </a:accent1>
      <a:accent2>
        <a:srgbClr val="BF2D2B"/>
      </a:accent2>
      <a:accent3>
        <a:srgbClr val="7030A0"/>
      </a:accent3>
      <a:accent4>
        <a:srgbClr val="EDC841"/>
      </a:accent4>
      <a:accent5>
        <a:srgbClr val="DDE278"/>
      </a:accent5>
      <a:accent6>
        <a:srgbClr val="1634CA"/>
      </a:accent6>
      <a:hlink>
        <a:srgbClr val="FFFFFF"/>
      </a:hlink>
      <a:folHlink>
        <a:srgbClr val="C0C0C0"/>
      </a:folHlink>
    </a:clrScheme>
    <a:fontScheme name="CSBlue">
      <a:majorFont>
        <a:latin typeface="Arial"/>
        <a:ea typeface=""/>
        <a:cs typeface=""/>
      </a:majorFont>
      <a:minorFont>
        <a:latin typeface="Arial"/>
        <a:ea typeface=""/>
        <a:cs typeface=""/>
      </a:minorFont>
    </a:fontScheme>
    <a:fmtScheme name="CSBlu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127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2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CSBlue">
  <a:themeElements>
    <a:clrScheme name="Custom 104">
      <a:dk1>
        <a:srgbClr val="FFFFFF"/>
      </a:dk1>
      <a:lt1>
        <a:srgbClr val="000000"/>
      </a:lt1>
      <a:dk2>
        <a:srgbClr val="FFFFFF"/>
      </a:dk2>
      <a:lt2>
        <a:srgbClr val="000000"/>
      </a:lt2>
      <a:accent1>
        <a:srgbClr val="017FAC"/>
      </a:accent1>
      <a:accent2>
        <a:srgbClr val="BF2D2B"/>
      </a:accent2>
      <a:accent3>
        <a:srgbClr val="7030A0"/>
      </a:accent3>
      <a:accent4>
        <a:srgbClr val="EDC841"/>
      </a:accent4>
      <a:accent5>
        <a:srgbClr val="DDE278"/>
      </a:accent5>
      <a:accent6>
        <a:srgbClr val="1634CA"/>
      </a:accent6>
      <a:hlink>
        <a:srgbClr val="FFFFFF"/>
      </a:hlink>
      <a:folHlink>
        <a:srgbClr val="C0C0C0"/>
      </a:folHlink>
    </a:clrScheme>
    <a:fontScheme name="CSBlue">
      <a:majorFont>
        <a:latin typeface="Arial"/>
        <a:ea typeface=""/>
        <a:cs typeface=""/>
      </a:majorFont>
      <a:minorFont>
        <a:latin typeface="Arial"/>
        <a:ea typeface=""/>
        <a:cs typeface=""/>
      </a:minorFont>
    </a:fontScheme>
    <a:fmtScheme name="CSBlu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127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2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CSBlue">
  <a:themeElements>
    <a:clrScheme name="Custom 104">
      <a:dk1>
        <a:srgbClr val="FFFFFF"/>
      </a:dk1>
      <a:lt1>
        <a:srgbClr val="000000"/>
      </a:lt1>
      <a:dk2>
        <a:srgbClr val="FFFFFF"/>
      </a:dk2>
      <a:lt2>
        <a:srgbClr val="000000"/>
      </a:lt2>
      <a:accent1>
        <a:srgbClr val="017FAC"/>
      </a:accent1>
      <a:accent2>
        <a:srgbClr val="BF2D2B"/>
      </a:accent2>
      <a:accent3>
        <a:srgbClr val="7030A0"/>
      </a:accent3>
      <a:accent4>
        <a:srgbClr val="EDC841"/>
      </a:accent4>
      <a:accent5>
        <a:srgbClr val="DDE278"/>
      </a:accent5>
      <a:accent6>
        <a:srgbClr val="1634CA"/>
      </a:accent6>
      <a:hlink>
        <a:srgbClr val="FFFFFF"/>
      </a:hlink>
      <a:folHlink>
        <a:srgbClr val="C0C0C0"/>
      </a:folHlink>
    </a:clrScheme>
    <a:fontScheme name="CSBlue">
      <a:majorFont>
        <a:latin typeface="Arial"/>
        <a:ea typeface=""/>
        <a:cs typeface=""/>
      </a:majorFont>
      <a:minorFont>
        <a:latin typeface="Arial"/>
        <a:ea typeface=""/>
        <a:cs typeface=""/>
      </a:minorFont>
    </a:fontScheme>
    <a:fmtScheme name="CSBlu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127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2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CSBlue">
  <a:themeElements>
    <a:clrScheme name="Custom 104">
      <a:dk1>
        <a:srgbClr val="FFFFFF"/>
      </a:dk1>
      <a:lt1>
        <a:srgbClr val="000000"/>
      </a:lt1>
      <a:dk2>
        <a:srgbClr val="FFFFFF"/>
      </a:dk2>
      <a:lt2>
        <a:srgbClr val="000000"/>
      </a:lt2>
      <a:accent1>
        <a:srgbClr val="017FAC"/>
      </a:accent1>
      <a:accent2>
        <a:srgbClr val="BF2D2B"/>
      </a:accent2>
      <a:accent3>
        <a:srgbClr val="7030A0"/>
      </a:accent3>
      <a:accent4>
        <a:srgbClr val="EDC841"/>
      </a:accent4>
      <a:accent5>
        <a:srgbClr val="DDE278"/>
      </a:accent5>
      <a:accent6>
        <a:srgbClr val="1634CA"/>
      </a:accent6>
      <a:hlink>
        <a:srgbClr val="FFFFFF"/>
      </a:hlink>
      <a:folHlink>
        <a:srgbClr val="C0C0C0"/>
      </a:folHlink>
    </a:clrScheme>
    <a:fontScheme name="CSBlue">
      <a:majorFont>
        <a:latin typeface="Arial"/>
        <a:ea typeface=""/>
        <a:cs typeface=""/>
      </a:majorFont>
      <a:minorFont>
        <a:latin typeface="Arial"/>
        <a:ea typeface=""/>
        <a:cs typeface=""/>
      </a:minorFont>
    </a:fontScheme>
    <a:fmtScheme name="CSBlu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127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2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CSBlue">
  <a:themeElements>
    <a:clrScheme name="Custom 104">
      <a:dk1>
        <a:srgbClr val="FFFFFF"/>
      </a:dk1>
      <a:lt1>
        <a:srgbClr val="000000"/>
      </a:lt1>
      <a:dk2>
        <a:srgbClr val="FFFFFF"/>
      </a:dk2>
      <a:lt2>
        <a:srgbClr val="000000"/>
      </a:lt2>
      <a:accent1>
        <a:srgbClr val="017FAC"/>
      </a:accent1>
      <a:accent2>
        <a:srgbClr val="BF2D2B"/>
      </a:accent2>
      <a:accent3>
        <a:srgbClr val="7030A0"/>
      </a:accent3>
      <a:accent4>
        <a:srgbClr val="EDC841"/>
      </a:accent4>
      <a:accent5>
        <a:srgbClr val="DDE278"/>
      </a:accent5>
      <a:accent6>
        <a:srgbClr val="1634CA"/>
      </a:accent6>
      <a:hlink>
        <a:srgbClr val="FFFFFF"/>
      </a:hlink>
      <a:folHlink>
        <a:srgbClr val="C0C0C0"/>
      </a:folHlink>
    </a:clrScheme>
    <a:fontScheme name="CSBlue">
      <a:majorFont>
        <a:latin typeface="Arial"/>
        <a:ea typeface=""/>
        <a:cs typeface=""/>
      </a:majorFont>
      <a:minorFont>
        <a:latin typeface="Arial"/>
        <a:ea typeface=""/>
        <a:cs typeface=""/>
      </a:minorFont>
    </a:fontScheme>
    <a:fmtScheme name="CSBlu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127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2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CSBlue">
  <a:themeElements>
    <a:clrScheme name="Custom 104">
      <a:dk1>
        <a:srgbClr val="FFFFFF"/>
      </a:dk1>
      <a:lt1>
        <a:srgbClr val="000000"/>
      </a:lt1>
      <a:dk2>
        <a:srgbClr val="FFFFFF"/>
      </a:dk2>
      <a:lt2>
        <a:srgbClr val="000000"/>
      </a:lt2>
      <a:accent1>
        <a:srgbClr val="017FAC"/>
      </a:accent1>
      <a:accent2>
        <a:srgbClr val="BF2D2B"/>
      </a:accent2>
      <a:accent3>
        <a:srgbClr val="7030A0"/>
      </a:accent3>
      <a:accent4>
        <a:srgbClr val="EDC841"/>
      </a:accent4>
      <a:accent5>
        <a:srgbClr val="DDE278"/>
      </a:accent5>
      <a:accent6>
        <a:srgbClr val="1634CA"/>
      </a:accent6>
      <a:hlink>
        <a:srgbClr val="FFFFFF"/>
      </a:hlink>
      <a:folHlink>
        <a:srgbClr val="C0C0C0"/>
      </a:folHlink>
    </a:clrScheme>
    <a:fontScheme name="CSBlue">
      <a:majorFont>
        <a:latin typeface="Arial"/>
        <a:ea typeface=""/>
        <a:cs typeface=""/>
      </a:majorFont>
      <a:minorFont>
        <a:latin typeface="Arial"/>
        <a:ea typeface=""/>
        <a:cs typeface=""/>
      </a:minorFont>
    </a:fontScheme>
    <a:fmtScheme name="CSBlu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127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2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PT1_FDOT_FTP-SIS_template</Template>
  <TotalTime>4840</TotalTime>
  <Words>1191</Words>
  <Application>Microsoft Office PowerPoint</Application>
  <PresentationFormat>On-screen Show (4:3)</PresentationFormat>
  <Paragraphs>117</Paragraphs>
  <Slides>14</Slides>
  <Notes>8</Notes>
  <HiddenSlides>0</HiddenSlides>
  <MMClips>0</MMClips>
  <ScaleCrop>false</ScaleCrop>
  <HeadingPairs>
    <vt:vector size="6" baseType="variant">
      <vt:variant>
        <vt:lpstr>Fonts Used</vt:lpstr>
      </vt:variant>
      <vt:variant>
        <vt:i4>4</vt:i4>
      </vt:variant>
      <vt:variant>
        <vt:lpstr>Theme</vt:lpstr>
      </vt:variant>
      <vt:variant>
        <vt:i4>23</vt:i4>
      </vt:variant>
      <vt:variant>
        <vt:lpstr>Slide Titles</vt:lpstr>
      </vt:variant>
      <vt:variant>
        <vt:i4>14</vt:i4>
      </vt:variant>
    </vt:vector>
  </HeadingPairs>
  <TitlesOfParts>
    <vt:vector size="41" baseType="lpstr">
      <vt:lpstr>Arial</vt:lpstr>
      <vt:lpstr>Calibri</vt:lpstr>
      <vt:lpstr>Times</vt:lpstr>
      <vt:lpstr>Wingdings</vt:lpstr>
      <vt:lpstr>PT1_FDOT_FTP-SIS_template</vt:lpstr>
      <vt:lpstr>1_CSBlue</vt:lpstr>
      <vt:lpstr>2_CSBlue</vt:lpstr>
      <vt:lpstr>3_CSBlue</vt:lpstr>
      <vt:lpstr>4_CSBlue</vt:lpstr>
      <vt:lpstr>5_CSBlue</vt:lpstr>
      <vt:lpstr>6_CSBlue</vt:lpstr>
      <vt:lpstr>7_CSBlue</vt:lpstr>
      <vt:lpstr>8_CSBlue</vt:lpstr>
      <vt:lpstr>9_CSBlue</vt:lpstr>
      <vt:lpstr>10_CSBlue</vt:lpstr>
      <vt:lpstr>11_CSBlue</vt:lpstr>
      <vt:lpstr>12_CSBlue</vt:lpstr>
      <vt:lpstr>13_CSBlue</vt:lpstr>
      <vt:lpstr>14_CSBlue</vt:lpstr>
      <vt:lpstr>15_CSBlue</vt:lpstr>
      <vt:lpstr>16_CSBlue</vt:lpstr>
      <vt:lpstr>17_CSBlue</vt:lpstr>
      <vt:lpstr>18_CSBlue</vt:lpstr>
      <vt:lpstr>19_CSBlue</vt:lpstr>
      <vt:lpstr>20_CSBlue</vt:lpstr>
      <vt:lpstr>21_CSBlue</vt:lpstr>
      <vt:lpstr>PT3_ECFC_TaskForce_Template_Apr14</vt:lpstr>
      <vt:lpstr>Statewide Transportation Planning Update</vt:lpstr>
      <vt:lpstr>Florida Transportation Visioning Summit</vt:lpstr>
      <vt:lpstr>Florida Transportation Visioning Summit Findings</vt:lpstr>
      <vt:lpstr>Florida Transportation Visioning Summit Common Themes</vt:lpstr>
      <vt:lpstr>Regional Forums</vt:lpstr>
      <vt:lpstr>Future Activities</vt:lpstr>
      <vt:lpstr>www.floridatransportationplan.org</vt:lpstr>
      <vt:lpstr>East Central Florida Corridor Task Force</vt:lpstr>
      <vt:lpstr>Proposed Action Plan</vt:lpstr>
      <vt:lpstr>Recommended Improvements to Existing Transportation Corridors</vt:lpstr>
      <vt:lpstr>Recommended Study Areas for New East-West Transportation Corridors</vt:lpstr>
      <vt:lpstr>Recommended Study Areas for New North-South Transportation Corridors</vt:lpstr>
      <vt:lpstr>www.ECFCorridorTaskForce.org</vt:lpstr>
      <vt:lpstr>PowerPoint Presentation</vt:lpstr>
    </vt:vector>
  </TitlesOfParts>
  <Company>Cambridge Systematics,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 Title</dc:title>
  <dc:creator>mwilson</dc:creator>
  <cp:lastModifiedBy>Wood, Jim M. (CO)</cp:lastModifiedBy>
  <cp:revision>501</cp:revision>
  <cp:lastPrinted>2014-12-11T22:43:47Z</cp:lastPrinted>
  <dcterms:created xsi:type="dcterms:W3CDTF">2014-11-20T15:01:01Z</dcterms:created>
  <dcterms:modified xsi:type="dcterms:W3CDTF">2015-01-21T14:48:42Z</dcterms:modified>
</cp:coreProperties>
</file>