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3" r:id="rId5"/>
    <p:sldId id="262" r:id="rId6"/>
    <p:sldId id="264" r:id="rId7"/>
    <p:sldId id="265" r:id="rId8"/>
    <p:sldId id="266" r:id="rId9"/>
    <p:sldId id="26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F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4"/>
    <p:restoredTop sz="94621"/>
  </p:normalViewPr>
  <p:slideViewPr>
    <p:cSldViewPr snapToGrid="0" snapToObjects="1">
      <p:cViewPr varScale="1">
        <p:scale>
          <a:sx n="131" d="100"/>
          <a:sy n="131" d="100"/>
        </p:scale>
        <p:origin x="15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B342F2-30AF-344C-ABFB-EEF5E6BD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330654-3802-6E41-AE95-2B4ECCBFE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77AF26-1BB2-5A48-8C4B-711E0552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E95862-5ADB-2140-9BD1-B62EF509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5481AC-7A85-B54B-8ECB-32881429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280DAF4-006F-414D-89BC-CCE0B7624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A6AF75-A419-9F40-B9DA-6B84CB2A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12A7F2-0D5B-6D44-9922-8BF79A6D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7B5967-0D02-0A40-8604-7A77422C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FD381F-3666-1F4B-B138-66DE35C1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0E6A4-0752-D242-88FE-837166AA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3135C3-5C5F-BC40-B43C-52194742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3F06D8-3ED4-964A-B1A9-F4BA702E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B35894-495B-3645-B751-6BD3B3C9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264054-3BA5-8848-AD32-E11AAA58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4310D2-979C-8646-85D0-8031BDB4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C354A3-E038-C643-87AC-260614D72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017AF-9244-E945-83E7-EFA93A61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DFAFC3-6BD1-2742-A647-802407D1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6208E8-02EC-E64C-9C5D-6E342261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92308E-FFA2-8D4A-8CC8-2788BFE2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D029FA-170A-C743-92C1-F9E162FA1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819192-6898-B74B-AC6F-2E00B648C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6A91C8-AA8B-3045-807F-25EDF342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47EFB6-B60D-9543-A534-B4C00344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5DE489-A15A-5A45-A5BA-98BF3CD2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CFD78-ABCF-A948-86F2-605E8B7D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A648F3-030D-3346-9514-B0EA11D7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5D2755-243B-7148-8C03-E7D296EBD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67CD94-EA25-634B-8B57-D1B8823E8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D5CF5D1-DD26-EA40-9EAA-1A4252347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9A7817-2C8A-AC45-AFE1-910112E2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8762513-A294-6B46-9C7D-2FF55BE1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32870E-8AE0-E541-8832-01FD7C30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69609F-841C-1742-9980-BD0786BD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A05DEB6-DF5A-DD48-81E7-86ACDC0B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332091-4435-9346-BDF2-B4DE56D6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782A103-ED11-934E-8574-40329417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9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6557EE-1D11-634C-969F-972B7662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5C9125C-BB6A-FF48-8472-9DD685A4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F1141A-E73C-4A4D-8006-75E8B221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1251A-38C4-7248-B86D-CDDE7C2D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49A887-F23D-894D-AE57-E4A48AD1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52A0CB-916D-754E-8B58-14570F706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CCF039-AC93-274C-8F30-305D22F2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C76233-EB3F-E441-B9A3-279A5209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8A848F-CBFB-4842-80A7-52375E9B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846D4-101F-7E40-B98F-FC3FB0FB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BB0C65-FA74-9847-865C-57512A3EC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688606-DBDF-CB44-B9DD-A289AB410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85489E-3102-E34C-98AA-7BB60313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BB425B-18FA-9340-A6B5-81AD9BCF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307502-4C1E-AE4C-B74B-D9DA8F23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05601A5-2DB9-4446-A67D-C183B38877CE}"/>
              </a:ext>
            </a:extLst>
          </p:cNvPr>
          <p:cNvSpPr/>
          <p:nvPr userDrawn="1"/>
        </p:nvSpPr>
        <p:spPr>
          <a:xfrm>
            <a:off x="0" y="-28914"/>
            <a:ext cx="12192000" cy="1718014"/>
          </a:xfrm>
          <a:prstGeom prst="rect">
            <a:avLst/>
          </a:prstGeom>
          <a:solidFill>
            <a:srgbClr val="6AA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CD4324-6427-6846-B61E-D94EB388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7A9452-35D6-194E-8204-E820B3DA8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C10861-EF9F-2444-B379-8B3253AD0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2A9C-8546-E442-BFE9-628C3104F0A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0376CC-FAE8-1E43-902A-39A1895BF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FD94B5-4E32-E041-B12E-47A4F6A27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7B17-0FFB-4C44-BDF7-08145095B5E1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CA14CFB-0831-144E-8FB2-9B586F04CA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800" y="6014713"/>
            <a:ext cx="2743200" cy="5273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EDC8A34-E997-3E40-8FDC-8D42E0B221CD}"/>
              </a:ext>
            </a:extLst>
          </p:cNvPr>
          <p:cNvSpPr/>
          <p:nvPr userDrawn="1"/>
        </p:nvSpPr>
        <p:spPr>
          <a:xfrm>
            <a:off x="0" y="6721475"/>
            <a:ext cx="12192000" cy="1573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3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floridatpo.com/" TargetMode="External"/><Relationship Id="rId2" Type="http://schemas.openxmlformats.org/officeDocument/2006/relationships/hyperlink" Target="mailto:dbunnewith@northfloridatpo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851403-3E35-D545-9853-CDFBE4C96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"/>
          <a:stretch/>
        </p:blipFill>
        <p:spPr>
          <a:xfrm>
            <a:off x="-2" y="4085"/>
            <a:ext cx="12192000" cy="65842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1882EDC-0C19-1A4D-8E65-90A9BD167003}"/>
              </a:ext>
            </a:extLst>
          </p:cNvPr>
          <p:cNvSpPr/>
          <p:nvPr/>
        </p:nvSpPr>
        <p:spPr>
          <a:xfrm>
            <a:off x="0" y="6629400"/>
            <a:ext cx="12192000" cy="2494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4437BD-D79D-8C46-9338-84E4A7B5CB7E}"/>
              </a:ext>
            </a:extLst>
          </p:cNvPr>
          <p:cNvSpPr/>
          <p:nvPr/>
        </p:nvSpPr>
        <p:spPr>
          <a:xfrm flipV="1">
            <a:off x="-1" y="6547786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B0DDB0F-89A2-BB42-AF79-B813869F268E}"/>
              </a:ext>
            </a:extLst>
          </p:cNvPr>
          <p:cNvSpPr/>
          <p:nvPr/>
        </p:nvSpPr>
        <p:spPr>
          <a:xfrm>
            <a:off x="-2" y="6637836"/>
            <a:ext cx="12192000" cy="240979"/>
          </a:xfrm>
          <a:prstGeom prst="rect">
            <a:avLst/>
          </a:prstGeom>
          <a:solidFill>
            <a:srgbClr val="6AA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7C35A0-B69A-D647-9004-72BE5E7AF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178" y="517432"/>
            <a:ext cx="5474826" cy="1052526"/>
          </a:xfrm>
          <a:prstGeom prst="rect">
            <a:avLst/>
          </a:prstGeom>
          <a:effectLst>
            <a:glow rad="12700">
              <a:schemeClr val="bg1">
                <a:alpha val="0"/>
              </a:schemeClr>
            </a:glow>
            <a:softEdge rad="0"/>
          </a:effec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F5185D2-E99E-F34A-8A7B-7E603D1ED5D8}"/>
              </a:ext>
            </a:extLst>
          </p:cNvPr>
          <p:cNvSpPr txBox="1"/>
          <p:nvPr/>
        </p:nvSpPr>
        <p:spPr>
          <a:xfrm>
            <a:off x="472184" y="5503974"/>
            <a:ext cx="547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Utilizing Blue Toad Devices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6D782DE-959D-1E4D-A5A9-5F9802C79B97}"/>
              </a:ext>
            </a:extLst>
          </p:cNvPr>
          <p:cNvSpPr txBox="1"/>
          <p:nvPr/>
        </p:nvSpPr>
        <p:spPr>
          <a:xfrm>
            <a:off x="406953" y="4687238"/>
            <a:ext cx="707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Origin-Destination Survey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Purpose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Estimation of </a:t>
            </a:r>
            <a:r>
              <a:rPr lang="en-US" sz="3600" dirty="0" smtClean="0"/>
              <a:t>EXTERNAL TRIPS </a:t>
            </a:r>
            <a:r>
              <a:rPr lang="en-US" sz="3600" dirty="0"/>
              <a:t>for model validation and calibration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18" y="1690688"/>
            <a:ext cx="3362397" cy="4351338"/>
          </a:xfrm>
        </p:spPr>
      </p:pic>
    </p:spTree>
    <p:extLst>
      <p:ext uri="{BB962C8B-B14F-4D97-AF65-F5344CB8AC3E}">
        <p14:creationId xmlns:p14="http://schemas.microsoft.com/office/powerpoint/2010/main" val="5442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D58DD-DD5D-4A4A-8283-4C99F131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Methodology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FBA3E-B208-F347-839B-F8A440103B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140+ permanent devices deployed in the region</a:t>
            </a:r>
          </a:p>
          <a:p>
            <a:endParaRPr lang="en-US" sz="3600" dirty="0"/>
          </a:p>
          <a:p>
            <a:r>
              <a:rPr lang="en-US" sz="3600" dirty="0" smtClean="0"/>
              <a:t>Temporary devices used at the cordon</a:t>
            </a:r>
          </a:p>
          <a:p>
            <a:endParaRPr lang="en-US" sz="3600" dirty="0"/>
          </a:p>
          <a:p>
            <a:r>
              <a:rPr lang="en-US" sz="3600" dirty="0" smtClean="0"/>
              <a:t>Traffic counts (volume and classification)</a:t>
            </a:r>
            <a:endParaRPr lang="en-US" sz="3600" dirty="0"/>
          </a:p>
        </p:txBody>
      </p:sp>
      <p:pic>
        <p:nvPicPr>
          <p:cNvPr id="1026" name="Picture 2" descr="image of blue toad sens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07" y="1825625"/>
            <a:ext cx="3707616" cy="41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D58DD-DD5D-4A4A-8283-4C99F131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Methodology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FBA3E-B208-F347-839B-F8A440103B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collection December 3-17, 2017</a:t>
            </a:r>
          </a:p>
          <a:p>
            <a:endParaRPr lang="en-US" sz="3600" dirty="0"/>
          </a:p>
          <a:p>
            <a:r>
              <a:rPr lang="en-US" sz="3600" dirty="0" smtClean="0"/>
              <a:t>18 Locations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026" name="Picture 2" descr="image of blue toad sens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07" y="1825625"/>
            <a:ext cx="3707616" cy="41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Methodology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90042" y="2433815"/>
            <a:ext cx="102193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When a Bluetooth device passes 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BlueTOAD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readers, the location and time are recorded. When the same MAC address passes another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BlueTOAD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reader, travel times and the counts of pairs can be recorded.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9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8884" y="1292960"/>
            <a:ext cx="3094329" cy="585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0042" y="2433815"/>
            <a:ext cx="10219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Expansion factors used to factor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BlueToad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readings to traffic counts for all vehicles and trucks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042" y="5526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Methodology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3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7733" y="2275028"/>
            <a:ext cx="10010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Last O-D Study in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Cost $100,000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Concurrent with Household Travel 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69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Next Step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80236" y="2216506"/>
            <a:ext cx="10373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Modeling</a:t>
            </a:r>
            <a:r>
              <a:rPr lang="en-US" sz="3200" dirty="0" smtClean="0"/>
              <a:t> consultant had to do additional work with the data, but successfully developed the required dataset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2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1157" y="81866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Contact Information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41248" y="2604211"/>
            <a:ext cx="106363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Denise Bunnewith</a:t>
            </a:r>
          </a:p>
          <a:p>
            <a:pPr algn="ctr"/>
            <a:r>
              <a:rPr lang="en-US" sz="2800" dirty="0" smtClean="0"/>
              <a:t>Planning Director</a:t>
            </a:r>
          </a:p>
          <a:p>
            <a:pPr algn="ctr"/>
            <a:r>
              <a:rPr lang="en-US" sz="2800" dirty="0" smtClean="0"/>
              <a:t>904.306.7510</a:t>
            </a:r>
          </a:p>
          <a:p>
            <a:pPr algn="ctr"/>
            <a:r>
              <a:rPr lang="en-US" sz="2800" dirty="0" smtClean="0">
                <a:hlinkClick r:id="rId2"/>
              </a:rPr>
              <a:t>dbunnewith@northfloridatpo.com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hlinkClick r:id="rId3"/>
              </a:rPr>
              <a:t>www.northfloridatpo.com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7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144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Purpose</vt:lpstr>
      <vt:lpstr>Methodology</vt:lpstr>
      <vt:lpstr>Methodology</vt:lpstr>
      <vt:lpstr>Methodology</vt:lpstr>
      <vt:lpstr>Methodology</vt:lpstr>
      <vt:lpstr>Why?</vt:lpstr>
      <vt:lpstr>Next Step</vt:lpstr>
      <vt:lpstr>PowerPoint Presentation</vt:lpstr>
    </vt:vector>
  </TitlesOfParts>
  <Manager/>
  <Company>ADG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LRTP 2045 Template</dc:title>
  <dc:subject/>
  <dc:creator>Cantrece Jones</dc:creator>
  <cp:keywords/>
  <dc:description/>
  <cp:lastModifiedBy>Denise Bunnewith</cp:lastModifiedBy>
  <cp:revision>18</cp:revision>
  <cp:lastPrinted>2019-01-15T16:59:33Z</cp:lastPrinted>
  <dcterms:created xsi:type="dcterms:W3CDTF">2019-01-10T01:25:39Z</dcterms:created>
  <dcterms:modified xsi:type="dcterms:W3CDTF">2019-01-22T17:26:31Z</dcterms:modified>
  <cp:category/>
</cp:coreProperties>
</file>