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5" r:id="rId5"/>
    <p:sldId id="269" r:id="rId6"/>
    <p:sldId id="270" r:id="rId7"/>
    <p:sldId id="271" r:id="rId8"/>
    <p:sldId id="264" r:id="rId9"/>
    <p:sldId id="272" r:id="rId10"/>
    <p:sldId id="268"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4A767679-15D8-4238-9F86-2116680DC7FE}">
          <p14:sldIdLst>
            <p14:sldId id="265"/>
            <p14:sldId id="269"/>
            <p14:sldId id="270"/>
            <p14:sldId id="271"/>
            <p14:sldId id="264"/>
            <p14:sldId id="272"/>
            <p14:sldId id="268"/>
          </p14:sldIdLst>
        </p14:section>
        <p14:section name="Example" id="{6D6CCCCF-1801-4226-925B-3621F085CCD1}">
          <p14:sldIdLst>
            <p14:sldId id="273"/>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94FF25-6CF5-9608-2E55-C3CDBCEAEA5B}" name="Poorna" initials="PB" userId="Poorn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691"/>
    <a:srgbClr val="BADB9B"/>
    <a:srgbClr val="B4D5F1"/>
    <a:srgbClr val="272A67"/>
    <a:srgbClr val="4C863D"/>
    <a:srgbClr val="262A69"/>
    <a:srgbClr val="31368C"/>
    <a:srgbClr val="252B69"/>
    <a:srgbClr val="FFFEFF"/>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8572C-CCCD-44BE-B2C5-9B06EBE1AE31}" v="191" dt="2024-03-08T16:27:47.80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33" d="100"/>
          <a:sy n="133" d="100"/>
        </p:scale>
        <p:origin x="439"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Vazquez" userId="2ca0673d-5fe3-482e-b8ce-a4aec2280e27" providerId="ADAL" clId="{F908572C-CCCD-44BE-B2C5-9B06EBE1AE31}"/>
    <pc:docChg chg="undo custSel addSld modSld sldOrd modMainMaster addSection modSection">
      <pc:chgData name="Stephen Vazquez" userId="2ca0673d-5fe3-482e-b8ce-a4aec2280e27" providerId="ADAL" clId="{F908572C-CCCD-44BE-B2C5-9B06EBE1AE31}" dt="2024-03-11T12:35:38.243" v="460" actId="478"/>
      <pc:docMkLst>
        <pc:docMk/>
      </pc:docMkLst>
      <pc:sldChg chg="modTransition">
        <pc:chgData name="Stephen Vazquez" userId="2ca0673d-5fe3-482e-b8ce-a4aec2280e27" providerId="ADAL" clId="{F908572C-CCCD-44BE-B2C5-9B06EBE1AE31}" dt="2024-03-08T15:48:38.989" v="136"/>
        <pc:sldMkLst>
          <pc:docMk/>
          <pc:sldMk cId="3339146698" sldId="264"/>
        </pc:sldMkLst>
      </pc:sldChg>
      <pc:sldChg chg="addSp delSp modSp mod modTransition delCm">
        <pc:chgData name="Stephen Vazquez" userId="2ca0673d-5fe3-482e-b8ce-a4aec2280e27" providerId="ADAL" clId="{F908572C-CCCD-44BE-B2C5-9B06EBE1AE31}" dt="2024-03-08T16:15:41.876" v="311" actId="931"/>
        <pc:sldMkLst>
          <pc:docMk/>
          <pc:sldMk cId="63327921" sldId="265"/>
        </pc:sldMkLst>
        <pc:spChg chg="mod">
          <ac:chgData name="Stephen Vazquez" userId="2ca0673d-5fe3-482e-b8ce-a4aec2280e27" providerId="ADAL" clId="{F908572C-CCCD-44BE-B2C5-9B06EBE1AE31}" dt="2024-03-08T15:54:36.847" v="159" actId="1076"/>
          <ac:spMkLst>
            <pc:docMk/>
            <pc:sldMk cId="63327921" sldId="265"/>
            <ac:spMk id="2" creationId="{75EE1343-8326-492B-A54C-4F8DA6BF737A}"/>
          </ac:spMkLst>
        </pc:spChg>
        <pc:spChg chg="add del mod">
          <ac:chgData name="Stephen Vazquez" userId="2ca0673d-5fe3-482e-b8ce-a4aec2280e27" providerId="ADAL" clId="{F908572C-CCCD-44BE-B2C5-9B06EBE1AE31}" dt="2024-03-08T16:15:41.876" v="311" actId="931"/>
          <ac:spMkLst>
            <pc:docMk/>
            <pc:sldMk cId="63327921" sldId="265"/>
            <ac:spMk id="3" creationId="{F5D48F15-D413-3441-2C29-5ADE6F1D5A47}"/>
          </ac:spMkLst>
        </pc:spChg>
        <pc:spChg chg="mod">
          <ac:chgData name="Stephen Vazquez" userId="2ca0673d-5fe3-482e-b8ce-a4aec2280e27" providerId="ADAL" clId="{F908572C-CCCD-44BE-B2C5-9B06EBE1AE31}" dt="2024-03-08T15:54:17.057" v="157" actId="1076"/>
          <ac:spMkLst>
            <pc:docMk/>
            <pc:sldMk cId="63327921" sldId="265"/>
            <ac:spMk id="10" creationId="{4A2C6515-9FD2-E31D-54EC-91282CFED76A}"/>
          </ac:spMkLst>
        </pc:spChg>
        <pc:spChg chg="mod">
          <ac:chgData name="Stephen Vazquez" userId="2ca0673d-5fe3-482e-b8ce-a4aec2280e27" providerId="ADAL" clId="{F908572C-CCCD-44BE-B2C5-9B06EBE1AE31}" dt="2024-03-08T15:54:57.592" v="163" actId="14100"/>
          <ac:spMkLst>
            <pc:docMk/>
            <pc:sldMk cId="63327921" sldId="265"/>
            <ac:spMk id="11" creationId="{B65D9F02-48B0-985C-42CF-B594D782EE40}"/>
          </ac:spMkLst>
        </pc:spChg>
        <pc:picChg chg="add mod">
          <ac:chgData name="Stephen Vazquez" userId="2ca0673d-5fe3-482e-b8ce-a4aec2280e27" providerId="ADAL" clId="{F908572C-CCCD-44BE-B2C5-9B06EBE1AE31}" dt="2024-03-08T16:15:41.876" v="311" actId="931"/>
          <ac:picMkLst>
            <pc:docMk/>
            <pc:sldMk cId="63327921" sldId="265"/>
            <ac:picMk id="5" creationId="{A242B857-A3C6-A1E9-AEAC-BB852EA52240}"/>
          </ac:picMkLst>
        </pc:picChg>
        <pc:extLst>
          <p:ext xmlns:p="http://schemas.openxmlformats.org/presentationml/2006/main" uri="{D6D511B9-2390-475A-947B-AFAB55BFBCF1}">
            <pc226:cmChg xmlns:pc226="http://schemas.microsoft.com/office/powerpoint/2022/06/main/command" chg="del">
              <pc226:chgData name="Stephen Vazquez" userId="2ca0673d-5fe3-482e-b8ce-a4aec2280e27" providerId="ADAL" clId="{F908572C-CCCD-44BE-B2C5-9B06EBE1AE31}" dt="2024-03-08T13:41:24.829" v="0"/>
              <pc2:cmMkLst xmlns:pc2="http://schemas.microsoft.com/office/powerpoint/2019/9/main/command">
                <pc:docMk/>
                <pc:sldMk cId="63327921" sldId="265"/>
                <pc2:cmMk id="{6E4AB307-76EC-4151-BCBF-FA8C86DEDBAC}"/>
              </pc2:cmMkLst>
            </pc226:cmChg>
          </p:ext>
        </pc:extLst>
      </pc:sldChg>
      <pc:sldChg chg="addSp modSp mod modTransition delCm">
        <pc:chgData name="Stephen Vazquez" userId="2ca0673d-5fe3-482e-b8ce-a4aec2280e27" providerId="ADAL" clId="{F908572C-CCCD-44BE-B2C5-9B06EBE1AE31}" dt="2024-03-08T16:12:29.664" v="304"/>
        <pc:sldMkLst>
          <pc:docMk/>
          <pc:sldMk cId="997106689" sldId="268"/>
        </pc:sldMkLst>
        <pc:spChg chg="add mod">
          <ac:chgData name="Stephen Vazquez" userId="2ca0673d-5fe3-482e-b8ce-a4aec2280e27" providerId="ADAL" clId="{F908572C-CCCD-44BE-B2C5-9B06EBE1AE31}" dt="2024-03-08T16:06:31.443" v="172" actId="1076"/>
          <ac:spMkLst>
            <pc:docMk/>
            <pc:sldMk cId="997106689" sldId="268"/>
            <ac:spMk id="2" creationId="{FC9E5F76-082E-B8F4-1E68-E7E6F4A19C46}"/>
          </ac:spMkLst>
        </pc:spChg>
        <pc:extLst>
          <p:ext xmlns:p="http://schemas.openxmlformats.org/presentationml/2006/main" uri="{D6D511B9-2390-475A-947B-AFAB55BFBCF1}">
            <pc226:cmChg xmlns:pc226="http://schemas.microsoft.com/office/powerpoint/2022/06/main/command" chg="del">
              <pc226:chgData name="Stephen Vazquez" userId="2ca0673d-5fe3-482e-b8ce-a4aec2280e27" providerId="ADAL" clId="{F908572C-CCCD-44BE-B2C5-9B06EBE1AE31}" dt="2024-03-08T16:12:29.664" v="304"/>
              <pc2:cmMkLst xmlns:pc2="http://schemas.microsoft.com/office/powerpoint/2019/9/main/command">
                <pc:docMk/>
                <pc:sldMk cId="997106689" sldId="268"/>
                <pc2:cmMk id="{2B85FA55-034B-438C-90C5-90C2B601C27F}"/>
              </pc2:cmMkLst>
            </pc226:cmChg>
          </p:ext>
        </pc:extLst>
      </pc:sldChg>
      <pc:sldChg chg="addSp delSp modSp mod modTransition modClrScheme chgLayout">
        <pc:chgData name="Stephen Vazquez" userId="2ca0673d-5fe3-482e-b8ce-a4aec2280e27" providerId="ADAL" clId="{F908572C-CCCD-44BE-B2C5-9B06EBE1AE31}" dt="2024-03-08T15:48:38.989" v="136"/>
        <pc:sldMkLst>
          <pc:docMk/>
          <pc:sldMk cId="683763855" sldId="269"/>
        </pc:sldMkLst>
        <pc:spChg chg="add del mod ord">
          <ac:chgData name="Stephen Vazquez" userId="2ca0673d-5fe3-482e-b8ce-a4aec2280e27" providerId="ADAL" clId="{F908572C-CCCD-44BE-B2C5-9B06EBE1AE31}" dt="2024-03-08T15:42:57.477" v="109" actId="700"/>
          <ac:spMkLst>
            <pc:docMk/>
            <pc:sldMk cId="683763855" sldId="269"/>
            <ac:spMk id="2" creationId="{0749DA76-22E1-D797-1B02-698D87BED83E}"/>
          </ac:spMkLst>
        </pc:spChg>
        <pc:spChg chg="add mod ord">
          <ac:chgData name="Stephen Vazquez" userId="2ca0673d-5fe3-482e-b8ce-a4aec2280e27" providerId="ADAL" clId="{F908572C-CCCD-44BE-B2C5-9B06EBE1AE31}" dt="2024-03-08T15:42:57.477" v="109" actId="700"/>
          <ac:spMkLst>
            <pc:docMk/>
            <pc:sldMk cId="683763855" sldId="269"/>
            <ac:spMk id="3" creationId="{2FD42167-6F56-D87E-384E-420C2BE64FDF}"/>
          </ac:spMkLst>
        </pc:spChg>
        <pc:spChg chg="del mod">
          <ac:chgData name="Stephen Vazquez" userId="2ca0673d-5fe3-482e-b8ce-a4aec2280e27" providerId="ADAL" clId="{F908572C-CCCD-44BE-B2C5-9B06EBE1AE31}" dt="2024-03-08T15:43:40.890" v="111" actId="21"/>
          <ac:spMkLst>
            <pc:docMk/>
            <pc:sldMk cId="683763855" sldId="269"/>
            <ac:spMk id="7" creationId="{D7983DE2-F426-9BC0-9DC0-1FFA8A77244F}"/>
          </ac:spMkLst>
        </pc:spChg>
        <pc:spChg chg="del mod">
          <ac:chgData name="Stephen Vazquez" userId="2ca0673d-5fe3-482e-b8ce-a4aec2280e27" providerId="ADAL" clId="{F908572C-CCCD-44BE-B2C5-9B06EBE1AE31}" dt="2024-03-08T15:43:40.890" v="111" actId="21"/>
          <ac:spMkLst>
            <pc:docMk/>
            <pc:sldMk cId="683763855" sldId="269"/>
            <ac:spMk id="8" creationId="{15C9406C-5173-171F-DFD9-D2680656A147}"/>
          </ac:spMkLst>
        </pc:spChg>
        <pc:spChg chg="mod ord">
          <ac:chgData name="Stephen Vazquez" userId="2ca0673d-5fe3-482e-b8ce-a4aec2280e27" providerId="ADAL" clId="{F908572C-CCCD-44BE-B2C5-9B06EBE1AE31}" dt="2024-03-08T15:42:57.477" v="109" actId="700"/>
          <ac:spMkLst>
            <pc:docMk/>
            <pc:sldMk cId="683763855" sldId="269"/>
            <ac:spMk id="9" creationId="{5E01BAF4-47AF-B9E3-FE44-B9A28969C5B0}"/>
          </ac:spMkLst>
        </pc:spChg>
        <pc:spChg chg="mod ord">
          <ac:chgData name="Stephen Vazquez" userId="2ca0673d-5fe3-482e-b8ce-a4aec2280e27" providerId="ADAL" clId="{F908572C-CCCD-44BE-B2C5-9B06EBE1AE31}" dt="2024-03-08T15:42:57.477" v="109" actId="700"/>
          <ac:spMkLst>
            <pc:docMk/>
            <pc:sldMk cId="683763855" sldId="269"/>
            <ac:spMk id="10" creationId="{5BCBA009-E5B9-3EC7-BCF7-1D52A13565A1}"/>
          </ac:spMkLst>
        </pc:spChg>
        <pc:spChg chg="mod ord">
          <ac:chgData name="Stephen Vazquez" userId="2ca0673d-5fe3-482e-b8ce-a4aec2280e27" providerId="ADAL" clId="{F908572C-CCCD-44BE-B2C5-9B06EBE1AE31}" dt="2024-03-08T15:42:57.477" v="109" actId="700"/>
          <ac:spMkLst>
            <pc:docMk/>
            <pc:sldMk cId="683763855" sldId="269"/>
            <ac:spMk id="11" creationId="{A2BEF2E6-3BB3-8770-8BC8-7D3D0F730D68}"/>
          </ac:spMkLst>
        </pc:spChg>
        <pc:graphicFrameChg chg="del mod">
          <ac:chgData name="Stephen Vazquez" userId="2ca0673d-5fe3-482e-b8ce-a4aec2280e27" providerId="ADAL" clId="{F908572C-CCCD-44BE-B2C5-9B06EBE1AE31}" dt="2024-03-08T15:43:40.890" v="111" actId="21"/>
          <ac:graphicFrameMkLst>
            <pc:docMk/>
            <pc:sldMk cId="683763855" sldId="269"/>
            <ac:graphicFrameMk id="6" creationId="{63CCCBB0-33D5-AC6E-6B5C-DDB665854C71}"/>
          </ac:graphicFrameMkLst>
        </pc:graphicFrameChg>
      </pc:sldChg>
      <pc:sldChg chg="addSp delSp modSp mod modTransition modClrScheme chgLayout">
        <pc:chgData name="Stephen Vazquez" userId="2ca0673d-5fe3-482e-b8ce-a4aec2280e27" providerId="ADAL" clId="{F908572C-CCCD-44BE-B2C5-9B06EBE1AE31}" dt="2024-03-08T15:48:38.989" v="136"/>
        <pc:sldMkLst>
          <pc:docMk/>
          <pc:sldMk cId="4278072018" sldId="270"/>
        </pc:sldMkLst>
        <pc:spChg chg="add mod">
          <ac:chgData name="Stephen Vazquez" userId="2ca0673d-5fe3-482e-b8ce-a4aec2280e27" providerId="ADAL" clId="{F908572C-CCCD-44BE-B2C5-9B06EBE1AE31}" dt="2024-03-08T15:44:46.060" v="117" actId="207"/>
          <ac:spMkLst>
            <pc:docMk/>
            <pc:sldMk cId="4278072018" sldId="270"/>
            <ac:spMk id="3" creationId="{D7983DE2-F426-9BC0-9DC0-1FFA8A77244F}"/>
          </ac:spMkLst>
        </pc:spChg>
        <pc:spChg chg="add mod">
          <ac:chgData name="Stephen Vazquez" userId="2ca0673d-5fe3-482e-b8ce-a4aec2280e27" providerId="ADAL" clId="{F908572C-CCCD-44BE-B2C5-9B06EBE1AE31}" dt="2024-03-08T15:44:32.577" v="116" actId="207"/>
          <ac:spMkLst>
            <pc:docMk/>
            <pc:sldMk cId="4278072018" sldId="270"/>
            <ac:spMk id="4" creationId="{15C9406C-5173-171F-DFD9-D2680656A147}"/>
          </ac:spMkLst>
        </pc:spChg>
        <pc:spChg chg="mod ord">
          <ac:chgData name="Stephen Vazquez" userId="2ca0673d-5fe3-482e-b8ce-a4aec2280e27" providerId="ADAL" clId="{F908572C-CCCD-44BE-B2C5-9B06EBE1AE31}" dt="2024-03-08T15:42:03.408" v="102" actId="700"/>
          <ac:spMkLst>
            <pc:docMk/>
            <pc:sldMk cId="4278072018" sldId="270"/>
            <ac:spMk id="5" creationId="{32B9D59D-C2AD-D3F9-1B31-7D80AB3F2B00}"/>
          </ac:spMkLst>
        </pc:spChg>
        <pc:spChg chg="mod ord">
          <ac:chgData name="Stephen Vazquez" userId="2ca0673d-5fe3-482e-b8ce-a4aec2280e27" providerId="ADAL" clId="{F908572C-CCCD-44BE-B2C5-9B06EBE1AE31}" dt="2024-03-08T15:42:03.408" v="102" actId="700"/>
          <ac:spMkLst>
            <pc:docMk/>
            <pc:sldMk cId="4278072018" sldId="270"/>
            <ac:spMk id="6" creationId="{398CC36C-14AB-F72D-E1EC-1836E445474C}"/>
          </ac:spMkLst>
        </pc:spChg>
        <pc:spChg chg="mod ord">
          <ac:chgData name="Stephen Vazquez" userId="2ca0673d-5fe3-482e-b8ce-a4aec2280e27" providerId="ADAL" clId="{F908572C-CCCD-44BE-B2C5-9B06EBE1AE31}" dt="2024-03-08T15:42:03.408" v="102" actId="700"/>
          <ac:spMkLst>
            <pc:docMk/>
            <pc:sldMk cId="4278072018" sldId="270"/>
            <ac:spMk id="7" creationId="{87FEF556-533D-A69E-F4A4-949A4884FD8E}"/>
          </ac:spMkLst>
        </pc:spChg>
        <pc:spChg chg="del">
          <ac:chgData name="Stephen Vazquez" userId="2ca0673d-5fe3-482e-b8ce-a4aec2280e27" providerId="ADAL" clId="{F908572C-CCCD-44BE-B2C5-9B06EBE1AE31}" dt="2024-03-08T15:42:03.408" v="102" actId="700"/>
          <ac:spMkLst>
            <pc:docMk/>
            <pc:sldMk cId="4278072018" sldId="270"/>
            <ac:spMk id="8" creationId="{64ABD3C6-D641-CDBB-FE1A-F4E4880ABD3C}"/>
          </ac:spMkLst>
        </pc:spChg>
        <pc:graphicFrameChg chg="add mod">
          <ac:chgData name="Stephen Vazquez" userId="2ca0673d-5fe3-482e-b8ce-a4aec2280e27" providerId="ADAL" clId="{F908572C-CCCD-44BE-B2C5-9B06EBE1AE31}" dt="2024-03-08T15:45:12.946" v="128" actId="1036"/>
          <ac:graphicFrameMkLst>
            <pc:docMk/>
            <pc:sldMk cId="4278072018" sldId="270"/>
            <ac:graphicFrameMk id="2" creationId="{63CCCBB0-33D5-AC6E-6B5C-DDB665854C71}"/>
          </ac:graphicFrameMkLst>
        </pc:graphicFrameChg>
      </pc:sldChg>
      <pc:sldChg chg="addSp delSp modSp mod modTransition modClrScheme chgLayout">
        <pc:chgData name="Stephen Vazquez" userId="2ca0673d-5fe3-482e-b8ce-a4aec2280e27" providerId="ADAL" clId="{F908572C-CCCD-44BE-B2C5-9B06EBE1AE31}" dt="2024-03-08T15:48:38.989" v="136"/>
        <pc:sldMkLst>
          <pc:docMk/>
          <pc:sldMk cId="809269579" sldId="271"/>
        </pc:sldMkLst>
        <pc:spChg chg="mod ord">
          <ac:chgData name="Stephen Vazquez" userId="2ca0673d-5fe3-482e-b8ce-a4aec2280e27" providerId="ADAL" clId="{F908572C-CCCD-44BE-B2C5-9B06EBE1AE31}" dt="2024-03-08T15:40:59.037" v="99" actId="700"/>
          <ac:spMkLst>
            <pc:docMk/>
            <pc:sldMk cId="809269579" sldId="271"/>
            <ac:spMk id="2" creationId="{AE66082D-E996-C20E-234D-AF99EE214F50}"/>
          </ac:spMkLst>
        </pc:spChg>
        <pc:spChg chg="mod ord">
          <ac:chgData name="Stephen Vazquez" userId="2ca0673d-5fe3-482e-b8ce-a4aec2280e27" providerId="ADAL" clId="{F908572C-CCCD-44BE-B2C5-9B06EBE1AE31}" dt="2024-03-08T15:40:59.037" v="99" actId="700"/>
          <ac:spMkLst>
            <pc:docMk/>
            <pc:sldMk cId="809269579" sldId="271"/>
            <ac:spMk id="3" creationId="{715A8154-65DF-9A04-25EB-4FE91C739AE6}"/>
          </ac:spMkLst>
        </pc:spChg>
        <pc:spChg chg="mod ord">
          <ac:chgData name="Stephen Vazquez" userId="2ca0673d-5fe3-482e-b8ce-a4aec2280e27" providerId="ADAL" clId="{F908572C-CCCD-44BE-B2C5-9B06EBE1AE31}" dt="2024-03-08T15:40:59.037" v="99" actId="700"/>
          <ac:spMkLst>
            <pc:docMk/>
            <pc:sldMk cId="809269579" sldId="271"/>
            <ac:spMk id="4" creationId="{2EFB7C93-DAA8-8749-7063-FFF61E84978E}"/>
          </ac:spMkLst>
        </pc:spChg>
        <pc:spChg chg="add del mod">
          <ac:chgData name="Stephen Vazquez" userId="2ca0673d-5fe3-482e-b8ce-a4aec2280e27" providerId="ADAL" clId="{F908572C-CCCD-44BE-B2C5-9B06EBE1AE31}" dt="2024-03-08T15:40:54.931" v="98" actId="6264"/>
          <ac:spMkLst>
            <pc:docMk/>
            <pc:sldMk cId="809269579" sldId="271"/>
            <ac:spMk id="5" creationId="{41C2DD19-2AE8-7742-5FEA-25E7F23DD98F}"/>
          </ac:spMkLst>
        </pc:spChg>
        <pc:spChg chg="add del mod">
          <ac:chgData name="Stephen Vazquez" userId="2ca0673d-5fe3-482e-b8ce-a4aec2280e27" providerId="ADAL" clId="{F908572C-CCCD-44BE-B2C5-9B06EBE1AE31}" dt="2024-03-08T15:40:54.931" v="98" actId="6264"/>
          <ac:spMkLst>
            <pc:docMk/>
            <pc:sldMk cId="809269579" sldId="271"/>
            <ac:spMk id="6" creationId="{824C3B90-564D-42C9-5D8B-AA03FB909E76}"/>
          </ac:spMkLst>
        </pc:spChg>
        <pc:spChg chg="add del mod">
          <ac:chgData name="Stephen Vazquez" userId="2ca0673d-5fe3-482e-b8ce-a4aec2280e27" providerId="ADAL" clId="{F908572C-CCCD-44BE-B2C5-9B06EBE1AE31}" dt="2024-03-08T15:40:54.931" v="98" actId="6264"/>
          <ac:spMkLst>
            <pc:docMk/>
            <pc:sldMk cId="809269579" sldId="271"/>
            <ac:spMk id="7" creationId="{0095F715-2EC9-6DC4-67C4-EF82DFBA8A97}"/>
          </ac:spMkLst>
        </pc:spChg>
        <pc:spChg chg="mod ord">
          <ac:chgData name="Stephen Vazquez" userId="2ca0673d-5fe3-482e-b8ce-a4aec2280e27" providerId="ADAL" clId="{F908572C-CCCD-44BE-B2C5-9B06EBE1AE31}" dt="2024-03-08T15:40:59.037" v="99" actId="700"/>
          <ac:spMkLst>
            <pc:docMk/>
            <pc:sldMk cId="809269579" sldId="271"/>
            <ac:spMk id="9" creationId="{2EFDE34F-1948-C98F-EA1F-F8569369C543}"/>
          </ac:spMkLst>
        </pc:spChg>
      </pc:sldChg>
      <pc:sldChg chg="modTransition">
        <pc:chgData name="Stephen Vazquez" userId="2ca0673d-5fe3-482e-b8ce-a4aec2280e27" providerId="ADAL" clId="{F908572C-CCCD-44BE-B2C5-9B06EBE1AE31}" dt="2024-03-08T15:48:38.989" v="136"/>
        <pc:sldMkLst>
          <pc:docMk/>
          <pc:sldMk cId="542585770" sldId="272"/>
        </pc:sldMkLst>
      </pc:sldChg>
      <pc:sldChg chg="addSp delSp modSp add mod ord">
        <pc:chgData name="Stephen Vazquez" userId="2ca0673d-5fe3-482e-b8ce-a4aec2280e27" providerId="ADAL" clId="{F908572C-CCCD-44BE-B2C5-9B06EBE1AE31}" dt="2024-03-08T16:21:36.052" v="381" actId="20577"/>
        <pc:sldMkLst>
          <pc:docMk/>
          <pc:sldMk cId="3817524740" sldId="273"/>
        </pc:sldMkLst>
        <pc:spChg chg="del">
          <ac:chgData name="Stephen Vazquez" userId="2ca0673d-5fe3-482e-b8ce-a4aec2280e27" providerId="ADAL" clId="{F908572C-CCCD-44BE-B2C5-9B06EBE1AE31}" dt="2024-03-08T16:15:59.057" v="313" actId="931"/>
          <ac:spMkLst>
            <pc:docMk/>
            <pc:sldMk cId="3817524740" sldId="273"/>
            <ac:spMk id="3" creationId="{3F398980-138E-AA7C-BDCD-98CBF8D20CA5}"/>
          </ac:spMkLst>
        </pc:spChg>
        <pc:spChg chg="mod">
          <ac:chgData name="Stephen Vazquez" userId="2ca0673d-5fe3-482e-b8ce-a4aec2280e27" providerId="ADAL" clId="{F908572C-CCCD-44BE-B2C5-9B06EBE1AE31}" dt="2024-03-08T16:21:36.052" v="381" actId="20577"/>
          <ac:spMkLst>
            <pc:docMk/>
            <pc:sldMk cId="3817524740" sldId="273"/>
            <ac:spMk id="11" creationId="{499CE3DB-4657-058D-EF80-B268B736E472}"/>
          </ac:spMkLst>
        </pc:spChg>
        <pc:picChg chg="add mod">
          <ac:chgData name="Stephen Vazquez" userId="2ca0673d-5fe3-482e-b8ce-a4aec2280e27" providerId="ADAL" clId="{F908572C-CCCD-44BE-B2C5-9B06EBE1AE31}" dt="2024-03-08T16:16:00.407" v="314" actId="27614"/>
          <ac:picMkLst>
            <pc:docMk/>
            <pc:sldMk cId="3817524740" sldId="273"/>
            <ac:picMk id="5" creationId="{1811998F-2077-B937-4C86-9CC75DA1A661}"/>
          </ac:picMkLst>
        </pc:picChg>
      </pc:sldChg>
      <pc:sldChg chg="addSp delSp modSp add mod">
        <pc:chgData name="Stephen Vazquez" userId="2ca0673d-5fe3-482e-b8ce-a4aec2280e27" providerId="ADAL" clId="{F908572C-CCCD-44BE-B2C5-9B06EBE1AE31}" dt="2024-03-08T16:22:19.102" v="412" actId="20577"/>
        <pc:sldMkLst>
          <pc:docMk/>
          <pc:sldMk cId="2684344048" sldId="274"/>
        </pc:sldMkLst>
        <pc:spChg chg="del">
          <ac:chgData name="Stephen Vazquez" userId="2ca0673d-5fe3-482e-b8ce-a4aec2280e27" providerId="ADAL" clId="{F908572C-CCCD-44BE-B2C5-9B06EBE1AE31}" dt="2024-03-08T16:19:30.454" v="361" actId="931"/>
          <ac:spMkLst>
            <pc:docMk/>
            <pc:sldMk cId="2684344048" sldId="274"/>
            <ac:spMk id="3" creationId="{818C6868-03C0-1C13-E1CB-6AB9FD3611A9}"/>
          </ac:spMkLst>
        </pc:spChg>
        <pc:spChg chg="mod">
          <ac:chgData name="Stephen Vazquez" userId="2ca0673d-5fe3-482e-b8ce-a4aec2280e27" providerId="ADAL" clId="{F908572C-CCCD-44BE-B2C5-9B06EBE1AE31}" dt="2024-03-08T16:21:51.319" v="408" actId="20577"/>
          <ac:spMkLst>
            <pc:docMk/>
            <pc:sldMk cId="2684344048" sldId="274"/>
            <ac:spMk id="9" creationId="{B74F9F15-802F-DD3D-0C26-63125E69BD19}"/>
          </ac:spMkLst>
        </pc:spChg>
        <pc:spChg chg="mod">
          <ac:chgData name="Stephen Vazquez" userId="2ca0673d-5fe3-482e-b8ce-a4aec2280e27" providerId="ADAL" clId="{F908572C-CCCD-44BE-B2C5-9B06EBE1AE31}" dt="2024-03-08T16:22:19.102" v="412" actId="20577"/>
          <ac:spMkLst>
            <pc:docMk/>
            <pc:sldMk cId="2684344048" sldId="274"/>
            <ac:spMk id="10" creationId="{689069EC-A26F-23E9-CACB-29C0CADC3BBB}"/>
          </ac:spMkLst>
        </pc:spChg>
        <pc:spChg chg="mod">
          <ac:chgData name="Stephen Vazquez" userId="2ca0673d-5fe3-482e-b8ce-a4aec2280e27" providerId="ADAL" clId="{F908572C-CCCD-44BE-B2C5-9B06EBE1AE31}" dt="2024-03-08T16:22:08.517" v="411"/>
          <ac:spMkLst>
            <pc:docMk/>
            <pc:sldMk cId="2684344048" sldId="274"/>
            <ac:spMk id="11" creationId="{A818534E-74F0-F3D7-657F-80CA7655EC82}"/>
          </ac:spMkLst>
        </pc:spChg>
        <pc:picChg chg="add mod">
          <ac:chgData name="Stephen Vazquez" userId="2ca0673d-5fe3-482e-b8ce-a4aec2280e27" providerId="ADAL" clId="{F908572C-CCCD-44BE-B2C5-9B06EBE1AE31}" dt="2024-03-08T16:19:31.622" v="363" actId="962"/>
          <ac:picMkLst>
            <pc:docMk/>
            <pc:sldMk cId="2684344048" sldId="274"/>
            <ac:picMk id="4" creationId="{EF6AE1B0-3742-4540-3FD1-5BE89F3F2676}"/>
          </ac:picMkLst>
        </pc:picChg>
      </pc:sldChg>
      <pc:sldChg chg="modSp add mod replId">
        <pc:chgData name="Stephen Vazquez" userId="2ca0673d-5fe3-482e-b8ce-a4aec2280e27" providerId="ADAL" clId="{F908572C-CCCD-44BE-B2C5-9B06EBE1AE31}" dt="2024-03-08T16:24:44.165" v="435" actId="2711"/>
        <pc:sldMkLst>
          <pc:docMk/>
          <pc:sldMk cId="4049520488" sldId="275"/>
        </pc:sldMkLst>
        <pc:spChg chg="mod">
          <ac:chgData name="Stephen Vazquez" userId="2ca0673d-5fe3-482e-b8ce-a4aec2280e27" providerId="ADAL" clId="{F908572C-CCCD-44BE-B2C5-9B06EBE1AE31}" dt="2024-03-08T16:23:11.872" v="417" actId="20577"/>
          <ac:spMkLst>
            <pc:docMk/>
            <pc:sldMk cId="4049520488" sldId="275"/>
            <ac:spMk id="5" creationId="{E943CB21-7F7D-17D8-96FD-957FCAC16F5E}"/>
          </ac:spMkLst>
        </pc:spChg>
        <pc:spChg chg="mod">
          <ac:chgData name="Stephen Vazquez" userId="2ca0673d-5fe3-482e-b8ce-a4aec2280e27" providerId="ADAL" clId="{F908572C-CCCD-44BE-B2C5-9B06EBE1AE31}" dt="2024-03-08T16:23:33.653" v="424" actId="14100"/>
          <ac:spMkLst>
            <pc:docMk/>
            <pc:sldMk cId="4049520488" sldId="275"/>
            <ac:spMk id="6" creationId="{11B49A69-770B-06F4-30F9-6A579CBA3A02}"/>
          </ac:spMkLst>
        </pc:spChg>
        <pc:spChg chg="mod">
          <ac:chgData name="Stephen Vazquez" userId="2ca0673d-5fe3-482e-b8ce-a4aec2280e27" providerId="ADAL" clId="{F908572C-CCCD-44BE-B2C5-9B06EBE1AE31}" dt="2024-03-08T16:24:44.165" v="435" actId="2711"/>
          <ac:spMkLst>
            <pc:docMk/>
            <pc:sldMk cId="4049520488" sldId="275"/>
            <ac:spMk id="7" creationId="{14C6E40D-A252-F2A6-6DF9-9CF1E96CBDEA}"/>
          </ac:spMkLst>
        </pc:spChg>
      </pc:sldChg>
      <pc:sldChg chg="addSp delSp modSp add mod replId">
        <pc:chgData name="Stephen Vazquez" userId="2ca0673d-5fe3-482e-b8ce-a4aec2280e27" providerId="ADAL" clId="{F908572C-CCCD-44BE-B2C5-9B06EBE1AE31}" dt="2024-03-08T16:26:53.850" v="456" actId="732"/>
        <pc:sldMkLst>
          <pc:docMk/>
          <pc:sldMk cId="2888394125" sldId="276"/>
        </pc:sldMkLst>
        <pc:spChg chg="mod">
          <ac:chgData name="Stephen Vazquez" userId="2ca0673d-5fe3-482e-b8ce-a4aec2280e27" providerId="ADAL" clId="{F908572C-CCCD-44BE-B2C5-9B06EBE1AE31}" dt="2024-03-08T16:25:14.375" v="437" actId="20577"/>
          <ac:spMkLst>
            <pc:docMk/>
            <pc:sldMk cId="2888394125" sldId="276"/>
            <ac:spMk id="2" creationId="{9A8E4DAF-502C-072A-BE86-9CC8B8773407}"/>
          </ac:spMkLst>
        </pc:spChg>
        <pc:spChg chg="mod">
          <ac:chgData name="Stephen Vazquez" userId="2ca0673d-5fe3-482e-b8ce-a4aec2280e27" providerId="ADAL" clId="{F908572C-CCCD-44BE-B2C5-9B06EBE1AE31}" dt="2024-03-08T16:25:33.568" v="443" actId="27636"/>
          <ac:spMkLst>
            <pc:docMk/>
            <pc:sldMk cId="2888394125" sldId="276"/>
            <ac:spMk id="3" creationId="{3B343D4C-C283-42AE-CF8A-28DD3F7C60B6}"/>
          </ac:spMkLst>
        </pc:spChg>
        <pc:spChg chg="mod">
          <ac:chgData name="Stephen Vazquez" userId="2ca0673d-5fe3-482e-b8ce-a4aec2280e27" providerId="ADAL" clId="{F908572C-CCCD-44BE-B2C5-9B06EBE1AE31}" dt="2024-03-08T16:26:12.283" v="448" actId="207"/>
          <ac:spMkLst>
            <pc:docMk/>
            <pc:sldMk cId="2888394125" sldId="276"/>
            <ac:spMk id="4" creationId="{447F6E2E-028C-FF6C-4CF8-450FE7F8D631}"/>
          </ac:spMkLst>
        </pc:spChg>
        <pc:spChg chg="add del mod">
          <ac:chgData name="Stephen Vazquez" userId="2ca0673d-5fe3-482e-b8ce-a4aec2280e27" providerId="ADAL" clId="{F908572C-CCCD-44BE-B2C5-9B06EBE1AE31}" dt="2024-03-08T16:26:29.426" v="450" actId="478"/>
          <ac:spMkLst>
            <pc:docMk/>
            <pc:sldMk cId="2888394125" sldId="276"/>
            <ac:spMk id="6" creationId="{3F3D8C1D-F64C-06B3-612F-C1984401C349}"/>
          </ac:spMkLst>
        </pc:spChg>
        <pc:spChg chg="del">
          <ac:chgData name="Stephen Vazquez" userId="2ca0673d-5fe3-482e-b8ce-a4aec2280e27" providerId="ADAL" clId="{F908572C-CCCD-44BE-B2C5-9B06EBE1AE31}" dt="2024-03-08T16:26:25.397" v="449" actId="478"/>
          <ac:spMkLst>
            <pc:docMk/>
            <pc:sldMk cId="2888394125" sldId="276"/>
            <ac:spMk id="9" creationId="{4F88D152-C457-8659-75E2-09466D70DE30}"/>
          </ac:spMkLst>
        </pc:spChg>
        <pc:picChg chg="add mod modCrop">
          <ac:chgData name="Stephen Vazquez" userId="2ca0673d-5fe3-482e-b8ce-a4aec2280e27" providerId="ADAL" clId="{F908572C-CCCD-44BE-B2C5-9B06EBE1AE31}" dt="2024-03-08T16:26:53.850" v="456" actId="732"/>
          <ac:picMkLst>
            <pc:docMk/>
            <pc:sldMk cId="2888394125" sldId="276"/>
            <ac:picMk id="8" creationId="{366D6A9A-8950-44C5-080F-B97DF192E580}"/>
          </ac:picMkLst>
        </pc:picChg>
      </pc:sldChg>
      <pc:sldChg chg="add replId">
        <pc:chgData name="Stephen Vazquez" userId="2ca0673d-5fe3-482e-b8ce-a4aec2280e27" providerId="ADAL" clId="{F908572C-CCCD-44BE-B2C5-9B06EBE1AE31}" dt="2024-03-08T16:16:57.016" v="317" actId="2890"/>
        <pc:sldMkLst>
          <pc:docMk/>
          <pc:sldMk cId="1079692330" sldId="277"/>
        </pc:sldMkLst>
      </pc:sldChg>
      <pc:sldChg chg="add replId">
        <pc:chgData name="Stephen Vazquez" userId="2ca0673d-5fe3-482e-b8ce-a4aec2280e27" providerId="ADAL" clId="{F908572C-CCCD-44BE-B2C5-9B06EBE1AE31}" dt="2024-03-08T16:16:57.016" v="317" actId="2890"/>
        <pc:sldMkLst>
          <pc:docMk/>
          <pc:sldMk cId="2547769371" sldId="278"/>
        </pc:sldMkLst>
      </pc:sldChg>
      <pc:sldChg chg="addSp delSp modSp add mod replId">
        <pc:chgData name="Stephen Vazquez" userId="2ca0673d-5fe3-482e-b8ce-a4aec2280e27" providerId="ADAL" clId="{F908572C-CCCD-44BE-B2C5-9B06EBE1AE31}" dt="2024-03-08T16:27:49.400" v="459" actId="962"/>
        <pc:sldMkLst>
          <pc:docMk/>
          <pc:sldMk cId="174603144" sldId="279"/>
        </pc:sldMkLst>
        <pc:spChg chg="del">
          <ac:chgData name="Stephen Vazquez" userId="2ca0673d-5fe3-482e-b8ce-a4aec2280e27" providerId="ADAL" clId="{F908572C-CCCD-44BE-B2C5-9B06EBE1AE31}" dt="2024-03-08T16:27:47.804" v="457" actId="931"/>
          <ac:spMkLst>
            <pc:docMk/>
            <pc:sldMk cId="174603144" sldId="279"/>
            <ac:spMk id="8" creationId="{A0E61671-22C7-BFCA-2F4F-378D38502568}"/>
          </ac:spMkLst>
        </pc:spChg>
        <pc:picChg chg="add mod">
          <ac:chgData name="Stephen Vazquez" userId="2ca0673d-5fe3-482e-b8ce-a4aec2280e27" providerId="ADAL" clId="{F908572C-CCCD-44BE-B2C5-9B06EBE1AE31}" dt="2024-03-08T16:27:49.400" v="459" actId="962"/>
          <ac:picMkLst>
            <pc:docMk/>
            <pc:sldMk cId="174603144" sldId="279"/>
            <ac:picMk id="4" creationId="{82A4CEC5-51EE-A7A7-57FE-7446225936C6}"/>
          </ac:picMkLst>
        </pc:picChg>
      </pc:sldChg>
      <pc:sldMasterChg chg="addSp delSp modSp mod modSldLayout">
        <pc:chgData name="Stephen Vazquez" userId="2ca0673d-5fe3-482e-b8ce-a4aec2280e27" providerId="ADAL" clId="{F908572C-CCCD-44BE-B2C5-9B06EBE1AE31}" dt="2024-03-11T12:35:38.243" v="460" actId="478"/>
        <pc:sldMasterMkLst>
          <pc:docMk/>
          <pc:sldMasterMk cId="2695505744" sldId="2147483648"/>
        </pc:sldMasterMkLst>
        <pc:spChg chg="mod">
          <ac:chgData name="Stephen Vazquez" userId="2ca0673d-5fe3-482e-b8ce-a4aec2280e27" providerId="ADAL" clId="{F908572C-CCCD-44BE-B2C5-9B06EBE1AE31}" dt="2024-03-08T15:12:13.024" v="5" actId="207"/>
          <ac:spMkLst>
            <pc:docMk/>
            <pc:sldMasterMk cId="2695505744" sldId="2147483648"/>
            <ac:spMk id="2" creationId="{00000000-0000-0000-0000-000000000000}"/>
          </ac:spMkLst>
        </pc:spChg>
        <pc:spChg chg="mod">
          <ac:chgData name="Stephen Vazquez" userId="2ca0673d-5fe3-482e-b8ce-a4aec2280e27" providerId="ADAL" clId="{F908572C-CCCD-44BE-B2C5-9B06EBE1AE31}" dt="2024-03-08T15:22:20.901" v="14" actId="12"/>
          <ac:spMkLst>
            <pc:docMk/>
            <pc:sldMasterMk cId="2695505744" sldId="2147483648"/>
            <ac:spMk id="3" creationId="{00000000-0000-0000-0000-000000000000}"/>
          </ac:spMkLst>
        </pc:spChg>
        <pc:picChg chg="add del mod">
          <ac:chgData name="Stephen Vazquez" userId="2ca0673d-5fe3-482e-b8ce-a4aec2280e27" providerId="ADAL" clId="{F908572C-CCCD-44BE-B2C5-9B06EBE1AE31}" dt="2024-03-11T12:35:38.243" v="460" actId="478"/>
          <ac:picMkLst>
            <pc:docMk/>
            <pc:sldMasterMk cId="2695505744" sldId="2147483648"/>
            <ac:picMk id="5" creationId="{75B3873B-3FB4-0F00-3553-1F5188FF65E4}"/>
          </ac:picMkLst>
        </pc:picChg>
        <pc:sldLayoutChg chg="setBg">
          <pc:chgData name="Stephen Vazquez" userId="2ca0673d-5fe3-482e-b8ce-a4aec2280e27" providerId="ADAL" clId="{F908572C-CCCD-44BE-B2C5-9B06EBE1AE31}" dt="2024-03-08T15:39:03.266" v="92"/>
          <pc:sldLayoutMkLst>
            <pc:docMk/>
            <pc:sldMasterMk cId="2695505744" sldId="2147483648"/>
            <pc:sldLayoutMk cId="3782533638" sldId="2147483649"/>
          </pc:sldLayoutMkLst>
        </pc:sldLayoutChg>
        <pc:sldLayoutChg chg="delSp modSp mod setBg">
          <pc:chgData name="Stephen Vazquez" userId="2ca0673d-5fe3-482e-b8ce-a4aec2280e27" providerId="ADAL" clId="{F908572C-CCCD-44BE-B2C5-9B06EBE1AE31}" dt="2024-03-08T15:47:50.633" v="134" actId="14100"/>
          <pc:sldLayoutMkLst>
            <pc:docMk/>
            <pc:sldMasterMk cId="2695505744" sldId="2147483648"/>
            <pc:sldLayoutMk cId="589674558" sldId="2147483650"/>
          </pc:sldLayoutMkLst>
          <pc:spChg chg="mod">
            <ac:chgData name="Stephen Vazquez" userId="2ca0673d-5fe3-482e-b8ce-a4aec2280e27" providerId="ADAL" clId="{F908572C-CCCD-44BE-B2C5-9B06EBE1AE31}" dt="2024-03-08T15:47:50.633" v="134" actId="14100"/>
            <ac:spMkLst>
              <pc:docMk/>
              <pc:sldMasterMk cId="2695505744" sldId="2147483648"/>
              <pc:sldLayoutMk cId="589674558" sldId="2147483650"/>
              <ac:spMk id="2" creationId="{00000000-0000-0000-0000-000000000000}"/>
            </ac:spMkLst>
          </pc:spChg>
          <pc:spChg chg="mod">
            <ac:chgData name="Stephen Vazquez" userId="2ca0673d-5fe3-482e-b8ce-a4aec2280e27" providerId="ADAL" clId="{F908572C-CCCD-44BE-B2C5-9B06EBE1AE31}" dt="2024-03-08T15:47:39.237" v="133" actId="14100"/>
            <ac:spMkLst>
              <pc:docMk/>
              <pc:sldMasterMk cId="2695505744" sldId="2147483648"/>
              <pc:sldLayoutMk cId="589674558" sldId="2147483650"/>
              <ac:spMk id="3" creationId="{00000000-0000-0000-0000-000000000000}"/>
            </ac:spMkLst>
          </pc:spChg>
          <pc:spChg chg="mod">
            <ac:chgData name="Stephen Vazquez" userId="2ca0673d-5fe3-482e-b8ce-a4aec2280e27" providerId="ADAL" clId="{F908572C-CCCD-44BE-B2C5-9B06EBE1AE31}" dt="2024-03-08T15:28:14.844" v="43" actId="14100"/>
            <ac:spMkLst>
              <pc:docMk/>
              <pc:sldMasterMk cId="2695505744" sldId="2147483648"/>
              <pc:sldLayoutMk cId="589674558" sldId="2147483650"/>
              <ac:spMk id="12" creationId="{EDF3FA71-E260-73CB-85FB-ECA4DC3CAEBB}"/>
            </ac:spMkLst>
          </pc:spChg>
          <pc:picChg chg="del">
            <ac:chgData name="Stephen Vazquez" userId="2ca0673d-5fe3-482e-b8ce-a4aec2280e27" providerId="ADAL" clId="{F908572C-CCCD-44BE-B2C5-9B06EBE1AE31}" dt="2024-03-08T15:26:46.294" v="32" actId="478"/>
            <ac:picMkLst>
              <pc:docMk/>
              <pc:sldMasterMk cId="2695505744" sldId="2147483648"/>
              <pc:sldLayoutMk cId="589674558" sldId="2147483650"/>
              <ac:picMk id="15" creationId="{CF5D0FD7-4FA5-F2AE-6317-503BD019366C}"/>
            </ac:picMkLst>
          </pc:picChg>
        </pc:sldLayoutChg>
        <pc:sldLayoutChg chg="modSp mod setBg">
          <pc:chgData name="Stephen Vazquez" userId="2ca0673d-5fe3-482e-b8ce-a4aec2280e27" providerId="ADAL" clId="{F908572C-CCCD-44BE-B2C5-9B06EBE1AE31}" dt="2024-03-08T16:08:56.264" v="227" actId="122"/>
          <pc:sldLayoutMkLst>
            <pc:docMk/>
            <pc:sldMasterMk cId="2695505744" sldId="2147483648"/>
            <pc:sldLayoutMk cId="2617400080" sldId="2147483651"/>
          </pc:sldLayoutMkLst>
          <pc:spChg chg="mod">
            <ac:chgData name="Stephen Vazquez" userId="2ca0673d-5fe3-482e-b8ce-a4aec2280e27" providerId="ADAL" clId="{F908572C-CCCD-44BE-B2C5-9B06EBE1AE31}" dt="2024-03-08T15:24:53.227" v="23" actId="14100"/>
            <ac:spMkLst>
              <pc:docMk/>
              <pc:sldMasterMk cId="2695505744" sldId="2147483648"/>
              <pc:sldLayoutMk cId="2617400080" sldId="2147483651"/>
              <ac:spMk id="5" creationId="{75E80CE3-BA96-C637-D622-7004FCAD2B72}"/>
            </ac:spMkLst>
          </pc:spChg>
          <pc:spChg chg="mod">
            <ac:chgData name="Stephen Vazquez" userId="2ca0673d-5fe3-482e-b8ce-a4aec2280e27" providerId="ADAL" clId="{F908572C-CCCD-44BE-B2C5-9B06EBE1AE31}" dt="2024-03-08T16:08:56.264" v="227" actId="122"/>
            <ac:spMkLst>
              <pc:docMk/>
              <pc:sldMasterMk cId="2695505744" sldId="2147483648"/>
              <pc:sldLayoutMk cId="2617400080" sldId="2147483651"/>
              <ac:spMk id="7" creationId="{69D81AD3-CFED-3BEB-8AA3-9641006CBE10}"/>
            </ac:spMkLst>
          </pc:spChg>
          <pc:spChg chg="mod">
            <ac:chgData name="Stephen Vazquez" userId="2ca0673d-5fe3-482e-b8ce-a4aec2280e27" providerId="ADAL" clId="{F908572C-CCCD-44BE-B2C5-9B06EBE1AE31}" dt="2024-03-08T15:38:41.161" v="90" actId="207"/>
            <ac:spMkLst>
              <pc:docMk/>
              <pc:sldMasterMk cId="2695505744" sldId="2147483648"/>
              <pc:sldLayoutMk cId="2617400080" sldId="2147483651"/>
              <ac:spMk id="8" creationId="{241EF8BB-37B6-1A4F-E1F4-BC6BDFED0F6D}"/>
            </ac:spMkLst>
          </pc:spChg>
        </pc:sldLayoutChg>
        <pc:sldLayoutChg chg="delSp modSp mod setBg">
          <pc:chgData name="Stephen Vazquez" userId="2ca0673d-5fe3-482e-b8ce-a4aec2280e27" providerId="ADAL" clId="{F908572C-CCCD-44BE-B2C5-9B06EBE1AE31}" dt="2024-03-08T16:10:22.051" v="284"/>
          <pc:sldLayoutMkLst>
            <pc:docMk/>
            <pc:sldMasterMk cId="2695505744" sldId="2147483648"/>
            <pc:sldLayoutMk cId="565582691" sldId="2147483659"/>
          </pc:sldLayoutMkLst>
          <pc:spChg chg="mod">
            <ac:chgData name="Stephen Vazquez" userId="2ca0673d-5fe3-482e-b8ce-a4aec2280e27" providerId="ADAL" clId="{F908572C-CCCD-44BE-B2C5-9B06EBE1AE31}" dt="2024-03-08T15:47:59.624" v="135" actId="14100"/>
            <ac:spMkLst>
              <pc:docMk/>
              <pc:sldMasterMk cId="2695505744" sldId="2147483648"/>
              <pc:sldLayoutMk cId="565582691" sldId="2147483659"/>
              <ac:spMk id="2" creationId="{00000000-0000-0000-0000-000000000000}"/>
            </ac:spMkLst>
          </pc:spChg>
          <pc:spChg chg="mod">
            <ac:chgData name="Stephen Vazquez" userId="2ca0673d-5fe3-482e-b8ce-a4aec2280e27" providerId="ADAL" clId="{F908572C-CCCD-44BE-B2C5-9B06EBE1AE31}" dt="2024-03-08T16:10:22.051" v="284"/>
            <ac:spMkLst>
              <pc:docMk/>
              <pc:sldMasterMk cId="2695505744" sldId="2147483648"/>
              <pc:sldLayoutMk cId="565582691" sldId="2147483659"/>
              <ac:spMk id="3" creationId="{00000000-0000-0000-0000-000000000000}"/>
            </ac:spMkLst>
          </pc:spChg>
          <pc:spChg chg="mod">
            <ac:chgData name="Stephen Vazquez" userId="2ca0673d-5fe3-482e-b8ce-a4aec2280e27" providerId="ADAL" clId="{F908572C-CCCD-44BE-B2C5-9B06EBE1AE31}" dt="2024-03-08T16:09:24.910" v="253" actId="20577"/>
            <ac:spMkLst>
              <pc:docMk/>
              <pc:sldMasterMk cId="2695505744" sldId="2147483648"/>
              <pc:sldLayoutMk cId="565582691" sldId="2147483659"/>
              <ac:spMk id="7" creationId="{AA6288B0-2990-B41F-47A6-F1CD2AEE9C27}"/>
            </ac:spMkLst>
          </pc:spChg>
          <pc:spChg chg="mod">
            <ac:chgData name="Stephen Vazquez" userId="2ca0673d-5fe3-482e-b8ce-a4aec2280e27" providerId="ADAL" clId="{F908572C-CCCD-44BE-B2C5-9B06EBE1AE31}" dt="2024-03-08T15:47:31.553" v="132" actId="14100"/>
            <ac:spMkLst>
              <pc:docMk/>
              <pc:sldMasterMk cId="2695505744" sldId="2147483648"/>
              <pc:sldLayoutMk cId="565582691" sldId="2147483659"/>
              <ac:spMk id="12" creationId="{EDF3FA71-E260-73CB-85FB-ECA4DC3CAEBB}"/>
            </ac:spMkLst>
          </pc:spChg>
          <pc:picChg chg="del">
            <ac:chgData name="Stephen Vazquez" userId="2ca0673d-5fe3-482e-b8ce-a4aec2280e27" providerId="ADAL" clId="{F908572C-CCCD-44BE-B2C5-9B06EBE1AE31}" dt="2024-03-08T15:26:14.902" v="29" actId="478"/>
            <ac:picMkLst>
              <pc:docMk/>
              <pc:sldMasterMk cId="2695505744" sldId="2147483648"/>
              <pc:sldLayoutMk cId="565582691" sldId="2147483659"/>
              <ac:picMk id="9" creationId="{C4440299-8034-DC0C-D81C-759AC0E1FACC}"/>
            </ac:picMkLst>
          </pc:picChg>
        </pc:sldLayoutChg>
        <pc:sldLayoutChg chg="addSp delSp modSp mod setBg">
          <pc:chgData name="Stephen Vazquez" userId="2ca0673d-5fe3-482e-b8ce-a4aec2280e27" providerId="ADAL" clId="{F908572C-CCCD-44BE-B2C5-9B06EBE1AE31}" dt="2024-03-08T16:12:00.280" v="303" actId="14100"/>
          <pc:sldLayoutMkLst>
            <pc:docMk/>
            <pc:sldMasterMk cId="2695505744" sldId="2147483648"/>
            <pc:sldLayoutMk cId="2646974461" sldId="2147483660"/>
          </pc:sldLayoutMkLst>
          <pc:spChg chg="mod">
            <ac:chgData name="Stephen Vazquez" userId="2ca0673d-5fe3-482e-b8ce-a4aec2280e27" providerId="ADAL" clId="{F908572C-CCCD-44BE-B2C5-9B06EBE1AE31}" dt="2024-03-08T16:12:00.280" v="303" actId="14100"/>
            <ac:spMkLst>
              <pc:docMk/>
              <pc:sldMasterMk cId="2695505744" sldId="2147483648"/>
              <pc:sldLayoutMk cId="2646974461" sldId="2147483660"/>
              <ac:spMk id="2" creationId="{00000000-0000-0000-0000-000000000000}"/>
            </ac:spMkLst>
          </pc:spChg>
          <pc:spChg chg="mod">
            <ac:chgData name="Stephen Vazquez" userId="2ca0673d-5fe3-482e-b8ce-a4aec2280e27" providerId="ADAL" clId="{F908572C-CCCD-44BE-B2C5-9B06EBE1AE31}" dt="2024-03-08T16:11:52.582" v="302" actId="1038"/>
            <ac:spMkLst>
              <pc:docMk/>
              <pc:sldMasterMk cId="2695505744" sldId="2147483648"/>
              <pc:sldLayoutMk cId="2646974461" sldId="2147483660"/>
              <ac:spMk id="3" creationId="{00000000-0000-0000-0000-000000000000}"/>
            </ac:spMkLst>
          </pc:spChg>
          <pc:spChg chg="add del">
            <ac:chgData name="Stephen Vazquez" userId="2ca0673d-5fe3-482e-b8ce-a4aec2280e27" providerId="ADAL" clId="{F908572C-CCCD-44BE-B2C5-9B06EBE1AE31}" dt="2024-03-08T15:36:52.749" v="54" actId="11529"/>
            <ac:spMkLst>
              <pc:docMk/>
              <pc:sldMasterMk cId="2695505744" sldId="2147483648"/>
              <pc:sldLayoutMk cId="2646974461" sldId="2147483660"/>
              <ac:spMk id="4" creationId="{F793D5AD-20A4-48CA-693E-9F31F234B833}"/>
            </ac:spMkLst>
          </pc:spChg>
          <pc:spChg chg="add mod">
            <ac:chgData name="Stephen Vazquez" userId="2ca0673d-5fe3-482e-b8ce-a4aec2280e27" providerId="ADAL" clId="{F908572C-CCCD-44BE-B2C5-9B06EBE1AE31}" dt="2024-03-08T16:09:48.761" v="270" actId="20577"/>
            <ac:spMkLst>
              <pc:docMk/>
              <pc:sldMasterMk cId="2695505744" sldId="2147483648"/>
              <pc:sldLayoutMk cId="2646974461" sldId="2147483660"/>
              <ac:spMk id="5" creationId="{653F3CC7-8866-59F1-976F-0A7611794D66}"/>
            </ac:spMkLst>
          </pc:spChg>
          <pc:spChg chg="del">
            <ac:chgData name="Stephen Vazquez" userId="2ca0673d-5fe3-482e-b8ce-a4aec2280e27" providerId="ADAL" clId="{F908572C-CCCD-44BE-B2C5-9B06EBE1AE31}" dt="2024-03-08T15:36:35.348" v="53" actId="478"/>
            <ac:spMkLst>
              <pc:docMk/>
              <pc:sldMasterMk cId="2695505744" sldId="2147483648"/>
              <pc:sldLayoutMk cId="2646974461" sldId="2147483660"/>
              <ac:spMk id="9" creationId="{39D82C11-4495-276C-47DF-3F10225EED61}"/>
            </ac:spMkLst>
          </pc:spChg>
          <pc:spChg chg="mod">
            <ac:chgData name="Stephen Vazquez" userId="2ca0673d-5fe3-482e-b8ce-a4aec2280e27" providerId="ADAL" clId="{F908572C-CCCD-44BE-B2C5-9B06EBE1AE31}" dt="2024-03-08T16:11:52.582" v="302" actId="1038"/>
            <ac:spMkLst>
              <pc:docMk/>
              <pc:sldMasterMk cId="2695505744" sldId="2147483648"/>
              <pc:sldLayoutMk cId="2646974461" sldId="2147483660"/>
              <ac:spMk id="12" creationId="{EDF3FA71-E260-73CB-85FB-ECA4DC3CAEBB}"/>
            </ac:spMkLst>
          </pc:spChg>
          <pc:picChg chg="del">
            <ac:chgData name="Stephen Vazquez" userId="2ca0673d-5fe3-482e-b8ce-a4aec2280e27" providerId="ADAL" clId="{F908572C-CCCD-44BE-B2C5-9B06EBE1AE31}" dt="2024-03-08T15:35:54.861" v="47" actId="478"/>
            <ac:picMkLst>
              <pc:docMk/>
              <pc:sldMasterMk cId="2695505744" sldId="2147483648"/>
              <pc:sldLayoutMk cId="2646974461" sldId="2147483660"/>
              <ac:picMk id="11" creationId="{EFD69694-1022-F9D0-EF0D-6C866630C988}"/>
            </ac:picMkLst>
          </pc:picChg>
        </pc:sldLayoutChg>
        <pc:sldLayoutChg chg="setBg">
          <pc:chgData name="Stephen Vazquez" userId="2ca0673d-5fe3-482e-b8ce-a4aec2280e27" providerId="ADAL" clId="{F908572C-CCCD-44BE-B2C5-9B06EBE1AE31}" dt="2024-03-08T15:39:18.487" v="94"/>
          <pc:sldLayoutMkLst>
            <pc:docMk/>
            <pc:sldMasterMk cId="2695505744" sldId="2147483648"/>
            <pc:sldLayoutMk cId="3333981440" sldId="2147483661"/>
          </pc:sldLayoutMkLst>
        </pc:sldLayoutChg>
        <pc:sldLayoutChg chg="modSp mod setBg">
          <pc:chgData name="Stephen Vazquez" userId="2ca0673d-5fe3-482e-b8ce-a4aec2280e27" providerId="ADAL" clId="{F908572C-CCCD-44BE-B2C5-9B06EBE1AE31}" dt="2024-03-08T16:08:36.208" v="222" actId="20577"/>
          <pc:sldLayoutMkLst>
            <pc:docMk/>
            <pc:sldMasterMk cId="2695505744" sldId="2147483648"/>
            <pc:sldLayoutMk cId="2260313783" sldId="2147483662"/>
          </pc:sldLayoutMkLst>
          <pc:spChg chg="mod">
            <ac:chgData name="Stephen Vazquez" userId="2ca0673d-5fe3-482e-b8ce-a4aec2280e27" providerId="ADAL" clId="{F908572C-CCCD-44BE-B2C5-9B06EBE1AE31}" dt="2024-03-08T16:06:20.333" v="171" actId="1036"/>
            <ac:spMkLst>
              <pc:docMk/>
              <pc:sldMasterMk cId="2695505744" sldId="2147483648"/>
              <pc:sldLayoutMk cId="2260313783" sldId="2147483662"/>
              <ac:spMk id="4" creationId="{B178A737-2894-5821-5D0C-5DB51357EBA3}"/>
            </ac:spMkLst>
          </pc:spChg>
          <pc:spChg chg="mod">
            <ac:chgData name="Stephen Vazquez" userId="2ca0673d-5fe3-482e-b8ce-a4aec2280e27" providerId="ADAL" clId="{F908572C-CCCD-44BE-B2C5-9B06EBE1AE31}" dt="2024-03-08T16:08:36.208" v="222" actId="20577"/>
            <ac:spMkLst>
              <pc:docMk/>
              <pc:sldMasterMk cId="2695505744" sldId="2147483648"/>
              <pc:sldLayoutMk cId="2260313783" sldId="2147483662"/>
              <ac:spMk id="5" creationId="{F5586241-51CD-23CC-6C98-BB1DB0383478}"/>
            </ac:spMkLst>
          </pc:spChg>
          <pc:spChg chg="mod">
            <ac:chgData name="Stephen Vazquez" userId="2ca0673d-5fe3-482e-b8ce-a4aec2280e27" providerId="ADAL" clId="{F908572C-CCCD-44BE-B2C5-9B06EBE1AE31}" dt="2024-03-08T16:06:15.351" v="169" actId="1076"/>
            <ac:spMkLst>
              <pc:docMk/>
              <pc:sldMasterMk cId="2695505744" sldId="2147483648"/>
              <pc:sldLayoutMk cId="2260313783" sldId="2147483662"/>
              <ac:spMk id="6" creationId="{E57BAB46-4F85-FA24-7F24-C1711DBD126D}"/>
            </ac:spMkLst>
          </pc:spChg>
        </pc:sldLayoutChg>
      </pc:sldMasterChg>
    </pc:docChg>
  </pc:docChgLst>
  <pc:docChgLst>
    <pc:chgData name="Stephen Vazquez" userId="2ca0673d-5fe3-482e-b8ce-a4aec2280e27" providerId="ADAL" clId="{668E48D9-4BF8-4DA5-A115-EE28CC157B7C}"/>
    <pc:docChg chg="undo custSel addSld modSld modMainMaster">
      <pc:chgData name="Stephen Vazquez" userId="2ca0673d-5fe3-482e-b8ce-a4aec2280e27" providerId="ADAL" clId="{668E48D9-4BF8-4DA5-A115-EE28CC157B7C}" dt="2022-05-04T17:03:10.114" v="429"/>
      <pc:docMkLst>
        <pc:docMk/>
      </pc:docMkLst>
      <pc:sldChg chg="addSp delSp modSp mod modCm chgLayout">
        <pc:chgData name="Stephen Vazquez" userId="2ca0673d-5fe3-482e-b8ce-a4aec2280e27" providerId="ADAL" clId="{668E48D9-4BF8-4DA5-A115-EE28CC157B7C}" dt="2022-05-04T17:03:04.299" v="428" actId="20577"/>
        <pc:sldMkLst>
          <pc:docMk/>
          <pc:sldMk cId="63327921" sldId="265"/>
        </pc:sldMkLst>
        <pc:spChg chg="add mod ord">
          <ac:chgData name="Stephen Vazquez" userId="2ca0673d-5fe3-482e-b8ce-a4aec2280e27" providerId="ADAL" clId="{668E48D9-4BF8-4DA5-A115-EE28CC157B7C}" dt="2022-05-04T15:57:11.990" v="383" actId="207"/>
          <ac:spMkLst>
            <pc:docMk/>
            <pc:sldMk cId="63327921" sldId="265"/>
            <ac:spMk id="2" creationId="{9CCB3C22-088D-2C87-4C0F-BDA96C952F2E}"/>
          </ac:spMkLst>
        </pc:spChg>
        <pc:spChg chg="add mod ord">
          <ac:chgData name="Stephen Vazquez" userId="2ca0673d-5fe3-482e-b8ce-a4aec2280e27" providerId="ADAL" clId="{668E48D9-4BF8-4DA5-A115-EE28CC157B7C}" dt="2022-05-04T15:34:23.625" v="78" actId="700"/>
          <ac:spMkLst>
            <pc:docMk/>
            <pc:sldMk cId="63327921" sldId="265"/>
            <ac:spMk id="3" creationId="{198FA3D6-A259-9AC8-C090-B0F49B6925EE}"/>
          </ac:spMkLst>
        </pc:spChg>
        <pc:spChg chg="mod ord">
          <ac:chgData name="Stephen Vazquez" userId="2ca0673d-5fe3-482e-b8ce-a4aec2280e27" providerId="ADAL" clId="{668E48D9-4BF8-4DA5-A115-EE28CC157B7C}" dt="2022-05-04T17:03:04.299" v="428" actId="20577"/>
          <ac:spMkLst>
            <pc:docMk/>
            <pc:sldMk cId="63327921" sldId="265"/>
            <ac:spMk id="4" creationId="{00000000-0000-0000-0000-000000000000}"/>
          </ac:spMkLst>
        </pc:spChg>
        <pc:spChg chg="del">
          <ac:chgData name="Stephen Vazquez" userId="2ca0673d-5fe3-482e-b8ce-a4aec2280e27" providerId="ADAL" clId="{668E48D9-4BF8-4DA5-A115-EE28CC157B7C}" dt="2022-05-04T15:34:23.625" v="78" actId="700"/>
          <ac:spMkLst>
            <pc:docMk/>
            <pc:sldMk cId="63327921" sldId="265"/>
            <ac:spMk id="5" creationId="{00000000-0000-0000-0000-000000000000}"/>
          </ac:spMkLst>
        </pc:spChg>
        <pc:spChg chg="del mod">
          <ac:chgData name="Stephen Vazquez" userId="2ca0673d-5fe3-482e-b8ce-a4aec2280e27" providerId="ADAL" clId="{668E48D9-4BF8-4DA5-A115-EE28CC157B7C}" dt="2022-05-04T15:42:14.735" v="82" actId="478"/>
          <ac:spMkLst>
            <pc:docMk/>
            <pc:sldMk cId="63327921" sldId="265"/>
            <ac:spMk id="6" creationId="{00000000-0000-0000-0000-000000000000}"/>
          </ac:spMkLst>
        </pc:spChg>
        <pc:spChg chg="add mod">
          <ac:chgData name="Stephen Vazquez" userId="2ca0673d-5fe3-482e-b8ce-a4aec2280e27" providerId="ADAL" clId="{668E48D9-4BF8-4DA5-A115-EE28CC157B7C}" dt="2022-05-04T16:01:06.111" v="414" actId="1076"/>
          <ac:spMkLst>
            <pc:docMk/>
            <pc:sldMk cId="63327921" sldId="265"/>
            <ac:spMk id="7" creationId="{E032BA2C-DFB6-2863-72CB-00C489ED71D6}"/>
          </ac:spMkLst>
        </pc:spChg>
      </pc:sldChg>
      <pc:sldChg chg="addSp delSp modSp add mod">
        <pc:chgData name="Stephen Vazquez" userId="2ca0673d-5fe3-482e-b8ce-a4aec2280e27" providerId="ADAL" clId="{668E48D9-4BF8-4DA5-A115-EE28CC157B7C}" dt="2022-05-04T17:03:10.114" v="429"/>
        <pc:sldMkLst>
          <pc:docMk/>
          <pc:sldMk cId="1753569974" sldId="269"/>
        </pc:sldMkLst>
        <pc:spChg chg="del">
          <ac:chgData name="Stephen Vazquez" userId="2ca0673d-5fe3-482e-b8ce-a4aec2280e27" providerId="ADAL" clId="{668E48D9-4BF8-4DA5-A115-EE28CC157B7C}" dt="2022-05-04T15:55:57.628" v="374"/>
          <ac:spMkLst>
            <pc:docMk/>
            <pc:sldMk cId="1753569974" sldId="269"/>
            <ac:spMk id="2" creationId="{9CCB3C22-088D-2C87-4C0F-BDA96C952F2E}"/>
          </ac:spMkLst>
        </pc:spChg>
        <pc:spChg chg="del">
          <ac:chgData name="Stephen Vazquez" userId="2ca0673d-5fe3-482e-b8ce-a4aec2280e27" providerId="ADAL" clId="{668E48D9-4BF8-4DA5-A115-EE28CC157B7C}" dt="2022-05-04T15:46:30.855" v="204" actId="931"/>
          <ac:spMkLst>
            <pc:docMk/>
            <pc:sldMk cId="1753569974" sldId="269"/>
            <ac:spMk id="3" creationId="{198FA3D6-A259-9AC8-C090-B0F49B6925EE}"/>
          </ac:spMkLst>
        </pc:spChg>
        <pc:spChg chg="del mod">
          <ac:chgData name="Stephen Vazquez" userId="2ca0673d-5fe3-482e-b8ce-a4aec2280e27" providerId="ADAL" clId="{668E48D9-4BF8-4DA5-A115-EE28CC157B7C}" dt="2022-05-04T16:01:37.491" v="420" actId="478"/>
          <ac:spMkLst>
            <pc:docMk/>
            <pc:sldMk cId="1753569974" sldId="269"/>
            <ac:spMk id="4" creationId="{00000000-0000-0000-0000-000000000000}"/>
          </ac:spMkLst>
        </pc:spChg>
        <pc:spChg chg="mod">
          <ac:chgData name="Stephen Vazquez" userId="2ca0673d-5fe3-482e-b8ce-a4aec2280e27" providerId="ADAL" clId="{668E48D9-4BF8-4DA5-A115-EE28CC157B7C}" dt="2022-05-04T15:50:46.390" v="371" actId="20577"/>
          <ac:spMkLst>
            <pc:docMk/>
            <pc:sldMk cId="1753569974" sldId="269"/>
            <ac:spMk id="7" creationId="{E032BA2C-DFB6-2863-72CB-00C489ED71D6}"/>
          </ac:spMkLst>
        </pc:spChg>
        <pc:spChg chg="add del mod ord">
          <ac:chgData name="Stephen Vazquez" userId="2ca0673d-5fe3-482e-b8ce-a4aec2280e27" providerId="ADAL" clId="{668E48D9-4BF8-4DA5-A115-EE28CC157B7C}" dt="2022-05-04T17:02:52.596" v="427" actId="478"/>
          <ac:spMkLst>
            <pc:docMk/>
            <pc:sldMk cId="1753569974" sldId="269"/>
            <ac:spMk id="10" creationId="{A916F98A-AF98-E3A0-B50F-8FF46E04FC35}"/>
          </ac:spMkLst>
        </pc:spChg>
        <pc:spChg chg="add mod ord">
          <ac:chgData name="Stephen Vazquez" userId="2ca0673d-5fe3-482e-b8ce-a4aec2280e27" providerId="ADAL" clId="{668E48D9-4BF8-4DA5-A115-EE28CC157B7C}" dt="2022-05-04T17:03:10.114" v="429"/>
          <ac:spMkLst>
            <pc:docMk/>
            <pc:sldMk cId="1753569974" sldId="269"/>
            <ac:spMk id="12" creationId="{8BBC6C17-CF33-2923-83BA-480BF6825D57}"/>
          </ac:spMkLst>
        </pc:spChg>
        <pc:picChg chg="add mod">
          <ac:chgData name="Stephen Vazquez" userId="2ca0673d-5fe3-482e-b8ce-a4aec2280e27" providerId="ADAL" clId="{668E48D9-4BF8-4DA5-A115-EE28CC157B7C}" dt="2022-05-04T15:46:32.199" v="206" actId="962"/>
          <ac:picMkLst>
            <pc:docMk/>
            <pc:sldMk cId="1753569974" sldId="269"/>
            <ac:picMk id="6" creationId="{BD393D03-61C5-CC99-ECCD-433BE41C979E}"/>
          </ac:picMkLst>
        </pc:picChg>
        <pc:picChg chg="add mod modCrop">
          <ac:chgData name="Stephen Vazquez" userId="2ca0673d-5fe3-482e-b8ce-a4aec2280e27" providerId="ADAL" clId="{668E48D9-4BF8-4DA5-A115-EE28CC157B7C}" dt="2022-05-04T15:56:54.568" v="382" actId="207"/>
          <ac:picMkLst>
            <pc:docMk/>
            <pc:sldMk cId="1753569974" sldId="269"/>
            <ac:picMk id="9" creationId="{856D8938-CE92-064C-61CA-B7542C876FE7}"/>
          </ac:picMkLst>
        </pc:picChg>
      </pc:sldChg>
      <pc:sldMasterChg chg="delSp modSp mod modSldLayout">
        <pc:chgData name="Stephen Vazquez" userId="2ca0673d-5fe3-482e-b8ce-a4aec2280e27" providerId="ADAL" clId="{668E48D9-4BF8-4DA5-A115-EE28CC157B7C}" dt="2022-05-04T15:34:15.541" v="77" actId="478"/>
        <pc:sldMasterMkLst>
          <pc:docMk/>
          <pc:sldMasterMk cId="2695505744" sldId="2147483648"/>
        </pc:sldMasterMkLst>
        <pc:spChg chg="mod">
          <ac:chgData name="Stephen Vazquez" userId="2ca0673d-5fe3-482e-b8ce-a4aec2280e27" providerId="ADAL" clId="{668E48D9-4BF8-4DA5-A115-EE28CC157B7C}" dt="2022-05-04T15:32:25.223" v="60" actId="2711"/>
          <ac:spMkLst>
            <pc:docMk/>
            <pc:sldMasterMk cId="2695505744" sldId="2147483648"/>
            <ac:spMk id="2" creationId="{00000000-0000-0000-0000-000000000000}"/>
          </ac:spMkLst>
        </pc:spChg>
        <pc:spChg chg="del">
          <ac:chgData name="Stephen Vazquez" userId="2ca0673d-5fe3-482e-b8ce-a4aec2280e27" providerId="ADAL" clId="{668E48D9-4BF8-4DA5-A115-EE28CC157B7C}" dt="2022-05-04T15:24:58.465" v="27" actId="478"/>
          <ac:spMkLst>
            <pc:docMk/>
            <pc:sldMasterMk cId="2695505744" sldId="2147483648"/>
            <ac:spMk id="7" creationId="{00000000-0000-0000-0000-000000000000}"/>
          </ac:spMkLst>
        </pc:spChg>
        <pc:sldLayoutChg chg="addSp delSp modSp mod">
          <pc:chgData name="Stephen Vazquez" userId="2ca0673d-5fe3-482e-b8ce-a4aec2280e27" providerId="ADAL" clId="{668E48D9-4BF8-4DA5-A115-EE28CC157B7C}" dt="2022-05-04T15:34:15.541" v="77" actId="478"/>
          <pc:sldLayoutMkLst>
            <pc:docMk/>
            <pc:sldMasterMk cId="2695505744" sldId="2147483648"/>
            <pc:sldLayoutMk cId="2617400080" sldId="2147483651"/>
          </pc:sldLayoutMkLst>
          <pc:spChg chg="del mod ord">
            <ac:chgData name="Stephen Vazquez" userId="2ca0673d-5fe3-482e-b8ce-a4aec2280e27" providerId="ADAL" clId="{668E48D9-4BF8-4DA5-A115-EE28CC157B7C}" dt="2022-05-04T15:31:11.249" v="56" actId="478"/>
            <ac:spMkLst>
              <pc:docMk/>
              <pc:sldMasterMk cId="2695505744" sldId="2147483648"/>
              <pc:sldLayoutMk cId="2617400080" sldId="2147483651"/>
              <ac:spMk id="2" creationId="{00000000-0000-0000-0000-000000000000}"/>
            </ac:spMkLst>
          </pc:spChg>
          <pc:spChg chg="del">
            <ac:chgData name="Stephen Vazquez" userId="2ca0673d-5fe3-482e-b8ce-a4aec2280e27" providerId="ADAL" clId="{668E48D9-4BF8-4DA5-A115-EE28CC157B7C}" dt="2022-05-04T15:22:31.574" v="1" actId="478"/>
            <ac:spMkLst>
              <pc:docMk/>
              <pc:sldMasterMk cId="2695505744" sldId="2147483648"/>
              <pc:sldLayoutMk cId="2617400080" sldId="2147483651"/>
              <ac:spMk id="7" creationId="{00000000-0000-0000-0000-000000000000}"/>
            </ac:spMkLst>
          </pc:spChg>
          <pc:spChg chg="add del">
            <ac:chgData name="Stephen Vazquez" userId="2ca0673d-5fe3-482e-b8ce-a4aec2280e27" providerId="ADAL" clId="{668E48D9-4BF8-4DA5-A115-EE28CC157B7C}" dt="2022-05-04T15:30:55.959" v="55" actId="11529"/>
            <ac:spMkLst>
              <pc:docMk/>
              <pc:sldMasterMk cId="2695505744" sldId="2147483648"/>
              <pc:sldLayoutMk cId="2617400080" sldId="2147483651"/>
              <ac:spMk id="8" creationId="{5A039ED2-F361-8B6C-45EC-F59051DC0B39}"/>
            </ac:spMkLst>
          </pc:spChg>
          <pc:spChg chg="add mod">
            <ac:chgData name="Stephen Vazquez" userId="2ca0673d-5fe3-482e-b8ce-a4aec2280e27" providerId="ADAL" clId="{668E48D9-4BF8-4DA5-A115-EE28CC157B7C}" dt="2022-05-04T15:30:55.959" v="55" actId="11529"/>
            <ac:spMkLst>
              <pc:docMk/>
              <pc:sldMasterMk cId="2695505744" sldId="2147483648"/>
              <pc:sldLayoutMk cId="2617400080" sldId="2147483651"/>
              <ac:spMk id="9" creationId="{487948E8-08C2-AB87-6E5F-DAFF961295A3}"/>
            </ac:spMkLst>
          </pc:spChg>
          <pc:spChg chg="add del mod">
            <ac:chgData name="Stephen Vazquez" userId="2ca0673d-5fe3-482e-b8ce-a4aec2280e27" providerId="ADAL" clId="{668E48D9-4BF8-4DA5-A115-EE28CC157B7C}" dt="2022-05-04T15:28:43.626" v="54" actId="478"/>
            <ac:spMkLst>
              <pc:docMk/>
              <pc:sldMasterMk cId="2695505744" sldId="2147483648"/>
              <pc:sldLayoutMk cId="2617400080" sldId="2147483651"/>
              <ac:spMk id="11" creationId="{56365B00-2DC7-B87E-70C7-738B81E9D63A}"/>
            </ac:spMkLst>
          </pc:spChg>
          <pc:spChg chg="add del">
            <ac:chgData name="Stephen Vazquez" userId="2ca0673d-5fe3-482e-b8ce-a4aec2280e27" providerId="ADAL" clId="{668E48D9-4BF8-4DA5-A115-EE28CC157B7C}" dt="2022-05-04T15:31:35.551" v="57" actId="11529"/>
            <ac:spMkLst>
              <pc:docMk/>
              <pc:sldMasterMk cId="2695505744" sldId="2147483648"/>
              <pc:sldLayoutMk cId="2617400080" sldId="2147483651"/>
              <ac:spMk id="12" creationId="{F9D3FE38-78FF-CF18-FBFF-0C8AC0324EF2}"/>
            </ac:spMkLst>
          </pc:spChg>
          <pc:spChg chg="add del mod">
            <ac:chgData name="Stephen Vazquez" userId="2ca0673d-5fe3-482e-b8ce-a4aec2280e27" providerId="ADAL" clId="{668E48D9-4BF8-4DA5-A115-EE28CC157B7C}" dt="2022-05-04T15:31:57.563" v="59" actId="478"/>
            <ac:spMkLst>
              <pc:docMk/>
              <pc:sldMasterMk cId="2695505744" sldId="2147483648"/>
              <pc:sldLayoutMk cId="2617400080" sldId="2147483651"/>
              <ac:spMk id="13" creationId="{3FF80DE1-586C-46A5-D9E1-A7B302820561}"/>
            </ac:spMkLst>
          </pc:spChg>
          <pc:spChg chg="add del">
            <ac:chgData name="Stephen Vazquez" userId="2ca0673d-5fe3-482e-b8ce-a4aec2280e27" providerId="ADAL" clId="{668E48D9-4BF8-4DA5-A115-EE28CC157B7C}" dt="2022-05-04T15:33:24.664" v="71" actId="11529"/>
            <ac:spMkLst>
              <pc:docMk/>
              <pc:sldMasterMk cId="2695505744" sldId="2147483648"/>
              <pc:sldLayoutMk cId="2617400080" sldId="2147483651"/>
              <ac:spMk id="15" creationId="{BAD1F7F6-98D7-3507-4411-EA267A4B6F4E}"/>
            </ac:spMkLst>
          </pc:spChg>
          <pc:spChg chg="mod ord">
            <ac:chgData name="Stephen Vazquez" userId="2ca0673d-5fe3-482e-b8ce-a4aec2280e27" providerId="ADAL" clId="{668E48D9-4BF8-4DA5-A115-EE28CC157B7C}" dt="2022-05-04T15:24:27.758" v="20" actId="2711"/>
            <ac:spMkLst>
              <pc:docMk/>
              <pc:sldMasterMk cId="2695505744" sldId="2147483648"/>
              <pc:sldLayoutMk cId="2617400080" sldId="2147483651"/>
              <ac:spMk id="16" creationId="{00000000-0000-0000-0000-000000000000}"/>
            </ac:spMkLst>
          </pc:spChg>
          <pc:spChg chg="add del mod">
            <ac:chgData name="Stephen Vazquez" userId="2ca0673d-5fe3-482e-b8ce-a4aec2280e27" providerId="ADAL" clId="{668E48D9-4BF8-4DA5-A115-EE28CC157B7C}" dt="2022-05-04T15:33:42.217" v="75"/>
            <ac:spMkLst>
              <pc:docMk/>
              <pc:sldMasterMk cId="2695505744" sldId="2147483648"/>
              <pc:sldLayoutMk cId="2617400080" sldId="2147483651"/>
              <ac:spMk id="17" creationId="{980BDA80-E542-3854-539C-482CC083E6E7}"/>
            </ac:spMkLst>
          </pc:spChg>
          <pc:spChg chg="add del mod">
            <ac:chgData name="Stephen Vazquez" userId="2ca0673d-5fe3-482e-b8ce-a4aec2280e27" providerId="ADAL" clId="{668E48D9-4BF8-4DA5-A115-EE28CC157B7C}" dt="2022-05-04T15:33:24.664" v="71" actId="11529"/>
            <ac:spMkLst>
              <pc:docMk/>
              <pc:sldMasterMk cId="2695505744" sldId="2147483648"/>
              <pc:sldLayoutMk cId="2617400080" sldId="2147483651"/>
              <ac:spMk id="18" creationId="{FA764720-C69C-3EEB-4541-5CD4263A5B44}"/>
            </ac:spMkLst>
          </pc:spChg>
          <pc:spChg chg="add del mod">
            <ac:chgData name="Stephen Vazquez" userId="2ca0673d-5fe3-482e-b8ce-a4aec2280e27" providerId="ADAL" clId="{668E48D9-4BF8-4DA5-A115-EE28CC157B7C}" dt="2022-05-04T15:33:41.650" v="74"/>
            <ac:spMkLst>
              <pc:docMk/>
              <pc:sldMasterMk cId="2695505744" sldId="2147483648"/>
              <pc:sldLayoutMk cId="2617400080" sldId="2147483651"/>
              <ac:spMk id="19" creationId="{AE0F13F2-C7A1-6A8D-8C40-ECED18D385A1}"/>
            </ac:spMkLst>
          </pc:spChg>
          <pc:spChg chg="add del">
            <ac:chgData name="Stephen Vazquez" userId="2ca0673d-5fe3-482e-b8ce-a4aec2280e27" providerId="ADAL" clId="{668E48D9-4BF8-4DA5-A115-EE28CC157B7C}" dt="2022-05-04T15:33:56.880" v="76" actId="11529"/>
            <ac:spMkLst>
              <pc:docMk/>
              <pc:sldMasterMk cId="2695505744" sldId="2147483648"/>
              <pc:sldLayoutMk cId="2617400080" sldId="2147483651"/>
              <ac:spMk id="20" creationId="{3CAE0BF7-8B2D-EDA5-C7C7-FE87877AB4CF}"/>
            </ac:spMkLst>
          </pc:spChg>
          <pc:spChg chg="add del mod">
            <ac:chgData name="Stephen Vazquez" userId="2ca0673d-5fe3-482e-b8ce-a4aec2280e27" providerId="ADAL" clId="{668E48D9-4BF8-4DA5-A115-EE28CC157B7C}" dt="2022-05-04T15:34:15.541" v="77" actId="478"/>
            <ac:spMkLst>
              <pc:docMk/>
              <pc:sldMasterMk cId="2695505744" sldId="2147483648"/>
              <pc:sldLayoutMk cId="2617400080" sldId="2147483651"/>
              <ac:spMk id="21" creationId="{67777494-36F6-F28A-54C9-BEF6BA9BB815}"/>
            </ac:spMkLst>
          </pc:spChg>
          <pc:picChg chg="add mod">
            <ac:chgData name="Stephen Vazquez" userId="2ca0673d-5fe3-482e-b8ce-a4aec2280e27" providerId="ADAL" clId="{668E48D9-4BF8-4DA5-A115-EE28CC157B7C}" dt="2022-05-04T15:32:40.661" v="65" actId="1076"/>
            <ac:picMkLst>
              <pc:docMk/>
              <pc:sldMasterMk cId="2695505744" sldId="2147483648"/>
              <pc:sldLayoutMk cId="2617400080" sldId="2147483651"/>
              <ac:picMk id="4" creationId="{86C23658-4D23-9DAF-BE63-03FB87AD345A}"/>
            </ac:picMkLst>
          </pc:picChg>
          <pc:picChg chg="add del mod">
            <ac:chgData name="Stephen Vazquez" userId="2ca0673d-5fe3-482e-b8ce-a4aec2280e27" providerId="ADAL" clId="{668E48D9-4BF8-4DA5-A115-EE28CC157B7C}" dt="2022-05-04T15:22:59.318" v="11" actId="478"/>
            <ac:picMkLst>
              <pc:docMk/>
              <pc:sldMasterMk cId="2695505744" sldId="2147483648"/>
              <pc:sldLayoutMk cId="2617400080" sldId="2147483651"/>
              <ac:picMk id="6" creationId="{B25D7BF9-458D-5A79-0C49-7FEEA9EBB143}"/>
            </ac:picMkLst>
          </pc:picChg>
          <pc:picChg chg="del">
            <ac:chgData name="Stephen Vazquez" userId="2ca0673d-5fe3-482e-b8ce-a4aec2280e27" providerId="ADAL" clId="{668E48D9-4BF8-4DA5-A115-EE28CC157B7C}" dt="2022-05-04T15:22:26.875" v="0" actId="478"/>
            <ac:picMkLst>
              <pc:docMk/>
              <pc:sldMasterMk cId="2695505744" sldId="2147483648"/>
              <pc:sldLayoutMk cId="2617400080" sldId="2147483651"/>
              <ac:picMk id="10" creationId="{00000000-0000-0000-0000-000000000000}"/>
            </ac:picMkLst>
          </pc:picChg>
          <pc:picChg chg="del">
            <ac:chgData name="Stephen Vazquez" userId="2ca0673d-5fe3-482e-b8ce-a4aec2280e27" providerId="ADAL" clId="{668E48D9-4BF8-4DA5-A115-EE28CC157B7C}" dt="2022-05-04T15:22:33.854" v="2" actId="478"/>
            <ac:picMkLst>
              <pc:docMk/>
              <pc:sldMasterMk cId="2695505744" sldId="2147483648"/>
              <pc:sldLayoutMk cId="2617400080" sldId="2147483651"/>
              <ac:picMk id="14" creationId="{00000000-0000-0000-0000-000000000000}"/>
            </ac:picMkLst>
          </pc:picChg>
        </pc:sldLayoutChg>
      </pc:sldMasterChg>
    </pc:docChg>
  </pc:docChgLst>
  <pc:docChgLst>
    <pc:chgData name="Stephen Vazquez" userId="2ca0673d-5fe3-482e-b8ce-a4aec2280e27" providerId="ADAL" clId="{3254893F-6A2E-4F37-ADC7-806DBC078D31}"/>
    <pc:docChg chg="undo custSel modSld modMainMaster">
      <pc:chgData name="Stephen Vazquez" userId="2ca0673d-5fe3-482e-b8ce-a4aec2280e27" providerId="ADAL" clId="{3254893F-6A2E-4F37-ADC7-806DBC078D31}" dt="2022-05-13T13:37:53.959" v="169" actId="20577"/>
      <pc:docMkLst>
        <pc:docMk/>
      </pc:docMkLst>
      <pc:sldChg chg="addSp delSp modSp mod chgLayout">
        <pc:chgData name="Stephen Vazquez" userId="2ca0673d-5fe3-482e-b8ce-a4aec2280e27" providerId="ADAL" clId="{3254893F-6A2E-4F37-ADC7-806DBC078D31}" dt="2022-05-05T18:26:26.894" v="12" actId="1076"/>
        <pc:sldMkLst>
          <pc:docMk/>
          <pc:sldMk cId="63327921" sldId="265"/>
        </pc:sldMkLst>
        <pc:spChg chg="add mod ord">
          <ac:chgData name="Stephen Vazquez" userId="2ca0673d-5fe3-482e-b8ce-a4aec2280e27" providerId="ADAL" clId="{3254893F-6A2E-4F37-ADC7-806DBC078D31}" dt="2022-05-05T18:24:24.139" v="3" actId="700"/>
          <ac:spMkLst>
            <pc:docMk/>
            <pc:sldMk cId="63327921" sldId="265"/>
            <ac:spMk id="2" creationId="{75EE1343-8326-492B-A54C-4F8DA6BF737A}"/>
          </ac:spMkLst>
        </pc:spChg>
        <pc:spChg chg="add mod ord">
          <ac:chgData name="Stephen Vazquez" userId="2ca0673d-5fe3-482e-b8ce-a4aec2280e27" providerId="ADAL" clId="{3254893F-6A2E-4F37-ADC7-806DBC078D31}" dt="2022-05-05T18:24:24.139" v="3" actId="700"/>
          <ac:spMkLst>
            <pc:docMk/>
            <pc:sldMk cId="63327921" sldId="265"/>
            <ac:spMk id="3" creationId="{F5D48F15-D413-3441-2C29-5ADE6F1D5A47}"/>
          </ac:spMkLst>
        </pc:spChg>
        <pc:spChg chg="del">
          <ac:chgData name="Stephen Vazquez" userId="2ca0673d-5fe3-482e-b8ce-a4aec2280e27" providerId="ADAL" clId="{3254893F-6A2E-4F37-ADC7-806DBC078D31}" dt="2022-05-05T18:24:53.635" v="4" actId="478"/>
          <ac:spMkLst>
            <pc:docMk/>
            <pc:sldMk cId="63327921" sldId="265"/>
            <ac:spMk id="7" creationId="{E032BA2C-DFB6-2863-72CB-00C489ED71D6}"/>
          </ac:spMkLst>
        </pc:spChg>
        <pc:spChg chg="add del mod">
          <ac:chgData name="Stephen Vazquez" userId="2ca0673d-5fe3-482e-b8ce-a4aec2280e27" providerId="ADAL" clId="{3254893F-6A2E-4F37-ADC7-806DBC078D31}" dt="2022-05-05T18:24:56.277" v="6"/>
          <ac:spMkLst>
            <pc:docMk/>
            <pc:sldMk cId="63327921" sldId="265"/>
            <ac:spMk id="8" creationId="{DAA105DF-7068-CBCB-8FD8-1C1C8B3185D0}"/>
          </ac:spMkLst>
        </pc:spChg>
        <pc:spChg chg="add del mod">
          <ac:chgData name="Stephen Vazquez" userId="2ca0673d-5fe3-482e-b8ce-a4aec2280e27" providerId="ADAL" clId="{3254893F-6A2E-4F37-ADC7-806DBC078D31}" dt="2022-05-05T18:24:56.277" v="6"/>
          <ac:spMkLst>
            <pc:docMk/>
            <pc:sldMk cId="63327921" sldId="265"/>
            <ac:spMk id="9" creationId="{B91E4DC6-7568-F95F-2B7D-E573F367DBFF}"/>
          </ac:spMkLst>
        </pc:spChg>
        <pc:spChg chg="add mod">
          <ac:chgData name="Stephen Vazquez" userId="2ca0673d-5fe3-482e-b8ce-a4aec2280e27" providerId="ADAL" clId="{3254893F-6A2E-4F37-ADC7-806DBC078D31}" dt="2022-05-05T18:26:26.894" v="12" actId="1076"/>
          <ac:spMkLst>
            <pc:docMk/>
            <pc:sldMk cId="63327921" sldId="265"/>
            <ac:spMk id="10" creationId="{4A2C6515-9FD2-E31D-54EC-91282CFED76A}"/>
          </ac:spMkLst>
        </pc:spChg>
        <pc:spChg chg="mod ord">
          <ac:chgData name="Stephen Vazquez" userId="2ca0673d-5fe3-482e-b8ce-a4aec2280e27" providerId="ADAL" clId="{3254893F-6A2E-4F37-ADC7-806DBC078D31}" dt="2022-05-05T18:24:24.139" v="3" actId="700"/>
          <ac:spMkLst>
            <pc:docMk/>
            <pc:sldMk cId="63327921" sldId="265"/>
            <ac:spMk id="11" creationId="{B65D9F02-48B0-985C-42CF-B594D782EE40}"/>
          </ac:spMkLst>
        </pc:spChg>
        <pc:picChg chg="add del mod">
          <ac:chgData name="Stephen Vazquez" userId="2ca0673d-5fe3-482e-b8ce-a4aec2280e27" providerId="ADAL" clId="{3254893F-6A2E-4F37-ADC7-806DBC078D31}" dt="2022-05-05T18:24:56.277" v="6"/>
          <ac:picMkLst>
            <pc:docMk/>
            <pc:sldMk cId="63327921" sldId="265"/>
            <ac:picMk id="6" creationId="{5D17ED77-FF68-3C2C-FC64-28DEA4513408}"/>
          </ac:picMkLst>
        </pc:picChg>
      </pc:sldChg>
      <pc:sldChg chg="addSp delSp modSp mod modClrScheme chgLayout">
        <pc:chgData name="Stephen Vazquez" userId="2ca0673d-5fe3-482e-b8ce-a4aec2280e27" providerId="ADAL" clId="{3254893F-6A2E-4F37-ADC7-806DBC078D31}" dt="2022-05-06T12:25:39.774" v="165" actId="700"/>
        <pc:sldMkLst>
          <pc:docMk/>
          <pc:sldMk cId="997106689" sldId="268"/>
        </pc:sldMkLst>
        <pc:spChg chg="del mod ord">
          <ac:chgData name="Stephen Vazquez" userId="2ca0673d-5fe3-482e-b8ce-a4aec2280e27" providerId="ADAL" clId="{3254893F-6A2E-4F37-ADC7-806DBC078D31}" dt="2022-05-06T12:25:36.336" v="164" actId="700"/>
          <ac:spMkLst>
            <pc:docMk/>
            <pc:sldMk cId="997106689" sldId="268"/>
            <ac:spMk id="2" creationId="{00000000-0000-0000-0000-000000000000}"/>
          </ac:spMkLst>
        </pc:spChg>
        <pc:spChg chg="add del mod ord">
          <ac:chgData name="Stephen Vazquez" userId="2ca0673d-5fe3-482e-b8ce-a4aec2280e27" providerId="ADAL" clId="{3254893F-6A2E-4F37-ADC7-806DBC078D31}" dt="2022-05-06T12:25:39.774" v="165" actId="700"/>
          <ac:spMkLst>
            <pc:docMk/>
            <pc:sldMk cId="997106689" sldId="268"/>
            <ac:spMk id="3" creationId="{CDCCD3D8-1929-4F5D-6736-74DD0ED77572}"/>
          </ac:spMkLst>
        </pc:spChg>
        <pc:spChg chg="add del mod ord">
          <ac:chgData name="Stephen Vazquez" userId="2ca0673d-5fe3-482e-b8ce-a4aec2280e27" providerId="ADAL" clId="{3254893F-6A2E-4F37-ADC7-806DBC078D31}" dt="2022-05-06T12:25:39.774" v="165" actId="700"/>
          <ac:spMkLst>
            <pc:docMk/>
            <pc:sldMk cId="997106689" sldId="268"/>
            <ac:spMk id="4" creationId="{C1CE65C0-A71B-99D9-9EF1-137AA3A56D11}"/>
          </ac:spMkLst>
        </pc:spChg>
        <pc:spChg chg="add del mod ord">
          <ac:chgData name="Stephen Vazquez" userId="2ca0673d-5fe3-482e-b8ce-a4aec2280e27" providerId="ADAL" clId="{3254893F-6A2E-4F37-ADC7-806DBC078D31}" dt="2022-05-06T12:25:39.774" v="165" actId="700"/>
          <ac:spMkLst>
            <pc:docMk/>
            <pc:sldMk cId="997106689" sldId="268"/>
            <ac:spMk id="5" creationId="{877B9D97-511A-2853-35B6-A9E131B76987}"/>
          </ac:spMkLst>
        </pc:spChg>
        <pc:spChg chg="add del mod ord">
          <ac:chgData name="Stephen Vazquez" userId="2ca0673d-5fe3-482e-b8ce-a4aec2280e27" providerId="ADAL" clId="{3254893F-6A2E-4F37-ADC7-806DBC078D31}" dt="2022-05-06T12:25:39.774" v="165" actId="700"/>
          <ac:spMkLst>
            <pc:docMk/>
            <pc:sldMk cId="997106689" sldId="268"/>
            <ac:spMk id="6" creationId="{A9A76486-300A-E45C-3E07-9FA9D1962ACE}"/>
          </ac:spMkLst>
        </pc:spChg>
        <pc:spChg chg="add mod ord">
          <ac:chgData name="Stephen Vazquez" userId="2ca0673d-5fe3-482e-b8ce-a4aec2280e27" providerId="ADAL" clId="{3254893F-6A2E-4F37-ADC7-806DBC078D31}" dt="2022-05-06T12:25:39.774" v="165" actId="700"/>
          <ac:spMkLst>
            <pc:docMk/>
            <pc:sldMk cId="997106689" sldId="268"/>
            <ac:spMk id="7" creationId="{8E4E9ACA-6CD9-45BA-C19F-5795FF6061BB}"/>
          </ac:spMkLst>
        </pc:spChg>
        <pc:spChg chg="add mod ord">
          <ac:chgData name="Stephen Vazquez" userId="2ca0673d-5fe3-482e-b8ce-a4aec2280e27" providerId="ADAL" clId="{3254893F-6A2E-4F37-ADC7-806DBC078D31}" dt="2022-05-06T12:25:39.774" v="165" actId="700"/>
          <ac:spMkLst>
            <pc:docMk/>
            <pc:sldMk cId="997106689" sldId="268"/>
            <ac:spMk id="8" creationId="{A188EE48-ABB1-0D35-3521-C66CBC318E5C}"/>
          </ac:spMkLst>
        </pc:spChg>
      </pc:sldChg>
      <pc:sldMasterChg chg="modSldLayout">
        <pc:chgData name="Stephen Vazquez" userId="2ca0673d-5fe3-482e-b8ce-a4aec2280e27" providerId="ADAL" clId="{3254893F-6A2E-4F37-ADC7-806DBC078D31}" dt="2022-05-13T13:37:53.959" v="169" actId="20577"/>
        <pc:sldMasterMkLst>
          <pc:docMk/>
          <pc:sldMasterMk cId="2695505744" sldId="2147483648"/>
        </pc:sldMasterMkLst>
        <pc:sldLayoutChg chg="setBg">
          <pc:chgData name="Stephen Vazquez" userId="2ca0673d-5fe3-482e-b8ce-a4aec2280e27" providerId="ADAL" clId="{3254893F-6A2E-4F37-ADC7-806DBC078D31}" dt="2022-05-05T20:27:01.669" v="16"/>
          <pc:sldLayoutMkLst>
            <pc:docMk/>
            <pc:sldMasterMk cId="2695505744" sldId="2147483648"/>
            <pc:sldLayoutMk cId="3782533638" sldId="2147483649"/>
          </pc:sldLayoutMkLst>
        </pc:sldLayoutChg>
        <pc:sldLayoutChg chg="addSp delSp modSp mod setBg">
          <pc:chgData name="Stephen Vazquez" userId="2ca0673d-5fe3-482e-b8ce-a4aec2280e27" providerId="ADAL" clId="{3254893F-6A2E-4F37-ADC7-806DBC078D31}" dt="2022-05-05T20:30:09.684" v="163" actId="207"/>
          <pc:sldLayoutMkLst>
            <pc:docMk/>
            <pc:sldMasterMk cId="2695505744" sldId="2147483648"/>
            <pc:sldLayoutMk cId="2617400080" sldId="2147483651"/>
          </pc:sldLayoutMkLst>
          <pc:spChg chg="add mod">
            <ac:chgData name="Stephen Vazquez" userId="2ca0673d-5fe3-482e-b8ce-a4aec2280e27" providerId="ADAL" clId="{3254893F-6A2E-4F37-ADC7-806DBC078D31}" dt="2022-05-05T20:30:09.684" v="163" actId="207"/>
            <ac:spMkLst>
              <pc:docMk/>
              <pc:sldMasterMk cId="2695505744" sldId="2147483648"/>
              <pc:sldLayoutMk cId="2617400080" sldId="2147483651"/>
              <ac:spMk id="5" creationId="{75E80CE3-BA96-C637-D622-7004FCAD2B72}"/>
            </ac:spMkLst>
          </pc:spChg>
          <pc:spChg chg="add mod">
            <ac:chgData name="Stephen Vazquez" userId="2ca0673d-5fe3-482e-b8ce-a4aec2280e27" providerId="ADAL" clId="{3254893F-6A2E-4F37-ADC7-806DBC078D31}" dt="2022-05-05T20:28:58.993" v="152" actId="207"/>
            <ac:spMkLst>
              <pc:docMk/>
              <pc:sldMasterMk cId="2695505744" sldId="2147483648"/>
              <pc:sldLayoutMk cId="2617400080" sldId="2147483651"/>
              <ac:spMk id="7" creationId="{69D81AD3-CFED-3BEB-8AA3-9641006CBE10}"/>
            </ac:spMkLst>
          </pc:spChg>
          <pc:spChg chg="add mod">
            <ac:chgData name="Stephen Vazquez" userId="2ca0673d-5fe3-482e-b8ce-a4aec2280e27" providerId="ADAL" clId="{3254893F-6A2E-4F37-ADC7-806DBC078D31}" dt="2022-05-05T18:26:09.030" v="11" actId="242"/>
            <ac:spMkLst>
              <pc:docMk/>
              <pc:sldMasterMk cId="2695505744" sldId="2147483648"/>
              <pc:sldLayoutMk cId="2617400080" sldId="2147483651"/>
              <ac:spMk id="8" creationId="{241EF8BB-37B6-1A4F-E1F4-BC6BDFED0F6D}"/>
            </ac:spMkLst>
          </pc:spChg>
          <pc:spChg chg="del">
            <ac:chgData name="Stephen Vazquez" userId="2ca0673d-5fe3-482e-b8ce-a4aec2280e27" providerId="ADAL" clId="{3254893F-6A2E-4F37-ADC7-806DBC078D31}" dt="2022-05-05T18:23:46.852" v="1" actId="478"/>
            <ac:spMkLst>
              <pc:docMk/>
              <pc:sldMasterMk cId="2695505744" sldId="2147483648"/>
              <pc:sldLayoutMk cId="2617400080" sldId="2147483651"/>
              <ac:spMk id="17" creationId="{980BDA80-E542-3854-539C-482CC083E6E7}"/>
            </ac:spMkLst>
          </pc:spChg>
          <pc:picChg chg="add del mod">
            <ac:chgData name="Stephen Vazquez" userId="2ca0673d-5fe3-482e-b8ce-a4aec2280e27" providerId="ADAL" clId="{3254893F-6A2E-4F37-ADC7-806DBC078D31}" dt="2022-05-05T20:28:11.312" v="22" actId="478"/>
            <ac:picMkLst>
              <pc:docMk/>
              <pc:sldMasterMk cId="2695505744" sldId="2147483648"/>
              <pc:sldLayoutMk cId="2617400080" sldId="2147483651"/>
              <ac:picMk id="4" creationId="{3B0E6135-FB8D-0FB2-A627-5310F52ECCC9}"/>
            </ac:picMkLst>
          </pc:picChg>
          <pc:picChg chg="del">
            <ac:chgData name="Stephen Vazquez" userId="2ca0673d-5fe3-482e-b8ce-a4aec2280e27" providerId="ADAL" clId="{3254893F-6A2E-4F37-ADC7-806DBC078D31}" dt="2022-05-05T18:23:38.827" v="0" actId="478"/>
            <ac:picMkLst>
              <pc:docMk/>
              <pc:sldMasterMk cId="2695505744" sldId="2147483648"/>
              <pc:sldLayoutMk cId="2617400080" sldId="2147483651"/>
              <ac:picMk id="6" creationId="{CB0834D1-1B15-5D78-5BF9-05CDC3211A3A}"/>
            </ac:picMkLst>
          </pc:picChg>
        </pc:sldLayoutChg>
        <pc:sldLayoutChg chg="setBg">
          <pc:chgData name="Stephen Vazquez" userId="2ca0673d-5fe3-482e-b8ce-a4aec2280e27" providerId="ADAL" clId="{3254893F-6A2E-4F37-ADC7-806DBC078D31}" dt="2022-05-05T20:26:36.878" v="14"/>
          <pc:sldLayoutMkLst>
            <pc:docMk/>
            <pc:sldMasterMk cId="2695505744" sldId="2147483648"/>
            <pc:sldLayoutMk cId="2646974461" sldId="2147483660"/>
          </pc:sldLayoutMkLst>
        </pc:sldLayoutChg>
        <pc:sldLayoutChg chg="setBg">
          <pc:chgData name="Stephen Vazquez" userId="2ca0673d-5fe3-482e-b8ce-a4aec2280e27" providerId="ADAL" clId="{3254893F-6A2E-4F37-ADC7-806DBC078D31}" dt="2022-05-05T20:27:18.301" v="18"/>
          <pc:sldLayoutMkLst>
            <pc:docMk/>
            <pc:sldMasterMk cId="2695505744" sldId="2147483648"/>
            <pc:sldLayoutMk cId="3333981440" sldId="2147483661"/>
          </pc:sldLayoutMkLst>
        </pc:sldLayoutChg>
        <pc:sldLayoutChg chg="addSp delSp modSp mod setBg">
          <pc:chgData name="Stephen Vazquez" userId="2ca0673d-5fe3-482e-b8ce-a4aec2280e27" providerId="ADAL" clId="{3254893F-6A2E-4F37-ADC7-806DBC078D31}" dt="2022-05-13T13:37:53.959" v="169" actId="20577"/>
          <pc:sldLayoutMkLst>
            <pc:docMk/>
            <pc:sldMasterMk cId="2695505744" sldId="2147483648"/>
            <pc:sldLayoutMk cId="2260313783" sldId="2147483662"/>
          </pc:sldLayoutMkLst>
          <pc:spChg chg="mod">
            <ac:chgData name="Stephen Vazquez" userId="2ca0673d-5fe3-482e-b8ce-a4aec2280e27" providerId="ADAL" clId="{3254893F-6A2E-4F37-ADC7-806DBC078D31}" dt="2022-05-13T13:37:53.959" v="169" actId="20577"/>
            <ac:spMkLst>
              <pc:docMk/>
              <pc:sldMasterMk cId="2695505744" sldId="2147483648"/>
              <pc:sldLayoutMk cId="2260313783" sldId="2147483662"/>
              <ac:spMk id="4" creationId="{B178A737-2894-5821-5D0C-5DB51357EBA3}"/>
            </ac:spMkLst>
          </pc:spChg>
          <pc:spChg chg="add mod">
            <ac:chgData name="Stephen Vazquez" userId="2ca0673d-5fe3-482e-b8ce-a4aec2280e27" providerId="ADAL" clId="{3254893F-6A2E-4F37-ADC7-806DBC078D31}" dt="2022-05-05T20:29:16.884" v="155" actId="14100"/>
            <ac:spMkLst>
              <pc:docMk/>
              <pc:sldMasterMk cId="2695505744" sldId="2147483648"/>
              <pc:sldLayoutMk cId="2260313783" sldId="2147483662"/>
              <ac:spMk id="5" creationId="{F5586241-51CD-23CC-6C98-BB1DB0383478}"/>
            </ac:spMkLst>
          </pc:spChg>
          <pc:spChg chg="add mod">
            <ac:chgData name="Stephen Vazquez" userId="2ca0673d-5fe3-482e-b8ce-a4aec2280e27" providerId="ADAL" clId="{3254893F-6A2E-4F37-ADC7-806DBC078D31}" dt="2022-05-05T20:29:53.829" v="161" actId="207"/>
            <ac:spMkLst>
              <pc:docMk/>
              <pc:sldMasterMk cId="2695505744" sldId="2147483648"/>
              <pc:sldLayoutMk cId="2260313783" sldId="2147483662"/>
              <ac:spMk id="6" creationId="{E57BAB46-4F85-FA24-7F24-C1711DBD126D}"/>
            </ac:spMkLst>
          </pc:spChg>
          <pc:spChg chg="del">
            <ac:chgData name="Stephen Vazquez" userId="2ca0673d-5fe3-482e-b8ce-a4aec2280e27" providerId="ADAL" clId="{3254893F-6A2E-4F37-ADC7-806DBC078D31}" dt="2022-05-05T20:27:51.180" v="21" actId="478"/>
            <ac:spMkLst>
              <pc:docMk/>
              <pc:sldMasterMk cId="2695505744" sldId="2147483648"/>
              <pc:sldLayoutMk cId="2260313783" sldId="2147483662"/>
              <ac:spMk id="8" creationId="{48075D3A-2336-C566-1E99-050A4BD511D6}"/>
            </ac:spMkLst>
          </pc:spChg>
        </pc:sldLayoutChg>
      </pc:sldMasterChg>
    </pc:docChg>
  </pc:docChgLst>
  <pc:docChgLst>
    <pc:chgData name="Stephen Vazquez" userId="2ca0673d-5fe3-482e-b8ce-a4aec2280e27" providerId="ADAL" clId="{4CFEB742-1823-46B7-9FAD-1EE4D6BD6556}"/>
    <pc:docChg chg="modMainMaster">
      <pc:chgData name="Stephen Vazquez" userId="2ca0673d-5fe3-482e-b8ce-a4aec2280e27" providerId="ADAL" clId="{4CFEB742-1823-46B7-9FAD-1EE4D6BD6556}" dt="2023-06-14T16:13:20.694" v="17"/>
      <pc:docMkLst>
        <pc:docMk/>
      </pc:docMkLst>
      <pc:sldMasterChg chg="modSp modSldLayout">
        <pc:chgData name="Stephen Vazquez" userId="2ca0673d-5fe3-482e-b8ce-a4aec2280e27" providerId="ADAL" clId="{4CFEB742-1823-46B7-9FAD-1EE4D6BD6556}" dt="2023-06-14T16:13:20.694" v="17"/>
        <pc:sldMasterMkLst>
          <pc:docMk/>
          <pc:sldMasterMk cId="2695505744" sldId="2147483648"/>
        </pc:sldMasterMkLst>
        <pc:sldLayoutChg chg="setBg">
          <pc:chgData name="Stephen Vazquez" userId="2ca0673d-5fe3-482e-b8ce-a4aec2280e27" providerId="ADAL" clId="{4CFEB742-1823-46B7-9FAD-1EE4D6BD6556}" dt="2023-06-14T16:12:54.906" v="13"/>
          <pc:sldLayoutMkLst>
            <pc:docMk/>
            <pc:sldMasterMk cId="2695505744" sldId="2147483648"/>
            <pc:sldLayoutMk cId="3782533638" sldId="2147483649"/>
          </pc:sldLayoutMkLst>
        </pc:sldLayoutChg>
        <pc:sldLayoutChg chg="setBg">
          <pc:chgData name="Stephen Vazquez" userId="2ca0673d-5fe3-482e-b8ce-a4aec2280e27" providerId="ADAL" clId="{4CFEB742-1823-46B7-9FAD-1EE4D6BD6556}" dt="2023-06-14T16:12:30.141" v="9"/>
          <pc:sldLayoutMkLst>
            <pc:docMk/>
            <pc:sldMasterMk cId="2695505744" sldId="2147483648"/>
            <pc:sldLayoutMk cId="589674558" sldId="2147483650"/>
          </pc:sldLayoutMkLst>
        </pc:sldLayoutChg>
        <pc:sldLayoutChg chg="modSp setBg">
          <pc:chgData name="Stephen Vazquez" userId="2ca0673d-5fe3-482e-b8ce-a4aec2280e27" providerId="ADAL" clId="{4CFEB742-1823-46B7-9FAD-1EE4D6BD6556}" dt="2023-06-14T16:11:36.100" v="3"/>
          <pc:sldLayoutMkLst>
            <pc:docMk/>
            <pc:sldMasterMk cId="2695505744" sldId="2147483648"/>
            <pc:sldLayoutMk cId="2617400080" sldId="2147483651"/>
          </pc:sldLayoutMkLst>
        </pc:sldLayoutChg>
        <pc:sldLayoutChg chg="setBg">
          <pc:chgData name="Stephen Vazquez" userId="2ca0673d-5fe3-482e-b8ce-a4aec2280e27" providerId="ADAL" clId="{4CFEB742-1823-46B7-9FAD-1EE4D6BD6556}" dt="2023-06-14T16:12:18.488" v="7"/>
          <pc:sldLayoutMkLst>
            <pc:docMk/>
            <pc:sldMasterMk cId="2695505744" sldId="2147483648"/>
            <pc:sldLayoutMk cId="565582691" sldId="2147483659"/>
          </pc:sldLayoutMkLst>
        </pc:sldLayoutChg>
        <pc:sldLayoutChg chg="setBg">
          <pc:chgData name="Stephen Vazquez" userId="2ca0673d-5fe3-482e-b8ce-a4aec2280e27" providerId="ADAL" clId="{4CFEB742-1823-46B7-9FAD-1EE4D6BD6556}" dt="2023-06-14T16:12:42.443" v="11"/>
          <pc:sldLayoutMkLst>
            <pc:docMk/>
            <pc:sldMasterMk cId="2695505744" sldId="2147483648"/>
            <pc:sldLayoutMk cId="2646974461" sldId="2147483660"/>
          </pc:sldLayoutMkLst>
        </pc:sldLayoutChg>
        <pc:sldLayoutChg chg="setBg">
          <pc:chgData name="Stephen Vazquez" userId="2ca0673d-5fe3-482e-b8ce-a4aec2280e27" providerId="ADAL" clId="{4CFEB742-1823-46B7-9FAD-1EE4D6BD6556}" dt="2023-06-14T16:13:03.748" v="15"/>
          <pc:sldLayoutMkLst>
            <pc:docMk/>
            <pc:sldMasterMk cId="2695505744" sldId="2147483648"/>
            <pc:sldLayoutMk cId="3333981440" sldId="2147483661"/>
          </pc:sldLayoutMkLst>
        </pc:sldLayoutChg>
        <pc:sldLayoutChg chg="setBg">
          <pc:chgData name="Stephen Vazquez" userId="2ca0673d-5fe3-482e-b8ce-a4aec2280e27" providerId="ADAL" clId="{4CFEB742-1823-46B7-9FAD-1EE4D6BD6556}" dt="2023-06-14T16:13:20.694" v="17"/>
          <pc:sldLayoutMkLst>
            <pc:docMk/>
            <pc:sldMasterMk cId="2695505744" sldId="2147483648"/>
            <pc:sldLayoutMk cId="2260313783" sldId="2147483662"/>
          </pc:sldLayoutMkLst>
        </pc:sldLayoutChg>
      </pc:sldMasterChg>
    </pc:docChg>
  </pc:docChgLst>
  <pc:docChgLst>
    <pc:chgData name="Stephen Vazquez" userId="2ca0673d-5fe3-482e-b8ce-a4aec2280e27" providerId="ADAL" clId="{603B18A3-D198-4C5F-BEF5-38210C257CC5}"/>
    <pc:docChg chg="modSld">
      <pc:chgData name="Stephen Vazquez" userId="2ca0673d-5fe3-482e-b8ce-a4aec2280e27" providerId="ADAL" clId="{603B18A3-D198-4C5F-BEF5-38210C257CC5}" dt="2022-05-04T14:46:58.517" v="3" actId="20577"/>
      <pc:docMkLst>
        <pc:docMk/>
      </pc:docMkLst>
      <pc:sldChg chg="modSp mod">
        <pc:chgData name="Stephen Vazquez" userId="2ca0673d-5fe3-482e-b8ce-a4aec2280e27" providerId="ADAL" clId="{603B18A3-D198-4C5F-BEF5-38210C257CC5}" dt="2022-05-04T14:46:58.517" v="3" actId="20577"/>
        <pc:sldMkLst>
          <pc:docMk/>
          <pc:sldMk cId="997106689" sldId="268"/>
        </pc:sldMkLst>
        <pc:spChg chg="mod">
          <ac:chgData name="Stephen Vazquez" userId="2ca0673d-5fe3-482e-b8ce-a4aec2280e27" providerId="ADAL" clId="{603B18A3-D198-4C5F-BEF5-38210C257CC5}" dt="2022-05-04T14:46:58.517" v="3" actId="20577"/>
          <ac:spMkLst>
            <pc:docMk/>
            <pc:sldMk cId="997106689" sldId="268"/>
            <ac:spMk id="2" creationId="{00000000-0000-0000-0000-000000000000}"/>
          </ac:spMkLst>
        </pc:spChg>
      </pc:sldChg>
    </pc:docChg>
  </pc:docChgLst>
  <pc:docChgLst>
    <pc:chgData name="Stephen Vazquez" userId="2ca0673d-5fe3-482e-b8ce-a4aec2280e27" providerId="ADAL" clId="{07B65B2A-82B7-473B-A4BF-BFAFDFC4FE5F}"/>
    <pc:docChg chg="undo redo custSel addSld delSld modSld sldOrd modMainMaster">
      <pc:chgData name="Stephen Vazquez" userId="2ca0673d-5fe3-482e-b8ce-a4aec2280e27" providerId="ADAL" clId="{07B65B2A-82B7-473B-A4BF-BFAFDFC4FE5F}" dt="2022-05-05T18:20:00.321" v="904" actId="207"/>
      <pc:docMkLst>
        <pc:docMk/>
      </pc:docMkLst>
      <pc:sldChg chg="del ord">
        <pc:chgData name="Stephen Vazquez" userId="2ca0673d-5fe3-482e-b8ce-a4aec2280e27" providerId="ADAL" clId="{07B65B2A-82B7-473B-A4BF-BFAFDFC4FE5F}" dt="2022-05-05T14:55:43.721" v="451" actId="47"/>
        <pc:sldMkLst>
          <pc:docMk/>
          <pc:sldMk cId="1093054644" sldId="257"/>
        </pc:sldMkLst>
      </pc:sldChg>
      <pc:sldChg chg="del">
        <pc:chgData name="Stephen Vazquez" userId="2ca0673d-5fe3-482e-b8ce-a4aec2280e27" providerId="ADAL" clId="{07B65B2A-82B7-473B-A4BF-BFAFDFC4FE5F}" dt="2022-05-05T14:25:25.460" v="390" actId="47"/>
        <pc:sldMkLst>
          <pc:docMk/>
          <pc:sldMk cId="3133959413" sldId="260"/>
        </pc:sldMkLst>
      </pc:sldChg>
      <pc:sldChg chg="addSp delSp modSp del mod setBg chgLayout">
        <pc:chgData name="Stephen Vazquez" userId="2ca0673d-5fe3-482e-b8ce-a4aec2280e27" providerId="ADAL" clId="{07B65B2A-82B7-473B-A4BF-BFAFDFC4FE5F}" dt="2022-05-05T14:14:06.971" v="267" actId="2696"/>
        <pc:sldMkLst>
          <pc:docMk/>
          <pc:sldMk cId="3206127362" sldId="261"/>
        </pc:sldMkLst>
        <pc:spChg chg="mod ord">
          <ac:chgData name="Stephen Vazquez" userId="2ca0673d-5fe3-482e-b8ce-a4aec2280e27" providerId="ADAL" clId="{07B65B2A-82B7-473B-A4BF-BFAFDFC4FE5F}" dt="2022-05-05T14:13:48.937" v="264" actId="700"/>
          <ac:spMkLst>
            <pc:docMk/>
            <pc:sldMk cId="3206127362" sldId="261"/>
            <ac:spMk id="2" creationId="{00000000-0000-0000-0000-000000000000}"/>
          </ac:spMkLst>
        </pc:spChg>
        <pc:spChg chg="del mod ord">
          <ac:chgData name="Stephen Vazquez" userId="2ca0673d-5fe3-482e-b8ce-a4aec2280e27" providerId="ADAL" clId="{07B65B2A-82B7-473B-A4BF-BFAFDFC4FE5F}" dt="2022-05-05T14:10:56.022" v="208" actId="478"/>
          <ac:spMkLst>
            <pc:docMk/>
            <pc:sldMk cId="3206127362" sldId="261"/>
            <ac:spMk id="3" creationId="{00000000-0000-0000-0000-000000000000}"/>
          </ac:spMkLst>
        </pc:spChg>
        <pc:spChg chg="add del mod">
          <ac:chgData name="Stephen Vazquez" userId="2ca0673d-5fe3-482e-b8ce-a4aec2280e27" providerId="ADAL" clId="{07B65B2A-82B7-473B-A4BF-BFAFDFC4FE5F}" dt="2022-05-05T14:14:02.549" v="266" actId="21"/>
          <ac:spMkLst>
            <pc:docMk/>
            <pc:sldMk cId="3206127362" sldId="261"/>
            <ac:spMk id="5" creationId="{8FAA3B09-D157-8CA6-4E06-9E8C547289B2}"/>
          </ac:spMkLst>
        </pc:spChg>
        <pc:spChg chg="add del mod">
          <ac:chgData name="Stephen Vazquez" userId="2ca0673d-5fe3-482e-b8ce-a4aec2280e27" providerId="ADAL" clId="{07B65B2A-82B7-473B-A4BF-BFAFDFC4FE5F}" dt="2022-05-05T14:14:02.549" v="266" actId="21"/>
          <ac:spMkLst>
            <pc:docMk/>
            <pc:sldMk cId="3206127362" sldId="261"/>
            <ac:spMk id="6" creationId="{285DD13F-549B-4D5A-C975-E623816A34F8}"/>
          </ac:spMkLst>
        </pc:spChg>
        <pc:spChg chg="add del mod">
          <ac:chgData name="Stephen Vazquez" userId="2ca0673d-5fe3-482e-b8ce-a4aec2280e27" providerId="ADAL" clId="{07B65B2A-82B7-473B-A4BF-BFAFDFC4FE5F}" dt="2022-05-05T14:13:48.937" v="264" actId="700"/>
          <ac:spMkLst>
            <pc:docMk/>
            <pc:sldMk cId="3206127362" sldId="261"/>
            <ac:spMk id="8" creationId="{1B8F7F77-D818-CFDE-27BD-ECA4847C784E}"/>
          </ac:spMkLst>
        </pc:spChg>
        <pc:spChg chg="add mod ord">
          <ac:chgData name="Stephen Vazquez" userId="2ca0673d-5fe3-482e-b8ce-a4aec2280e27" providerId="ADAL" clId="{07B65B2A-82B7-473B-A4BF-BFAFDFC4FE5F}" dt="2022-05-05T14:13:48.937" v="264" actId="700"/>
          <ac:spMkLst>
            <pc:docMk/>
            <pc:sldMk cId="3206127362" sldId="261"/>
            <ac:spMk id="9" creationId="{1870BD08-C531-B493-A6E5-F840F9D6E82D}"/>
          </ac:spMkLst>
        </pc:spChg>
        <pc:graphicFrameChg chg="add del mod modGraphic">
          <ac:chgData name="Stephen Vazquez" userId="2ca0673d-5fe3-482e-b8ce-a4aec2280e27" providerId="ADAL" clId="{07B65B2A-82B7-473B-A4BF-BFAFDFC4FE5F}" dt="2022-05-05T14:14:02.549" v="266" actId="21"/>
          <ac:graphicFrameMkLst>
            <pc:docMk/>
            <pc:sldMk cId="3206127362" sldId="261"/>
            <ac:graphicFrameMk id="4" creationId="{8F85BBDB-1720-8C8C-98BD-EA7A1EA89160}"/>
          </ac:graphicFrameMkLst>
        </pc:graphicFrameChg>
      </pc:sldChg>
      <pc:sldChg chg="modSp mod modTransition chgLayout">
        <pc:chgData name="Stephen Vazquez" userId="2ca0673d-5fe3-482e-b8ce-a4aec2280e27" providerId="ADAL" clId="{07B65B2A-82B7-473B-A4BF-BFAFDFC4FE5F}" dt="2022-05-05T18:13:02.838" v="657"/>
        <pc:sldMkLst>
          <pc:docMk/>
          <pc:sldMk cId="3339146698" sldId="264"/>
        </pc:sldMkLst>
        <pc:spChg chg="mod ord">
          <ac:chgData name="Stephen Vazquez" userId="2ca0673d-5fe3-482e-b8ce-a4aec2280e27" providerId="ADAL" clId="{07B65B2A-82B7-473B-A4BF-BFAFDFC4FE5F}" dt="2022-05-05T18:08:37.790" v="592" actId="255"/>
          <ac:spMkLst>
            <pc:docMk/>
            <pc:sldMk cId="3339146698" sldId="264"/>
            <ac:spMk id="2" creationId="{00000000-0000-0000-0000-000000000000}"/>
          </ac:spMkLst>
        </pc:spChg>
      </pc:sldChg>
      <pc:sldChg chg="addSp delSp modSp mod modTransition modClrScheme chgLayout">
        <pc:chgData name="Stephen Vazquez" userId="2ca0673d-5fe3-482e-b8ce-a4aec2280e27" providerId="ADAL" clId="{07B65B2A-82B7-473B-A4BF-BFAFDFC4FE5F}" dt="2022-05-05T18:16:59.767" v="895" actId="20577"/>
        <pc:sldMkLst>
          <pc:docMk/>
          <pc:sldMk cId="63327921" sldId="265"/>
        </pc:sldMkLst>
        <pc:spChg chg="del">
          <ac:chgData name="Stephen Vazquez" userId="2ca0673d-5fe3-482e-b8ce-a4aec2280e27" providerId="ADAL" clId="{07B65B2A-82B7-473B-A4BF-BFAFDFC4FE5F}" dt="2022-05-05T13:40:56.027" v="34" actId="478"/>
          <ac:spMkLst>
            <pc:docMk/>
            <pc:sldMk cId="63327921" sldId="265"/>
            <ac:spMk id="2" creationId="{9CCB3C22-088D-2C87-4C0F-BDA96C952F2E}"/>
          </ac:spMkLst>
        </pc:spChg>
        <pc:spChg chg="del">
          <ac:chgData name="Stephen Vazquez" userId="2ca0673d-5fe3-482e-b8ce-a4aec2280e27" providerId="ADAL" clId="{07B65B2A-82B7-473B-A4BF-BFAFDFC4FE5F}" dt="2022-05-05T13:40:54.630" v="33" actId="478"/>
          <ac:spMkLst>
            <pc:docMk/>
            <pc:sldMk cId="63327921" sldId="265"/>
            <ac:spMk id="3" creationId="{198FA3D6-A259-9AC8-C090-B0F49B6925EE}"/>
          </ac:spMkLst>
        </pc:spChg>
        <pc:spChg chg="del">
          <ac:chgData name="Stephen Vazquez" userId="2ca0673d-5fe3-482e-b8ce-a4aec2280e27" providerId="ADAL" clId="{07B65B2A-82B7-473B-A4BF-BFAFDFC4FE5F}" dt="2022-05-05T13:42:50.279" v="50" actId="700"/>
          <ac:spMkLst>
            <pc:docMk/>
            <pc:sldMk cId="63327921" sldId="265"/>
            <ac:spMk id="4" creationId="{00000000-0000-0000-0000-000000000000}"/>
          </ac:spMkLst>
        </pc:spChg>
        <pc:spChg chg="add del mod ord">
          <ac:chgData name="Stephen Vazquez" userId="2ca0673d-5fe3-482e-b8ce-a4aec2280e27" providerId="ADAL" clId="{07B65B2A-82B7-473B-A4BF-BFAFDFC4FE5F}" dt="2022-05-05T13:43:20.481" v="55" actId="700"/>
          <ac:spMkLst>
            <pc:docMk/>
            <pc:sldMk cId="63327921" sldId="265"/>
            <ac:spMk id="5" creationId="{97B247E6-1E39-4D56-17E1-EE034801AA6A}"/>
          </ac:spMkLst>
        </pc:spChg>
        <pc:spChg chg="add del mod ord">
          <ac:chgData name="Stephen Vazquez" userId="2ca0673d-5fe3-482e-b8ce-a4aec2280e27" providerId="ADAL" clId="{07B65B2A-82B7-473B-A4BF-BFAFDFC4FE5F}" dt="2022-05-05T13:43:24.364" v="56" actId="700"/>
          <ac:spMkLst>
            <pc:docMk/>
            <pc:sldMk cId="63327921" sldId="265"/>
            <ac:spMk id="6" creationId="{4F1CA359-4F17-0B03-8489-C1E204F02D20}"/>
          </ac:spMkLst>
        </pc:spChg>
        <pc:spChg chg="mod">
          <ac:chgData name="Stephen Vazquez" userId="2ca0673d-5fe3-482e-b8ce-a4aec2280e27" providerId="ADAL" clId="{07B65B2A-82B7-473B-A4BF-BFAFDFC4FE5F}" dt="2022-05-05T13:55:01.961" v="86" actId="14100"/>
          <ac:spMkLst>
            <pc:docMk/>
            <pc:sldMk cId="63327921" sldId="265"/>
            <ac:spMk id="7" creationId="{E032BA2C-DFB6-2863-72CB-00C489ED71D6}"/>
          </ac:spMkLst>
        </pc:spChg>
        <pc:spChg chg="add del mod ord">
          <ac:chgData name="Stephen Vazquez" userId="2ca0673d-5fe3-482e-b8ce-a4aec2280e27" providerId="ADAL" clId="{07B65B2A-82B7-473B-A4BF-BFAFDFC4FE5F}" dt="2022-05-05T13:51:56.535" v="70" actId="700"/>
          <ac:spMkLst>
            <pc:docMk/>
            <pc:sldMk cId="63327921" sldId="265"/>
            <ac:spMk id="8" creationId="{3E319FCB-4F8B-2C99-DC8D-2BE9FAA18439}"/>
          </ac:spMkLst>
        </pc:spChg>
        <pc:spChg chg="add del mod ord">
          <ac:chgData name="Stephen Vazquez" userId="2ca0673d-5fe3-482e-b8ce-a4aec2280e27" providerId="ADAL" clId="{07B65B2A-82B7-473B-A4BF-BFAFDFC4FE5F}" dt="2022-05-05T13:51:59.820" v="71" actId="700"/>
          <ac:spMkLst>
            <pc:docMk/>
            <pc:sldMk cId="63327921" sldId="265"/>
            <ac:spMk id="9" creationId="{E71513C7-0D0D-8415-8595-FA8F66B20987}"/>
          </ac:spMkLst>
        </pc:spChg>
        <pc:spChg chg="add del mod ord">
          <ac:chgData name="Stephen Vazquez" userId="2ca0673d-5fe3-482e-b8ce-a4aec2280e27" providerId="ADAL" clId="{07B65B2A-82B7-473B-A4BF-BFAFDFC4FE5F}" dt="2022-05-05T13:51:59.820" v="71" actId="700"/>
          <ac:spMkLst>
            <pc:docMk/>
            <pc:sldMk cId="63327921" sldId="265"/>
            <ac:spMk id="10" creationId="{5F9EEE02-7290-7C4E-9CA4-512ED29F43E7}"/>
          </ac:spMkLst>
        </pc:spChg>
        <pc:spChg chg="add mod ord">
          <ac:chgData name="Stephen Vazquez" userId="2ca0673d-5fe3-482e-b8ce-a4aec2280e27" providerId="ADAL" clId="{07B65B2A-82B7-473B-A4BF-BFAFDFC4FE5F}" dt="2022-05-05T18:16:59.767" v="895" actId="20577"/>
          <ac:spMkLst>
            <pc:docMk/>
            <pc:sldMk cId="63327921" sldId="265"/>
            <ac:spMk id="11" creationId="{B65D9F02-48B0-985C-42CF-B594D782EE40}"/>
          </ac:spMkLst>
        </pc:spChg>
      </pc:sldChg>
      <pc:sldChg chg="del">
        <pc:chgData name="Stephen Vazquez" userId="2ca0673d-5fe3-482e-b8ce-a4aec2280e27" providerId="ADAL" clId="{07B65B2A-82B7-473B-A4BF-BFAFDFC4FE5F}" dt="2022-05-05T14:25:25.460" v="390" actId="47"/>
        <pc:sldMkLst>
          <pc:docMk/>
          <pc:sldMk cId="1131473884" sldId="266"/>
        </pc:sldMkLst>
      </pc:sldChg>
      <pc:sldChg chg="del">
        <pc:chgData name="Stephen Vazquez" userId="2ca0673d-5fe3-482e-b8ce-a4aec2280e27" providerId="ADAL" clId="{07B65B2A-82B7-473B-A4BF-BFAFDFC4FE5F}" dt="2022-05-05T14:25:25.460" v="390" actId="47"/>
        <pc:sldMkLst>
          <pc:docMk/>
          <pc:sldMk cId="2181731684" sldId="267"/>
        </pc:sldMkLst>
      </pc:sldChg>
      <pc:sldChg chg="modSp mod modTransition modClrScheme modCm chgLayout">
        <pc:chgData name="Stephen Vazquez" userId="2ca0673d-5fe3-482e-b8ce-a4aec2280e27" providerId="ADAL" clId="{07B65B2A-82B7-473B-A4BF-BFAFDFC4FE5F}" dt="2022-05-05T18:13:02.838" v="657"/>
        <pc:sldMkLst>
          <pc:docMk/>
          <pc:sldMk cId="997106689" sldId="268"/>
        </pc:sldMkLst>
        <pc:spChg chg="mod ord">
          <ac:chgData name="Stephen Vazquez" userId="2ca0673d-5fe3-482e-b8ce-a4aec2280e27" providerId="ADAL" clId="{07B65B2A-82B7-473B-A4BF-BFAFDFC4FE5F}" dt="2022-05-05T18:07:38.380" v="586" actId="20577"/>
          <ac:spMkLst>
            <pc:docMk/>
            <pc:sldMk cId="997106689" sldId="268"/>
            <ac:spMk id="2" creationId="{00000000-0000-0000-0000-000000000000}"/>
          </ac:spMkLst>
        </pc:spChg>
      </pc:sldChg>
      <pc:sldChg chg="addSp delSp modSp new mod modTransition modClrScheme chgLayout">
        <pc:chgData name="Stephen Vazquez" userId="2ca0673d-5fe3-482e-b8ce-a4aec2280e27" providerId="ADAL" clId="{07B65B2A-82B7-473B-A4BF-BFAFDFC4FE5F}" dt="2022-05-05T18:16:11.762" v="877" actId="20577"/>
        <pc:sldMkLst>
          <pc:docMk/>
          <pc:sldMk cId="683763855" sldId="269"/>
        </pc:sldMkLst>
        <pc:spChg chg="del mod ord">
          <ac:chgData name="Stephen Vazquez" userId="2ca0673d-5fe3-482e-b8ce-a4aec2280e27" providerId="ADAL" clId="{07B65B2A-82B7-473B-A4BF-BFAFDFC4FE5F}" dt="2022-05-05T14:14:16.278" v="269" actId="700"/>
          <ac:spMkLst>
            <pc:docMk/>
            <pc:sldMk cId="683763855" sldId="269"/>
            <ac:spMk id="2" creationId="{37ED4CB0-5722-6761-E506-D434418CCA24}"/>
          </ac:spMkLst>
        </pc:spChg>
        <pc:spChg chg="del mod ord">
          <ac:chgData name="Stephen Vazquez" userId="2ca0673d-5fe3-482e-b8ce-a4aec2280e27" providerId="ADAL" clId="{07B65B2A-82B7-473B-A4BF-BFAFDFC4FE5F}" dt="2022-05-05T14:14:16.278" v="269" actId="700"/>
          <ac:spMkLst>
            <pc:docMk/>
            <pc:sldMk cId="683763855" sldId="269"/>
            <ac:spMk id="3" creationId="{E5C3DD83-862E-E9C6-C584-80CBD0FA3F54}"/>
          </ac:spMkLst>
        </pc:spChg>
        <pc:spChg chg="add del mod ord">
          <ac:chgData name="Stephen Vazquez" userId="2ca0673d-5fe3-482e-b8ce-a4aec2280e27" providerId="ADAL" clId="{07B65B2A-82B7-473B-A4BF-BFAFDFC4FE5F}" dt="2022-05-05T14:20:15.724" v="370" actId="700"/>
          <ac:spMkLst>
            <pc:docMk/>
            <pc:sldMk cId="683763855" sldId="269"/>
            <ac:spMk id="4" creationId="{925FCD80-1CEB-A6DE-13D9-228C303E9BD5}"/>
          </ac:spMkLst>
        </pc:spChg>
        <pc:spChg chg="add del mod ord">
          <ac:chgData name="Stephen Vazquez" userId="2ca0673d-5fe3-482e-b8ce-a4aec2280e27" providerId="ADAL" clId="{07B65B2A-82B7-473B-A4BF-BFAFDFC4FE5F}" dt="2022-05-05T14:20:15.724" v="370" actId="700"/>
          <ac:spMkLst>
            <pc:docMk/>
            <pc:sldMk cId="683763855" sldId="269"/>
            <ac:spMk id="5" creationId="{0BABA772-1ABC-33CE-B994-207E6688CE23}"/>
          </ac:spMkLst>
        </pc:spChg>
        <pc:spChg chg="add mod">
          <ac:chgData name="Stephen Vazquez" userId="2ca0673d-5fe3-482e-b8ce-a4aec2280e27" providerId="ADAL" clId="{07B65B2A-82B7-473B-A4BF-BFAFDFC4FE5F}" dt="2022-05-05T18:15:28.167" v="793" actId="20577"/>
          <ac:spMkLst>
            <pc:docMk/>
            <pc:sldMk cId="683763855" sldId="269"/>
            <ac:spMk id="7" creationId="{D7983DE2-F426-9BC0-9DC0-1FFA8A77244F}"/>
          </ac:spMkLst>
        </pc:spChg>
        <pc:spChg chg="add mod">
          <ac:chgData name="Stephen Vazquez" userId="2ca0673d-5fe3-482e-b8ce-a4aec2280e27" providerId="ADAL" clId="{07B65B2A-82B7-473B-A4BF-BFAFDFC4FE5F}" dt="2022-05-05T18:16:11.762" v="877" actId="20577"/>
          <ac:spMkLst>
            <pc:docMk/>
            <pc:sldMk cId="683763855" sldId="269"/>
            <ac:spMk id="8" creationId="{15C9406C-5173-171F-DFD9-D2680656A147}"/>
          </ac:spMkLst>
        </pc:spChg>
        <pc:spChg chg="add mod ord">
          <ac:chgData name="Stephen Vazquez" userId="2ca0673d-5fe3-482e-b8ce-a4aec2280e27" providerId="ADAL" clId="{07B65B2A-82B7-473B-A4BF-BFAFDFC4FE5F}" dt="2022-05-05T18:15:10.746" v="769"/>
          <ac:spMkLst>
            <pc:docMk/>
            <pc:sldMk cId="683763855" sldId="269"/>
            <ac:spMk id="9" creationId="{5E01BAF4-47AF-B9E3-FE44-B9A28969C5B0}"/>
          </ac:spMkLst>
        </pc:spChg>
        <pc:spChg chg="add mod ord">
          <ac:chgData name="Stephen Vazquez" userId="2ca0673d-5fe3-482e-b8ce-a4aec2280e27" providerId="ADAL" clId="{07B65B2A-82B7-473B-A4BF-BFAFDFC4FE5F}" dt="2022-05-05T18:15:56.161" v="843" actId="313"/>
          <ac:spMkLst>
            <pc:docMk/>
            <pc:sldMk cId="683763855" sldId="269"/>
            <ac:spMk id="10" creationId="{5BCBA009-E5B9-3EC7-BCF7-1D52A13565A1}"/>
          </ac:spMkLst>
        </pc:spChg>
        <pc:spChg chg="add mod ord">
          <ac:chgData name="Stephen Vazquez" userId="2ca0673d-5fe3-482e-b8ce-a4aec2280e27" providerId="ADAL" clId="{07B65B2A-82B7-473B-A4BF-BFAFDFC4FE5F}" dt="2022-05-05T18:15:37.147" v="810" actId="20577"/>
          <ac:spMkLst>
            <pc:docMk/>
            <pc:sldMk cId="683763855" sldId="269"/>
            <ac:spMk id="11" creationId="{A2BEF2E6-3BB3-8770-8BC8-7D3D0F730D68}"/>
          </ac:spMkLst>
        </pc:spChg>
        <pc:graphicFrameChg chg="add mod">
          <ac:chgData name="Stephen Vazquez" userId="2ca0673d-5fe3-482e-b8ce-a4aec2280e27" providerId="ADAL" clId="{07B65B2A-82B7-473B-A4BF-BFAFDFC4FE5F}" dt="2022-05-05T14:14:23.363" v="270"/>
          <ac:graphicFrameMkLst>
            <pc:docMk/>
            <pc:sldMk cId="683763855" sldId="269"/>
            <ac:graphicFrameMk id="6" creationId="{63CCCBB0-33D5-AC6E-6B5C-DDB665854C71}"/>
          </ac:graphicFrameMkLst>
        </pc:graphicFrameChg>
      </pc:sldChg>
      <pc:sldChg chg="del">
        <pc:chgData name="Stephen Vazquez" userId="2ca0673d-5fe3-482e-b8ce-a4aec2280e27" providerId="ADAL" clId="{07B65B2A-82B7-473B-A4BF-BFAFDFC4FE5F}" dt="2022-05-05T13:51:05.552" v="66" actId="2696"/>
        <pc:sldMkLst>
          <pc:docMk/>
          <pc:sldMk cId="1753569974" sldId="269"/>
        </pc:sldMkLst>
      </pc:sldChg>
      <pc:sldChg chg="addSp delSp modSp new mod modTransition modClrScheme chgLayout">
        <pc:chgData name="Stephen Vazquez" userId="2ca0673d-5fe3-482e-b8ce-a4aec2280e27" providerId="ADAL" clId="{07B65B2A-82B7-473B-A4BF-BFAFDFC4FE5F}" dt="2022-05-05T18:20:00.321" v="904" actId="207"/>
        <pc:sldMkLst>
          <pc:docMk/>
          <pc:sldMk cId="4278072018" sldId="270"/>
        </pc:sldMkLst>
        <pc:spChg chg="del mod ord">
          <ac:chgData name="Stephen Vazquez" userId="2ca0673d-5fe3-482e-b8ce-a4aec2280e27" providerId="ADAL" clId="{07B65B2A-82B7-473B-A4BF-BFAFDFC4FE5F}" dt="2022-05-05T14:23:47.645" v="389" actId="700"/>
          <ac:spMkLst>
            <pc:docMk/>
            <pc:sldMk cId="4278072018" sldId="270"/>
            <ac:spMk id="2" creationId="{3CCA920D-8CFC-6C01-8B4C-FDAFA07B6F61}"/>
          </ac:spMkLst>
        </pc:spChg>
        <pc:spChg chg="del mod ord">
          <ac:chgData name="Stephen Vazquez" userId="2ca0673d-5fe3-482e-b8ce-a4aec2280e27" providerId="ADAL" clId="{07B65B2A-82B7-473B-A4BF-BFAFDFC4FE5F}" dt="2022-05-05T14:23:47.645" v="389" actId="700"/>
          <ac:spMkLst>
            <pc:docMk/>
            <pc:sldMk cId="4278072018" sldId="270"/>
            <ac:spMk id="3" creationId="{089A69AE-7488-734B-3E88-175EBD70916A}"/>
          </ac:spMkLst>
        </pc:spChg>
        <pc:spChg chg="del mod ord">
          <ac:chgData name="Stephen Vazquez" userId="2ca0673d-5fe3-482e-b8ce-a4aec2280e27" providerId="ADAL" clId="{07B65B2A-82B7-473B-A4BF-BFAFDFC4FE5F}" dt="2022-05-05T14:23:47.645" v="389" actId="700"/>
          <ac:spMkLst>
            <pc:docMk/>
            <pc:sldMk cId="4278072018" sldId="270"/>
            <ac:spMk id="4" creationId="{E6C9FC15-E32A-3C65-C49B-EC7586F4ACCC}"/>
          </ac:spMkLst>
        </pc:spChg>
        <pc:spChg chg="add mod ord">
          <ac:chgData name="Stephen Vazquez" userId="2ca0673d-5fe3-482e-b8ce-a4aec2280e27" providerId="ADAL" clId="{07B65B2A-82B7-473B-A4BF-BFAFDFC4FE5F}" dt="2022-05-05T18:15:06.420" v="768"/>
          <ac:spMkLst>
            <pc:docMk/>
            <pc:sldMk cId="4278072018" sldId="270"/>
            <ac:spMk id="5" creationId="{32B9D59D-C2AD-D3F9-1B31-7D80AB3F2B00}"/>
          </ac:spMkLst>
        </pc:spChg>
        <pc:spChg chg="add mod ord">
          <ac:chgData name="Stephen Vazquez" userId="2ca0673d-5fe3-482e-b8ce-a4aec2280e27" providerId="ADAL" clId="{07B65B2A-82B7-473B-A4BF-BFAFDFC4FE5F}" dt="2022-05-05T18:19:09.730" v="896"/>
          <ac:spMkLst>
            <pc:docMk/>
            <pc:sldMk cId="4278072018" sldId="270"/>
            <ac:spMk id="6" creationId="{398CC36C-14AB-F72D-E1EC-1836E445474C}"/>
          </ac:spMkLst>
        </pc:spChg>
        <pc:spChg chg="add mod ord">
          <ac:chgData name="Stephen Vazquez" userId="2ca0673d-5fe3-482e-b8ce-a4aec2280e27" providerId="ADAL" clId="{07B65B2A-82B7-473B-A4BF-BFAFDFC4FE5F}" dt="2022-05-05T18:19:24.732" v="897"/>
          <ac:spMkLst>
            <pc:docMk/>
            <pc:sldMk cId="4278072018" sldId="270"/>
            <ac:spMk id="7" creationId="{87FEF556-533D-A69E-F4A4-949A4884FD8E}"/>
          </ac:spMkLst>
        </pc:spChg>
        <pc:spChg chg="add mod ord">
          <ac:chgData name="Stephen Vazquez" userId="2ca0673d-5fe3-482e-b8ce-a4aec2280e27" providerId="ADAL" clId="{07B65B2A-82B7-473B-A4BF-BFAFDFC4FE5F}" dt="2022-05-05T18:20:00.321" v="904" actId="207"/>
          <ac:spMkLst>
            <pc:docMk/>
            <pc:sldMk cId="4278072018" sldId="270"/>
            <ac:spMk id="8" creationId="{64ABD3C6-D641-CDBB-FE1A-F4E4880ABD3C}"/>
          </ac:spMkLst>
        </pc:spChg>
      </pc:sldChg>
      <pc:sldChg chg="addSp delSp modSp add mod modTransition modClrScheme chgLayout">
        <pc:chgData name="Stephen Vazquez" userId="2ca0673d-5fe3-482e-b8ce-a4aec2280e27" providerId="ADAL" clId="{07B65B2A-82B7-473B-A4BF-BFAFDFC4FE5F}" dt="2022-05-05T18:14:55.343" v="767" actId="20577"/>
        <pc:sldMkLst>
          <pc:docMk/>
          <pc:sldMk cId="809269579" sldId="271"/>
        </pc:sldMkLst>
        <pc:spChg chg="add mod ord">
          <ac:chgData name="Stephen Vazquez" userId="2ca0673d-5fe3-482e-b8ce-a4aec2280e27" providerId="ADAL" clId="{07B65B2A-82B7-473B-A4BF-BFAFDFC4FE5F}" dt="2022-05-05T18:14:01.589" v="684" actId="20577"/>
          <ac:spMkLst>
            <pc:docMk/>
            <pc:sldMk cId="809269579" sldId="271"/>
            <ac:spMk id="2" creationId="{AE66082D-E996-C20E-234D-AF99EE214F50}"/>
          </ac:spMkLst>
        </pc:spChg>
        <pc:spChg chg="add mod ord">
          <ac:chgData name="Stephen Vazquez" userId="2ca0673d-5fe3-482e-b8ce-a4aec2280e27" providerId="ADAL" clId="{07B65B2A-82B7-473B-A4BF-BFAFDFC4FE5F}" dt="2022-05-05T18:14:31.286" v="734" actId="20577"/>
          <ac:spMkLst>
            <pc:docMk/>
            <pc:sldMk cId="809269579" sldId="271"/>
            <ac:spMk id="3" creationId="{715A8154-65DF-9A04-25EB-4FE91C739AE6}"/>
          </ac:spMkLst>
        </pc:spChg>
        <pc:spChg chg="add mod ord">
          <ac:chgData name="Stephen Vazquez" userId="2ca0673d-5fe3-482e-b8ce-a4aec2280e27" providerId="ADAL" clId="{07B65B2A-82B7-473B-A4BF-BFAFDFC4FE5F}" dt="2022-05-05T18:14:15.677" v="709" actId="20577"/>
          <ac:spMkLst>
            <pc:docMk/>
            <pc:sldMk cId="809269579" sldId="271"/>
            <ac:spMk id="4" creationId="{2EFB7C93-DAA8-8749-7063-FFF61E84978E}"/>
          </ac:spMkLst>
        </pc:spChg>
        <pc:spChg chg="del mod ord">
          <ac:chgData name="Stephen Vazquez" userId="2ca0673d-5fe3-482e-b8ce-a4aec2280e27" providerId="ADAL" clId="{07B65B2A-82B7-473B-A4BF-BFAFDFC4FE5F}" dt="2022-05-05T14:55:50.901" v="453" actId="700"/>
          <ac:spMkLst>
            <pc:docMk/>
            <pc:sldMk cId="809269579" sldId="271"/>
            <ac:spMk id="5" creationId="{32B9D59D-C2AD-D3F9-1B31-7D80AB3F2B00}"/>
          </ac:spMkLst>
        </pc:spChg>
        <pc:spChg chg="del mod ord">
          <ac:chgData name="Stephen Vazquez" userId="2ca0673d-5fe3-482e-b8ce-a4aec2280e27" providerId="ADAL" clId="{07B65B2A-82B7-473B-A4BF-BFAFDFC4FE5F}" dt="2022-05-05T14:55:50.901" v="453" actId="700"/>
          <ac:spMkLst>
            <pc:docMk/>
            <pc:sldMk cId="809269579" sldId="271"/>
            <ac:spMk id="6" creationId="{398CC36C-14AB-F72D-E1EC-1836E445474C}"/>
          </ac:spMkLst>
        </pc:spChg>
        <pc:spChg chg="del mod ord">
          <ac:chgData name="Stephen Vazquez" userId="2ca0673d-5fe3-482e-b8ce-a4aec2280e27" providerId="ADAL" clId="{07B65B2A-82B7-473B-A4BF-BFAFDFC4FE5F}" dt="2022-05-05T14:55:50.901" v="453" actId="700"/>
          <ac:spMkLst>
            <pc:docMk/>
            <pc:sldMk cId="809269579" sldId="271"/>
            <ac:spMk id="7" creationId="{87FEF556-533D-A69E-F4A4-949A4884FD8E}"/>
          </ac:spMkLst>
        </pc:spChg>
        <pc:spChg chg="del">
          <ac:chgData name="Stephen Vazquez" userId="2ca0673d-5fe3-482e-b8ce-a4aec2280e27" providerId="ADAL" clId="{07B65B2A-82B7-473B-A4BF-BFAFDFC4FE5F}" dt="2022-05-05T14:55:50.901" v="453" actId="700"/>
          <ac:spMkLst>
            <pc:docMk/>
            <pc:sldMk cId="809269579" sldId="271"/>
            <ac:spMk id="8" creationId="{64ABD3C6-D641-CDBB-FE1A-F4E4880ABD3C}"/>
          </ac:spMkLst>
        </pc:spChg>
        <pc:spChg chg="add mod ord">
          <ac:chgData name="Stephen Vazquez" userId="2ca0673d-5fe3-482e-b8ce-a4aec2280e27" providerId="ADAL" clId="{07B65B2A-82B7-473B-A4BF-BFAFDFC4FE5F}" dt="2022-05-05T18:14:55.343" v="767" actId="20577"/>
          <ac:spMkLst>
            <pc:docMk/>
            <pc:sldMk cId="809269579" sldId="271"/>
            <ac:spMk id="9" creationId="{2EFDE34F-1948-C98F-EA1F-F8569369C543}"/>
          </ac:spMkLst>
        </pc:spChg>
      </pc:sldChg>
      <pc:sldChg chg="modSp add mod modTransition modClrScheme chgLayout">
        <pc:chgData name="Stephen Vazquez" userId="2ca0673d-5fe3-482e-b8ce-a4aec2280e27" providerId="ADAL" clId="{07B65B2A-82B7-473B-A4BF-BFAFDFC4FE5F}" dt="2022-05-05T18:13:02.838" v="657"/>
        <pc:sldMkLst>
          <pc:docMk/>
          <pc:sldMk cId="542585770" sldId="272"/>
        </pc:sldMkLst>
        <pc:spChg chg="mod ord">
          <ac:chgData name="Stephen Vazquez" userId="2ca0673d-5fe3-482e-b8ce-a4aec2280e27" providerId="ADAL" clId="{07B65B2A-82B7-473B-A4BF-BFAFDFC4FE5F}" dt="2022-05-05T14:58:47.252" v="465" actId="700"/>
          <ac:spMkLst>
            <pc:docMk/>
            <pc:sldMk cId="542585770" sldId="272"/>
            <ac:spMk id="2" creationId="{00000000-0000-0000-0000-000000000000}"/>
          </ac:spMkLst>
        </pc:spChg>
      </pc:sldChg>
      <pc:sldMasterChg chg="addSp delSp modSp mod addSldLayout delSldLayout modSldLayout sldLayoutOrd">
        <pc:chgData name="Stephen Vazquez" userId="2ca0673d-5fe3-482e-b8ce-a4aec2280e27" providerId="ADAL" clId="{07B65B2A-82B7-473B-A4BF-BFAFDFC4FE5F}" dt="2022-05-05T18:06:59.016" v="584" actId="1036"/>
        <pc:sldMasterMkLst>
          <pc:docMk/>
          <pc:sldMasterMk cId="2695505744" sldId="2147483648"/>
        </pc:sldMasterMkLst>
        <pc:spChg chg="mod">
          <ac:chgData name="Stephen Vazquez" userId="2ca0673d-5fe3-482e-b8ce-a4aec2280e27" providerId="ADAL" clId="{07B65B2A-82B7-473B-A4BF-BFAFDFC4FE5F}" dt="2022-05-05T14:54:11.787" v="450" actId="207"/>
          <ac:spMkLst>
            <pc:docMk/>
            <pc:sldMasterMk cId="2695505744" sldId="2147483648"/>
            <ac:spMk id="2" creationId="{00000000-0000-0000-0000-000000000000}"/>
          </ac:spMkLst>
        </pc:spChg>
        <pc:spChg chg="mod">
          <ac:chgData name="Stephen Vazquez" userId="2ca0673d-5fe3-482e-b8ce-a4aec2280e27" providerId="ADAL" clId="{07B65B2A-82B7-473B-A4BF-BFAFDFC4FE5F}" dt="2022-05-05T13:55:38.858" v="88" actId="207"/>
          <ac:spMkLst>
            <pc:docMk/>
            <pc:sldMasterMk cId="2695505744" sldId="2147483648"/>
            <ac:spMk id="3" creationId="{00000000-0000-0000-0000-000000000000}"/>
          </ac:spMkLst>
        </pc:spChg>
        <pc:spChg chg="add del">
          <ac:chgData name="Stephen Vazquez" userId="2ca0673d-5fe3-482e-b8ce-a4aec2280e27" providerId="ADAL" clId="{07B65B2A-82B7-473B-A4BF-BFAFDFC4FE5F}" dt="2022-05-05T14:54:03.002" v="448" actId="478"/>
          <ac:spMkLst>
            <pc:docMk/>
            <pc:sldMasterMk cId="2695505744" sldId="2147483648"/>
            <ac:spMk id="6" creationId="{E803A036-6E5E-F753-6BE2-B59A58553263}"/>
          </ac:spMkLst>
        </pc:spChg>
        <pc:sldLayoutChg chg="addSp delSp modSp mod setBg">
          <pc:chgData name="Stephen Vazquez" userId="2ca0673d-5fe3-482e-b8ce-a4aec2280e27" providerId="ADAL" clId="{07B65B2A-82B7-473B-A4BF-BFAFDFC4FE5F}" dt="2022-05-05T14:56:47.361" v="458" actId="14100"/>
          <pc:sldLayoutMkLst>
            <pc:docMk/>
            <pc:sldMasterMk cId="2695505744" sldId="2147483648"/>
            <pc:sldLayoutMk cId="3782533638" sldId="2147483649"/>
          </pc:sldLayoutMkLst>
          <pc:spChg chg="del">
            <ac:chgData name="Stephen Vazquez" userId="2ca0673d-5fe3-482e-b8ce-a4aec2280e27" providerId="ADAL" clId="{07B65B2A-82B7-473B-A4BF-BFAFDFC4FE5F}" dt="2022-05-05T14:37:47.454" v="415" actId="478"/>
            <ac:spMkLst>
              <pc:docMk/>
              <pc:sldMasterMk cId="2695505744" sldId="2147483648"/>
              <pc:sldLayoutMk cId="3782533638" sldId="2147483649"/>
              <ac:spMk id="2" creationId="{00000000-0000-0000-0000-000000000000}"/>
            </ac:spMkLst>
          </pc:spChg>
          <pc:spChg chg="del">
            <ac:chgData name="Stephen Vazquez" userId="2ca0673d-5fe3-482e-b8ce-a4aec2280e27" providerId="ADAL" clId="{07B65B2A-82B7-473B-A4BF-BFAFDFC4FE5F}" dt="2022-05-05T14:37:47.454" v="415" actId="478"/>
            <ac:spMkLst>
              <pc:docMk/>
              <pc:sldMasterMk cId="2695505744" sldId="2147483648"/>
              <pc:sldLayoutMk cId="3782533638" sldId="2147483649"/>
              <ac:spMk id="7" creationId="{00000000-0000-0000-0000-000000000000}"/>
            </ac:spMkLst>
          </pc:spChg>
          <pc:spChg chg="add mod">
            <ac:chgData name="Stephen Vazquez" userId="2ca0673d-5fe3-482e-b8ce-a4aec2280e27" providerId="ADAL" clId="{07B65B2A-82B7-473B-A4BF-BFAFDFC4FE5F}" dt="2022-05-05T14:56:47.361" v="458" actId="14100"/>
            <ac:spMkLst>
              <pc:docMk/>
              <pc:sldMasterMk cId="2695505744" sldId="2147483648"/>
              <pc:sldLayoutMk cId="3782533638" sldId="2147483649"/>
              <ac:spMk id="8" creationId="{48075D3A-2336-C566-1E99-050A4BD511D6}"/>
            </ac:spMkLst>
          </pc:spChg>
          <pc:picChg chg="del">
            <ac:chgData name="Stephen Vazquez" userId="2ca0673d-5fe3-482e-b8ce-a4aec2280e27" providerId="ADAL" clId="{07B65B2A-82B7-473B-A4BF-BFAFDFC4FE5F}" dt="2022-05-05T14:37:47.454" v="415" actId="478"/>
            <ac:picMkLst>
              <pc:docMk/>
              <pc:sldMasterMk cId="2695505744" sldId="2147483648"/>
              <pc:sldLayoutMk cId="3782533638" sldId="2147483649"/>
              <ac:picMk id="10" creationId="{00000000-0000-0000-0000-000000000000}"/>
            </ac:picMkLst>
          </pc:picChg>
          <pc:picChg chg="del">
            <ac:chgData name="Stephen Vazquez" userId="2ca0673d-5fe3-482e-b8ce-a4aec2280e27" providerId="ADAL" clId="{07B65B2A-82B7-473B-A4BF-BFAFDFC4FE5F}" dt="2022-05-05T14:37:47.454" v="415" actId="478"/>
            <ac:picMkLst>
              <pc:docMk/>
              <pc:sldMasterMk cId="2695505744" sldId="2147483648"/>
              <pc:sldLayoutMk cId="3782533638" sldId="2147483649"/>
              <ac:picMk id="13" creationId="{00000000-0000-0000-0000-000000000000}"/>
            </ac:picMkLst>
          </pc:picChg>
          <pc:picChg chg="del">
            <ac:chgData name="Stephen Vazquez" userId="2ca0673d-5fe3-482e-b8ce-a4aec2280e27" providerId="ADAL" clId="{07B65B2A-82B7-473B-A4BF-BFAFDFC4FE5F}" dt="2022-05-05T14:37:47.454" v="415" actId="478"/>
            <ac:picMkLst>
              <pc:docMk/>
              <pc:sldMasterMk cId="2695505744" sldId="2147483648"/>
              <pc:sldLayoutMk cId="3782533638" sldId="2147483649"/>
              <ac:picMk id="14" creationId="{00000000-0000-0000-0000-000000000000}"/>
            </ac:picMkLst>
          </pc:picChg>
        </pc:sldLayoutChg>
        <pc:sldLayoutChg chg="addSp delSp modSp mod setBg">
          <pc:chgData name="Stephen Vazquez" userId="2ca0673d-5fe3-482e-b8ce-a4aec2280e27" providerId="ADAL" clId="{07B65B2A-82B7-473B-A4BF-BFAFDFC4FE5F}" dt="2022-05-05T14:53:35.832" v="439" actId="1076"/>
          <pc:sldLayoutMkLst>
            <pc:docMk/>
            <pc:sldMasterMk cId="2695505744" sldId="2147483648"/>
            <pc:sldLayoutMk cId="589674558" sldId="2147483650"/>
          </pc:sldLayoutMkLst>
          <pc:spChg chg="mod">
            <ac:chgData name="Stephen Vazquez" userId="2ca0673d-5fe3-482e-b8ce-a4aec2280e27" providerId="ADAL" clId="{07B65B2A-82B7-473B-A4BF-BFAFDFC4FE5F}" dt="2022-05-05T14:12:18.654" v="218" actId="14100"/>
            <ac:spMkLst>
              <pc:docMk/>
              <pc:sldMasterMk cId="2695505744" sldId="2147483648"/>
              <pc:sldLayoutMk cId="589674558" sldId="2147483650"/>
              <ac:spMk id="2" creationId="{00000000-0000-0000-0000-000000000000}"/>
            </ac:spMkLst>
          </pc:spChg>
          <pc:spChg chg="mod">
            <ac:chgData name="Stephen Vazquez" userId="2ca0673d-5fe3-482e-b8ce-a4aec2280e27" providerId="ADAL" clId="{07B65B2A-82B7-473B-A4BF-BFAFDFC4FE5F}" dt="2022-05-05T14:16:35.930" v="332" actId="20577"/>
            <ac:spMkLst>
              <pc:docMk/>
              <pc:sldMasterMk cId="2695505744" sldId="2147483648"/>
              <pc:sldLayoutMk cId="589674558" sldId="2147483650"/>
              <ac:spMk id="3" creationId="{00000000-0000-0000-0000-000000000000}"/>
            </ac:spMkLst>
          </pc:spChg>
          <pc:spChg chg="add del mod">
            <ac:chgData name="Stephen Vazquez" userId="2ca0673d-5fe3-482e-b8ce-a4aec2280e27" providerId="ADAL" clId="{07B65B2A-82B7-473B-A4BF-BFAFDFC4FE5F}" dt="2022-05-05T14:18:25.091" v="359" actId="478"/>
            <ac:spMkLst>
              <pc:docMk/>
              <pc:sldMasterMk cId="2695505744" sldId="2147483648"/>
              <pc:sldLayoutMk cId="589674558" sldId="2147483650"/>
              <ac:spMk id="6" creationId="{3701BE82-8AE2-5B4A-8A90-B932CD540631}"/>
            </ac:spMkLst>
          </pc:spChg>
          <pc:spChg chg="del">
            <ac:chgData name="Stephen Vazquez" userId="2ca0673d-5fe3-482e-b8ce-a4aec2280e27" providerId="ADAL" clId="{07B65B2A-82B7-473B-A4BF-BFAFDFC4FE5F}" dt="2022-05-05T13:57:31.474" v="94" actId="478"/>
            <ac:spMkLst>
              <pc:docMk/>
              <pc:sldMasterMk cId="2695505744" sldId="2147483648"/>
              <pc:sldLayoutMk cId="589674558" sldId="2147483650"/>
              <ac:spMk id="7" creationId="{00000000-0000-0000-0000-000000000000}"/>
            </ac:spMkLst>
          </pc:spChg>
          <pc:spChg chg="add del">
            <ac:chgData name="Stephen Vazquez" userId="2ca0673d-5fe3-482e-b8ce-a4aec2280e27" providerId="ADAL" clId="{07B65B2A-82B7-473B-A4BF-BFAFDFC4FE5F}" dt="2022-05-05T14:18:15.985" v="357" actId="11529"/>
            <ac:spMkLst>
              <pc:docMk/>
              <pc:sldMasterMk cId="2695505744" sldId="2147483648"/>
              <pc:sldLayoutMk cId="589674558" sldId="2147483650"/>
              <ac:spMk id="11" creationId="{8D7F5B34-5D81-FB9D-D38A-13B64E82EB89}"/>
            </ac:spMkLst>
          </pc:spChg>
          <pc:spChg chg="add mod">
            <ac:chgData name="Stephen Vazquez" userId="2ca0673d-5fe3-482e-b8ce-a4aec2280e27" providerId="ADAL" clId="{07B65B2A-82B7-473B-A4BF-BFAFDFC4FE5F}" dt="2022-05-05T14:19:33.638" v="368" actId="14100"/>
            <ac:spMkLst>
              <pc:docMk/>
              <pc:sldMasterMk cId="2695505744" sldId="2147483648"/>
              <pc:sldLayoutMk cId="589674558" sldId="2147483650"/>
              <ac:spMk id="12" creationId="{EDF3FA71-E260-73CB-85FB-ECA4DC3CAEBB}"/>
            </ac:spMkLst>
          </pc:spChg>
          <pc:picChg chg="add del mod ord">
            <ac:chgData name="Stephen Vazquez" userId="2ca0673d-5fe3-482e-b8ce-a4aec2280e27" providerId="ADAL" clId="{07B65B2A-82B7-473B-A4BF-BFAFDFC4FE5F}" dt="2022-05-05T14:08:28.790" v="202" actId="478"/>
            <ac:picMkLst>
              <pc:docMk/>
              <pc:sldMasterMk cId="2695505744" sldId="2147483648"/>
              <pc:sldLayoutMk cId="589674558" sldId="2147483650"/>
              <ac:picMk id="5" creationId="{21E1FAC0-AF4F-4BDE-82F3-3049377C231F}"/>
            </ac:picMkLst>
          </pc:picChg>
          <pc:picChg chg="del">
            <ac:chgData name="Stephen Vazquez" userId="2ca0673d-5fe3-482e-b8ce-a4aec2280e27" providerId="ADAL" clId="{07B65B2A-82B7-473B-A4BF-BFAFDFC4FE5F}" dt="2022-05-05T13:57:30.215" v="93" actId="478"/>
            <ac:picMkLst>
              <pc:docMk/>
              <pc:sldMasterMk cId="2695505744" sldId="2147483648"/>
              <pc:sldLayoutMk cId="589674558" sldId="2147483650"/>
              <ac:picMk id="9" creationId="{00000000-0000-0000-0000-000000000000}"/>
            </ac:picMkLst>
          </pc:picChg>
          <pc:picChg chg="add del mod ord">
            <ac:chgData name="Stephen Vazquez" userId="2ca0673d-5fe3-482e-b8ce-a4aec2280e27" providerId="ADAL" clId="{07B65B2A-82B7-473B-A4BF-BFAFDFC4FE5F}" dt="2022-05-05T14:17:59.571" v="356" actId="478"/>
            <ac:picMkLst>
              <pc:docMk/>
              <pc:sldMasterMk cId="2695505744" sldId="2147483648"/>
              <pc:sldLayoutMk cId="589674558" sldId="2147483650"/>
              <ac:picMk id="10" creationId="{DD1886A4-6BE5-D74F-1148-11BC78C3AF02}"/>
            </ac:picMkLst>
          </pc:picChg>
          <pc:picChg chg="add del mod ord">
            <ac:chgData name="Stephen Vazquez" userId="2ca0673d-5fe3-482e-b8ce-a4aec2280e27" providerId="ADAL" clId="{07B65B2A-82B7-473B-A4BF-BFAFDFC4FE5F}" dt="2022-05-05T14:20:07.271" v="369" actId="478"/>
            <ac:picMkLst>
              <pc:docMk/>
              <pc:sldMasterMk cId="2695505744" sldId="2147483648"/>
              <pc:sldLayoutMk cId="589674558" sldId="2147483650"/>
              <ac:picMk id="14" creationId="{0DCFF123-05B4-7355-3F04-6760CCF1A978}"/>
            </ac:picMkLst>
          </pc:picChg>
          <pc:picChg chg="add mod ord">
            <ac:chgData name="Stephen Vazquez" userId="2ca0673d-5fe3-482e-b8ce-a4aec2280e27" providerId="ADAL" clId="{07B65B2A-82B7-473B-A4BF-BFAFDFC4FE5F}" dt="2022-05-05T14:53:35.832" v="439" actId="1076"/>
            <ac:picMkLst>
              <pc:docMk/>
              <pc:sldMasterMk cId="2695505744" sldId="2147483648"/>
              <pc:sldLayoutMk cId="589674558" sldId="2147483650"/>
              <ac:picMk id="15" creationId="{CF5D0FD7-4FA5-F2AE-6317-503BD019366C}"/>
            </ac:picMkLst>
          </pc:picChg>
        </pc:sldLayoutChg>
        <pc:sldLayoutChg chg="addSp delSp modSp mod">
          <pc:chgData name="Stephen Vazquez" userId="2ca0673d-5fe3-482e-b8ce-a4aec2280e27" providerId="ADAL" clId="{07B65B2A-82B7-473B-A4BF-BFAFDFC4FE5F}" dt="2022-05-05T13:53:17.118" v="73" actId="6014"/>
          <pc:sldLayoutMkLst>
            <pc:docMk/>
            <pc:sldMasterMk cId="2695505744" sldId="2147483648"/>
            <pc:sldLayoutMk cId="2617400080" sldId="2147483651"/>
          </pc:sldLayoutMkLst>
          <pc:spChg chg="del">
            <ac:chgData name="Stephen Vazquez" userId="2ca0673d-5fe3-482e-b8ce-a4aec2280e27" providerId="ADAL" clId="{07B65B2A-82B7-473B-A4BF-BFAFDFC4FE5F}" dt="2022-05-05T13:35:05.736" v="0" actId="478"/>
            <ac:spMkLst>
              <pc:docMk/>
              <pc:sldMasterMk cId="2695505744" sldId="2147483648"/>
              <pc:sldLayoutMk cId="2617400080" sldId="2147483651"/>
              <ac:spMk id="9" creationId="{487948E8-08C2-AB87-6E5F-DAFF961295A3}"/>
            </ac:spMkLst>
          </pc:spChg>
          <pc:spChg chg="del">
            <ac:chgData name="Stephen Vazquez" userId="2ca0673d-5fe3-482e-b8ce-a4aec2280e27" providerId="ADAL" clId="{07B65B2A-82B7-473B-A4BF-BFAFDFC4FE5F}" dt="2022-05-05T13:35:12.781" v="1" actId="478"/>
            <ac:spMkLst>
              <pc:docMk/>
              <pc:sldMasterMk cId="2695505744" sldId="2147483648"/>
              <pc:sldLayoutMk cId="2617400080" sldId="2147483651"/>
              <ac:spMk id="16" creationId="{00000000-0000-0000-0000-000000000000}"/>
            </ac:spMkLst>
          </pc:spChg>
          <pc:spChg chg="mod">
            <ac:chgData name="Stephen Vazquez" userId="2ca0673d-5fe3-482e-b8ce-a4aec2280e27" providerId="ADAL" clId="{07B65B2A-82B7-473B-A4BF-BFAFDFC4FE5F}" dt="2022-05-05T13:51:38.666" v="68" actId="14100"/>
            <ac:spMkLst>
              <pc:docMk/>
              <pc:sldMasterMk cId="2695505744" sldId="2147483648"/>
              <pc:sldLayoutMk cId="2617400080" sldId="2147483651"/>
              <ac:spMk id="17" creationId="{980BDA80-E542-3854-539C-482CC083E6E7}"/>
            </ac:spMkLst>
          </pc:spChg>
          <pc:picChg chg="add del mod ord">
            <ac:chgData name="Stephen Vazquez" userId="2ca0673d-5fe3-482e-b8ce-a4aec2280e27" providerId="ADAL" clId="{07B65B2A-82B7-473B-A4BF-BFAFDFC4FE5F}" dt="2022-05-05T13:40:17.628" v="28" actId="478"/>
            <ac:picMkLst>
              <pc:docMk/>
              <pc:sldMasterMk cId="2695505744" sldId="2147483648"/>
              <pc:sldLayoutMk cId="2617400080" sldId="2147483651"/>
              <ac:picMk id="3" creationId="{AC4B26CE-FE2F-B82E-F7EC-09E9852D6265}"/>
            </ac:picMkLst>
          </pc:picChg>
          <pc:picChg chg="del">
            <ac:chgData name="Stephen Vazquez" userId="2ca0673d-5fe3-482e-b8ce-a4aec2280e27" providerId="ADAL" clId="{07B65B2A-82B7-473B-A4BF-BFAFDFC4FE5F}" dt="2022-05-05T13:35:21.719" v="2" actId="478"/>
            <ac:picMkLst>
              <pc:docMk/>
              <pc:sldMasterMk cId="2695505744" sldId="2147483648"/>
              <pc:sldLayoutMk cId="2617400080" sldId="2147483651"/>
              <ac:picMk id="4" creationId="{86C23658-4D23-9DAF-BE63-03FB87AD345A}"/>
            </ac:picMkLst>
          </pc:picChg>
          <pc:picChg chg="add mod ord">
            <ac:chgData name="Stephen Vazquez" userId="2ca0673d-5fe3-482e-b8ce-a4aec2280e27" providerId="ADAL" clId="{07B65B2A-82B7-473B-A4BF-BFAFDFC4FE5F}" dt="2022-05-05T13:40:29.676" v="32" actId="167"/>
            <ac:picMkLst>
              <pc:docMk/>
              <pc:sldMasterMk cId="2695505744" sldId="2147483648"/>
              <pc:sldLayoutMk cId="2617400080" sldId="2147483651"/>
              <ac:picMk id="6" creationId="{CB0834D1-1B15-5D78-5BF9-05CDC3211A3A}"/>
            </ac:picMkLst>
          </pc:picChg>
        </pc:sldLayoutChg>
        <pc:sldLayoutChg chg="del">
          <pc:chgData name="Stephen Vazquez" userId="2ca0673d-5fe3-482e-b8ce-a4aec2280e27" providerId="ADAL" clId="{07B65B2A-82B7-473B-A4BF-BFAFDFC4FE5F}" dt="2022-05-05T14:34:16.022" v="392" actId="2696"/>
          <pc:sldLayoutMkLst>
            <pc:docMk/>
            <pc:sldMasterMk cId="2695505744" sldId="2147483648"/>
            <pc:sldLayoutMk cId="3238463717" sldId="2147483654"/>
          </pc:sldLayoutMkLst>
        </pc:sldLayoutChg>
        <pc:sldLayoutChg chg="del">
          <pc:chgData name="Stephen Vazquez" userId="2ca0673d-5fe3-482e-b8ce-a4aec2280e27" providerId="ADAL" clId="{07B65B2A-82B7-473B-A4BF-BFAFDFC4FE5F}" dt="2022-05-05T14:57:47.928" v="462" actId="2696"/>
          <pc:sldLayoutMkLst>
            <pc:docMk/>
            <pc:sldMasterMk cId="2695505744" sldId="2147483648"/>
            <pc:sldLayoutMk cId="937391701" sldId="2147483656"/>
          </pc:sldLayoutMkLst>
        </pc:sldLayoutChg>
        <pc:sldLayoutChg chg="del">
          <pc:chgData name="Stephen Vazquez" userId="2ca0673d-5fe3-482e-b8ce-a4aec2280e27" providerId="ADAL" clId="{07B65B2A-82B7-473B-A4BF-BFAFDFC4FE5F}" dt="2022-05-05T14:34:16.016" v="391" actId="2696"/>
          <pc:sldLayoutMkLst>
            <pc:docMk/>
            <pc:sldMasterMk cId="2695505744" sldId="2147483648"/>
            <pc:sldLayoutMk cId="3529885069" sldId="2147483658"/>
          </pc:sldLayoutMkLst>
        </pc:sldLayoutChg>
        <pc:sldLayoutChg chg="addSp delSp modSp mod ord setBg">
          <pc:chgData name="Stephen Vazquez" userId="2ca0673d-5fe3-482e-b8ce-a4aec2280e27" providerId="ADAL" clId="{07B65B2A-82B7-473B-A4BF-BFAFDFC4FE5F}" dt="2022-05-05T14:53:22.719" v="438" actId="167"/>
          <pc:sldLayoutMkLst>
            <pc:docMk/>
            <pc:sldMasterMk cId="2695505744" sldId="2147483648"/>
            <pc:sldLayoutMk cId="565582691" sldId="2147483659"/>
          </pc:sldLayoutMkLst>
          <pc:spChg chg="mod">
            <ac:chgData name="Stephen Vazquez" userId="2ca0673d-5fe3-482e-b8ce-a4aec2280e27" providerId="ADAL" clId="{07B65B2A-82B7-473B-A4BF-BFAFDFC4FE5F}" dt="2022-05-05T14:23:08.916" v="386" actId="1076"/>
            <ac:spMkLst>
              <pc:docMk/>
              <pc:sldMasterMk cId="2695505744" sldId="2147483648"/>
              <pc:sldLayoutMk cId="565582691" sldId="2147483659"/>
              <ac:spMk id="2" creationId="{00000000-0000-0000-0000-000000000000}"/>
            </ac:spMkLst>
          </pc:spChg>
          <pc:spChg chg="mod">
            <ac:chgData name="Stephen Vazquez" userId="2ca0673d-5fe3-482e-b8ce-a4aec2280e27" providerId="ADAL" clId="{07B65B2A-82B7-473B-A4BF-BFAFDFC4FE5F}" dt="2022-05-05T14:22:23.786" v="382" actId="1076"/>
            <ac:spMkLst>
              <pc:docMk/>
              <pc:sldMasterMk cId="2695505744" sldId="2147483648"/>
              <pc:sldLayoutMk cId="565582691" sldId="2147483659"/>
              <ac:spMk id="3" creationId="{00000000-0000-0000-0000-000000000000}"/>
            </ac:spMkLst>
          </pc:spChg>
          <pc:spChg chg="add del">
            <ac:chgData name="Stephen Vazquez" userId="2ca0673d-5fe3-482e-b8ce-a4aec2280e27" providerId="ADAL" clId="{07B65B2A-82B7-473B-A4BF-BFAFDFC4FE5F}" dt="2022-05-05T14:22:55.748" v="384" actId="11529"/>
            <ac:spMkLst>
              <pc:docMk/>
              <pc:sldMasterMk cId="2695505744" sldId="2147483648"/>
              <pc:sldLayoutMk cId="565582691" sldId="2147483659"/>
              <ac:spMk id="6" creationId="{1D426DFB-ABB4-90BA-988D-574D143D4A66}"/>
            </ac:spMkLst>
          </pc:spChg>
          <pc:spChg chg="add mod">
            <ac:chgData name="Stephen Vazquez" userId="2ca0673d-5fe3-482e-b8ce-a4aec2280e27" providerId="ADAL" clId="{07B65B2A-82B7-473B-A4BF-BFAFDFC4FE5F}" dt="2022-05-05T14:22:55.748" v="384" actId="11529"/>
            <ac:spMkLst>
              <pc:docMk/>
              <pc:sldMasterMk cId="2695505744" sldId="2147483648"/>
              <pc:sldLayoutMk cId="565582691" sldId="2147483659"/>
              <ac:spMk id="7" creationId="{AA6288B0-2990-B41F-47A6-F1CD2AEE9C27}"/>
            </ac:spMkLst>
          </pc:spChg>
          <pc:spChg chg="mod">
            <ac:chgData name="Stephen Vazquez" userId="2ca0673d-5fe3-482e-b8ce-a4aec2280e27" providerId="ADAL" clId="{07B65B2A-82B7-473B-A4BF-BFAFDFC4FE5F}" dt="2022-05-05T14:22:28.087" v="383" actId="1076"/>
            <ac:spMkLst>
              <pc:docMk/>
              <pc:sldMasterMk cId="2695505744" sldId="2147483648"/>
              <pc:sldLayoutMk cId="565582691" sldId="2147483659"/>
              <ac:spMk id="12" creationId="{EDF3FA71-E260-73CB-85FB-ECA4DC3CAEBB}"/>
            </ac:spMkLst>
          </pc:spChg>
          <pc:picChg chg="add del mod ord">
            <ac:chgData name="Stephen Vazquez" userId="2ca0673d-5fe3-482e-b8ce-a4aec2280e27" providerId="ADAL" clId="{07B65B2A-82B7-473B-A4BF-BFAFDFC4FE5F}" dt="2022-05-05T14:23:14.329" v="387" actId="478"/>
            <ac:picMkLst>
              <pc:docMk/>
              <pc:sldMasterMk cId="2695505744" sldId="2147483648"/>
              <pc:sldLayoutMk cId="565582691" sldId="2147483659"/>
              <ac:picMk id="5" creationId="{38F4D81E-A9E9-F697-169F-DAE66739FCAA}"/>
            </ac:picMkLst>
          </pc:picChg>
          <pc:picChg chg="add mod ord">
            <ac:chgData name="Stephen Vazquez" userId="2ca0673d-5fe3-482e-b8ce-a4aec2280e27" providerId="ADAL" clId="{07B65B2A-82B7-473B-A4BF-BFAFDFC4FE5F}" dt="2022-05-05T14:53:22.719" v="438" actId="167"/>
            <ac:picMkLst>
              <pc:docMk/>
              <pc:sldMasterMk cId="2695505744" sldId="2147483648"/>
              <pc:sldLayoutMk cId="565582691" sldId="2147483659"/>
              <ac:picMk id="9" creationId="{C4440299-8034-DC0C-D81C-759AC0E1FACC}"/>
            </ac:picMkLst>
          </pc:picChg>
        </pc:sldLayoutChg>
        <pc:sldLayoutChg chg="addSp delSp modSp mod setBg">
          <pc:chgData name="Stephen Vazquez" userId="2ca0673d-5fe3-482e-b8ce-a4aec2280e27" providerId="ADAL" clId="{07B65B2A-82B7-473B-A4BF-BFAFDFC4FE5F}" dt="2022-05-05T14:52:47.259" v="431" actId="29295"/>
          <pc:sldLayoutMkLst>
            <pc:docMk/>
            <pc:sldMasterMk cId="2695505744" sldId="2147483648"/>
            <pc:sldLayoutMk cId="2646974461" sldId="2147483660"/>
          </pc:sldLayoutMkLst>
          <pc:spChg chg="mod">
            <ac:chgData name="Stephen Vazquez" userId="2ca0673d-5fe3-482e-b8ce-a4aec2280e27" providerId="ADAL" clId="{07B65B2A-82B7-473B-A4BF-BFAFDFC4FE5F}" dt="2022-05-05T14:36:46.295" v="411" actId="14100"/>
            <ac:spMkLst>
              <pc:docMk/>
              <pc:sldMasterMk cId="2695505744" sldId="2147483648"/>
              <pc:sldLayoutMk cId="2646974461" sldId="2147483660"/>
              <ac:spMk id="2" creationId="{00000000-0000-0000-0000-000000000000}"/>
            </ac:spMkLst>
          </pc:spChg>
          <pc:spChg chg="mod">
            <ac:chgData name="Stephen Vazquez" userId="2ca0673d-5fe3-482e-b8ce-a4aec2280e27" providerId="ADAL" clId="{07B65B2A-82B7-473B-A4BF-BFAFDFC4FE5F}" dt="2022-05-05T14:35:20.717" v="401" actId="1076"/>
            <ac:spMkLst>
              <pc:docMk/>
              <pc:sldMasterMk cId="2695505744" sldId="2147483648"/>
              <pc:sldLayoutMk cId="2646974461" sldId="2147483660"/>
              <ac:spMk id="3" creationId="{00000000-0000-0000-0000-000000000000}"/>
            </ac:spMkLst>
          </pc:spChg>
          <pc:spChg chg="add del">
            <ac:chgData name="Stephen Vazquez" userId="2ca0673d-5fe3-482e-b8ce-a4aec2280e27" providerId="ADAL" clId="{07B65B2A-82B7-473B-A4BF-BFAFDFC4FE5F}" dt="2022-05-05T14:35:59.228" v="405" actId="11529"/>
            <ac:spMkLst>
              <pc:docMk/>
              <pc:sldMasterMk cId="2695505744" sldId="2147483648"/>
              <pc:sldLayoutMk cId="2646974461" sldId="2147483660"/>
              <ac:spMk id="6" creationId="{23A8766D-6624-A572-1F1A-33A34D1A0A0E}"/>
            </ac:spMkLst>
          </pc:spChg>
          <pc:spChg chg="add del mod">
            <ac:chgData name="Stephen Vazquez" userId="2ca0673d-5fe3-482e-b8ce-a4aec2280e27" providerId="ADAL" clId="{07B65B2A-82B7-473B-A4BF-BFAFDFC4FE5F}" dt="2022-05-05T14:35:48.229" v="404"/>
            <ac:spMkLst>
              <pc:docMk/>
              <pc:sldMasterMk cId="2695505744" sldId="2147483648"/>
              <pc:sldLayoutMk cId="2646974461" sldId="2147483660"/>
              <ac:spMk id="7" creationId="{9435EED4-7901-2593-D945-FD6EA7005DF9}"/>
            </ac:spMkLst>
          </pc:spChg>
          <pc:spChg chg="add del mod">
            <ac:chgData name="Stephen Vazquez" userId="2ca0673d-5fe3-482e-b8ce-a4aec2280e27" providerId="ADAL" clId="{07B65B2A-82B7-473B-A4BF-BFAFDFC4FE5F}" dt="2022-05-05T14:35:48.229" v="404"/>
            <ac:spMkLst>
              <pc:docMk/>
              <pc:sldMasterMk cId="2695505744" sldId="2147483648"/>
              <pc:sldLayoutMk cId="2646974461" sldId="2147483660"/>
              <ac:spMk id="8" creationId="{94E375DE-468B-B7C9-CA44-C5AC98406A1D}"/>
            </ac:spMkLst>
          </pc:spChg>
          <pc:spChg chg="add mod">
            <ac:chgData name="Stephen Vazquez" userId="2ca0673d-5fe3-482e-b8ce-a4aec2280e27" providerId="ADAL" clId="{07B65B2A-82B7-473B-A4BF-BFAFDFC4FE5F}" dt="2022-05-05T14:36:17.992" v="408" actId="255"/>
            <ac:spMkLst>
              <pc:docMk/>
              <pc:sldMasterMk cId="2695505744" sldId="2147483648"/>
              <pc:sldLayoutMk cId="2646974461" sldId="2147483660"/>
              <ac:spMk id="9" creationId="{39D82C11-4495-276C-47DF-3F10225EED61}"/>
            </ac:spMkLst>
          </pc:spChg>
          <pc:spChg chg="mod">
            <ac:chgData name="Stephen Vazquez" userId="2ca0673d-5fe3-482e-b8ce-a4aec2280e27" providerId="ADAL" clId="{07B65B2A-82B7-473B-A4BF-BFAFDFC4FE5F}" dt="2022-05-05T14:37:28.474" v="414" actId="14100"/>
            <ac:spMkLst>
              <pc:docMk/>
              <pc:sldMasterMk cId="2695505744" sldId="2147483648"/>
              <pc:sldLayoutMk cId="2646974461" sldId="2147483660"/>
              <ac:spMk id="12" creationId="{EDF3FA71-E260-73CB-85FB-ECA4DC3CAEBB}"/>
            </ac:spMkLst>
          </pc:spChg>
          <pc:picChg chg="add del mod ord">
            <ac:chgData name="Stephen Vazquez" userId="2ca0673d-5fe3-482e-b8ce-a4aec2280e27" providerId="ADAL" clId="{07B65B2A-82B7-473B-A4BF-BFAFDFC4FE5F}" dt="2022-05-05T14:37:19.416" v="412" actId="478"/>
            <ac:picMkLst>
              <pc:docMk/>
              <pc:sldMasterMk cId="2695505744" sldId="2147483648"/>
              <pc:sldLayoutMk cId="2646974461" sldId="2147483660"/>
              <ac:picMk id="5" creationId="{38EB73A3-7E2C-666A-2F07-C3F8C0CE2C97}"/>
            </ac:picMkLst>
          </pc:picChg>
          <pc:picChg chg="add mod ord">
            <ac:chgData name="Stephen Vazquez" userId="2ca0673d-5fe3-482e-b8ce-a4aec2280e27" providerId="ADAL" clId="{07B65B2A-82B7-473B-A4BF-BFAFDFC4FE5F}" dt="2022-05-05T14:52:47.259" v="431" actId="29295"/>
            <ac:picMkLst>
              <pc:docMk/>
              <pc:sldMasterMk cId="2695505744" sldId="2147483648"/>
              <pc:sldLayoutMk cId="2646974461" sldId="2147483660"/>
              <ac:picMk id="11" creationId="{EFD69694-1022-F9D0-EF0D-6C866630C988}"/>
            </ac:picMkLst>
          </pc:picChg>
        </pc:sldLayoutChg>
        <pc:sldLayoutChg chg="mod setBg">
          <pc:chgData name="Stephen Vazquez" userId="2ca0673d-5fe3-482e-b8ce-a4aec2280e27" providerId="ADAL" clId="{07B65B2A-82B7-473B-A4BF-BFAFDFC4FE5F}" dt="2022-05-05T14:57:27.624" v="461" actId="6014"/>
          <pc:sldLayoutMkLst>
            <pc:docMk/>
            <pc:sldMasterMk cId="2695505744" sldId="2147483648"/>
            <pc:sldLayoutMk cId="3333981440" sldId="2147483661"/>
          </pc:sldLayoutMkLst>
        </pc:sldLayoutChg>
        <pc:sldLayoutChg chg="addSp delSp modSp add mod modTransition setBg">
          <pc:chgData name="Stephen Vazquez" userId="2ca0673d-5fe3-482e-b8ce-a4aec2280e27" providerId="ADAL" clId="{07B65B2A-82B7-473B-A4BF-BFAFDFC4FE5F}" dt="2022-05-05T18:06:59.016" v="584" actId="1036"/>
          <pc:sldLayoutMkLst>
            <pc:docMk/>
            <pc:sldMasterMk cId="2695505744" sldId="2147483648"/>
            <pc:sldLayoutMk cId="2260313783" sldId="2147483662"/>
          </pc:sldLayoutMkLst>
          <pc:spChg chg="add mod">
            <ac:chgData name="Stephen Vazquez" userId="2ca0673d-5fe3-482e-b8ce-a4aec2280e27" providerId="ADAL" clId="{07B65B2A-82B7-473B-A4BF-BFAFDFC4FE5F}" dt="2022-05-05T18:05:57.798" v="546" actId="948"/>
            <ac:spMkLst>
              <pc:docMk/>
              <pc:sldMasterMk cId="2695505744" sldId="2147483648"/>
              <pc:sldLayoutMk cId="2260313783" sldId="2147483662"/>
              <ac:spMk id="4" creationId="{B178A737-2894-5821-5D0C-5DB51357EBA3}"/>
            </ac:spMkLst>
          </pc:spChg>
          <pc:spChg chg="mod">
            <ac:chgData name="Stephen Vazquez" userId="2ca0673d-5fe3-482e-b8ce-a4aec2280e27" providerId="ADAL" clId="{07B65B2A-82B7-473B-A4BF-BFAFDFC4FE5F}" dt="2022-05-05T18:06:59.016" v="584" actId="1036"/>
            <ac:spMkLst>
              <pc:docMk/>
              <pc:sldMasterMk cId="2695505744" sldId="2147483648"/>
              <pc:sldLayoutMk cId="2260313783" sldId="2147483662"/>
              <ac:spMk id="8" creationId="{48075D3A-2336-C566-1E99-050A4BD511D6}"/>
            </ac:spMkLst>
          </pc:spChg>
          <pc:picChg chg="add del mod ord">
            <ac:chgData name="Stephen Vazquez" userId="2ca0673d-5fe3-482e-b8ce-a4aec2280e27" providerId="ADAL" clId="{07B65B2A-82B7-473B-A4BF-BFAFDFC4FE5F}" dt="2022-05-05T18:04:50.452" v="543" actId="478"/>
            <ac:picMkLst>
              <pc:docMk/>
              <pc:sldMasterMk cId="2695505744" sldId="2147483648"/>
              <pc:sldLayoutMk cId="2260313783" sldId="2147483662"/>
              <ac:picMk id="3" creationId="{579209CE-9128-91E1-DFFC-39638CA9FFEE}"/>
            </ac:picMkLst>
          </pc:picChg>
        </pc:sldLayoutChg>
      </pc:sldMasterChg>
    </pc:docChg>
  </pc:docChgLst>
  <pc:docChgLst>
    <pc:chgData name="Poorna Bhattacharya - Asha Planning" userId="c96bcf03-1299-4508-8a42-07220d3b449b" providerId="ADAL" clId="{780BD7B1-17DF-4D77-B919-345B92E7B22D}"/>
    <pc:docChg chg="">
      <pc:chgData name="Poorna Bhattacharya - Asha Planning" userId="c96bcf03-1299-4508-8a42-07220d3b449b" providerId="ADAL" clId="{780BD7B1-17DF-4D77-B919-345B92E7B22D}" dt="2022-05-03T16:22:44.458" v="1"/>
      <pc:docMkLst>
        <pc:docMk/>
      </pc:docMkLst>
      <pc:sldChg chg="addCm">
        <pc:chgData name="Poorna Bhattacharya - Asha Planning" userId="c96bcf03-1299-4508-8a42-07220d3b449b" providerId="ADAL" clId="{780BD7B1-17DF-4D77-B919-345B92E7B22D}" dt="2022-05-03T16:22:20.300" v="0"/>
        <pc:sldMkLst>
          <pc:docMk/>
          <pc:sldMk cId="63327921" sldId="265"/>
        </pc:sldMkLst>
      </pc:sldChg>
      <pc:sldChg chg="addCm">
        <pc:chgData name="Poorna Bhattacharya - Asha Planning" userId="c96bcf03-1299-4508-8a42-07220d3b449b" providerId="ADAL" clId="{780BD7B1-17DF-4D77-B919-345B92E7B22D}" dt="2022-05-03T16:22:44.458" v="1"/>
        <pc:sldMkLst>
          <pc:docMk/>
          <pc:sldMk cId="997106689"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B8E91-D2EE-410F-9EB9-6D5C6024AD85}"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C0C5E-957F-4CD4-A6E0-4502BF2C2798}" type="slidenum">
              <a:rPr lang="en-US" smtClean="0"/>
              <a:t>‹#›</a:t>
            </a:fld>
            <a:endParaRPr lang="en-US"/>
          </a:p>
        </p:txBody>
      </p:sp>
    </p:spTree>
    <p:extLst>
      <p:ext uri="{BB962C8B-B14F-4D97-AF65-F5344CB8AC3E}">
        <p14:creationId xmlns:p14="http://schemas.microsoft.com/office/powerpoint/2010/main" val="210301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75E80CE3-BA96-C637-D622-7004FCAD2B72}"/>
              </a:ext>
            </a:extLst>
          </p:cNvPr>
          <p:cNvSpPr>
            <a:spLocks noGrp="1"/>
          </p:cNvSpPr>
          <p:nvPr>
            <p:ph type="pic" sz="quarter" idx="10" hasCustomPrompt="1"/>
          </p:nvPr>
        </p:nvSpPr>
        <p:spPr>
          <a:xfrm>
            <a:off x="8264042" y="5399632"/>
            <a:ext cx="1195164" cy="884364"/>
          </a:xfrm>
          <a:noFill/>
        </p:spPr>
        <p:txBody>
          <a:bodyPr anchor="ctr">
            <a:normAutofit/>
          </a:bodyPr>
          <a:lstStyle>
            <a:lvl1pPr marL="0" indent="0" algn="ctr">
              <a:buFontTx/>
              <a:buNone/>
              <a:defRPr sz="1000">
                <a:solidFill>
                  <a:schemeClr val="bg1"/>
                </a:solidFill>
                <a:latin typeface="Segoe UI" panose="020B0502040204020203" pitchFamily="34" charset="0"/>
                <a:cs typeface="Segoe UI" panose="020B0502040204020203" pitchFamily="34" charset="0"/>
              </a:defRPr>
            </a:lvl1pPr>
          </a:lstStyle>
          <a:p>
            <a:r>
              <a:rPr lang="en-US" dirty="0"/>
              <a:t>Logo of City or County</a:t>
            </a:r>
          </a:p>
        </p:txBody>
      </p:sp>
      <p:sp>
        <p:nvSpPr>
          <p:cNvPr id="7" name="Picture Placeholder 8">
            <a:extLst>
              <a:ext uri="{FF2B5EF4-FFF2-40B4-BE49-F238E27FC236}">
                <a16:creationId xmlns:a16="http://schemas.microsoft.com/office/drawing/2014/main" id="{69D81AD3-CFED-3BEB-8AA3-9641006CBE10}"/>
              </a:ext>
            </a:extLst>
          </p:cNvPr>
          <p:cNvSpPr>
            <a:spLocks noGrp="1"/>
          </p:cNvSpPr>
          <p:nvPr>
            <p:ph type="pic" sz="quarter" idx="11" hasCustomPrompt="1"/>
          </p:nvPr>
        </p:nvSpPr>
        <p:spPr>
          <a:xfrm>
            <a:off x="1" y="0"/>
            <a:ext cx="7753350" cy="6858000"/>
          </a:xfrm>
          <a:noFill/>
        </p:spPr>
        <p:txBody>
          <a:bodyPr anchor="ctr"/>
          <a:lstStyle>
            <a:lvl1pPr marL="0" indent="0" algn="ctr">
              <a:buFontTx/>
              <a:buNone/>
              <a:defRPr>
                <a:solidFill>
                  <a:schemeClr val="bg1"/>
                </a:solidFill>
              </a:defRPr>
            </a:lvl1pPr>
          </a:lstStyle>
          <a:p>
            <a:r>
              <a:rPr lang="en-US" dirty="0"/>
              <a:t>Click to add Picture</a:t>
            </a:r>
            <a:br>
              <a:rPr lang="en-US" dirty="0"/>
            </a:br>
            <a:br>
              <a:rPr lang="en-US" dirty="0"/>
            </a:br>
            <a:br>
              <a:rPr lang="en-US" dirty="0"/>
            </a:br>
            <a:endParaRPr lang="en-US" dirty="0"/>
          </a:p>
        </p:txBody>
      </p:sp>
      <p:sp>
        <p:nvSpPr>
          <p:cNvPr id="8" name="Title Placeholder 1">
            <a:extLst>
              <a:ext uri="{FF2B5EF4-FFF2-40B4-BE49-F238E27FC236}">
                <a16:creationId xmlns:a16="http://schemas.microsoft.com/office/drawing/2014/main" id="{241EF8BB-37B6-1A4F-E1F4-BC6BDFED0F6D}"/>
              </a:ext>
            </a:extLst>
          </p:cNvPr>
          <p:cNvSpPr>
            <a:spLocks noGrp="1"/>
          </p:cNvSpPr>
          <p:nvPr>
            <p:ph type="title"/>
          </p:nvPr>
        </p:nvSpPr>
        <p:spPr>
          <a:xfrm>
            <a:off x="8155139" y="978758"/>
            <a:ext cx="3482947" cy="1574456"/>
          </a:xfrm>
          <a:prstGeom prst="rect">
            <a:avLst/>
          </a:prstGeom>
        </p:spPr>
        <p:txBody>
          <a:bodyPr vert="horz" lIns="91440" tIns="45720" rIns="91440" bIns="45720" rtlCol="0" anchor="t">
            <a:noAutofit/>
          </a:bodyPr>
          <a:lstStyle>
            <a:lvl1pPr algn="ctr">
              <a:defRPr sz="3000">
                <a:solidFill>
                  <a:srgbClr val="B4D5F1"/>
                </a:solidFill>
              </a:defRPr>
            </a:lvl1pPr>
          </a:lstStyle>
          <a:p>
            <a:r>
              <a:rPr lang="en-US" dirty="0"/>
              <a:t>Click to edit Master title style</a:t>
            </a:r>
          </a:p>
        </p:txBody>
      </p:sp>
    </p:spTree>
    <p:extLst>
      <p:ext uri="{BB962C8B-B14F-4D97-AF65-F5344CB8AC3E}">
        <p14:creationId xmlns:p14="http://schemas.microsoft.com/office/powerpoint/2010/main" val="261740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x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838" y="546845"/>
            <a:ext cx="10017588" cy="990116"/>
          </a:xfrm>
        </p:spPr>
        <p:txBody>
          <a:bodyPr>
            <a:normAutofit/>
          </a:bodyPr>
          <a:lstStyle>
            <a:lvl1pPr algn="l">
              <a:lnSpc>
                <a:spcPct val="100000"/>
              </a:lnSpc>
              <a:defRPr sz="3000" cap="all" spc="-120" baseline="0">
                <a:solidFill>
                  <a:srgbClr val="262A69"/>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34838" y="2084431"/>
            <a:ext cx="5929039" cy="545274"/>
          </a:xfrm>
        </p:spPr>
        <p:txBody>
          <a:bodyPr>
            <a:normAutofit/>
          </a:bodyPr>
          <a:lstStyle>
            <a:lvl1pPr marL="0" indent="0">
              <a:buClr>
                <a:schemeClr val="accent6">
                  <a:lumMod val="75000"/>
                </a:schemeClr>
              </a:buClr>
              <a:buFontTx/>
              <a:buNone/>
              <a:defRPr sz="1800" spc="-120" baseline="0">
                <a:solidFill>
                  <a:srgbClr val="4C863D"/>
                </a:solidFill>
                <a:latin typeface="Segoe UI Black" panose="020B0A02040204020203" pitchFamily="34" charset="0"/>
                <a:ea typeface="Segoe UI Black" panose="020B0A02040204020203" pitchFamily="34" charset="0"/>
              </a:defRPr>
            </a:lvl1pPr>
            <a:lvl2pPr marL="457200" indent="0">
              <a:buClr>
                <a:schemeClr val="accent6">
                  <a:lumMod val="75000"/>
                </a:schemeClr>
              </a:buClr>
              <a:buFontTx/>
              <a:buNone/>
              <a:defRPr sz="1400" spc="-50" baseline="0">
                <a:latin typeface="Segoe UI" panose="020B0502040204020203" pitchFamily="34" charset="0"/>
                <a:ea typeface="Segoe UI Black" panose="020B0A02040204020203" pitchFamily="34" charset="0"/>
                <a:cs typeface="Segoe UI" panose="020B0502040204020203" pitchFamily="34" charset="0"/>
              </a:defRPr>
            </a:lvl2pPr>
            <a:lvl3pPr marL="914400" indent="0">
              <a:buClr>
                <a:schemeClr val="accent6">
                  <a:lumMod val="75000"/>
                </a:schemeClr>
              </a:buClr>
              <a:buFontTx/>
              <a:buNone/>
              <a:defRPr sz="1200" spc="-50" baseline="0">
                <a:latin typeface="Segoe UI" panose="020B0502040204020203" pitchFamily="34" charset="0"/>
                <a:ea typeface="Segoe UI Black" panose="020B0A02040204020203" pitchFamily="34" charset="0"/>
                <a:cs typeface="Segoe UI" panose="020B0502040204020203" pitchFamily="34" charset="0"/>
              </a:defRPr>
            </a:lvl3pPr>
            <a:lvl4pPr marL="1371600" indent="0">
              <a:buClr>
                <a:schemeClr val="accent6">
                  <a:lumMod val="75000"/>
                </a:schemeClr>
              </a:buClr>
              <a:buFontTx/>
              <a:buNone/>
              <a:defRPr sz="1000" spc="-50" baseline="0">
                <a:latin typeface="Segoe UI" panose="020B0502040204020203" pitchFamily="34" charset="0"/>
                <a:ea typeface="Segoe UI Black" panose="020B0A02040204020203" pitchFamily="34" charset="0"/>
                <a:cs typeface="Segoe UI" panose="020B0502040204020203" pitchFamily="34" charset="0"/>
              </a:defRPr>
            </a:lvl4pPr>
            <a:lvl5pPr marL="1828800" indent="0">
              <a:buClr>
                <a:schemeClr val="accent6">
                  <a:lumMod val="75000"/>
                </a:schemeClr>
              </a:buClr>
              <a:buFontTx/>
              <a:buNone/>
              <a:defRPr sz="800" spc="-50" baseline="0">
                <a:latin typeface="Segoe UI" panose="020B0502040204020203" pitchFamily="34" charset="0"/>
                <a:ea typeface="Segoe UI Black" panose="020B0A02040204020203" pitchFamily="34" charset="0"/>
                <a:cs typeface="Segoe UI" panose="020B0502040204020203" pitchFamily="34" charset="0"/>
              </a:defRPr>
            </a:lvl5pPr>
          </a:lstStyle>
          <a:p>
            <a:pPr lvl="0"/>
            <a:r>
              <a:rPr lang="en-US" dirty="0"/>
              <a:t>Click to add Introduction Text</a:t>
            </a:r>
          </a:p>
        </p:txBody>
      </p:sp>
      <p:sp>
        <p:nvSpPr>
          <p:cNvPr id="12" name="Text Placeholder 11">
            <a:extLst>
              <a:ext uri="{FF2B5EF4-FFF2-40B4-BE49-F238E27FC236}">
                <a16:creationId xmlns:a16="http://schemas.microsoft.com/office/drawing/2014/main" id="{EDF3FA71-E260-73CB-85FB-ECA4DC3CAEBB}"/>
              </a:ext>
            </a:extLst>
          </p:cNvPr>
          <p:cNvSpPr>
            <a:spLocks noGrp="1"/>
          </p:cNvSpPr>
          <p:nvPr>
            <p:ph type="body" sz="quarter" idx="10"/>
          </p:nvPr>
        </p:nvSpPr>
        <p:spPr>
          <a:xfrm>
            <a:off x="634838" y="2910061"/>
            <a:ext cx="5777611" cy="1882196"/>
          </a:xfrm>
        </p:spPr>
        <p:txBody>
          <a:bodyPr>
            <a:noAutofit/>
          </a:bodyPr>
          <a:lstStyle>
            <a:lvl1pPr marL="0" indent="0">
              <a:buFontTx/>
              <a:buNone/>
              <a:defRPr sz="1400" spc="-50" baseline="0"/>
            </a:lvl1pPr>
            <a:lvl2pPr marL="457200" indent="0">
              <a:buFontTx/>
              <a:buNone/>
              <a:defRPr sz="1400" spc="-50" baseline="0"/>
            </a:lvl2pPr>
            <a:lvl3pPr marL="914400" indent="0">
              <a:buFontTx/>
              <a:buNone/>
              <a:defRPr sz="1400" spc="-50" baseline="0"/>
            </a:lvl3pPr>
            <a:lvl4pPr marL="1371600" indent="0">
              <a:buFontTx/>
              <a:buNone/>
              <a:defRPr sz="1400" spc="-50" baseline="0"/>
            </a:lvl4pPr>
            <a:lvl5pPr marL="1828800" indent="0">
              <a:buFontTx/>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AA6288B0-2990-B41F-47A6-F1CD2AEE9C27}"/>
              </a:ext>
            </a:extLst>
          </p:cNvPr>
          <p:cNvSpPr>
            <a:spLocks noGrp="1"/>
          </p:cNvSpPr>
          <p:nvPr>
            <p:ph type="pic" sz="quarter" idx="11" hasCustomPrompt="1"/>
          </p:nvPr>
        </p:nvSpPr>
        <p:spPr>
          <a:xfrm>
            <a:off x="7014850" y="2184400"/>
            <a:ext cx="4542311" cy="2607857"/>
          </a:xfrm>
        </p:spPr>
        <p:txBody>
          <a:bodyPr anchor="ctr">
            <a:normAutofit/>
          </a:bodyPr>
          <a:lstStyle>
            <a:lvl1pPr marL="0" indent="0" algn="ctr">
              <a:buFontTx/>
              <a:buNone/>
              <a:defRPr sz="2000"/>
            </a:lvl1pPr>
          </a:lstStyle>
          <a:p>
            <a:r>
              <a:rPr lang="en-US" dirty="0"/>
              <a:t>Click to add Picture</a:t>
            </a:r>
            <a:br>
              <a:rPr lang="en-US" dirty="0"/>
            </a:br>
            <a:br>
              <a:rPr lang="en-US" dirty="0"/>
            </a:br>
            <a:br>
              <a:rPr lang="en-US" dirty="0"/>
            </a:br>
            <a:endParaRPr lang="en-US" dirty="0"/>
          </a:p>
        </p:txBody>
      </p:sp>
    </p:spTree>
    <p:extLst>
      <p:ext uri="{BB962C8B-B14F-4D97-AF65-F5344CB8AC3E}">
        <p14:creationId xmlns:p14="http://schemas.microsoft.com/office/powerpoint/2010/main" val="56558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6289" y="546025"/>
            <a:ext cx="9969509" cy="990116"/>
          </a:xfrm>
        </p:spPr>
        <p:txBody>
          <a:bodyPr>
            <a:normAutofit/>
          </a:bodyPr>
          <a:lstStyle>
            <a:lvl1pPr>
              <a:lnSpc>
                <a:spcPct val="100000"/>
              </a:lnSpc>
              <a:defRPr sz="3000" cap="all" spc="-120" baseline="0">
                <a:solidFill>
                  <a:srgbClr val="B4D5F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16291" y="2052321"/>
            <a:ext cx="7186262" cy="545274"/>
          </a:xfrm>
        </p:spPr>
        <p:txBody>
          <a:bodyPr>
            <a:normAutofit/>
          </a:bodyPr>
          <a:lstStyle>
            <a:lvl1pPr marL="0" indent="0">
              <a:buClr>
                <a:schemeClr val="accent6">
                  <a:lumMod val="75000"/>
                </a:schemeClr>
              </a:buClr>
              <a:buFontTx/>
              <a:buNone/>
              <a:defRPr sz="1800" spc="-120" baseline="0">
                <a:solidFill>
                  <a:srgbClr val="B4D5F1"/>
                </a:solidFill>
                <a:latin typeface="Segoe UI Black" panose="020B0A02040204020203" pitchFamily="34" charset="0"/>
                <a:ea typeface="Segoe UI Black" panose="020B0A02040204020203" pitchFamily="34" charset="0"/>
              </a:defRPr>
            </a:lvl1pPr>
            <a:lvl2pPr marL="457200" indent="0">
              <a:buClr>
                <a:schemeClr val="accent6">
                  <a:lumMod val="75000"/>
                </a:schemeClr>
              </a:buClr>
              <a:buFontTx/>
              <a:buNone/>
              <a:defRPr sz="1400" spc="-50" baseline="0">
                <a:latin typeface="Segoe UI" panose="020B0502040204020203" pitchFamily="34" charset="0"/>
                <a:ea typeface="Segoe UI Black" panose="020B0A02040204020203" pitchFamily="34" charset="0"/>
                <a:cs typeface="Segoe UI" panose="020B0502040204020203" pitchFamily="34" charset="0"/>
              </a:defRPr>
            </a:lvl2pPr>
            <a:lvl3pPr marL="914400" indent="0">
              <a:buClr>
                <a:schemeClr val="accent6">
                  <a:lumMod val="75000"/>
                </a:schemeClr>
              </a:buClr>
              <a:buFontTx/>
              <a:buNone/>
              <a:defRPr sz="1200" spc="-50" baseline="0">
                <a:latin typeface="Segoe UI" panose="020B0502040204020203" pitchFamily="34" charset="0"/>
                <a:ea typeface="Segoe UI Black" panose="020B0A02040204020203" pitchFamily="34" charset="0"/>
                <a:cs typeface="Segoe UI" panose="020B0502040204020203" pitchFamily="34" charset="0"/>
              </a:defRPr>
            </a:lvl3pPr>
            <a:lvl4pPr marL="1371600" indent="0">
              <a:buClr>
                <a:schemeClr val="accent6">
                  <a:lumMod val="75000"/>
                </a:schemeClr>
              </a:buClr>
              <a:buFontTx/>
              <a:buNone/>
              <a:defRPr sz="1000" spc="-50" baseline="0">
                <a:latin typeface="Segoe UI" panose="020B0502040204020203" pitchFamily="34" charset="0"/>
                <a:ea typeface="Segoe UI Black" panose="020B0A02040204020203" pitchFamily="34" charset="0"/>
                <a:cs typeface="Segoe UI" panose="020B0502040204020203" pitchFamily="34" charset="0"/>
              </a:defRPr>
            </a:lvl4pPr>
            <a:lvl5pPr marL="1828800" indent="0">
              <a:buClr>
                <a:schemeClr val="accent6">
                  <a:lumMod val="75000"/>
                </a:schemeClr>
              </a:buClr>
              <a:buFontTx/>
              <a:buNone/>
              <a:defRPr sz="800" spc="-50" baseline="0">
                <a:latin typeface="Segoe UI" panose="020B0502040204020203" pitchFamily="34" charset="0"/>
                <a:ea typeface="Segoe UI Black" panose="020B0A02040204020203" pitchFamily="34" charset="0"/>
                <a:cs typeface="Segoe UI" panose="020B0502040204020203" pitchFamily="34" charset="0"/>
              </a:defRPr>
            </a:lvl5pPr>
          </a:lstStyle>
          <a:p>
            <a:pPr lvl="0"/>
            <a:r>
              <a:rPr lang="en-US" dirty="0"/>
              <a:t>Introduction Text</a:t>
            </a:r>
          </a:p>
        </p:txBody>
      </p:sp>
      <p:sp>
        <p:nvSpPr>
          <p:cNvPr id="12" name="Text Placeholder 11">
            <a:extLst>
              <a:ext uri="{FF2B5EF4-FFF2-40B4-BE49-F238E27FC236}">
                <a16:creationId xmlns:a16="http://schemas.microsoft.com/office/drawing/2014/main" id="{EDF3FA71-E260-73CB-85FB-ECA4DC3CAEBB}"/>
              </a:ext>
            </a:extLst>
          </p:cNvPr>
          <p:cNvSpPr>
            <a:spLocks noGrp="1"/>
          </p:cNvSpPr>
          <p:nvPr>
            <p:ph type="body" sz="quarter" idx="10"/>
          </p:nvPr>
        </p:nvSpPr>
        <p:spPr>
          <a:xfrm>
            <a:off x="716290" y="2706634"/>
            <a:ext cx="7186262" cy="3393815"/>
          </a:xfrm>
        </p:spPr>
        <p:txBody>
          <a:bodyPr>
            <a:noAutofit/>
          </a:bodyPr>
          <a:lstStyle>
            <a:lvl1pPr marL="0" indent="0">
              <a:buFontTx/>
              <a:buNone/>
              <a:defRPr sz="1400" spc="-50" baseline="0">
                <a:solidFill>
                  <a:schemeClr val="bg1"/>
                </a:solidFill>
              </a:defRPr>
            </a:lvl1pPr>
            <a:lvl2pPr marL="457200" indent="0">
              <a:buFontTx/>
              <a:buNone/>
              <a:defRPr sz="1400" spc="-50" baseline="0">
                <a:solidFill>
                  <a:schemeClr val="bg1"/>
                </a:solidFill>
              </a:defRPr>
            </a:lvl2pPr>
            <a:lvl3pPr marL="914400" indent="0">
              <a:buFontTx/>
              <a:buNone/>
              <a:defRPr sz="1400" spc="-50" baseline="0">
                <a:solidFill>
                  <a:schemeClr val="bg1"/>
                </a:solidFill>
              </a:defRPr>
            </a:lvl3pPr>
            <a:lvl4pPr marL="1371600" indent="0">
              <a:buFontTx/>
              <a:buNone/>
              <a:defRPr sz="1400" spc="-50" baseline="0">
                <a:solidFill>
                  <a:schemeClr val="bg1"/>
                </a:solidFill>
              </a:defRPr>
            </a:lvl4pPr>
            <a:lvl5pPr marL="1828800" indent="0">
              <a:buFontTx/>
              <a:buNone/>
              <a:defRPr sz="1400" spc="-5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67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Tex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7047"/>
            <a:ext cx="7749039" cy="1054565"/>
          </a:xfrm>
        </p:spPr>
        <p:txBody>
          <a:bodyPr>
            <a:normAutofit/>
          </a:bodyPr>
          <a:lstStyle>
            <a:lvl1pPr algn="ctr">
              <a:lnSpc>
                <a:spcPct val="100000"/>
              </a:lnSpc>
              <a:defRPr sz="3000" cap="all" spc="-120" baseline="0">
                <a:solidFill>
                  <a:srgbClr val="262A69"/>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76589" y="1535214"/>
            <a:ext cx="5929039" cy="545274"/>
          </a:xfrm>
        </p:spPr>
        <p:txBody>
          <a:bodyPr>
            <a:normAutofit/>
          </a:bodyPr>
          <a:lstStyle>
            <a:lvl1pPr marL="0" indent="0" algn="ctr">
              <a:buClr>
                <a:schemeClr val="accent6">
                  <a:lumMod val="75000"/>
                </a:schemeClr>
              </a:buClr>
              <a:buFontTx/>
              <a:buNone/>
              <a:defRPr sz="1800" spc="-120" baseline="0">
                <a:solidFill>
                  <a:srgbClr val="4C863D"/>
                </a:solidFill>
                <a:latin typeface="Segoe UI Black" panose="020B0A02040204020203" pitchFamily="34" charset="0"/>
                <a:ea typeface="Segoe UI Black" panose="020B0A02040204020203" pitchFamily="34" charset="0"/>
              </a:defRPr>
            </a:lvl1pPr>
            <a:lvl2pPr marL="457200" indent="0">
              <a:buClr>
                <a:schemeClr val="accent6">
                  <a:lumMod val="75000"/>
                </a:schemeClr>
              </a:buClr>
              <a:buFontTx/>
              <a:buNone/>
              <a:defRPr sz="1400" spc="-50" baseline="0">
                <a:latin typeface="Segoe UI" panose="020B0502040204020203" pitchFamily="34" charset="0"/>
                <a:ea typeface="Segoe UI Black" panose="020B0A02040204020203" pitchFamily="34" charset="0"/>
                <a:cs typeface="Segoe UI" panose="020B0502040204020203" pitchFamily="34" charset="0"/>
              </a:defRPr>
            </a:lvl2pPr>
            <a:lvl3pPr marL="914400" indent="0">
              <a:buClr>
                <a:schemeClr val="accent6">
                  <a:lumMod val="75000"/>
                </a:schemeClr>
              </a:buClr>
              <a:buFontTx/>
              <a:buNone/>
              <a:defRPr sz="1200" spc="-50" baseline="0">
                <a:latin typeface="Segoe UI" panose="020B0502040204020203" pitchFamily="34" charset="0"/>
                <a:ea typeface="Segoe UI Black" panose="020B0A02040204020203" pitchFamily="34" charset="0"/>
                <a:cs typeface="Segoe UI" panose="020B0502040204020203" pitchFamily="34" charset="0"/>
              </a:defRPr>
            </a:lvl3pPr>
            <a:lvl4pPr marL="1371600" indent="0">
              <a:buClr>
                <a:schemeClr val="accent6">
                  <a:lumMod val="75000"/>
                </a:schemeClr>
              </a:buClr>
              <a:buFontTx/>
              <a:buNone/>
              <a:defRPr sz="1000" spc="-50" baseline="0">
                <a:latin typeface="Segoe UI" panose="020B0502040204020203" pitchFamily="34" charset="0"/>
                <a:ea typeface="Segoe UI Black" panose="020B0A02040204020203" pitchFamily="34" charset="0"/>
                <a:cs typeface="Segoe UI" panose="020B0502040204020203" pitchFamily="34" charset="0"/>
              </a:defRPr>
            </a:lvl4pPr>
            <a:lvl5pPr marL="1828800" indent="0">
              <a:buClr>
                <a:schemeClr val="accent6">
                  <a:lumMod val="75000"/>
                </a:schemeClr>
              </a:buClr>
              <a:buFontTx/>
              <a:buNone/>
              <a:defRPr sz="800" spc="-50" baseline="0">
                <a:latin typeface="Segoe UI" panose="020B0502040204020203" pitchFamily="34" charset="0"/>
                <a:ea typeface="Segoe UI Black" panose="020B0A02040204020203" pitchFamily="34" charset="0"/>
                <a:cs typeface="Segoe UI" panose="020B0502040204020203" pitchFamily="34" charset="0"/>
              </a:defRPr>
            </a:lvl5pPr>
          </a:lstStyle>
          <a:p>
            <a:pPr lvl="0"/>
            <a:r>
              <a:rPr lang="en-US" dirty="0"/>
              <a:t>Click to add Introduction Text</a:t>
            </a:r>
          </a:p>
        </p:txBody>
      </p:sp>
      <p:sp>
        <p:nvSpPr>
          <p:cNvPr id="12" name="Text Placeholder 11">
            <a:extLst>
              <a:ext uri="{FF2B5EF4-FFF2-40B4-BE49-F238E27FC236}">
                <a16:creationId xmlns:a16="http://schemas.microsoft.com/office/drawing/2014/main" id="{EDF3FA71-E260-73CB-85FB-ECA4DC3CAEBB}"/>
              </a:ext>
            </a:extLst>
          </p:cNvPr>
          <p:cNvSpPr>
            <a:spLocks noGrp="1"/>
          </p:cNvSpPr>
          <p:nvPr>
            <p:ph type="body" sz="quarter" idx="10"/>
          </p:nvPr>
        </p:nvSpPr>
        <p:spPr>
          <a:xfrm>
            <a:off x="976590" y="2401363"/>
            <a:ext cx="5929038" cy="4005261"/>
          </a:xfrm>
        </p:spPr>
        <p:txBody>
          <a:bodyPr>
            <a:noAutofit/>
          </a:bodyPr>
          <a:lstStyle>
            <a:lvl1pPr marL="0" indent="0">
              <a:buFontTx/>
              <a:buNone/>
              <a:defRPr sz="1400" spc="-50" baseline="0"/>
            </a:lvl1pPr>
            <a:lvl2pPr marL="457200" indent="0">
              <a:buFontTx/>
              <a:buNone/>
              <a:defRPr sz="1400" spc="-50" baseline="0"/>
            </a:lvl2pPr>
            <a:lvl3pPr marL="914400" indent="0">
              <a:buFontTx/>
              <a:buNone/>
              <a:defRPr sz="1400" spc="-50" baseline="0"/>
            </a:lvl3pPr>
            <a:lvl4pPr marL="1371600" indent="0">
              <a:buFontTx/>
              <a:buNone/>
              <a:defRPr sz="1400" spc="-50" baseline="0"/>
            </a:lvl4pPr>
            <a:lvl5pPr marL="1828800" indent="0">
              <a:buFontTx/>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3F3CC7-8866-59F1-976F-0A7611794D66}"/>
              </a:ext>
            </a:extLst>
          </p:cNvPr>
          <p:cNvSpPr>
            <a:spLocks noGrp="1"/>
          </p:cNvSpPr>
          <p:nvPr>
            <p:ph type="body" sz="quarter" idx="11" hasCustomPrompt="1"/>
          </p:nvPr>
        </p:nvSpPr>
        <p:spPr>
          <a:xfrm>
            <a:off x="8856663" y="1141413"/>
            <a:ext cx="2770187" cy="4005262"/>
          </a:xfrm>
        </p:spPr>
        <p:txBody>
          <a:bodyPr>
            <a:normAutofit/>
          </a:bodyPr>
          <a:lstStyle>
            <a:lvl1pPr marL="0" indent="0">
              <a:buFontTx/>
              <a:buNone/>
              <a:defRPr sz="2400">
                <a:solidFill>
                  <a:srgbClr val="B4D5F1"/>
                </a:solidFill>
                <a:latin typeface="Segoe UI Black" panose="020B0A02040204020203" pitchFamily="34" charset="0"/>
                <a:ea typeface="Segoe UI Black" panose="020B0A02040204020203" pitchFamily="34" charset="0"/>
                <a:cs typeface="Segoe UI Semibold" panose="020B0702040204020203" pitchFamily="34" charset="0"/>
              </a:defRPr>
            </a:lvl1pPr>
            <a:lvl2pPr marL="457200" indent="0">
              <a:buFontTx/>
              <a:buNone/>
              <a:defRPr>
                <a:solidFill>
                  <a:schemeClr val="bg1"/>
                </a:solidFill>
                <a:latin typeface="Segoe UI Black" panose="020B0A02040204020203" pitchFamily="34" charset="0"/>
                <a:ea typeface="Segoe UI Black" panose="020B0A02040204020203" pitchFamily="34" charset="0"/>
                <a:cs typeface="Segoe UI Semibold" panose="020B0702040204020203" pitchFamily="34" charset="0"/>
              </a:defRPr>
            </a:lvl2pPr>
            <a:lvl3pPr marL="914400" indent="0">
              <a:buFontTx/>
              <a:buNone/>
              <a:defRPr>
                <a:solidFill>
                  <a:schemeClr val="bg1"/>
                </a:solidFill>
                <a:latin typeface="Segoe UI Black" panose="020B0A02040204020203" pitchFamily="34" charset="0"/>
                <a:ea typeface="Segoe UI Black" panose="020B0A02040204020203" pitchFamily="34" charset="0"/>
                <a:cs typeface="Segoe UI Semibold" panose="020B0702040204020203" pitchFamily="34" charset="0"/>
              </a:defRPr>
            </a:lvl3pPr>
            <a:lvl4pPr marL="1371600" indent="0">
              <a:buFontTx/>
              <a:buNone/>
              <a:defRPr>
                <a:solidFill>
                  <a:schemeClr val="bg1"/>
                </a:solidFill>
                <a:latin typeface="Segoe UI Black" panose="020B0A02040204020203" pitchFamily="34" charset="0"/>
                <a:ea typeface="Segoe UI Black" panose="020B0A02040204020203" pitchFamily="34" charset="0"/>
                <a:cs typeface="Segoe UI Semibold" panose="020B0702040204020203" pitchFamily="34" charset="0"/>
              </a:defRPr>
            </a:lvl4pPr>
            <a:lvl5pPr marL="1828800" indent="0">
              <a:buFontTx/>
              <a:buNone/>
              <a:defRPr>
                <a:solidFill>
                  <a:schemeClr val="bg1"/>
                </a:solidFill>
                <a:latin typeface="Segoe UI Black" panose="020B0A02040204020203" pitchFamily="34" charset="0"/>
                <a:ea typeface="Segoe UI Black" panose="020B0A02040204020203" pitchFamily="34" charset="0"/>
                <a:cs typeface="Segoe UI Semibold" panose="020B0702040204020203" pitchFamily="34" charset="0"/>
              </a:defRPr>
            </a:lvl5pPr>
          </a:lstStyle>
          <a:p>
            <a:pPr lvl="0"/>
            <a:r>
              <a:rPr lang="en-US" dirty="0"/>
              <a:t>Click to add Sidebar Text</a:t>
            </a:r>
          </a:p>
        </p:txBody>
      </p:sp>
    </p:spTree>
    <p:extLst>
      <p:ext uri="{BB962C8B-B14F-4D97-AF65-F5344CB8AC3E}">
        <p14:creationId xmlns:p14="http://schemas.microsoft.com/office/powerpoint/2010/main" val="26469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8075D3A-2336-C566-1E99-050A4BD511D6}"/>
              </a:ext>
            </a:extLst>
          </p:cNvPr>
          <p:cNvSpPr>
            <a:spLocks noGrp="1"/>
          </p:cNvSpPr>
          <p:nvPr>
            <p:ph type="title"/>
          </p:nvPr>
        </p:nvSpPr>
        <p:spPr>
          <a:xfrm>
            <a:off x="2475287" y="2600920"/>
            <a:ext cx="6230685" cy="1877351"/>
          </a:xfrm>
          <a:prstGeom prst="rect">
            <a:avLst/>
          </a:prstGeom>
        </p:spPr>
        <p:txBody>
          <a:bodyPr vert="horz" lIns="91440" tIns="45720" rIns="91440" bIns="45720" rtlCol="0" anchor="t">
            <a:noAutofit/>
          </a:bodyPr>
          <a:lstStyle>
            <a:lvl1pPr algn="r">
              <a:defRPr sz="4000" cap="all" spc="-12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53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8075D3A-2336-C566-1E99-050A4BD511D6}"/>
              </a:ext>
            </a:extLst>
          </p:cNvPr>
          <p:cNvSpPr>
            <a:spLocks noGrp="1"/>
          </p:cNvSpPr>
          <p:nvPr>
            <p:ph type="title"/>
          </p:nvPr>
        </p:nvSpPr>
        <p:spPr>
          <a:xfrm>
            <a:off x="2475287" y="2600920"/>
            <a:ext cx="6230685" cy="1877351"/>
          </a:xfrm>
          <a:prstGeom prst="rect">
            <a:avLst/>
          </a:prstGeom>
        </p:spPr>
        <p:txBody>
          <a:bodyPr vert="horz" lIns="91440" tIns="45720" rIns="91440" bIns="45720" rtlCol="0" anchor="t">
            <a:noAutofit/>
          </a:bodyPr>
          <a:lstStyle>
            <a:lvl1pPr algn="r">
              <a:defRPr sz="4000" cap="all" spc="-12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398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78A737-2894-5821-5D0C-5DB51357EBA3}"/>
              </a:ext>
            </a:extLst>
          </p:cNvPr>
          <p:cNvSpPr txBox="1"/>
          <p:nvPr userDrawn="1"/>
        </p:nvSpPr>
        <p:spPr>
          <a:xfrm>
            <a:off x="7911421" y="1483748"/>
            <a:ext cx="3662038" cy="2420856"/>
          </a:xfrm>
          <a:prstGeom prst="rect">
            <a:avLst/>
          </a:prstGeom>
          <a:noFill/>
        </p:spPr>
        <p:txBody>
          <a:bodyPr wrap="square" rtlCol="0">
            <a:spAutoFit/>
          </a:bodyPr>
          <a:lstStyle/>
          <a:p>
            <a:pPr algn="ctr"/>
            <a:r>
              <a:rPr lang="en-US" sz="6000" cap="all" baseline="0" dirty="0">
                <a:solidFill>
                  <a:srgbClr val="B4D5F1"/>
                </a:solidFill>
                <a:latin typeface="Segoe UI Black" panose="020B0A02040204020203" pitchFamily="34" charset="0"/>
                <a:ea typeface="Segoe UI Black" panose="020B0A02040204020203" pitchFamily="34" charset="0"/>
              </a:rPr>
              <a:t>Thank</a:t>
            </a:r>
          </a:p>
          <a:p>
            <a:pPr algn="ctr">
              <a:lnSpc>
                <a:spcPts val="9500"/>
              </a:lnSpc>
            </a:pPr>
            <a:r>
              <a:rPr lang="en-US" sz="11000" cap="all" baseline="0" dirty="0">
                <a:solidFill>
                  <a:srgbClr val="BADB9B"/>
                </a:solidFill>
                <a:latin typeface="Segoe UI Black" panose="020B0A02040204020203" pitchFamily="34" charset="0"/>
                <a:ea typeface="Segoe UI Black" panose="020B0A02040204020203" pitchFamily="34" charset="0"/>
              </a:rPr>
              <a:t>You</a:t>
            </a:r>
          </a:p>
          <a:p>
            <a:pPr algn="ctr">
              <a:lnSpc>
                <a:spcPts val="800"/>
              </a:lnSpc>
            </a:pPr>
            <a:r>
              <a:rPr lang="en-US" dirty="0">
                <a:solidFill>
                  <a:schemeClr val="bg1"/>
                </a:solidFill>
                <a:latin typeface="Segoe UI Black" panose="020B0A02040204020203" pitchFamily="34" charset="0"/>
                <a:ea typeface="Segoe UI Black" panose="020B0A02040204020203" pitchFamily="34" charset="0"/>
              </a:rPr>
              <a:t>MobilityWeekFL.com</a:t>
            </a:r>
          </a:p>
        </p:txBody>
      </p:sp>
      <p:sp>
        <p:nvSpPr>
          <p:cNvPr id="5" name="Picture Placeholder 8">
            <a:extLst>
              <a:ext uri="{FF2B5EF4-FFF2-40B4-BE49-F238E27FC236}">
                <a16:creationId xmlns:a16="http://schemas.microsoft.com/office/drawing/2014/main" id="{F5586241-51CD-23CC-6C98-BB1DB0383478}"/>
              </a:ext>
            </a:extLst>
          </p:cNvPr>
          <p:cNvSpPr>
            <a:spLocks noGrp="1"/>
          </p:cNvSpPr>
          <p:nvPr>
            <p:ph type="pic" sz="quarter" idx="11" hasCustomPrompt="1"/>
          </p:nvPr>
        </p:nvSpPr>
        <p:spPr>
          <a:xfrm>
            <a:off x="0" y="0"/>
            <a:ext cx="7018986" cy="6858000"/>
          </a:xfrm>
          <a:noFill/>
        </p:spPr>
        <p:txBody>
          <a:bodyPr anchor="ctr"/>
          <a:lstStyle>
            <a:lvl1pPr marL="0" indent="0" algn="ctr">
              <a:buNone/>
              <a:defRPr/>
            </a:lvl1pPr>
          </a:lstStyle>
          <a:p>
            <a:r>
              <a:rPr lang="en-US" dirty="0"/>
              <a:t>Click to add Picture</a:t>
            </a:r>
            <a:br>
              <a:rPr lang="en-US" dirty="0"/>
            </a:br>
            <a:br>
              <a:rPr lang="en-US" dirty="0"/>
            </a:br>
            <a:br>
              <a:rPr lang="en-US" dirty="0"/>
            </a:br>
            <a:endParaRPr lang="en-US" dirty="0"/>
          </a:p>
        </p:txBody>
      </p:sp>
      <p:sp>
        <p:nvSpPr>
          <p:cNvPr id="6" name="Picture Placeholder 15">
            <a:extLst>
              <a:ext uri="{FF2B5EF4-FFF2-40B4-BE49-F238E27FC236}">
                <a16:creationId xmlns:a16="http://schemas.microsoft.com/office/drawing/2014/main" id="{E57BAB46-4F85-FA24-7F24-C1711DBD126D}"/>
              </a:ext>
            </a:extLst>
          </p:cNvPr>
          <p:cNvSpPr>
            <a:spLocks noGrp="1"/>
          </p:cNvSpPr>
          <p:nvPr>
            <p:ph type="pic" sz="quarter" idx="10" hasCustomPrompt="1"/>
          </p:nvPr>
        </p:nvSpPr>
        <p:spPr>
          <a:xfrm>
            <a:off x="9007652" y="389659"/>
            <a:ext cx="1469575" cy="1087415"/>
          </a:xfrm>
          <a:noFill/>
        </p:spPr>
        <p:txBody>
          <a:bodyPr anchor="ctr">
            <a:normAutofit/>
          </a:bodyPr>
          <a:lstStyle>
            <a:lvl1pPr marL="0" indent="0" algn="ctr">
              <a:buFontTx/>
              <a:buNone/>
              <a:defRPr sz="1000">
                <a:solidFill>
                  <a:schemeClr val="bg1"/>
                </a:solidFill>
                <a:latin typeface="Segoe UI" panose="020B0502040204020203" pitchFamily="34" charset="0"/>
                <a:cs typeface="Segoe UI" panose="020B0502040204020203" pitchFamily="34" charset="0"/>
              </a:defRPr>
            </a:lvl1pPr>
          </a:lstStyle>
          <a:p>
            <a:r>
              <a:rPr lang="en-US" dirty="0"/>
              <a:t>Logo of City or County</a:t>
            </a:r>
          </a:p>
        </p:txBody>
      </p:sp>
    </p:spTree>
    <p:extLst>
      <p:ext uri="{BB962C8B-B14F-4D97-AF65-F5344CB8AC3E}">
        <p14:creationId xmlns:p14="http://schemas.microsoft.com/office/powerpoint/2010/main" val="226031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0" lang="en-US" sz="3200" b="0" i="0" u="none" strike="noStrike" kern="1200" cap="none" spc="0" normalizeH="0" baseline="0" noProof="0" dirty="0">
                <a:ln>
                  <a:noFill/>
                </a:ln>
                <a:solidFill>
                  <a:srgbClr val="31368C"/>
                </a:solidFill>
                <a:effectLst/>
                <a:uLnTx/>
                <a:uFillTx/>
                <a:latin typeface="Segoe UI Black" panose="020B0A02040204020203" pitchFamily="34" charset="0"/>
                <a:ea typeface="Segoe UI Black" panose="020B0A02040204020203" pitchFamily="34" charset="0"/>
                <a:cs typeface="+mj-cs"/>
              </a:rPr>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838200" y="6398916"/>
            <a:ext cx="7315200" cy="365125"/>
          </a:xfrm>
          <a:prstGeom prst="rect">
            <a:avLst/>
          </a:prstGeom>
        </p:spPr>
        <p:txBody>
          <a:bodyPr/>
          <a:lstStyle>
            <a:lvl1pPr>
              <a:defRPr sz="1400">
                <a:solidFill>
                  <a:schemeClr val="bg1"/>
                </a:solidFill>
              </a:defRPr>
            </a:lvl1pPr>
          </a:lstStyle>
          <a:p>
            <a:endParaRPr lang="en-US" dirty="0"/>
          </a:p>
        </p:txBody>
      </p:sp>
    </p:spTree>
    <p:extLst>
      <p:ext uri="{BB962C8B-B14F-4D97-AF65-F5344CB8AC3E}">
        <p14:creationId xmlns:p14="http://schemas.microsoft.com/office/powerpoint/2010/main" val="2695505744"/>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0" r:id="rId3"/>
    <p:sldLayoutId id="2147483660" r:id="rId4"/>
    <p:sldLayoutId id="2147483649" r:id="rId5"/>
    <p:sldLayoutId id="2147483661" r:id="rId6"/>
    <p:sldLayoutId id="2147483662" r:id="rId7"/>
  </p:sldLayoutIdLst>
  <p:hf hdr="0" ftr="0" dt="0"/>
  <p:txStyles>
    <p:titleStyle>
      <a:lvl1pPr algn="l" defTabSz="914400" rtl="0" eaLnBrk="1" latinLnBrk="0" hangingPunct="1">
        <a:lnSpc>
          <a:spcPct val="90000"/>
        </a:lnSpc>
        <a:spcBef>
          <a:spcPct val="0"/>
        </a:spcBef>
        <a:buNone/>
        <a:defRPr sz="3200" kern="1200" cap="all" spc="-120" baseline="0">
          <a:solidFill>
            <a:srgbClr val="272A67"/>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
          <a:srgbClr val="4C863E"/>
        </a:buClr>
        <a:buSzPct val="50000"/>
        <a:buFont typeface="Wingdings" panose="05000000000000000000" pitchFamily="2" charset="2"/>
        <a:buChar char="§"/>
        <a:defRPr sz="2800" kern="1200">
          <a:solidFill>
            <a:srgbClr val="272A67"/>
          </a:solidFill>
          <a:latin typeface="Segoe UI" panose="020B0502040204020203" pitchFamily="34" charset="0"/>
          <a:ea typeface="Segoe UI Historic"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Clr>
          <a:srgbClr val="4C863E"/>
        </a:buClr>
        <a:buSzPct val="50000"/>
        <a:buFont typeface="Wingdings" panose="05000000000000000000" pitchFamily="2" charset="2"/>
        <a:buChar char="§"/>
        <a:defRPr sz="2400" kern="1200">
          <a:solidFill>
            <a:srgbClr val="272A67"/>
          </a:solidFill>
          <a:latin typeface="Segoe UI" panose="020B0502040204020203" pitchFamily="34" charset="0"/>
          <a:ea typeface="Segoe UI Historic"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Clr>
          <a:srgbClr val="4C863E"/>
        </a:buClr>
        <a:buSzPct val="50000"/>
        <a:buFont typeface="Wingdings" panose="05000000000000000000" pitchFamily="2" charset="2"/>
        <a:buChar char="§"/>
        <a:defRPr sz="2000" kern="1200">
          <a:solidFill>
            <a:srgbClr val="272A67"/>
          </a:solidFill>
          <a:latin typeface="Segoe UI" panose="020B0502040204020203" pitchFamily="34" charset="0"/>
          <a:ea typeface="Segoe UI Historic"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Clr>
          <a:srgbClr val="4C863E"/>
        </a:buClr>
        <a:buSzPct val="50000"/>
        <a:buFont typeface="Wingdings" panose="05000000000000000000" pitchFamily="2" charset="2"/>
        <a:buChar char="§"/>
        <a:defRPr sz="1800" kern="1200">
          <a:solidFill>
            <a:srgbClr val="272A67"/>
          </a:solidFill>
          <a:latin typeface="Segoe UI" panose="020B0502040204020203" pitchFamily="34" charset="0"/>
          <a:ea typeface="Segoe UI Historic"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Clr>
          <a:srgbClr val="4C863E"/>
        </a:buClr>
        <a:buSzPct val="50000"/>
        <a:buFont typeface="Wingdings" panose="05000000000000000000" pitchFamily="2" charset="2"/>
        <a:buChar char="§"/>
        <a:defRPr sz="1800" kern="1200">
          <a:solidFill>
            <a:srgbClr val="272A67"/>
          </a:solidFill>
          <a:latin typeface="Segoe UI" panose="020B0502040204020203" pitchFamily="34" charset="0"/>
          <a:ea typeface="Segoe UI Historic"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email@email.com"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email@email.com"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5EE1343-8326-492B-A54C-4F8DA6BF737A}"/>
              </a:ext>
            </a:extLst>
          </p:cNvPr>
          <p:cNvSpPr>
            <a:spLocks noGrp="1"/>
          </p:cNvSpPr>
          <p:nvPr>
            <p:ph type="pic" sz="quarter" idx="10"/>
          </p:nvPr>
        </p:nvSpPr>
        <p:spPr/>
        <p:txBody>
          <a:bodyPr/>
          <a:lstStyle/>
          <a:p>
            <a:endParaRPr lang="en-US"/>
          </a:p>
        </p:txBody>
      </p:sp>
      <p:sp>
        <p:nvSpPr>
          <p:cNvPr id="3" name="Picture Placeholder 2">
            <a:extLst>
              <a:ext uri="{FF2B5EF4-FFF2-40B4-BE49-F238E27FC236}">
                <a16:creationId xmlns:a16="http://schemas.microsoft.com/office/drawing/2014/main" id="{F5D48F15-D413-3441-2C29-5ADE6F1D5A47}"/>
              </a:ext>
            </a:extLst>
          </p:cNvPr>
          <p:cNvSpPr>
            <a:spLocks noGrp="1"/>
          </p:cNvSpPr>
          <p:nvPr>
            <p:ph type="pic" sz="quarter" idx="11"/>
          </p:nvPr>
        </p:nvSpPr>
        <p:spPr>
          <a:xfrm>
            <a:off x="1" y="700818"/>
            <a:ext cx="7753350" cy="5446353"/>
          </a:xfrm>
        </p:spPr>
        <p:txBody>
          <a:bodyPr/>
          <a:lstStyle/>
          <a:p>
            <a:endParaRPr lang="en-US" dirty="0"/>
          </a:p>
        </p:txBody>
      </p:sp>
      <p:sp>
        <p:nvSpPr>
          <p:cNvPr id="11" name="Title 10">
            <a:extLst>
              <a:ext uri="{FF2B5EF4-FFF2-40B4-BE49-F238E27FC236}">
                <a16:creationId xmlns:a16="http://schemas.microsoft.com/office/drawing/2014/main" id="{B65D9F02-48B0-985C-42CF-B594D782EE40}"/>
              </a:ext>
            </a:extLst>
          </p:cNvPr>
          <p:cNvSpPr>
            <a:spLocks noGrp="1"/>
          </p:cNvSpPr>
          <p:nvPr>
            <p:ph type="title"/>
          </p:nvPr>
        </p:nvSpPr>
        <p:spPr>
          <a:xfrm>
            <a:off x="8155139" y="978758"/>
            <a:ext cx="3482947" cy="1704372"/>
          </a:xfrm>
        </p:spPr>
        <p:txBody>
          <a:bodyPr/>
          <a:lstStyle/>
          <a:p>
            <a:r>
              <a:rPr lang="en-US" sz="4500" dirty="0"/>
              <a:t>Click to add title</a:t>
            </a:r>
          </a:p>
        </p:txBody>
      </p:sp>
      <p:sp>
        <p:nvSpPr>
          <p:cNvPr id="10" name="TextBox 9">
            <a:extLst>
              <a:ext uri="{FF2B5EF4-FFF2-40B4-BE49-F238E27FC236}">
                <a16:creationId xmlns:a16="http://schemas.microsoft.com/office/drawing/2014/main" id="{4A2C6515-9FD2-E31D-54EC-91282CFED76A}"/>
              </a:ext>
            </a:extLst>
          </p:cNvPr>
          <p:cNvSpPr txBox="1"/>
          <p:nvPr/>
        </p:nvSpPr>
        <p:spPr>
          <a:xfrm>
            <a:off x="8992327" y="2874567"/>
            <a:ext cx="1808570" cy="2426305"/>
          </a:xfrm>
          <a:prstGeom prst="rect">
            <a:avLst/>
          </a:prstGeom>
          <a:noFill/>
        </p:spPr>
        <p:txBody>
          <a:bodyPr wrap="square" rtlCol="0">
            <a:spAutoFit/>
          </a:bodyPr>
          <a:lstStyle/>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32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DA10-9569-0307-C147-C92D7D36A0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43CB21-7F7D-17D8-96FD-957FCAC16F5E}"/>
              </a:ext>
            </a:extLst>
          </p:cNvPr>
          <p:cNvSpPr>
            <a:spLocks noGrp="1"/>
          </p:cNvSpPr>
          <p:nvPr>
            <p:ph type="title"/>
          </p:nvPr>
        </p:nvSpPr>
        <p:spPr/>
        <p:txBody>
          <a:bodyPr>
            <a:normAutofit/>
          </a:bodyPr>
          <a:lstStyle/>
          <a:p>
            <a:r>
              <a:rPr lang="en-US" dirty="0"/>
              <a:t>Become a Mobility Week Partner</a:t>
            </a:r>
          </a:p>
        </p:txBody>
      </p:sp>
      <p:sp>
        <p:nvSpPr>
          <p:cNvPr id="6" name="Content Placeholder 5">
            <a:extLst>
              <a:ext uri="{FF2B5EF4-FFF2-40B4-BE49-F238E27FC236}">
                <a16:creationId xmlns:a16="http://schemas.microsoft.com/office/drawing/2014/main" id="{11B49A69-770B-06F4-30F9-6A579CBA3A02}"/>
              </a:ext>
            </a:extLst>
          </p:cNvPr>
          <p:cNvSpPr>
            <a:spLocks noGrp="1"/>
          </p:cNvSpPr>
          <p:nvPr>
            <p:ph idx="1"/>
          </p:nvPr>
        </p:nvSpPr>
        <p:spPr>
          <a:xfrm>
            <a:off x="716291" y="1642023"/>
            <a:ext cx="5379709" cy="955572"/>
          </a:xfrm>
        </p:spPr>
        <p:txBody>
          <a:bodyPr>
            <a:normAutofit/>
          </a:bodyPr>
          <a:lstStyle/>
          <a:p>
            <a:r>
              <a:rPr lang="en-US" dirty="0"/>
              <a:t>Join communities around the state to celebrate Mobility Week. To take part, each participating agency must meet one of the two criteria:</a:t>
            </a:r>
          </a:p>
        </p:txBody>
      </p:sp>
      <p:sp>
        <p:nvSpPr>
          <p:cNvPr id="7" name="Text Placeholder 6">
            <a:extLst>
              <a:ext uri="{FF2B5EF4-FFF2-40B4-BE49-F238E27FC236}">
                <a16:creationId xmlns:a16="http://schemas.microsoft.com/office/drawing/2014/main" id="{14C6E40D-A252-F2A6-6DF9-9CF1E96CBDEA}"/>
              </a:ext>
            </a:extLst>
          </p:cNvPr>
          <p:cNvSpPr>
            <a:spLocks noGrp="1"/>
          </p:cNvSpPr>
          <p:nvPr>
            <p:ph type="body" sz="quarter" idx="10"/>
          </p:nvPr>
        </p:nvSpPr>
        <p:spPr>
          <a:xfrm>
            <a:off x="716290" y="2706634"/>
            <a:ext cx="5277368" cy="3393815"/>
          </a:xfrm>
        </p:spPr>
        <p:txBody>
          <a:bodyPr/>
          <a:lstStyle/>
          <a:p>
            <a:r>
              <a:rPr lang="en-US" dirty="0">
                <a:solidFill>
                  <a:srgbClr val="BADB9B"/>
                </a:solidFill>
                <a:latin typeface="Segoe UI Black" panose="020B0A02040204020203" pitchFamily="34" charset="0"/>
                <a:ea typeface="Segoe UI Black" panose="020B0A02040204020203" pitchFamily="34" charset="0"/>
                <a:cs typeface="Segoe UI Bold" panose="020B0802040204020203" pitchFamily="34" charset="0"/>
              </a:rPr>
              <a:t>1. Organize an event during Mobility Week.</a:t>
            </a:r>
          </a:p>
          <a:p>
            <a:r>
              <a:rPr lang="en-US" dirty="0"/>
              <a:t>Events can take any form and can range from regularly hosted community celebrations, inauguration of new facilities, staff trainings, workshops and more. Events must be related to promoting safe, multimodal transportation choices.</a:t>
            </a:r>
          </a:p>
          <a:p>
            <a:endParaRPr lang="en-US" dirty="0"/>
          </a:p>
          <a:p>
            <a:r>
              <a:rPr lang="en-US" dirty="0">
                <a:solidFill>
                  <a:srgbClr val="BADB9B"/>
                </a:solidFill>
                <a:latin typeface="Segoe UI Black" panose="020B0A02040204020203" pitchFamily="34" charset="0"/>
                <a:ea typeface="Segoe UI Black" panose="020B0A02040204020203" pitchFamily="34" charset="0"/>
                <a:cs typeface="Segoe UI Bold" panose="020B0802040204020203" pitchFamily="34" charset="0"/>
              </a:rPr>
              <a:t>2. Take a mobility action during Mobility Week and beyond.</a:t>
            </a:r>
          </a:p>
          <a:p>
            <a:r>
              <a:rPr lang="en-US" dirty="0"/>
              <a:t>Promoting mobility does not have to be limited to one week. You can take mobility actions anytime during the year. Mobility actions can include testing pilot projects that improve mobility or safety, adopting policies to encourage behavior change to active transportation, expanding public transportation options through public private partnerships, etc..</a:t>
            </a:r>
          </a:p>
        </p:txBody>
      </p:sp>
      <p:graphicFrame>
        <p:nvGraphicFramePr>
          <p:cNvPr id="2" name="Content Placeholder 4" descr="Sample table with 3 columns, 4 rows" title="Table">
            <a:extLst>
              <a:ext uri="{FF2B5EF4-FFF2-40B4-BE49-F238E27FC236}">
                <a16:creationId xmlns:a16="http://schemas.microsoft.com/office/drawing/2014/main" id="{F13A9EBE-00A0-4964-C8B3-86C67C9AF94B}"/>
              </a:ext>
            </a:extLst>
          </p:cNvPr>
          <p:cNvGraphicFramePr>
            <a:graphicFrameLocks/>
          </p:cNvGraphicFramePr>
          <p:nvPr/>
        </p:nvGraphicFramePr>
        <p:xfrm>
          <a:off x="6357979" y="2527535"/>
          <a:ext cx="4758258" cy="1727411"/>
        </p:xfrm>
        <a:graphic>
          <a:graphicData uri="http://schemas.openxmlformats.org/drawingml/2006/table">
            <a:tbl>
              <a:tblPr firstRow="1" bandRow="1">
                <a:tableStyleId>{7DF18680-E054-41AD-8BC1-D1AEF772440D}</a:tableStyleId>
              </a:tblPr>
              <a:tblGrid>
                <a:gridCol w="1586086">
                  <a:extLst>
                    <a:ext uri="{9D8B030D-6E8A-4147-A177-3AD203B41FA5}">
                      <a16:colId xmlns:a16="http://schemas.microsoft.com/office/drawing/2014/main" val="20000"/>
                    </a:ext>
                  </a:extLst>
                </a:gridCol>
                <a:gridCol w="1586086">
                  <a:extLst>
                    <a:ext uri="{9D8B030D-6E8A-4147-A177-3AD203B41FA5}">
                      <a16:colId xmlns:a16="http://schemas.microsoft.com/office/drawing/2014/main" val="20001"/>
                    </a:ext>
                  </a:extLst>
                </a:gridCol>
                <a:gridCol w="1586086">
                  <a:extLst>
                    <a:ext uri="{9D8B030D-6E8A-4147-A177-3AD203B41FA5}">
                      <a16:colId xmlns:a16="http://schemas.microsoft.com/office/drawing/2014/main" val="20002"/>
                    </a:ext>
                  </a:extLst>
                </a:gridCol>
              </a:tblGrid>
              <a:tr h="438252">
                <a:tc>
                  <a:txBody>
                    <a:bodyPr/>
                    <a:lstStyle/>
                    <a:p>
                      <a:pPr algn="ct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tc>
                  <a:txBody>
                    <a:bodyPr/>
                    <a:lstStyle/>
                    <a:p>
                      <a:pPr algn="ctr"/>
                      <a:r>
                        <a:rPr lang="en-US" sz="1300" dirty="0">
                          <a:latin typeface="Segoe UI Black" panose="020B0A02040204020203" pitchFamily="34" charset="0"/>
                          <a:ea typeface="Segoe UI Black" panose="020B0A02040204020203" pitchFamily="34" charset="0"/>
                        </a:rPr>
                        <a:t>Group 1</a:t>
                      </a: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tc>
                  <a:txBody>
                    <a:bodyPr/>
                    <a:lstStyle/>
                    <a:p>
                      <a:pPr algn="ctr"/>
                      <a:r>
                        <a:rPr lang="en-US" sz="1300" dirty="0">
                          <a:latin typeface="Segoe UI Black" panose="020B0A02040204020203" pitchFamily="34" charset="0"/>
                          <a:ea typeface="Segoe UI Black" panose="020B0A02040204020203" pitchFamily="34" charset="0"/>
                        </a:rPr>
                        <a:t>Group 2</a:t>
                      </a: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extLst>
                  <a:ext uri="{0D108BD9-81ED-4DB2-BD59-A6C34878D82A}">
                    <a16:rowId xmlns:a16="http://schemas.microsoft.com/office/drawing/2014/main" val="10000"/>
                  </a:ext>
                </a:extLst>
              </a:tr>
              <a:tr h="412655">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1</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82</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95</a:t>
                      </a:r>
                    </a:p>
                  </a:txBody>
                  <a:tcPr marL="72115" marR="72115" marT="36058" marB="36058" anchor="ctr"/>
                </a:tc>
                <a:extLst>
                  <a:ext uri="{0D108BD9-81ED-4DB2-BD59-A6C34878D82A}">
                    <a16:rowId xmlns:a16="http://schemas.microsoft.com/office/drawing/2014/main" val="10001"/>
                  </a:ext>
                </a:extLst>
              </a:tr>
              <a:tr h="438252">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2</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76</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88</a:t>
                      </a:r>
                    </a:p>
                  </a:txBody>
                  <a:tcPr marL="72115" marR="72115" marT="36058" marB="36058" anchor="ctr"/>
                </a:tc>
                <a:extLst>
                  <a:ext uri="{0D108BD9-81ED-4DB2-BD59-A6C34878D82A}">
                    <a16:rowId xmlns:a16="http://schemas.microsoft.com/office/drawing/2014/main" val="10002"/>
                  </a:ext>
                </a:extLst>
              </a:tr>
              <a:tr h="438252">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3</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84</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90</a:t>
                      </a:r>
                    </a:p>
                  </a:txBody>
                  <a:tcPr marL="72115" marR="72115" marT="36058" marB="36058" anchor="ct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0120D2AC-8078-399D-7886-805C006261E2}"/>
              </a:ext>
            </a:extLst>
          </p:cNvPr>
          <p:cNvSpPr txBox="1"/>
          <p:nvPr/>
        </p:nvSpPr>
        <p:spPr>
          <a:xfrm>
            <a:off x="6270429" y="2052321"/>
            <a:ext cx="3900621" cy="369332"/>
          </a:xfrm>
          <a:prstGeom prst="rect">
            <a:avLst/>
          </a:prstGeom>
          <a:noFill/>
        </p:spPr>
        <p:txBody>
          <a:bodyPr wrap="square" rtlCol="0">
            <a:spAutoFit/>
          </a:bodyPr>
          <a:lstStyle/>
          <a:p>
            <a:r>
              <a:rPr lang="en-US" cap="all" spc="-120" dirty="0">
                <a:solidFill>
                  <a:srgbClr val="BADB9B"/>
                </a:solidFill>
                <a:latin typeface="Segoe UI Black" panose="020B0A02040204020203" pitchFamily="34" charset="0"/>
                <a:ea typeface="Segoe UI Black" panose="020B0A02040204020203" pitchFamily="34" charset="0"/>
              </a:rPr>
              <a:t>Click to add Chart Title</a:t>
            </a:r>
          </a:p>
        </p:txBody>
      </p:sp>
      <p:sp>
        <p:nvSpPr>
          <p:cNvPr id="4" name="TextBox 3">
            <a:extLst>
              <a:ext uri="{FF2B5EF4-FFF2-40B4-BE49-F238E27FC236}">
                <a16:creationId xmlns:a16="http://schemas.microsoft.com/office/drawing/2014/main" id="{3AE763F5-63AD-9685-9072-1CFF4F209D85}"/>
              </a:ext>
            </a:extLst>
          </p:cNvPr>
          <p:cNvSpPr txBox="1"/>
          <p:nvPr/>
        </p:nvSpPr>
        <p:spPr>
          <a:xfrm>
            <a:off x="6322831" y="4591604"/>
            <a:ext cx="5869169" cy="307777"/>
          </a:xfrm>
          <a:prstGeom prst="rect">
            <a:avLst/>
          </a:prstGeom>
          <a:solidFill>
            <a:srgbClr val="B4D5F1"/>
          </a:solidFill>
        </p:spPr>
        <p:txBody>
          <a:bodyPr wrap="square" rtlCol="0">
            <a:spAutoFit/>
          </a:bodyPr>
          <a:lstStyle/>
          <a:p>
            <a:r>
              <a:rPr lang="en-US" sz="1400" dirty="0">
                <a:solidFill>
                  <a:srgbClr val="272A67"/>
                </a:solidFill>
                <a:latin typeface="Segoe UI" panose="020B0502040204020203" pitchFamily="34" charset="0"/>
                <a:cs typeface="Segoe UI" panose="020B0502040204020203" pitchFamily="34" charset="0"/>
              </a:rPr>
              <a:t>Click to add callout if needed</a:t>
            </a:r>
          </a:p>
        </p:txBody>
      </p:sp>
    </p:spTree>
    <p:extLst>
      <p:ext uri="{BB962C8B-B14F-4D97-AF65-F5344CB8AC3E}">
        <p14:creationId xmlns:p14="http://schemas.microsoft.com/office/powerpoint/2010/main" val="4049520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C94D5-7C8B-3200-E1CF-E840E26FC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E4DAF-502C-072A-BE86-9CC8B8773407}"/>
              </a:ext>
            </a:extLst>
          </p:cNvPr>
          <p:cNvSpPr>
            <a:spLocks noGrp="1"/>
          </p:cNvSpPr>
          <p:nvPr>
            <p:ph type="title"/>
          </p:nvPr>
        </p:nvSpPr>
        <p:spPr/>
        <p:txBody>
          <a:bodyPr/>
          <a:lstStyle/>
          <a:p>
            <a:r>
              <a:rPr lang="en-US" dirty="0"/>
              <a:t>Floridians Supporting Mobility</a:t>
            </a:r>
          </a:p>
        </p:txBody>
      </p:sp>
      <p:sp>
        <p:nvSpPr>
          <p:cNvPr id="3" name="Content Placeholder 2">
            <a:extLst>
              <a:ext uri="{FF2B5EF4-FFF2-40B4-BE49-F238E27FC236}">
                <a16:creationId xmlns:a16="http://schemas.microsoft.com/office/drawing/2014/main" id="{3B343D4C-C283-42AE-CF8A-28DD3F7C60B6}"/>
              </a:ext>
            </a:extLst>
          </p:cNvPr>
          <p:cNvSpPr>
            <a:spLocks noGrp="1"/>
          </p:cNvSpPr>
          <p:nvPr>
            <p:ph idx="1"/>
          </p:nvPr>
        </p:nvSpPr>
        <p:spPr>
          <a:xfrm>
            <a:off x="976589" y="1346799"/>
            <a:ext cx="5929039" cy="1054564"/>
          </a:xfrm>
        </p:spPr>
        <p:txBody>
          <a:bodyPr>
            <a:normAutofit lnSpcReduction="10000"/>
          </a:bodyPr>
          <a:lstStyle/>
          <a:p>
            <a:r>
              <a:rPr lang="en-US" dirty="0"/>
              <a:t>Mobility Week is also an opportunity for Floridians to explore how active and efficient travel choices like walking, biking, riding transit or carpooling reduces traffic congestion and improves community health.</a:t>
            </a:r>
          </a:p>
        </p:txBody>
      </p:sp>
      <p:sp>
        <p:nvSpPr>
          <p:cNvPr id="4" name="Text Placeholder 3">
            <a:extLst>
              <a:ext uri="{FF2B5EF4-FFF2-40B4-BE49-F238E27FC236}">
                <a16:creationId xmlns:a16="http://schemas.microsoft.com/office/drawing/2014/main" id="{447F6E2E-028C-FF6C-4CF8-450FE7F8D631}"/>
              </a:ext>
            </a:extLst>
          </p:cNvPr>
          <p:cNvSpPr>
            <a:spLocks noGrp="1"/>
          </p:cNvSpPr>
          <p:nvPr>
            <p:ph type="body" sz="quarter" idx="10"/>
          </p:nvPr>
        </p:nvSpPr>
        <p:spPr/>
        <p:txBody>
          <a:bodyPr/>
          <a:lstStyle/>
          <a:p>
            <a:r>
              <a:rPr lang="en-US" dirty="0">
                <a:solidFill>
                  <a:srgbClr val="2C3691"/>
                </a:solidFill>
                <a:latin typeface="Segoe UI Black" panose="020B0A02040204020203" pitchFamily="34" charset="0"/>
                <a:ea typeface="Segoe UI Black" panose="020B0A02040204020203" pitchFamily="34" charset="0"/>
              </a:rPr>
              <a:t>1. Get involved.</a:t>
            </a:r>
          </a:p>
          <a:p>
            <a:r>
              <a:rPr lang="en-US" dirty="0"/>
              <a:t>Attend events hosted by local agencies that are in your location or topic of interest. Spread the word to your neighbors, coworkers and friends.</a:t>
            </a:r>
          </a:p>
          <a:p>
            <a:endParaRPr lang="en-US" dirty="0"/>
          </a:p>
          <a:p>
            <a:r>
              <a:rPr lang="en-US" dirty="0">
                <a:solidFill>
                  <a:srgbClr val="2C3691"/>
                </a:solidFill>
                <a:latin typeface="Segoe UI Black" panose="020B0A02040204020203" pitchFamily="34" charset="0"/>
                <a:ea typeface="Segoe UI Black" panose="020B0A02040204020203" pitchFamily="34" charset="0"/>
              </a:rPr>
              <a:t>2. Try a new travel mode.</a:t>
            </a:r>
          </a:p>
          <a:p>
            <a:r>
              <a:rPr lang="en-US" dirty="0"/>
              <a:t>Make a commitment to yourself to try a new way to travel around town during Mobility Week.</a:t>
            </a:r>
          </a:p>
        </p:txBody>
      </p:sp>
      <p:pic>
        <p:nvPicPr>
          <p:cNvPr id="8" name="Picture 7" descr="A person riding a bicycle on a road&#10;&#10;Description automatically generated">
            <a:extLst>
              <a:ext uri="{FF2B5EF4-FFF2-40B4-BE49-F238E27FC236}">
                <a16:creationId xmlns:a16="http://schemas.microsoft.com/office/drawing/2014/main" id="{366D6A9A-8950-44C5-080F-B97DF192E580}"/>
              </a:ext>
            </a:extLst>
          </p:cNvPr>
          <p:cNvPicPr>
            <a:picLocks noChangeAspect="1"/>
          </p:cNvPicPr>
          <p:nvPr/>
        </p:nvPicPr>
        <p:blipFill rotWithShape="1">
          <a:blip r:embed="rId2">
            <a:extLst>
              <a:ext uri="{28A0092B-C50C-407E-A947-70E740481C1C}">
                <a14:useLocalDpi xmlns:a14="http://schemas.microsoft.com/office/drawing/2010/main" val="0"/>
              </a:ext>
            </a:extLst>
          </a:blip>
          <a:srcRect r="19906"/>
          <a:stretch/>
        </p:blipFill>
        <p:spPr>
          <a:xfrm>
            <a:off x="8812993" y="1141331"/>
            <a:ext cx="3379007" cy="4174870"/>
          </a:xfrm>
          <a:prstGeom prst="rect">
            <a:avLst/>
          </a:prstGeom>
        </p:spPr>
      </p:pic>
    </p:spTree>
    <p:extLst>
      <p:ext uri="{BB962C8B-B14F-4D97-AF65-F5344CB8AC3E}">
        <p14:creationId xmlns:p14="http://schemas.microsoft.com/office/powerpoint/2010/main" val="28883941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0216-6D95-4895-C1CA-2BF0A81B5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37831-7AB8-9C2F-D313-004F5A8C1D81}"/>
              </a:ext>
            </a:extLst>
          </p:cNvPr>
          <p:cNvSpPr>
            <a:spLocks noGrp="1"/>
          </p:cNvSpPr>
          <p:nvPr>
            <p:ph type="title"/>
          </p:nvPr>
        </p:nvSpPr>
        <p:spPr/>
        <p:txBody>
          <a:bodyPr/>
          <a:lstStyle/>
          <a:p>
            <a:pPr algn="r"/>
            <a:r>
              <a:rPr lang="en-US" dirty="0"/>
              <a:t>Title for Divider </a:t>
            </a:r>
            <a:br>
              <a:rPr lang="en-US" dirty="0"/>
            </a:br>
            <a:r>
              <a:rPr lang="en-US" dirty="0"/>
              <a:t>Slide to go here</a:t>
            </a:r>
          </a:p>
        </p:txBody>
      </p:sp>
    </p:spTree>
    <p:extLst>
      <p:ext uri="{BB962C8B-B14F-4D97-AF65-F5344CB8AC3E}">
        <p14:creationId xmlns:p14="http://schemas.microsoft.com/office/powerpoint/2010/main" val="10796923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7B7D-1AAC-B3E9-234F-3B33C6CCA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9F124-F9D6-1983-2641-1FF58128D450}"/>
              </a:ext>
            </a:extLst>
          </p:cNvPr>
          <p:cNvSpPr>
            <a:spLocks noGrp="1"/>
          </p:cNvSpPr>
          <p:nvPr>
            <p:ph type="title"/>
          </p:nvPr>
        </p:nvSpPr>
        <p:spPr/>
        <p:txBody>
          <a:bodyPr/>
          <a:lstStyle/>
          <a:p>
            <a:pPr algn="r"/>
            <a:r>
              <a:rPr lang="en-US" dirty="0"/>
              <a:t>Title for Divider </a:t>
            </a:r>
            <a:br>
              <a:rPr lang="en-US" dirty="0"/>
            </a:br>
            <a:r>
              <a:rPr lang="en-US" dirty="0"/>
              <a:t>Slide to go here</a:t>
            </a:r>
          </a:p>
        </p:txBody>
      </p:sp>
    </p:spTree>
    <p:extLst>
      <p:ext uri="{BB962C8B-B14F-4D97-AF65-F5344CB8AC3E}">
        <p14:creationId xmlns:p14="http://schemas.microsoft.com/office/powerpoint/2010/main" val="25477693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AECA-5127-CF8F-7CC8-4E519C39CC9D}"/>
            </a:ext>
          </a:extLst>
        </p:cNvPr>
        <p:cNvGrpSpPr/>
        <p:nvPr/>
      </p:nvGrpSpPr>
      <p:grpSpPr>
        <a:xfrm>
          <a:off x="0" y="0"/>
          <a:ext cx="0" cy="0"/>
          <a:chOff x="0" y="0"/>
          <a:chExt cx="0" cy="0"/>
        </a:xfrm>
      </p:grpSpPr>
      <p:pic>
        <p:nvPicPr>
          <p:cNvPr id="4" name="Picture Placeholder 3" descr="Close-up of a person's feet on a set of stairs&#10;&#10;Description automatically generated">
            <a:extLst>
              <a:ext uri="{FF2B5EF4-FFF2-40B4-BE49-F238E27FC236}">
                <a16:creationId xmlns:a16="http://schemas.microsoft.com/office/drawing/2014/main" id="{82A4CEC5-51EE-A7A7-57FE-7446225936C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202" r="10202"/>
          <a:stretch>
            <a:fillRect/>
          </a:stretch>
        </p:blipFill>
        <p:spPr/>
      </p:pic>
      <p:sp>
        <p:nvSpPr>
          <p:cNvPr id="7" name="Picture Placeholder 6">
            <a:extLst>
              <a:ext uri="{FF2B5EF4-FFF2-40B4-BE49-F238E27FC236}">
                <a16:creationId xmlns:a16="http://schemas.microsoft.com/office/drawing/2014/main" id="{E5EF4632-9DAB-6480-0FE0-10D9C8918616}"/>
              </a:ext>
            </a:extLst>
          </p:cNvPr>
          <p:cNvSpPr>
            <a:spLocks noGrp="1"/>
          </p:cNvSpPr>
          <p:nvPr>
            <p:ph type="pic" sz="quarter" idx="10"/>
          </p:nvPr>
        </p:nvSpPr>
        <p:spPr/>
        <p:txBody>
          <a:bodyPr/>
          <a:lstStyle/>
          <a:p>
            <a:endParaRPr lang="en-US"/>
          </a:p>
        </p:txBody>
      </p:sp>
      <p:sp>
        <p:nvSpPr>
          <p:cNvPr id="2" name="TextBox 1">
            <a:extLst>
              <a:ext uri="{FF2B5EF4-FFF2-40B4-BE49-F238E27FC236}">
                <a16:creationId xmlns:a16="http://schemas.microsoft.com/office/drawing/2014/main" id="{94247F26-731F-ECAC-14A2-C6D9CAF9871A}"/>
              </a:ext>
            </a:extLst>
          </p:cNvPr>
          <p:cNvSpPr txBox="1"/>
          <p:nvPr/>
        </p:nvSpPr>
        <p:spPr>
          <a:xfrm>
            <a:off x="8838154" y="3929130"/>
            <a:ext cx="1808570" cy="2426305"/>
          </a:xfrm>
          <a:prstGeom prst="rect">
            <a:avLst/>
          </a:prstGeom>
          <a:noFill/>
        </p:spPr>
        <p:txBody>
          <a:bodyPr wrap="square" rtlCol="0">
            <a:spAutoFit/>
          </a:bodyPr>
          <a:lstStyle/>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603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01BAF4-47AF-B9E3-FE44-B9A28969C5B0}"/>
              </a:ext>
            </a:extLst>
          </p:cNvPr>
          <p:cNvSpPr>
            <a:spLocks noGrp="1"/>
          </p:cNvSpPr>
          <p:nvPr>
            <p:ph type="title"/>
          </p:nvPr>
        </p:nvSpPr>
        <p:spPr/>
        <p:txBody>
          <a:bodyPr/>
          <a:lstStyle/>
          <a:p>
            <a:r>
              <a:rPr lang="en-US" dirty="0"/>
              <a:t>Click Here to Add a Title</a:t>
            </a:r>
          </a:p>
        </p:txBody>
      </p:sp>
      <p:sp>
        <p:nvSpPr>
          <p:cNvPr id="10" name="Content Placeholder 9">
            <a:extLst>
              <a:ext uri="{FF2B5EF4-FFF2-40B4-BE49-F238E27FC236}">
                <a16:creationId xmlns:a16="http://schemas.microsoft.com/office/drawing/2014/main" id="{5BCBA009-E5B9-3EC7-BCF7-1D52A13565A1}"/>
              </a:ext>
            </a:extLst>
          </p:cNvPr>
          <p:cNvSpPr>
            <a:spLocks noGrp="1"/>
          </p:cNvSpPr>
          <p:nvPr>
            <p:ph idx="1"/>
          </p:nvPr>
        </p:nvSpPr>
        <p:spPr/>
        <p:txBody>
          <a:bodyPr/>
          <a:lstStyle/>
          <a:p>
            <a:r>
              <a:rPr lang="en-US" dirty="0"/>
              <a:t>Click to add introduction text </a:t>
            </a:r>
          </a:p>
        </p:txBody>
      </p:sp>
      <p:sp>
        <p:nvSpPr>
          <p:cNvPr id="11" name="Text Placeholder 10">
            <a:extLst>
              <a:ext uri="{FF2B5EF4-FFF2-40B4-BE49-F238E27FC236}">
                <a16:creationId xmlns:a16="http://schemas.microsoft.com/office/drawing/2014/main" id="{A2BEF2E6-3BB3-8770-8BC8-7D3D0F730D68}"/>
              </a:ext>
            </a:extLst>
          </p:cNvPr>
          <p:cNvSpPr>
            <a:spLocks noGrp="1"/>
          </p:cNvSpPr>
          <p:nvPr>
            <p:ph type="body" sz="quarter" idx="10"/>
          </p:nvPr>
        </p:nvSpPr>
        <p:spPr/>
        <p:txBody>
          <a:bodyPr/>
          <a:lstStyle/>
          <a:p>
            <a:r>
              <a:rPr lang="en-US" dirty="0"/>
              <a:t>Click to add text</a:t>
            </a:r>
          </a:p>
        </p:txBody>
      </p:sp>
      <p:sp>
        <p:nvSpPr>
          <p:cNvPr id="3" name="Picture Placeholder 2">
            <a:extLst>
              <a:ext uri="{FF2B5EF4-FFF2-40B4-BE49-F238E27FC236}">
                <a16:creationId xmlns:a16="http://schemas.microsoft.com/office/drawing/2014/main" id="{2FD42167-6F56-D87E-384E-420C2BE64FDF}"/>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6837638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B9D59D-C2AD-D3F9-1B31-7D80AB3F2B00}"/>
              </a:ext>
            </a:extLst>
          </p:cNvPr>
          <p:cNvSpPr>
            <a:spLocks noGrp="1"/>
          </p:cNvSpPr>
          <p:nvPr>
            <p:ph type="title"/>
          </p:nvPr>
        </p:nvSpPr>
        <p:spPr/>
        <p:txBody>
          <a:bodyPr/>
          <a:lstStyle/>
          <a:p>
            <a:r>
              <a:rPr lang="en-US" dirty="0"/>
              <a:t>Click Here to Add a Title</a:t>
            </a:r>
          </a:p>
        </p:txBody>
      </p:sp>
      <p:sp>
        <p:nvSpPr>
          <p:cNvPr id="6" name="Content Placeholder 5">
            <a:extLst>
              <a:ext uri="{FF2B5EF4-FFF2-40B4-BE49-F238E27FC236}">
                <a16:creationId xmlns:a16="http://schemas.microsoft.com/office/drawing/2014/main" id="{398CC36C-14AB-F72D-E1EC-1836E445474C}"/>
              </a:ext>
            </a:extLst>
          </p:cNvPr>
          <p:cNvSpPr>
            <a:spLocks noGrp="1"/>
          </p:cNvSpPr>
          <p:nvPr>
            <p:ph idx="1"/>
          </p:nvPr>
        </p:nvSpPr>
        <p:spPr/>
        <p:txBody>
          <a:bodyPr/>
          <a:lstStyle/>
          <a:p>
            <a:r>
              <a:rPr lang="en-US" dirty="0"/>
              <a:t>Click to add intro text</a:t>
            </a:r>
          </a:p>
        </p:txBody>
      </p:sp>
      <p:sp>
        <p:nvSpPr>
          <p:cNvPr id="7" name="Text Placeholder 6">
            <a:extLst>
              <a:ext uri="{FF2B5EF4-FFF2-40B4-BE49-F238E27FC236}">
                <a16:creationId xmlns:a16="http://schemas.microsoft.com/office/drawing/2014/main" id="{87FEF556-533D-A69E-F4A4-949A4884FD8E}"/>
              </a:ext>
            </a:extLst>
          </p:cNvPr>
          <p:cNvSpPr>
            <a:spLocks noGrp="1"/>
          </p:cNvSpPr>
          <p:nvPr>
            <p:ph type="body" sz="quarter" idx="10"/>
          </p:nvPr>
        </p:nvSpPr>
        <p:spPr/>
        <p:txBody>
          <a:bodyPr/>
          <a:lstStyle/>
          <a:p>
            <a:r>
              <a:rPr lang="en-US" dirty="0"/>
              <a:t>Click to add text</a:t>
            </a:r>
          </a:p>
          <a:p>
            <a:endParaRPr lang="en-US" dirty="0"/>
          </a:p>
        </p:txBody>
      </p:sp>
      <p:graphicFrame>
        <p:nvGraphicFramePr>
          <p:cNvPr id="2" name="Content Placeholder 4" descr="Sample table with 3 columns, 4 rows" title="Table">
            <a:extLst>
              <a:ext uri="{FF2B5EF4-FFF2-40B4-BE49-F238E27FC236}">
                <a16:creationId xmlns:a16="http://schemas.microsoft.com/office/drawing/2014/main" id="{63CCCBB0-33D5-AC6E-6B5C-DDB665854C71}"/>
              </a:ext>
            </a:extLst>
          </p:cNvPr>
          <p:cNvGraphicFramePr>
            <a:graphicFrameLocks/>
          </p:cNvGraphicFramePr>
          <p:nvPr>
            <p:extLst>
              <p:ext uri="{D42A27DB-BD31-4B8C-83A1-F6EECF244321}">
                <p14:modId xmlns:p14="http://schemas.microsoft.com/office/powerpoint/2010/main" val="2087820818"/>
              </p:ext>
            </p:extLst>
          </p:nvPr>
        </p:nvGraphicFramePr>
        <p:xfrm>
          <a:off x="6357979" y="2527535"/>
          <a:ext cx="4758258" cy="1727411"/>
        </p:xfrm>
        <a:graphic>
          <a:graphicData uri="http://schemas.openxmlformats.org/drawingml/2006/table">
            <a:tbl>
              <a:tblPr firstRow="1" bandRow="1">
                <a:tableStyleId>{7DF18680-E054-41AD-8BC1-D1AEF772440D}</a:tableStyleId>
              </a:tblPr>
              <a:tblGrid>
                <a:gridCol w="1586086">
                  <a:extLst>
                    <a:ext uri="{9D8B030D-6E8A-4147-A177-3AD203B41FA5}">
                      <a16:colId xmlns:a16="http://schemas.microsoft.com/office/drawing/2014/main" val="20000"/>
                    </a:ext>
                  </a:extLst>
                </a:gridCol>
                <a:gridCol w="1586086">
                  <a:extLst>
                    <a:ext uri="{9D8B030D-6E8A-4147-A177-3AD203B41FA5}">
                      <a16:colId xmlns:a16="http://schemas.microsoft.com/office/drawing/2014/main" val="20001"/>
                    </a:ext>
                  </a:extLst>
                </a:gridCol>
                <a:gridCol w="1586086">
                  <a:extLst>
                    <a:ext uri="{9D8B030D-6E8A-4147-A177-3AD203B41FA5}">
                      <a16:colId xmlns:a16="http://schemas.microsoft.com/office/drawing/2014/main" val="20002"/>
                    </a:ext>
                  </a:extLst>
                </a:gridCol>
              </a:tblGrid>
              <a:tr h="438252">
                <a:tc>
                  <a:txBody>
                    <a:bodyPr/>
                    <a:lstStyle/>
                    <a:p>
                      <a:pPr algn="ct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tc>
                  <a:txBody>
                    <a:bodyPr/>
                    <a:lstStyle/>
                    <a:p>
                      <a:pPr algn="ctr"/>
                      <a:r>
                        <a:rPr lang="en-US" sz="1300" dirty="0">
                          <a:latin typeface="Segoe UI Black" panose="020B0A02040204020203" pitchFamily="34" charset="0"/>
                          <a:ea typeface="Segoe UI Black" panose="020B0A02040204020203" pitchFamily="34" charset="0"/>
                        </a:rPr>
                        <a:t>Group 1</a:t>
                      </a: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tc>
                  <a:txBody>
                    <a:bodyPr/>
                    <a:lstStyle/>
                    <a:p>
                      <a:pPr algn="ctr"/>
                      <a:r>
                        <a:rPr lang="en-US" sz="1300" dirty="0">
                          <a:latin typeface="Segoe UI Black" panose="020B0A02040204020203" pitchFamily="34" charset="0"/>
                          <a:ea typeface="Segoe UI Black" panose="020B0A02040204020203" pitchFamily="34" charset="0"/>
                        </a:rPr>
                        <a:t>Group 2</a:t>
                      </a:r>
                      <a:endParaRPr lang="en-US" sz="1300" dirty="0">
                        <a:latin typeface="Segoe UI Black" panose="020B0A02040204020203" pitchFamily="34" charset="0"/>
                        <a:ea typeface="Segoe UI Black" panose="020B0A02040204020203" pitchFamily="34" charset="0"/>
                        <a:cs typeface="Arial" panose="020B0604020202020204" pitchFamily="34" charset="0"/>
                      </a:endParaRPr>
                    </a:p>
                  </a:txBody>
                  <a:tcPr marL="72115" marR="72115" marT="36058" marB="36058" anchor="ctr">
                    <a:solidFill>
                      <a:srgbClr val="31368C"/>
                    </a:solidFill>
                  </a:tcPr>
                </a:tc>
                <a:extLst>
                  <a:ext uri="{0D108BD9-81ED-4DB2-BD59-A6C34878D82A}">
                    <a16:rowId xmlns:a16="http://schemas.microsoft.com/office/drawing/2014/main" val="10000"/>
                  </a:ext>
                </a:extLst>
              </a:tr>
              <a:tr h="412655">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1</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82</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95</a:t>
                      </a:r>
                    </a:p>
                  </a:txBody>
                  <a:tcPr marL="72115" marR="72115" marT="36058" marB="36058" anchor="ctr"/>
                </a:tc>
                <a:extLst>
                  <a:ext uri="{0D108BD9-81ED-4DB2-BD59-A6C34878D82A}">
                    <a16:rowId xmlns:a16="http://schemas.microsoft.com/office/drawing/2014/main" val="10001"/>
                  </a:ext>
                </a:extLst>
              </a:tr>
              <a:tr h="438252">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2</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76</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88</a:t>
                      </a:r>
                    </a:p>
                  </a:txBody>
                  <a:tcPr marL="72115" marR="72115" marT="36058" marB="36058" anchor="ctr"/>
                </a:tc>
                <a:extLst>
                  <a:ext uri="{0D108BD9-81ED-4DB2-BD59-A6C34878D82A}">
                    <a16:rowId xmlns:a16="http://schemas.microsoft.com/office/drawing/2014/main" val="10002"/>
                  </a:ext>
                </a:extLst>
              </a:tr>
              <a:tr h="438252">
                <a:tc>
                  <a:txBody>
                    <a:bodyPr/>
                    <a:lstStyle/>
                    <a:p>
                      <a:pPr algn="ctr"/>
                      <a:r>
                        <a:rPr lang="en-US" sz="1300" dirty="0">
                          <a:solidFill>
                            <a:srgbClr val="262A69"/>
                          </a:solidFill>
                          <a:latin typeface="Segoe UI Bold" panose="020B0802040204020203" pitchFamily="34" charset="0"/>
                          <a:ea typeface="Segoe UI Black" panose="020B0A02040204020203" pitchFamily="34" charset="0"/>
                          <a:cs typeface="Segoe UI Bold" panose="020B0802040204020203" pitchFamily="34" charset="0"/>
                        </a:rPr>
                        <a:t>Class 3</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84</a:t>
                      </a:r>
                    </a:p>
                  </a:txBody>
                  <a:tcPr marL="72115" marR="72115" marT="36058" marB="36058" anchor="ctr"/>
                </a:tc>
                <a:tc>
                  <a:txBody>
                    <a:bodyPr/>
                    <a:lstStyle/>
                    <a:p>
                      <a:pPr algn="ctr"/>
                      <a:r>
                        <a:rPr lang="en-US" sz="1300" dirty="0">
                          <a:solidFill>
                            <a:srgbClr val="262A69"/>
                          </a:solidFill>
                          <a:latin typeface="Segoe UI" panose="020B0502040204020203" pitchFamily="34" charset="0"/>
                          <a:ea typeface="Segoe UI Black" panose="020B0A02040204020203" pitchFamily="34" charset="0"/>
                          <a:cs typeface="Segoe UI" panose="020B0502040204020203" pitchFamily="34" charset="0"/>
                        </a:rPr>
                        <a:t>90</a:t>
                      </a:r>
                    </a:p>
                  </a:txBody>
                  <a:tcPr marL="72115" marR="72115" marT="36058" marB="36058" anchor="ct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7983DE2-F426-9BC0-9DC0-1FFA8A77244F}"/>
              </a:ext>
            </a:extLst>
          </p:cNvPr>
          <p:cNvSpPr txBox="1"/>
          <p:nvPr/>
        </p:nvSpPr>
        <p:spPr>
          <a:xfrm>
            <a:off x="6270429" y="2052321"/>
            <a:ext cx="3900621" cy="369332"/>
          </a:xfrm>
          <a:prstGeom prst="rect">
            <a:avLst/>
          </a:prstGeom>
          <a:noFill/>
        </p:spPr>
        <p:txBody>
          <a:bodyPr wrap="square" rtlCol="0">
            <a:spAutoFit/>
          </a:bodyPr>
          <a:lstStyle/>
          <a:p>
            <a:r>
              <a:rPr lang="en-US" cap="all" spc="-120" dirty="0">
                <a:solidFill>
                  <a:srgbClr val="BADB9B"/>
                </a:solidFill>
                <a:latin typeface="Segoe UI Black" panose="020B0A02040204020203" pitchFamily="34" charset="0"/>
                <a:ea typeface="Segoe UI Black" panose="020B0A02040204020203" pitchFamily="34" charset="0"/>
              </a:rPr>
              <a:t>Click to add Chart Title</a:t>
            </a:r>
          </a:p>
        </p:txBody>
      </p:sp>
      <p:sp>
        <p:nvSpPr>
          <p:cNvPr id="4" name="TextBox 3">
            <a:extLst>
              <a:ext uri="{FF2B5EF4-FFF2-40B4-BE49-F238E27FC236}">
                <a16:creationId xmlns:a16="http://schemas.microsoft.com/office/drawing/2014/main" id="{15C9406C-5173-171F-DFD9-D2680656A147}"/>
              </a:ext>
            </a:extLst>
          </p:cNvPr>
          <p:cNvSpPr txBox="1"/>
          <p:nvPr/>
        </p:nvSpPr>
        <p:spPr>
          <a:xfrm>
            <a:off x="6322831" y="4591604"/>
            <a:ext cx="5869169" cy="307777"/>
          </a:xfrm>
          <a:prstGeom prst="rect">
            <a:avLst/>
          </a:prstGeom>
          <a:solidFill>
            <a:srgbClr val="B4D5F1"/>
          </a:solidFill>
        </p:spPr>
        <p:txBody>
          <a:bodyPr wrap="square" rtlCol="0">
            <a:spAutoFit/>
          </a:bodyPr>
          <a:lstStyle/>
          <a:p>
            <a:r>
              <a:rPr lang="en-US" sz="1400" dirty="0">
                <a:solidFill>
                  <a:srgbClr val="272A67"/>
                </a:solidFill>
                <a:latin typeface="Segoe UI" panose="020B0502040204020203" pitchFamily="34" charset="0"/>
                <a:cs typeface="Segoe UI" panose="020B0502040204020203" pitchFamily="34" charset="0"/>
              </a:rPr>
              <a:t>Click to add callout if needed</a:t>
            </a:r>
          </a:p>
        </p:txBody>
      </p:sp>
    </p:spTree>
    <p:extLst>
      <p:ext uri="{BB962C8B-B14F-4D97-AF65-F5344CB8AC3E}">
        <p14:creationId xmlns:p14="http://schemas.microsoft.com/office/powerpoint/2010/main" val="42780720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082D-E996-C20E-234D-AF99EE214F50}"/>
              </a:ext>
            </a:extLst>
          </p:cNvPr>
          <p:cNvSpPr>
            <a:spLocks noGrp="1"/>
          </p:cNvSpPr>
          <p:nvPr>
            <p:ph type="title"/>
          </p:nvPr>
        </p:nvSpPr>
        <p:spPr/>
        <p:txBody>
          <a:bodyPr/>
          <a:lstStyle/>
          <a:p>
            <a:r>
              <a:rPr lang="en-US" dirty="0"/>
              <a:t>Click Here to Add a Title</a:t>
            </a:r>
          </a:p>
        </p:txBody>
      </p:sp>
      <p:sp>
        <p:nvSpPr>
          <p:cNvPr id="3" name="Content Placeholder 2">
            <a:extLst>
              <a:ext uri="{FF2B5EF4-FFF2-40B4-BE49-F238E27FC236}">
                <a16:creationId xmlns:a16="http://schemas.microsoft.com/office/drawing/2014/main" id="{715A8154-65DF-9A04-25EB-4FE91C739AE6}"/>
              </a:ext>
            </a:extLst>
          </p:cNvPr>
          <p:cNvSpPr>
            <a:spLocks noGrp="1"/>
          </p:cNvSpPr>
          <p:nvPr>
            <p:ph idx="1"/>
          </p:nvPr>
        </p:nvSpPr>
        <p:spPr/>
        <p:txBody>
          <a:bodyPr/>
          <a:lstStyle/>
          <a:p>
            <a:r>
              <a:rPr lang="en-US" dirty="0"/>
              <a:t>Click to add intro text</a:t>
            </a:r>
          </a:p>
        </p:txBody>
      </p:sp>
      <p:sp>
        <p:nvSpPr>
          <p:cNvPr id="4" name="Text Placeholder 3">
            <a:extLst>
              <a:ext uri="{FF2B5EF4-FFF2-40B4-BE49-F238E27FC236}">
                <a16:creationId xmlns:a16="http://schemas.microsoft.com/office/drawing/2014/main" id="{2EFB7C93-DAA8-8749-7063-FFF61E84978E}"/>
              </a:ext>
            </a:extLst>
          </p:cNvPr>
          <p:cNvSpPr>
            <a:spLocks noGrp="1"/>
          </p:cNvSpPr>
          <p:nvPr>
            <p:ph type="body" sz="quarter" idx="10"/>
          </p:nvPr>
        </p:nvSpPr>
        <p:spPr/>
        <p:txBody>
          <a:bodyPr/>
          <a:lstStyle/>
          <a:p>
            <a:r>
              <a:rPr lang="en-US" dirty="0"/>
              <a:t>Click to add text</a:t>
            </a:r>
          </a:p>
        </p:txBody>
      </p:sp>
      <p:sp>
        <p:nvSpPr>
          <p:cNvPr id="9" name="Text Placeholder 8">
            <a:extLst>
              <a:ext uri="{FF2B5EF4-FFF2-40B4-BE49-F238E27FC236}">
                <a16:creationId xmlns:a16="http://schemas.microsoft.com/office/drawing/2014/main" id="{2EFDE34F-1948-C98F-EA1F-F8569369C543}"/>
              </a:ext>
            </a:extLst>
          </p:cNvPr>
          <p:cNvSpPr>
            <a:spLocks noGrp="1"/>
          </p:cNvSpPr>
          <p:nvPr>
            <p:ph type="body" sz="quarter" idx="11"/>
          </p:nvPr>
        </p:nvSpPr>
        <p:spPr/>
        <p:txBody>
          <a:bodyPr/>
          <a:lstStyle/>
          <a:p>
            <a:r>
              <a:rPr lang="en-US" dirty="0"/>
              <a:t>Click to add sidebar/callout text</a:t>
            </a:r>
          </a:p>
        </p:txBody>
      </p:sp>
    </p:spTree>
    <p:extLst>
      <p:ext uri="{BB962C8B-B14F-4D97-AF65-F5344CB8AC3E}">
        <p14:creationId xmlns:p14="http://schemas.microsoft.com/office/powerpoint/2010/main" val="8092695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Title for Divider </a:t>
            </a:r>
            <a:br>
              <a:rPr lang="en-US" dirty="0"/>
            </a:br>
            <a:r>
              <a:rPr lang="en-US" dirty="0"/>
              <a:t>Slide to go here</a:t>
            </a:r>
          </a:p>
        </p:txBody>
      </p:sp>
    </p:spTree>
    <p:extLst>
      <p:ext uri="{BB962C8B-B14F-4D97-AF65-F5344CB8AC3E}">
        <p14:creationId xmlns:p14="http://schemas.microsoft.com/office/powerpoint/2010/main" val="33391466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Title for Divider </a:t>
            </a:r>
            <a:br>
              <a:rPr lang="en-US" dirty="0"/>
            </a:br>
            <a:r>
              <a:rPr lang="en-US" dirty="0"/>
              <a:t>Slide to go here</a:t>
            </a:r>
          </a:p>
        </p:txBody>
      </p:sp>
    </p:spTree>
    <p:extLst>
      <p:ext uri="{BB962C8B-B14F-4D97-AF65-F5344CB8AC3E}">
        <p14:creationId xmlns:p14="http://schemas.microsoft.com/office/powerpoint/2010/main" val="5425857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188EE48-ABB1-0D35-3521-C66CBC318E5C}"/>
              </a:ext>
            </a:extLst>
          </p:cNvPr>
          <p:cNvSpPr>
            <a:spLocks noGrp="1"/>
          </p:cNvSpPr>
          <p:nvPr>
            <p:ph type="pic" sz="quarter" idx="11"/>
          </p:nvPr>
        </p:nvSpPr>
        <p:spPr/>
        <p:txBody>
          <a:bodyPr/>
          <a:lstStyle/>
          <a:p>
            <a:endParaRPr lang="en-US" dirty="0"/>
          </a:p>
        </p:txBody>
      </p:sp>
      <p:sp>
        <p:nvSpPr>
          <p:cNvPr id="7" name="Picture Placeholder 6">
            <a:extLst>
              <a:ext uri="{FF2B5EF4-FFF2-40B4-BE49-F238E27FC236}">
                <a16:creationId xmlns:a16="http://schemas.microsoft.com/office/drawing/2014/main" id="{8E4E9ACA-6CD9-45BA-C19F-5795FF6061BB}"/>
              </a:ext>
            </a:extLst>
          </p:cNvPr>
          <p:cNvSpPr>
            <a:spLocks noGrp="1"/>
          </p:cNvSpPr>
          <p:nvPr>
            <p:ph type="pic" sz="quarter" idx="10"/>
          </p:nvPr>
        </p:nvSpPr>
        <p:spPr/>
        <p:txBody>
          <a:bodyPr/>
          <a:lstStyle/>
          <a:p>
            <a:endParaRPr lang="en-US"/>
          </a:p>
        </p:txBody>
      </p:sp>
      <p:sp>
        <p:nvSpPr>
          <p:cNvPr id="2" name="TextBox 1">
            <a:extLst>
              <a:ext uri="{FF2B5EF4-FFF2-40B4-BE49-F238E27FC236}">
                <a16:creationId xmlns:a16="http://schemas.microsoft.com/office/drawing/2014/main" id="{FC9E5F76-082E-B8F4-1E68-E7E6F4A19C46}"/>
              </a:ext>
            </a:extLst>
          </p:cNvPr>
          <p:cNvSpPr txBox="1"/>
          <p:nvPr/>
        </p:nvSpPr>
        <p:spPr>
          <a:xfrm>
            <a:off x="8838154" y="3929130"/>
            <a:ext cx="1808570" cy="2426305"/>
          </a:xfrm>
          <a:prstGeom prst="rect">
            <a:avLst/>
          </a:prstGeom>
          <a:noFill/>
        </p:spPr>
        <p:txBody>
          <a:bodyPr wrap="square" rtlCol="0">
            <a:spAutoFit/>
          </a:bodyPr>
          <a:lstStyle/>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971066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FF36D-A7A4-8589-25E1-2440A3B6403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5CE9A3-A4DA-BA43-9EE2-2F7AACAD8A11}"/>
              </a:ext>
            </a:extLst>
          </p:cNvPr>
          <p:cNvSpPr>
            <a:spLocks noGrp="1"/>
          </p:cNvSpPr>
          <p:nvPr>
            <p:ph type="pic" sz="quarter" idx="10"/>
          </p:nvPr>
        </p:nvSpPr>
        <p:spPr/>
        <p:txBody>
          <a:bodyPr/>
          <a:lstStyle/>
          <a:p>
            <a:endParaRPr lang="en-US"/>
          </a:p>
        </p:txBody>
      </p:sp>
      <p:pic>
        <p:nvPicPr>
          <p:cNvPr id="5" name="Picture Placeholder 4" descr="A mouse wearing a helmet riding a scooter&#10;&#10;Description automatically generated">
            <a:extLst>
              <a:ext uri="{FF2B5EF4-FFF2-40B4-BE49-F238E27FC236}">
                <a16:creationId xmlns:a16="http://schemas.microsoft.com/office/drawing/2014/main" id="{1811998F-2077-B937-4C86-9CC75DA1A66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 r="21"/>
          <a:stretch>
            <a:fillRect/>
          </a:stretch>
        </p:blipFill>
        <p:spPr>
          <a:xfrm>
            <a:off x="0" y="700088"/>
            <a:ext cx="7753350" cy="5446712"/>
          </a:xfrm>
        </p:spPr>
      </p:pic>
      <p:sp>
        <p:nvSpPr>
          <p:cNvPr id="11" name="Title 10">
            <a:extLst>
              <a:ext uri="{FF2B5EF4-FFF2-40B4-BE49-F238E27FC236}">
                <a16:creationId xmlns:a16="http://schemas.microsoft.com/office/drawing/2014/main" id="{499CE3DB-4657-058D-EF80-B268B736E472}"/>
              </a:ext>
            </a:extLst>
          </p:cNvPr>
          <p:cNvSpPr>
            <a:spLocks noGrp="1"/>
          </p:cNvSpPr>
          <p:nvPr>
            <p:ph type="title"/>
          </p:nvPr>
        </p:nvSpPr>
        <p:spPr>
          <a:xfrm>
            <a:off x="8155139" y="978758"/>
            <a:ext cx="3482947" cy="1704372"/>
          </a:xfrm>
        </p:spPr>
        <p:txBody>
          <a:bodyPr/>
          <a:lstStyle/>
          <a:p>
            <a:r>
              <a:rPr lang="en-US" sz="4500" dirty="0"/>
              <a:t>Mobility Week 2024</a:t>
            </a:r>
          </a:p>
        </p:txBody>
      </p:sp>
      <p:sp>
        <p:nvSpPr>
          <p:cNvPr id="10" name="TextBox 9">
            <a:extLst>
              <a:ext uri="{FF2B5EF4-FFF2-40B4-BE49-F238E27FC236}">
                <a16:creationId xmlns:a16="http://schemas.microsoft.com/office/drawing/2014/main" id="{60D9A3B6-2B9E-3285-A2A1-80CA7C819CA6}"/>
              </a:ext>
            </a:extLst>
          </p:cNvPr>
          <p:cNvSpPr txBox="1"/>
          <p:nvPr/>
        </p:nvSpPr>
        <p:spPr>
          <a:xfrm>
            <a:off x="8992327" y="2874567"/>
            <a:ext cx="1808570" cy="2426305"/>
          </a:xfrm>
          <a:prstGeom prst="rect">
            <a:avLst/>
          </a:prstGeom>
          <a:noFill/>
        </p:spPr>
        <p:txBody>
          <a:bodyPr wrap="square" rtlCol="0">
            <a:spAutoFit/>
          </a:bodyPr>
          <a:lstStyle/>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lnSpc>
                <a:spcPct val="90000"/>
              </a:lnSpc>
              <a:spcBef>
                <a:spcPts val="800"/>
              </a:spcBef>
              <a:spcAft>
                <a:spcPts val="1500"/>
              </a:spcAft>
              <a:buClr>
                <a:schemeClr val="accent6">
                  <a:lumMod val="75000"/>
                </a:schemeClr>
              </a:buClr>
            </a:pPr>
            <a: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Presented by</a:t>
            </a:r>
            <a:br>
              <a:rPr lang="en-US" sz="1000" b="1"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br>
            <a:r>
              <a:rPr lang="en-US" sz="10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First &amp; Last Name</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Company </a:t>
            </a:r>
            <a:br>
              <a:rPr lang="en-US" sz="1000" dirty="0">
                <a:solidFill>
                  <a:schemeClr val="bg1"/>
                </a:solidFill>
                <a:latin typeface="Segoe UI" panose="020B0502040204020203" pitchFamily="34" charset="0"/>
                <a:cs typeface="Segoe UI" panose="020B0502040204020203" pitchFamily="34" charset="0"/>
              </a:rPr>
            </a:br>
            <a:r>
              <a:rPr lang="en-US" sz="1000" i="1" dirty="0">
                <a:solidFill>
                  <a:schemeClr val="bg1"/>
                </a:solidFill>
                <a:latin typeface="Segoe UI" panose="020B0502040204020203" pitchFamily="34" charset="0"/>
                <a:cs typeface="Segoe UI" panose="020B0502040204020203" pitchFamily="34" charset="0"/>
              </a:rPr>
              <a:t>Title</a:t>
            </a:r>
            <a:br>
              <a:rPr lang="en-US" sz="1000" i="1"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rPr>
              <a:t>000-000-0000</a:t>
            </a:r>
            <a:br>
              <a:rPr lang="en-US" sz="1000" dirty="0">
                <a:solidFill>
                  <a:schemeClr val="bg1"/>
                </a:solidFill>
                <a:latin typeface="Segoe UI" panose="020B0502040204020203" pitchFamily="34" charset="0"/>
                <a:cs typeface="Segoe UI" panose="020B0502040204020203" pitchFamily="34" charset="0"/>
              </a:rPr>
            </a:br>
            <a:r>
              <a:rPr lang="en-US" sz="10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email@email.com</a:t>
            </a:r>
            <a:endParaRPr lang="en-US" sz="10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75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AE52-6095-7614-20D6-CB7E2103657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74F9F15-802F-DD3D-0C26-63125E69BD19}"/>
              </a:ext>
            </a:extLst>
          </p:cNvPr>
          <p:cNvSpPr>
            <a:spLocks noGrp="1"/>
          </p:cNvSpPr>
          <p:nvPr>
            <p:ph type="title"/>
          </p:nvPr>
        </p:nvSpPr>
        <p:spPr/>
        <p:txBody>
          <a:bodyPr/>
          <a:lstStyle/>
          <a:p>
            <a:r>
              <a:rPr lang="en-US" dirty="0"/>
              <a:t>What Moves you?</a:t>
            </a:r>
          </a:p>
        </p:txBody>
      </p:sp>
      <p:sp>
        <p:nvSpPr>
          <p:cNvPr id="10" name="Content Placeholder 9">
            <a:extLst>
              <a:ext uri="{FF2B5EF4-FFF2-40B4-BE49-F238E27FC236}">
                <a16:creationId xmlns:a16="http://schemas.microsoft.com/office/drawing/2014/main" id="{689069EC-A26F-23E9-CACB-29C0CADC3BBB}"/>
              </a:ext>
            </a:extLst>
          </p:cNvPr>
          <p:cNvSpPr>
            <a:spLocks noGrp="1"/>
          </p:cNvSpPr>
          <p:nvPr>
            <p:ph idx="1"/>
          </p:nvPr>
        </p:nvSpPr>
        <p:spPr/>
        <p:txBody>
          <a:bodyPr>
            <a:normAutofit fontScale="92500" lnSpcReduction="10000"/>
          </a:bodyPr>
          <a:lstStyle/>
          <a:p>
            <a:r>
              <a:rPr lang="en-US" dirty="0"/>
              <a:t>The state of Florida is celebrating its ninth annual statewide Mobility Week from October 25 through November 2, 2024.</a:t>
            </a:r>
          </a:p>
        </p:txBody>
      </p:sp>
      <p:sp>
        <p:nvSpPr>
          <p:cNvPr id="11" name="Text Placeholder 10">
            <a:extLst>
              <a:ext uri="{FF2B5EF4-FFF2-40B4-BE49-F238E27FC236}">
                <a16:creationId xmlns:a16="http://schemas.microsoft.com/office/drawing/2014/main" id="{A818534E-74F0-F3D7-657F-80CA7655EC82}"/>
              </a:ext>
            </a:extLst>
          </p:cNvPr>
          <p:cNvSpPr>
            <a:spLocks noGrp="1"/>
          </p:cNvSpPr>
          <p:nvPr>
            <p:ph type="body" sz="quarter" idx="10"/>
          </p:nvPr>
        </p:nvSpPr>
        <p:spPr/>
        <p:txBody>
          <a:bodyPr/>
          <a:lstStyle/>
          <a:p>
            <a:r>
              <a:rPr lang="en-US" dirty="0"/>
              <a:t>Mobility Week is a cooperative effort by the Florida Department of Transportation and its partner agencies to promote awareness of safe, multimodal transportation choices. During Mobility Week, counties, cities, and transportation agencies host events and offer special promotions to encourage Floridians to try new transportation options. It is an ideal time for agencies to highlight transportation achievements, roll out new initiatives, or implement new policies. </a:t>
            </a:r>
          </a:p>
        </p:txBody>
      </p:sp>
      <p:pic>
        <p:nvPicPr>
          <p:cNvPr id="4" name="Picture Placeholder 3" descr="A person and child riding a bike&#10;&#10;Description automatically generated">
            <a:extLst>
              <a:ext uri="{FF2B5EF4-FFF2-40B4-BE49-F238E27FC236}">
                <a16:creationId xmlns:a16="http://schemas.microsoft.com/office/drawing/2014/main" id="{EF6AE1B0-3742-4540-3FD1-5BE89F3F267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3082" b="13082"/>
          <a:stretch>
            <a:fillRect/>
          </a:stretch>
        </p:blipFill>
        <p:spPr/>
      </p:pic>
    </p:spTree>
    <p:extLst>
      <p:ext uri="{BB962C8B-B14F-4D97-AF65-F5344CB8AC3E}">
        <p14:creationId xmlns:p14="http://schemas.microsoft.com/office/powerpoint/2010/main" val="2684344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0e2b384-eac6-4c25-811b-7f06b8b0391d">
      <Terms xmlns="http://schemas.microsoft.com/office/infopath/2007/PartnerControls"/>
    </lcf76f155ced4ddcb4097134ff3c332f>
    <TaxCatchAll xmlns="39bd364e-64c1-4fe5-9e52-60eaf9b0c8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A0A04F557B634BBA374FB63294D610" ma:contentTypeVersion="18" ma:contentTypeDescription="Create a new document." ma:contentTypeScope="" ma:versionID="01a485ae374f28004f0d1ef163d46c5f">
  <xsd:schema xmlns:xsd="http://www.w3.org/2001/XMLSchema" xmlns:xs="http://www.w3.org/2001/XMLSchema" xmlns:p="http://schemas.microsoft.com/office/2006/metadata/properties" xmlns:ns2="20e2b384-eac6-4c25-811b-7f06b8b0391d" xmlns:ns3="39bd364e-64c1-4fe5-9e52-60eaf9b0c8a7" targetNamespace="http://schemas.microsoft.com/office/2006/metadata/properties" ma:root="true" ma:fieldsID="80e779bbae12d61dfe71f8ad4730bcf3" ns2:_="" ns3:_="">
    <xsd:import namespace="20e2b384-eac6-4c25-811b-7f06b8b0391d"/>
    <xsd:import namespace="39bd364e-64c1-4fe5-9e52-60eaf9b0c8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2b384-eac6-4c25-811b-7f06b8b03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470b4a-c687-4324-b2be-fcad9c205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bd364e-64c1-4fe5-9e52-60eaf9b0c8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4bc553-3bb0-4c93-b703-93c5fce0b6d2}" ma:internalName="TaxCatchAll" ma:showField="CatchAllData" ma:web="39bd364e-64c1-4fe5-9e52-60eaf9b0c8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2B33E-8E8F-49A0-AE94-2C327C3204D1}">
  <ds:schemaRefs>
    <ds:schemaRef ds:uri="http://schemas.microsoft.com/office/2006/metadata/properties"/>
    <ds:schemaRef ds:uri="http://schemas.microsoft.com/office/infopath/2007/PartnerControls"/>
    <ds:schemaRef ds:uri="20e2b384-eac6-4c25-811b-7f06b8b0391d"/>
    <ds:schemaRef ds:uri="39bd364e-64c1-4fe5-9e52-60eaf9b0c8a7"/>
  </ds:schemaRefs>
</ds:datastoreItem>
</file>

<file path=customXml/itemProps2.xml><?xml version="1.0" encoding="utf-8"?>
<ds:datastoreItem xmlns:ds="http://schemas.openxmlformats.org/officeDocument/2006/customXml" ds:itemID="{1D0BF9C9-6452-4070-B447-13F58E8C1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2b384-eac6-4c25-811b-7f06b8b0391d"/>
    <ds:schemaRef ds:uri="39bd364e-64c1-4fe5-9e52-60eaf9b0c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87145-832E-4481-8455-B68B90C817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820</TotalTime>
  <Words>635</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Segoe UI</vt:lpstr>
      <vt:lpstr>Segoe UI Black</vt:lpstr>
      <vt:lpstr>Segoe UI Bold</vt:lpstr>
      <vt:lpstr>Wingdings</vt:lpstr>
      <vt:lpstr>Office Theme</vt:lpstr>
      <vt:lpstr>Click to add title</vt:lpstr>
      <vt:lpstr>Click Here to Add a Title</vt:lpstr>
      <vt:lpstr>Click Here to Add a Title</vt:lpstr>
      <vt:lpstr>Click Here to Add a Title</vt:lpstr>
      <vt:lpstr>Title for Divider  Slide to go here</vt:lpstr>
      <vt:lpstr>Title for Divider  Slide to go here</vt:lpstr>
      <vt:lpstr>PowerPoint Presentation</vt:lpstr>
      <vt:lpstr>Mobility Week 2024</vt:lpstr>
      <vt:lpstr>What Moves you?</vt:lpstr>
      <vt:lpstr>Become a Mobility Week Partner</vt:lpstr>
      <vt:lpstr>Floridians Supporting Mobility</vt:lpstr>
      <vt:lpstr>Title for Divider  Slide to go here</vt:lpstr>
      <vt:lpstr>Title for Divider  Slide to go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Hanus, Linda</dc:creator>
  <cp:lastModifiedBy>Stephen</cp:lastModifiedBy>
  <cp:revision>22</cp:revision>
  <dcterms:created xsi:type="dcterms:W3CDTF">2017-06-26T18:53:34Z</dcterms:created>
  <dcterms:modified xsi:type="dcterms:W3CDTF">2024-03-11T12:35:49Z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0x0101006FA0A04F557B634BBA374FB63294D610</vt:lpwstr>
  </property>
  <property fmtid="{D5CDD505-2E9C-101B-9397-08002B2CF9AE}" pid="3" name="MediaServiceImageTags">
    <vt:lpwstr/>
  </property>
</Properties>
</file>