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1" r:id="rId4"/>
    <p:sldId id="264" r:id="rId5"/>
    <p:sldId id="260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68C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B8E91-D2EE-410F-9EB9-6D5C6024AD8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C0C5E-957F-4CD4-A6E0-4502BF2C2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344" y="1709738"/>
            <a:ext cx="4966105" cy="2651291"/>
          </a:xfrm>
        </p:spPr>
        <p:txBody>
          <a:bodyPr anchor="ctr"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347" y="620668"/>
            <a:ext cx="1832397" cy="452709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195094" y="324644"/>
            <a:ext cx="1526736" cy="9144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Logo of City or County</a:t>
            </a:r>
          </a:p>
        </p:txBody>
      </p:sp>
    </p:spTree>
    <p:extLst>
      <p:ext uri="{BB962C8B-B14F-4D97-AF65-F5344CB8AC3E}">
        <p14:creationId xmlns:p14="http://schemas.microsoft.com/office/powerpoint/2010/main" val="26174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155"/>
            <a:ext cx="2344627" cy="5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999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999964"/>
            <a:ext cx="12192000" cy="858036"/>
          </a:xfrm>
          <a:prstGeom prst="rect">
            <a:avLst/>
          </a:prstGeom>
          <a:solidFill>
            <a:srgbClr val="31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9864" y="1284051"/>
            <a:ext cx="6157608" cy="3910519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Divider Slide Title 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870" y="620668"/>
            <a:ext cx="1832397" cy="452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>
          <a:xfrm>
            <a:off x="8180961" y="6329235"/>
            <a:ext cx="3408887" cy="2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155"/>
            <a:ext cx="2344627" cy="57926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4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4600" y="1870917"/>
            <a:ext cx="4883961" cy="4257509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72" y="551155"/>
            <a:ext cx="2344627" cy="5792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65332" cy="1030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8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361872"/>
            <a:ext cx="3932237" cy="619328"/>
          </a:xfrm>
        </p:spPr>
        <p:txBody>
          <a:bodyPr anchor="t" anchorCtr="0"/>
          <a:lstStyle>
            <a:lvl1pPr>
              <a:defRPr sz="3200" b="1">
                <a:solidFill>
                  <a:srgbClr val="31368C"/>
                </a:solidFill>
              </a:defRPr>
            </a:lvl1pPr>
          </a:lstStyle>
          <a:p>
            <a:r>
              <a:rPr lang="en-US" dirty="0"/>
              <a:t>Schedule of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441642"/>
            <a:ext cx="3932237" cy="342734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Mobility Week is a celebration </a:t>
            </a:r>
            <a:br>
              <a:rPr lang="en-US" dirty="0"/>
            </a:br>
            <a:r>
              <a:rPr lang="en-US" dirty="0"/>
              <a:t>of events promoting safe multimodal transportation options.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53519" y="0"/>
            <a:ext cx="7114162" cy="6254885"/>
          </a:xfrm>
          <a:prstGeom prst="rect">
            <a:avLst/>
          </a:prstGeom>
          <a:solidFill>
            <a:srgbClr val="313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039" y="581046"/>
            <a:ext cx="2631308" cy="6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6046"/>
            <a:ext cx="12192000" cy="591954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98916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4" r:id="rId4"/>
    <p:sldLayoutId id="2147483658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136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1344" y="1709738"/>
            <a:ext cx="4966105" cy="2651291"/>
          </a:xfrm>
        </p:spPr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6381345" y="4491279"/>
            <a:ext cx="5447489" cy="16307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&amp; Last Name</a:t>
            </a:r>
          </a:p>
          <a:p>
            <a:pPr>
              <a:spcAft>
                <a:spcPts val="800"/>
              </a:spcAft>
            </a:pP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000-000-0000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email@email.com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1500"/>
              </a:spcAft>
              <a:buClr>
                <a:schemeClr val="accent6">
                  <a:lumMod val="75000"/>
                </a:schemeClr>
              </a:buClr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&amp; Last Name</a:t>
            </a:r>
          </a:p>
          <a:p>
            <a:pPr>
              <a:spcAft>
                <a:spcPts val="800"/>
              </a:spcAft>
            </a:pP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000-000-0000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email@email.com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568102"/>
            <a:ext cx="3932237" cy="3300886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Mobility Week is a celebration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events promoting safe multimodal transportation options.</a:t>
            </a:r>
            <a:endParaRPr lang="en-US" sz="1800" b="1" dirty="0">
              <a:solidFill>
                <a:srgbClr val="8DC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007" y="906091"/>
            <a:ext cx="3547354" cy="4201150"/>
          </a:xfrm>
          <a:prstGeom prst="rect">
            <a:avLst/>
          </a:prstGeom>
          <a:noFill/>
        </p:spPr>
        <p:txBody>
          <a:bodyPr wrap="square" numCol="1" spcCol="640080" rtlCol="0">
            <a:sp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400" b="1" cap="all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event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5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320612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for Divider </a:t>
            </a:r>
            <a:br>
              <a:rPr lang="en-US" dirty="0"/>
            </a:br>
            <a:r>
              <a:rPr lang="en-US" dirty="0"/>
              <a:t>Slide to go here</a:t>
            </a:r>
          </a:p>
        </p:txBody>
      </p:sp>
    </p:spTree>
    <p:extLst>
      <p:ext uri="{BB962C8B-B14F-4D97-AF65-F5344CB8AC3E}">
        <p14:creationId xmlns:p14="http://schemas.microsoft.com/office/powerpoint/2010/main" val="33391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19628"/>
            <a:ext cx="6496455" cy="435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2592"/>
              </p:ext>
            </p:extLst>
          </p:nvPr>
        </p:nvGraphicFramePr>
        <p:xfrm>
          <a:off x="7524987" y="1874263"/>
          <a:ext cx="3900621" cy="17541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39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Group 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Group 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>
                    <a:solidFill>
                      <a:srgbClr val="313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76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Class 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84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50849"/>
              </p:ext>
            </p:extLst>
          </p:nvPr>
        </p:nvGraphicFramePr>
        <p:xfrm>
          <a:off x="7524987" y="4139635"/>
          <a:ext cx="3900621" cy="17556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3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72115" marR="72115" marT="36058" marB="360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2115" marR="72115" marT="36058" marB="360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37437" y="1450297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368C"/>
                </a:solidFill>
              </a:rPr>
              <a:t>Chart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7436" y="3751828"/>
            <a:ext cx="390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368C"/>
                </a:solidFill>
              </a:rPr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13395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19628"/>
            <a:ext cx="6496455" cy="435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11314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0AEE10-61F3-457E-9EF4-90C38BABB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 your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838200" y="1819275"/>
            <a:ext cx="5657850" cy="435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This is a subhead</a:t>
            </a:r>
          </a:p>
          <a:p>
            <a:r>
              <a:rPr lang="en-US" sz="2400" dirty="0">
                <a:latin typeface="+mj-lt"/>
              </a:rPr>
              <a:t>This is your first bullet</a:t>
            </a:r>
          </a:p>
          <a:p>
            <a:r>
              <a:rPr lang="en-US" sz="2400" dirty="0">
                <a:latin typeface="+mj-lt"/>
              </a:rPr>
              <a:t>This is your second bullet</a:t>
            </a:r>
          </a:p>
        </p:txBody>
      </p:sp>
    </p:spTree>
    <p:extLst>
      <p:ext uri="{BB962C8B-B14F-4D97-AF65-F5344CB8AC3E}">
        <p14:creationId xmlns:p14="http://schemas.microsoft.com/office/powerpoint/2010/main" val="218173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9864" y="1284052"/>
            <a:ext cx="6157608" cy="3210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600" dirty="0"/>
              <a:t>Thank you!</a:t>
            </a:r>
            <a:br>
              <a:rPr lang="en-US" dirty="0"/>
            </a:br>
            <a:r>
              <a:rPr lang="en-US" sz="2800" b="1" dirty="0"/>
              <a:t>www.mobilityweekfl.com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10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183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Title of Your Presentation</vt:lpstr>
      <vt:lpstr>PowerPoint Presentation</vt:lpstr>
      <vt:lpstr>Add in Your Title Here</vt:lpstr>
      <vt:lpstr>Title for Divider  Slide to go here</vt:lpstr>
      <vt:lpstr>Add in your title here</vt:lpstr>
      <vt:lpstr>Add in your title here</vt:lpstr>
      <vt:lpstr>Add in your title here</vt:lpstr>
      <vt:lpstr>Thank you! www.mobilityweekfl.com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Hanus, Linda</dc:creator>
  <cp:lastModifiedBy>Reynolds, Courtney</cp:lastModifiedBy>
  <cp:revision>20</cp:revision>
  <dcterms:created xsi:type="dcterms:W3CDTF">2017-06-26T18:53:34Z</dcterms:created>
  <dcterms:modified xsi:type="dcterms:W3CDTF">2020-03-13T15:17:39Z</dcterms:modified>
</cp:coreProperties>
</file>