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comments/modernComment_109_3C64EB1.xml" ContentType="application/vnd.ms-powerpoint.comments+xml"/>
  <Override PartName="/ppt/comments/modernComment_10C_3B6EA401.xml" ContentType="application/vnd.ms-powerpoint.comment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265" r:id="rId5"/>
    <p:sldId id="269" r:id="rId6"/>
    <p:sldId id="270" r:id="rId7"/>
    <p:sldId id="271" r:id="rId8"/>
    <p:sldId id="264" r:id="rId9"/>
    <p:sldId id="272" r:id="rId10"/>
    <p:sldId id="26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994FF25-6CF5-9608-2E55-C3CDBCEAEA5B}" name="Poorna" initials="PB" userId="Poorna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2A69"/>
    <a:srgbClr val="31368C"/>
    <a:srgbClr val="252B69"/>
    <a:srgbClr val="FFFEFF"/>
    <a:srgbClr val="8DC6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54893F-6A2E-4F37-ADC7-806DBC078D31}" v="21" dt="2022-05-05T20:30:03.729"/>
  </p1510:revLst>
</p1510:revInfo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9" autoAdjust="0"/>
    <p:restoredTop sz="94660"/>
  </p:normalViewPr>
  <p:slideViewPr>
    <p:cSldViewPr snapToGrid="0">
      <p:cViewPr varScale="1">
        <p:scale>
          <a:sx n="135" d="100"/>
          <a:sy n="135" d="100"/>
        </p:scale>
        <p:origin x="370" y="79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phen Vazquez" userId="2ca0673d-5fe3-482e-b8ce-a4aec2280e27" providerId="ADAL" clId="{603B18A3-D198-4C5F-BEF5-38210C257CC5}"/>
    <pc:docChg chg="modSld">
      <pc:chgData name="Stephen Vazquez" userId="2ca0673d-5fe3-482e-b8ce-a4aec2280e27" providerId="ADAL" clId="{603B18A3-D198-4C5F-BEF5-38210C257CC5}" dt="2022-05-04T14:46:58.517" v="3" actId="20577"/>
      <pc:docMkLst>
        <pc:docMk/>
      </pc:docMkLst>
      <pc:sldChg chg="modSp mod">
        <pc:chgData name="Stephen Vazquez" userId="2ca0673d-5fe3-482e-b8ce-a4aec2280e27" providerId="ADAL" clId="{603B18A3-D198-4C5F-BEF5-38210C257CC5}" dt="2022-05-04T14:46:58.517" v="3" actId="20577"/>
        <pc:sldMkLst>
          <pc:docMk/>
          <pc:sldMk cId="997106689" sldId="268"/>
        </pc:sldMkLst>
        <pc:spChg chg="mod">
          <ac:chgData name="Stephen Vazquez" userId="2ca0673d-5fe3-482e-b8ce-a4aec2280e27" providerId="ADAL" clId="{603B18A3-D198-4C5F-BEF5-38210C257CC5}" dt="2022-05-04T14:46:58.517" v="3" actId="20577"/>
          <ac:spMkLst>
            <pc:docMk/>
            <pc:sldMk cId="997106689" sldId="268"/>
            <ac:spMk id="2" creationId="{00000000-0000-0000-0000-000000000000}"/>
          </ac:spMkLst>
        </pc:spChg>
      </pc:sldChg>
    </pc:docChg>
  </pc:docChgLst>
  <pc:docChgLst>
    <pc:chgData name="Stephen Vazquez" userId="2ca0673d-5fe3-482e-b8ce-a4aec2280e27" providerId="ADAL" clId="{07B65B2A-82B7-473B-A4BF-BFAFDFC4FE5F}"/>
    <pc:docChg chg="undo redo custSel addSld delSld modSld sldOrd modMainMaster">
      <pc:chgData name="Stephen Vazquez" userId="2ca0673d-5fe3-482e-b8ce-a4aec2280e27" providerId="ADAL" clId="{07B65B2A-82B7-473B-A4BF-BFAFDFC4FE5F}" dt="2022-05-05T18:20:00.321" v="904" actId="207"/>
      <pc:docMkLst>
        <pc:docMk/>
      </pc:docMkLst>
      <pc:sldChg chg="del ord">
        <pc:chgData name="Stephen Vazquez" userId="2ca0673d-5fe3-482e-b8ce-a4aec2280e27" providerId="ADAL" clId="{07B65B2A-82B7-473B-A4BF-BFAFDFC4FE5F}" dt="2022-05-05T14:55:43.721" v="451" actId="47"/>
        <pc:sldMkLst>
          <pc:docMk/>
          <pc:sldMk cId="1093054644" sldId="257"/>
        </pc:sldMkLst>
      </pc:sldChg>
      <pc:sldChg chg="del">
        <pc:chgData name="Stephen Vazquez" userId="2ca0673d-5fe3-482e-b8ce-a4aec2280e27" providerId="ADAL" clId="{07B65B2A-82B7-473B-A4BF-BFAFDFC4FE5F}" dt="2022-05-05T14:25:25.460" v="390" actId="47"/>
        <pc:sldMkLst>
          <pc:docMk/>
          <pc:sldMk cId="3133959413" sldId="260"/>
        </pc:sldMkLst>
      </pc:sldChg>
      <pc:sldChg chg="addSp delSp modSp del mod setBg chgLayout">
        <pc:chgData name="Stephen Vazquez" userId="2ca0673d-5fe3-482e-b8ce-a4aec2280e27" providerId="ADAL" clId="{07B65B2A-82B7-473B-A4BF-BFAFDFC4FE5F}" dt="2022-05-05T14:14:06.971" v="267" actId="2696"/>
        <pc:sldMkLst>
          <pc:docMk/>
          <pc:sldMk cId="3206127362" sldId="261"/>
        </pc:sldMkLst>
        <pc:spChg chg="mod ord">
          <ac:chgData name="Stephen Vazquez" userId="2ca0673d-5fe3-482e-b8ce-a4aec2280e27" providerId="ADAL" clId="{07B65B2A-82B7-473B-A4BF-BFAFDFC4FE5F}" dt="2022-05-05T14:13:48.937" v="264" actId="700"/>
          <ac:spMkLst>
            <pc:docMk/>
            <pc:sldMk cId="3206127362" sldId="261"/>
            <ac:spMk id="2" creationId="{00000000-0000-0000-0000-000000000000}"/>
          </ac:spMkLst>
        </pc:spChg>
        <pc:spChg chg="del mod ord">
          <ac:chgData name="Stephen Vazquez" userId="2ca0673d-5fe3-482e-b8ce-a4aec2280e27" providerId="ADAL" clId="{07B65B2A-82B7-473B-A4BF-BFAFDFC4FE5F}" dt="2022-05-05T14:10:56.022" v="208" actId="478"/>
          <ac:spMkLst>
            <pc:docMk/>
            <pc:sldMk cId="3206127362" sldId="261"/>
            <ac:spMk id="3" creationId="{00000000-0000-0000-0000-000000000000}"/>
          </ac:spMkLst>
        </pc:spChg>
        <pc:spChg chg="add del mod">
          <ac:chgData name="Stephen Vazquez" userId="2ca0673d-5fe3-482e-b8ce-a4aec2280e27" providerId="ADAL" clId="{07B65B2A-82B7-473B-A4BF-BFAFDFC4FE5F}" dt="2022-05-05T14:14:02.549" v="266" actId="21"/>
          <ac:spMkLst>
            <pc:docMk/>
            <pc:sldMk cId="3206127362" sldId="261"/>
            <ac:spMk id="5" creationId="{8FAA3B09-D157-8CA6-4E06-9E8C547289B2}"/>
          </ac:spMkLst>
        </pc:spChg>
        <pc:spChg chg="add del mod">
          <ac:chgData name="Stephen Vazquez" userId="2ca0673d-5fe3-482e-b8ce-a4aec2280e27" providerId="ADAL" clId="{07B65B2A-82B7-473B-A4BF-BFAFDFC4FE5F}" dt="2022-05-05T14:14:02.549" v="266" actId="21"/>
          <ac:spMkLst>
            <pc:docMk/>
            <pc:sldMk cId="3206127362" sldId="261"/>
            <ac:spMk id="6" creationId="{285DD13F-549B-4D5A-C975-E623816A34F8}"/>
          </ac:spMkLst>
        </pc:spChg>
        <pc:spChg chg="add del mod">
          <ac:chgData name="Stephen Vazquez" userId="2ca0673d-5fe3-482e-b8ce-a4aec2280e27" providerId="ADAL" clId="{07B65B2A-82B7-473B-A4BF-BFAFDFC4FE5F}" dt="2022-05-05T14:13:48.937" v="264" actId="700"/>
          <ac:spMkLst>
            <pc:docMk/>
            <pc:sldMk cId="3206127362" sldId="261"/>
            <ac:spMk id="8" creationId="{1B8F7F77-D818-CFDE-27BD-ECA4847C784E}"/>
          </ac:spMkLst>
        </pc:spChg>
        <pc:spChg chg="add mod ord">
          <ac:chgData name="Stephen Vazquez" userId="2ca0673d-5fe3-482e-b8ce-a4aec2280e27" providerId="ADAL" clId="{07B65B2A-82B7-473B-A4BF-BFAFDFC4FE5F}" dt="2022-05-05T14:13:48.937" v="264" actId="700"/>
          <ac:spMkLst>
            <pc:docMk/>
            <pc:sldMk cId="3206127362" sldId="261"/>
            <ac:spMk id="9" creationId="{1870BD08-C531-B493-A6E5-F840F9D6E82D}"/>
          </ac:spMkLst>
        </pc:spChg>
        <pc:graphicFrameChg chg="add del mod modGraphic">
          <ac:chgData name="Stephen Vazquez" userId="2ca0673d-5fe3-482e-b8ce-a4aec2280e27" providerId="ADAL" clId="{07B65B2A-82B7-473B-A4BF-BFAFDFC4FE5F}" dt="2022-05-05T14:14:02.549" v="266" actId="21"/>
          <ac:graphicFrameMkLst>
            <pc:docMk/>
            <pc:sldMk cId="3206127362" sldId="261"/>
            <ac:graphicFrameMk id="4" creationId="{8F85BBDB-1720-8C8C-98BD-EA7A1EA89160}"/>
          </ac:graphicFrameMkLst>
        </pc:graphicFrameChg>
      </pc:sldChg>
      <pc:sldChg chg="modSp mod modTransition chgLayout">
        <pc:chgData name="Stephen Vazquez" userId="2ca0673d-5fe3-482e-b8ce-a4aec2280e27" providerId="ADAL" clId="{07B65B2A-82B7-473B-A4BF-BFAFDFC4FE5F}" dt="2022-05-05T18:13:02.838" v="657"/>
        <pc:sldMkLst>
          <pc:docMk/>
          <pc:sldMk cId="3339146698" sldId="264"/>
        </pc:sldMkLst>
        <pc:spChg chg="mod ord">
          <ac:chgData name="Stephen Vazquez" userId="2ca0673d-5fe3-482e-b8ce-a4aec2280e27" providerId="ADAL" clId="{07B65B2A-82B7-473B-A4BF-BFAFDFC4FE5F}" dt="2022-05-05T18:08:37.790" v="592" actId="255"/>
          <ac:spMkLst>
            <pc:docMk/>
            <pc:sldMk cId="3339146698" sldId="264"/>
            <ac:spMk id="2" creationId="{00000000-0000-0000-0000-000000000000}"/>
          </ac:spMkLst>
        </pc:spChg>
      </pc:sldChg>
      <pc:sldChg chg="addSp delSp modSp mod modTransition modClrScheme chgLayout">
        <pc:chgData name="Stephen Vazquez" userId="2ca0673d-5fe3-482e-b8ce-a4aec2280e27" providerId="ADAL" clId="{07B65B2A-82B7-473B-A4BF-BFAFDFC4FE5F}" dt="2022-05-05T18:16:59.767" v="895" actId="20577"/>
        <pc:sldMkLst>
          <pc:docMk/>
          <pc:sldMk cId="63327921" sldId="265"/>
        </pc:sldMkLst>
        <pc:spChg chg="del">
          <ac:chgData name="Stephen Vazquez" userId="2ca0673d-5fe3-482e-b8ce-a4aec2280e27" providerId="ADAL" clId="{07B65B2A-82B7-473B-A4BF-BFAFDFC4FE5F}" dt="2022-05-05T13:40:56.027" v="34" actId="478"/>
          <ac:spMkLst>
            <pc:docMk/>
            <pc:sldMk cId="63327921" sldId="265"/>
            <ac:spMk id="2" creationId="{9CCB3C22-088D-2C87-4C0F-BDA96C952F2E}"/>
          </ac:spMkLst>
        </pc:spChg>
        <pc:spChg chg="del">
          <ac:chgData name="Stephen Vazquez" userId="2ca0673d-5fe3-482e-b8ce-a4aec2280e27" providerId="ADAL" clId="{07B65B2A-82B7-473B-A4BF-BFAFDFC4FE5F}" dt="2022-05-05T13:40:54.630" v="33" actId="478"/>
          <ac:spMkLst>
            <pc:docMk/>
            <pc:sldMk cId="63327921" sldId="265"/>
            <ac:spMk id="3" creationId="{198FA3D6-A259-9AC8-C090-B0F49B6925EE}"/>
          </ac:spMkLst>
        </pc:spChg>
        <pc:spChg chg="del">
          <ac:chgData name="Stephen Vazquez" userId="2ca0673d-5fe3-482e-b8ce-a4aec2280e27" providerId="ADAL" clId="{07B65B2A-82B7-473B-A4BF-BFAFDFC4FE5F}" dt="2022-05-05T13:42:50.279" v="50" actId="700"/>
          <ac:spMkLst>
            <pc:docMk/>
            <pc:sldMk cId="63327921" sldId="265"/>
            <ac:spMk id="4" creationId="{00000000-0000-0000-0000-000000000000}"/>
          </ac:spMkLst>
        </pc:spChg>
        <pc:spChg chg="add del mod ord">
          <ac:chgData name="Stephen Vazquez" userId="2ca0673d-5fe3-482e-b8ce-a4aec2280e27" providerId="ADAL" clId="{07B65B2A-82B7-473B-A4BF-BFAFDFC4FE5F}" dt="2022-05-05T13:43:20.481" v="55" actId="700"/>
          <ac:spMkLst>
            <pc:docMk/>
            <pc:sldMk cId="63327921" sldId="265"/>
            <ac:spMk id="5" creationId="{97B247E6-1E39-4D56-17E1-EE034801AA6A}"/>
          </ac:spMkLst>
        </pc:spChg>
        <pc:spChg chg="add del mod ord">
          <ac:chgData name="Stephen Vazquez" userId="2ca0673d-5fe3-482e-b8ce-a4aec2280e27" providerId="ADAL" clId="{07B65B2A-82B7-473B-A4BF-BFAFDFC4FE5F}" dt="2022-05-05T13:43:24.364" v="56" actId="700"/>
          <ac:spMkLst>
            <pc:docMk/>
            <pc:sldMk cId="63327921" sldId="265"/>
            <ac:spMk id="6" creationId="{4F1CA359-4F17-0B03-8489-C1E204F02D20}"/>
          </ac:spMkLst>
        </pc:spChg>
        <pc:spChg chg="mod">
          <ac:chgData name="Stephen Vazquez" userId="2ca0673d-5fe3-482e-b8ce-a4aec2280e27" providerId="ADAL" clId="{07B65B2A-82B7-473B-A4BF-BFAFDFC4FE5F}" dt="2022-05-05T13:55:01.961" v="86" actId="14100"/>
          <ac:spMkLst>
            <pc:docMk/>
            <pc:sldMk cId="63327921" sldId="265"/>
            <ac:spMk id="7" creationId="{E032BA2C-DFB6-2863-72CB-00C489ED71D6}"/>
          </ac:spMkLst>
        </pc:spChg>
        <pc:spChg chg="add del mod ord">
          <ac:chgData name="Stephen Vazquez" userId="2ca0673d-5fe3-482e-b8ce-a4aec2280e27" providerId="ADAL" clId="{07B65B2A-82B7-473B-A4BF-BFAFDFC4FE5F}" dt="2022-05-05T13:51:56.535" v="70" actId="700"/>
          <ac:spMkLst>
            <pc:docMk/>
            <pc:sldMk cId="63327921" sldId="265"/>
            <ac:spMk id="8" creationId="{3E319FCB-4F8B-2C99-DC8D-2BE9FAA18439}"/>
          </ac:spMkLst>
        </pc:spChg>
        <pc:spChg chg="add del mod ord">
          <ac:chgData name="Stephen Vazquez" userId="2ca0673d-5fe3-482e-b8ce-a4aec2280e27" providerId="ADAL" clId="{07B65B2A-82B7-473B-A4BF-BFAFDFC4FE5F}" dt="2022-05-05T13:51:59.820" v="71" actId="700"/>
          <ac:spMkLst>
            <pc:docMk/>
            <pc:sldMk cId="63327921" sldId="265"/>
            <ac:spMk id="9" creationId="{E71513C7-0D0D-8415-8595-FA8F66B20987}"/>
          </ac:spMkLst>
        </pc:spChg>
        <pc:spChg chg="add del mod ord">
          <ac:chgData name="Stephen Vazquez" userId="2ca0673d-5fe3-482e-b8ce-a4aec2280e27" providerId="ADAL" clId="{07B65B2A-82B7-473B-A4BF-BFAFDFC4FE5F}" dt="2022-05-05T13:51:59.820" v="71" actId="700"/>
          <ac:spMkLst>
            <pc:docMk/>
            <pc:sldMk cId="63327921" sldId="265"/>
            <ac:spMk id="10" creationId="{5F9EEE02-7290-7C4E-9CA4-512ED29F43E7}"/>
          </ac:spMkLst>
        </pc:spChg>
        <pc:spChg chg="add mod ord">
          <ac:chgData name="Stephen Vazquez" userId="2ca0673d-5fe3-482e-b8ce-a4aec2280e27" providerId="ADAL" clId="{07B65B2A-82B7-473B-A4BF-BFAFDFC4FE5F}" dt="2022-05-05T18:16:59.767" v="895" actId="20577"/>
          <ac:spMkLst>
            <pc:docMk/>
            <pc:sldMk cId="63327921" sldId="265"/>
            <ac:spMk id="11" creationId="{B65D9F02-48B0-985C-42CF-B594D782EE40}"/>
          </ac:spMkLst>
        </pc:spChg>
      </pc:sldChg>
      <pc:sldChg chg="del">
        <pc:chgData name="Stephen Vazquez" userId="2ca0673d-5fe3-482e-b8ce-a4aec2280e27" providerId="ADAL" clId="{07B65B2A-82B7-473B-A4BF-BFAFDFC4FE5F}" dt="2022-05-05T14:25:25.460" v="390" actId="47"/>
        <pc:sldMkLst>
          <pc:docMk/>
          <pc:sldMk cId="1131473884" sldId="266"/>
        </pc:sldMkLst>
      </pc:sldChg>
      <pc:sldChg chg="del">
        <pc:chgData name="Stephen Vazquez" userId="2ca0673d-5fe3-482e-b8ce-a4aec2280e27" providerId="ADAL" clId="{07B65B2A-82B7-473B-A4BF-BFAFDFC4FE5F}" dt="2022-05-05T14:25:25.460" v="390" actId="47"/>
        <pc:sldMkLst>
          <pc:docMk/>
          <pc:sldMk cId="2181731684" sldId="267"/>
        </pc:sldMkLst>
      </pc:sldChg>
      <pc:sldChg chg="modSp mod modTransition modClrScheme modCm chgLayout">
        <pc:chgData name="Stephen Vazquez" userId="2ca0673d-5fe3-482e-b8ce-a4aec2280e27" providerId="ADAL" clId="{07B65B2A-82B7-473B-A4BF-BFAFDFC4FE5F}" dt="2022-05-05T18:13:02.838" v="657"/>
        <pc:sldMkLst>
          <pc:docMk/>
          <pc:sldMk cId="997106689" sldId="268"/>
        </pc:sldMkLst>
        <pc:spChg chg="mod ord">
          <ac:chgData name="Stephen Vazquez" userId="2ca0673d-5fe3-482e-b8ce-a4aec2280e27" providerId="ADAL" clId="{07B65B2A-82B7-473B-A4BF-BFAFDFC4FE5F}" dt="2022-05-05T18:07:38.380" v="586" actId="20577"/>
          <ac:spMkLst>
            <pc:docMk/>
            <pc:sldMk cId="997106689" sldId="268"/>
            <ac:spMk id="2" creationId="{00000000-0000-0000-0000-000000000000}"/>
          </ac:spMkLst>
        </pc:spChg>
      </pc:sldChg>
      <pc:sldChg chg="addSp delSp modSp new mod modTransition modClrScheme chgLayout">
        <pc:chgData name="Stephen Vazquez" userId="2ca0673d-5fe3-482e-b8ce-a4aec2280e27" providerId="ADAL" clId="{07B65B2A-82B7-473B-A4BF-BFAFDFC4FE5F}" dt="2022-05-05T18:16:11.762" v="877" actId="20577"/>
        <pc:sldMkLst>
          <pc:docMk/>
          <pc:sldMk cId="683763855" sldId="269"/>
        </pc:sldMkLst>
        <pc:spChg chg="del mod ord">
          <ac:chgData name="Stephen Vazquez" userId="2ca0673d-5fe3-482e-b8ce-a4aec2280e27" providerId="ADAL" clId="{07B65B2A-82B7-473B-A4BF-BFAFDFC4FE5F}" dt="2022-05-05T14:14:16.278" v="269" actId="700"/>
          <ac:spMkLst>
            <pc:docMk/>
            <pc:sldMk cId="683763855" sldId="269"/>
            <ac:spMk id="2" creationId="{37ED4CB0-5722-6761-E506-D434418CCA24}"/>
          </ac:spMkLst>
        </pc:spChg>
        <pc:spChg chg="del mod ord">
          <ac:chgData name="Stephen Vazquez" userId="2ca0673d-5fe3-482e-b8ce-a4aec2280e27" providerId="ADAL" clId="{07B65B2A-82B7-473B-A4BF-BFAFDFC4FE5F}" dt="2022-05-05T14:14:16.278" v="269" actId="700"/>
          <ac:spMkLst>
            <pc:docMk/>
            <pc:sldMk cId="683763855" sldId="269"/>
            <ac:spMk id="3" creationId="{E5C3DD83-862E-E9C6-C584-80CBD0FA3F54}"/>
          </ac:spMkLst>
        </pc:spChg>
        <pc:spChg chg="add del mod ord">
          <ac:chgData name="Stephen Vazquez" userId="2ca0673d-5fe3-482e-b8ce-a4aec2280e27" providerId="ADAL" clId="{07B65B2A-82B7-473B-A4BF-BFAFDFC4FE5F}" dt="2022-05-05T14:20:15.724" v="370" actId="700"/>
          <ac:spMkLst>
            <pc:docMk/>
            <pc:sldMk cId="683763855" sldId="269"/>
            <ac:spMk id="4" creationId="{925FCD80-1CEB-A6DE-13D9-228C303E9BD5}"/>
          </ac:spMkLst>
        </pc:spChg>
        <pc:spChg chg="add del mod ord">
          <ac:chgData name="Stephen Vazquez" userId="2ca0673d-5fe3-482e-b8ce-a4aec2280e27" providerId="ADAL" clId="{07B65B2A-82B7-473B-A4BF-BFAFDFC4FE5F}" dt="2022-05-05T14:20:15.724" v="370" actId="700"/>
          <ac:spMkLst>
            <pc:docMk/>
            <pc:sldMk cId="683763855" sldId="269"/>
            <ac:spMk id="5" creationId="{0BABA772-1ABC-33CE-B994-207E6688CE23}"/>
          </ac:spMkLst>
        </pc:spChg>
        <pc:spChg chg="add mod">
          <ac:chgData name="Stephen Vazquez" userId="2ca0673d-5fe3-482e-b8ce-a4aec2280e27" providerId="ADAL" clId="{07B65B2A-82B7-473B-A4BF-BFAFDFC4FE5F}" dt="2022-05-05T18:15:28.167" v="793" actId="20577"/>
          <ac:spMkLst>
            <pc:docMk/>
            <pc:sldMk cId="683763855" sldId="269"/>
            <ac:spMk id="7" creationId="{D7983DE2-F426-9BC0-9DC0-1FFA8A77244F}"/>
          </ac:spMkLst>
        </pc:spChg>
        <pc:spChg chg="add mod">
          <ac:chgData name="Stephen Vazquez" userId="2ca0673d-5fe3-482e-b8ce-a4aec2280e27" providerId="ADAL" clId="{07B65B2A-82B7-473B-A4BF-BFAFDFC4FE5F}" dt="2022-05-05T18:16:11.762" v="877" actId="20577"/>
          <ac:spMkLst>
            <pc:docMk/>
            <pc:sldMk cId="683763855" sldId="269"/>
            <ac:spMk id="8" creationId="{15C9406C-5173-171F-DFD9-D2680656A147}"/>
          </ac:spMkLst>
        </pc:spChg>
        <pc:spChg chg="add mod ord">
          <ac:chgData name="Stephen Vazquez" userId="2ca0673d-5fe3-482e-b8ce-a4aec2280e27" providerId="ADAL" clId="{07B65B2A-82B7-473B-A4BF-BFAFDFC4FE5F}" dt="2022-05-05T18:15:10.746" v="769"/>
          <ac:spMkLst>
            <pc:docMk/>
            <pc:sldMk cId="683763855" sldId="269"/>
            <ac:spMk id="9" creationId="{5E01BAF4-47AF-B9E3-FE44-B9A28969C5B0}"/>
          </ac:spMkLst>
        </pc:spChg>
        <pc:spChg chg="add mod ord">
          <ac:chgData name="Stephen Vazquez" userId="2ca0673d-5fe3-482e-b8ce-a4aec2280e27" providerId="ADAL" clId="{07B65B2A-82B7-473B-A4BF-BFAFDFC4FE5F}" dt="2022-05-05T18:15:56.161" v="843" actId="313"/>
          <ac:spMkLst>
            <pc:docMk/>
            <pc:sldMk cId="683763855" sldId="269"/>
            <ac:spMk id="10" creationId="{5BCBA009-E5B9-3EC7-BCF7-1D52A13565A1}"/>
          </ac:spMkLst>
        </pc:spChg>
        <pc:spChg chg="add mod ord">
          <ac:chgData name="Stephen Vazquez" userId="2ca0673d-5fe3-482e-b8ce-a4aec2280e27" providerId="ADAL" clId="{07B65B2A-82B7-473B-A4BF-BFAFDFC4FE5F}" dt="2022-05-05T18:15:37.147" v="810" actId="20577"/>
          <ac:spMkLst>
            <pc:docMk/>
            <pc:sldMk cId="683763855" sldId="269"/>
            <ac:spMk id="11" creationId="{A2BEF2E6-3BB3-8770-8BC8-7D3D0F730D68}"/>
          </ac:spMkLst>
        </pc:spChg>
        <pc:graphicFrameChg chg="add mod">
          <ac:chgData name="Stephen Vazquez" userId="2ca0673d-5fe3-482e-b8ce-a4aec2280e27" providerId="ADAL" clId="{07B65B2A-82B7-473B-A4BF-BFAFDFC4FE5F}" dt="2022-05-05T14:14:23.363" v="270"/>
          <ac:graphicFrameMkLst>
            <pc:docMk/>
            <pc:sldMk cId="683763855" sldId="269"/>
            <ac:graphicFrameMk id="6" creationId="{63CCCBB0-33D5-AC6E-6B5C-DDB665854C71}"/>
          </ac:graphicFrameMkLst>
        </pc:graphicFrameChg>
      </pc:sldChg>
      <pc:sldChg chg="del">
        <pc:chgData name="Stephen Vazquez" userId="2ca0673d-5fe3-482e-b8ce-a4aec2280e27" providerId="ADAL" clId="{07B65B2A-82B7-473B-A4BF-BFAFDFC4FE5F}" dt="2022-05-05T13:51:05.552" v="66" actId="2696"/>
        <pc:sldMkLst>
          <pc:docMk/>
          <pc:sldMk cId="1753569974" sldId="269"/>
        </pc:sldMkLst>
      </pc:sldChg>
      <pc:sldChg chg="addSp delSp modSp new mod modTransition modClrScheme chgLayout">
        <pc:chgData name="Stephen Vazquez" userId="2ca0673d-5fe3-482e-b8ce-a4aec2280e27" providerId="ADAL" clId="{07B65B2A-82B7-473B-A4BF-BFAFDFC4FE5F}" dt="2022-05-05T18:20:00.321" v="904" actId="207"/>
        <pc:sldMkLst>
          <pc:docMk/>
          <pc:sldMk cId="4278072018" sldId="270"/>
        </pc:sldMkLst>
        <pc:spChg chg="del mod ord">
          <ac:chgData name="Stephen Vazquez" userId="2ca0673d-5fe3-482e-b8ce-a4aec2280e27" providerId="ADAL" clId="{07B65B2A-82B7-473B-A4BF-BFAFDFC4FE5F}" dt="2022-05-05T14:23:47.645" v="389" actId="700"/>
          <ac:spMkLst>
            <pc:docMk/>
            <pc:sldMk cId="4278072018" sldId="270"/>
            <ac:spMk id="2" creationId="{3CCA920D-8CFC-6C01-8B4C-FDAFA07B6F61}"/>
          </ac:spMkLst>
        </pc:spChg>
        <pc:spChg chg="del mod ord">
          <ac:chgData name="Stephen Vazquez" userId="2ca0673d-5fe3-482e-b8ce-a4aec2280e27" providerId="ADAL" clId="{07B65B2A-82B7-473B-A4BF-BFAFDFC4FE5F}" dt="2022-05-05T14:23:47.645" v="389" actId="700"/>
          <ac:spMkLst>
            <pc:docMk/>
            <pc:sldMk cId="4278072018" sldId="270"/>
            <ac:spMk id="3" creationId="{089A69AE-7488-734B-3E88-175EBD70916A}"/>
          </ac:spMkLst>
        </pc:spChg>
        <pc:spChg chg="del mod ord">
          <ac:chgData name="Stephen Vazquez" userId="2ca0673d-5fe3-482e-b8ce-a4aec2280e27" providerId="ADAL" clId="{07B65B2A-82B7-473B-A4BF-BFAFDFC4FE5F}" dt="2022-05-05T14:23:47.645" v="389" actId="700"/>
          <ac:spMkLst>
            <pc:docMk/>
            <pc:sldMk cId="4278072018" sldId="270"/>
            <ac:spMk id="4" creationId="{E6C9FC15-E32A-3C65-C49B-EC7586F4ACCC}"/>
          </ac:spMkLst>
        </pc:spChg>
        <pc:spChg chg="add mod ord">
          <ac:chgData name="Stephen Vazquez" userId="2ca0673d-5fe3-482e-b8ce-a4aec2280e27" providerId="ADAL" clId="{07B65B2A-82B7-473B-A4BF-BFAFDFC4FE5F}" dt="2022-05-05T18:15:06.420" v="768"/>
          <ac:spMkLst>
            <pc:docMk/>
            <pc:sldMk cId="4278072018" sldId="270"/>
            <ac:spMk id="5" creationId="{32B9D59D-C2AD-D3F9-1B31-7D80AB3F2B00}"/>
          </ac:spMkLst>
        </pc:spChg>
        <pc:spChg chg="add mod ord">
          <ac:chgData name="Stephen Vazquez" userId="2ca0673d-5fe3-482e-b8ce-a4aec2280e27" providerId="ADAL" clId="{07B65B2A-82B7-473B-A4BF-BFAFDFC4FE5F}" dt="2022-05-05T18:19:09.730" v="896"/>
          <ac:spMkLst>
            <pc:docMk/>
            <pc:sldMk cId="4278072018" sldId="270"/>
            <ac:spMk id="6" creationId="{398CC36C-14AB-F72D-E1EC-1836E445474C}"/>
          </ac:spMkLst>
        </pc:spChg>
        <pc:spChg chg="add mod ord">
          <ac:chgData name="Stephen Vazquez" userId="2ca0673d-5fe3-482e-b8ce-a4aec2280e27" providerId="ADAL" clId="{07B65B2A-82B7-473B-A4BF-BFAFDFC4FE5F}" dt="2022-05-05T18:19:24.732" v="897"/>
          <ac:spMkLst>
            <pc:docMk/>
            <pc:sldMk cId="4278072018" sldId="270"/>
            <ac:spMk id="7" creationId="{87FEF556-533D-A69E-F4A4-949A4884FD8E}"/>
          </ac:spMkLst>
        </pc:spChg>
        <pc:spChg chg="add mod ord">
          <ac:chgData name="Stephen Vazquez" userId="2ca0673d-5fe3-482e-b8ce-a4aec2280e27" providerId="ADAL" clId="{07B65B2A-82B7-473B-A4BF-BFAFDFC4FE5F}" dt="2022-05-05T18:20:00.321" v="904" actId="207"/>
          <ac:spMkLst>
            <pc:docMk/>
            <pc:sldMk cId="4278072018" sldId="270"/>
            <ac:spMk id="8" creationId="{64ABD3C6-D641-CDBB-FE1A-F4E4880ABD3C}"/>
          </ac:spMkLst>
        </pc:spChg>
      </pc:sldChg>
      <pc:sldChg chg="addSp delSp modSp add mod modTransition modClrScheme chgLayout">
        <pc:chgData name="Stephen Vazquez" userId="2ca0673d-5fe3-482e-b8ce-a4aec2280e27" providerId="ADAL" clId="{07B65B2A-82B7-473B-A4BF-BFAFDFC4FE5F}" dt="2022-05-05T18:14:55.343" v="767" actId="20577"/>
        <pc:sldMkLst>
          <pc:docMk/>
          <pc:sldMk cId="809269579" sldId="271"/>
        </pc:sldMkLst>
        <pc:spChg chg="add mod ord">
          <ac:chgData name="Stephen Vazquez" userId="2ca0673d-5fe3-482e-b8ce-a4aec2280e27" providerId="ADAL" clId="{07B65B2A-82B7-473B-A4BF-BFAFDFC4FE5F}" dt="2022-05-05T18:14:01.589" v="684" actId="20577"/>
          <ac:spMkLst>
            <pc:docMk/>
            <pc:sldMk cId="809269579" sldId="271"/>
            <ac:spMk id="2" creationId="{AE66082D-E996-C20E-234D-AF99EE214F50}"/>
          </ac:spMkLst>
        </pc:spChg>
        <pc:spChg chg="add mod ord">
          <ac:chgData name="Stephen Vazquez" userId="2ca0673d-5fe3-482e-b8ce-a4aec2280e27" providerId="ADAL" clId="{07B65B2A-82B7-473B-A4BF-BFAFDFC4FE5F}" dt="2022-05-05T18:14:31.286" v="734" actId="20577"/>
          <ac:spMkLst>
            <pc:docMk/>
            <pc:sldMk cId="809269579" sldId="271"/>
            <ac:spMk id="3" creationId="{715A8154-65DF-9A04-25EB-4FE91C739AE6}"/>
          </ac:spMkLst>
        </pc:spChg>
        <pc:spChg chg="add mod ord">
          <ac:chgData name="Stephen Vazquez" userId="2ca0673d-5fe3-482e-b8ce-a4aec2280e27" providerId="ADAL" clId="{07B65B2A-82B7-473B-A4BF-BFAFDFC4FE5F}" dt="2022-05-05T18:14:15.677" v="709" actId="20577"/>
          <ac:spMkLst>
            <pc:docMk/>
            <pc:sldMk cId="809269579" sldId="271"/>
            <ac:spMk id="4" creationId="{2EFB7C93-DAA8-8749-7063-FFF61E84978E}"/>
          </ac:spMkLst>
        </pc:spChg>
        <pc:spChg chg="del mod ord">
          <ac:chgData name="Stephen Vazquez" userId="2ca0673d-5fe3-482e-b8ce-a4aec2280e27" providerId="ADAL" clId="{07B65B2A-82B7-473B-A4BF-BFAFDFC4FE5F}" dt="2022-05-05T14:55:50.901" v="453" actId="700"/>
          <ac:spMkLst>
            <pc:docMk/>
            <pc:sldMk cId="809269579" sldId="271"/>
            <ac:spMk id="5" creationId="{32B9D59D-C2AD-D3F9-1B31-7D80AB3F2B00}"/>
          </ac:spMkLst>
        </pc:spChg>
        <pc:spChg chg="del mod ord">
          <ac:chgData name="Stephen Vazquez" userId="2ca0673d-5fe3-482e-b8ce-a4aec2280e27" providerId="ADAL" clId="{07B65B2A-82B7-473B-A4BF-BFAFDFC4FE5F}" dt="2022-05-05T14:55:50.901" v="453" actId="700"/>
          <ac:spMkLst>
            <pc:docMk/>
            <pc:sldMk cId="809269579" sldId="271"/>
            <ac:spMk id="6" creationId="{398CC36C-14AB-F72D-E1EC-1836E445474C}"/>
          </ac:spMkLst>
        </pc:spChg>
        <pc:spChg chg="del mod ord">
          <ac:chgData name="Stephen Vazquez" userId="2ca0673d-5fe3-482e-b8ce-a4aec2280e27" providerId="ADAL" clId="{07B65B2A-82B7-473B-A4BF-BFAFDFC4FE5F}" dt="2022-05-05T14:55:50.901" v="453" actId="700"/>
          <ac:spMkLst>
            <pc:docMk/>
            <pc:sldMk cId="809269579" sldId="271"/>
            <ac:spMk id="7" creationId="{87FEF556-533D-A69E-F4A4-949A4884FD8E}"/>
          </ac:spMkLst>
        </pc:spChg>
        <pc:spChg chg="del">
          <ac:chgData name="Stephen Vazquez" userId="2ca0673d-5fe3-482e-b8ce-a4aec2280e27" providerId="ADAL" clId="{07B65B2A-82B7-473B-A4BF-BFAFDFC4FE5F}" dt="2022-05-05T14:55:50.901" v="453" actId="700"/>
          <ac:spMkLst>
            <pc:docMk/>
            <pc:sldMk cId="809269579" sldId="271"/>
            <ac:spMk id="8" creationId="{64ABD3C6-D641-CDBB-FE1A-F4E4880ABD3C}"/>
          </ac:spMkLst>
        </pc:spChg>
        <pc:spChg chg="add mod ord">
          <ac:chgData name="Stephen Vazquez" userId="2ca0673d-5fe3-482e-b8ce-a4aec2280e27" providerId="ADAL" clId="{07B65B2A-82B7-473B-A4BF-BFAFDFC4FE5F}" dt="2022-05-05T18:14:55.343" v="767" actId="20577"/>
          <ac:spMkLst>
            <pc:docMk/>
            <pc:sldMk cId="809269579" sldId="271"/>
            <ac:spMk id="9" creationId="{2EFDE34F-1948-C98F-EA1F-F8569369C543}"/>
          </ac:spMkLst>
        </pc:spChg>
      </pc:sldChg>
      <pc:sldChg chg="modSp add mod modTransition modClrScheme chgLayout">
        <pc:chgData name="Stephen Vazquez" userId="2ca0673d-5fe3-482e-b8ce-a4aec2280e27" providerId="ADAL" clId="{07B65B2A-82B7-473B-A4BF-BFAFDFC4FE5F}" dt="2022-05-05T18:13:02.838" v="657"/>
        <pc:sldMkLst>
          <pc:docMk/>
          <pc:sldMk cId="542585770" sldId="272"/>
        </pc:sldMkLst>
        <pc:spChg chg="mod ord">
          <ac:chgData name="Stephen Vazquez" userId="2ca0673d-5fe3-482e-b8ce-a4aec2280e27" providerId="ADAL" clId="{07B65B2A-82B7-473B-A4BF-BFAFDFC4FE5F}" dt="2022-05-05T14:58:47.252" v="465" actId="700"/>
          <ac:spMkLst>
            <pc:docMk/>
            <pc:sldMk cId="542585770" sldId="272"/>
            <ac:spMk id="2" creationId="{00000000-0000-0000-0000-000000000000}"/>
          </ac:spMkLst>
        </pc:spChg>
      </pc:sldChg>
      <pc:sldMasterChg chg="addSp delSp modSp mod addSldLayout delSldLayout modSldLayout sldLayoutOrd">
        <pc:chgData name="Stephen Vazquez" userId="2ca0673d-5fe3-482e-b8ce-a4aec2280e27" providerId="ADAL" clId="{07B65B2A-82B7-473B-A4BF-BFAFDFC4FE5F}" dt="2022-05-05T18:06:59.016" v="584" actId="1036"/>
        <pc:sldMasterMkLst>
          <pc:docMk/>
          <pc:sldMasterMk cId="2695505744" sldId="2147483648"/>
        </pc:sldMasterMkLst>
        <pc:spChg chg="mod">
          <ac:chgData name="Stephen Vazquez" userId="2ca0673d-5fe3-482e-b8ce-a4aec2280e27" providerId="ADAL" clId="{07B65B2A-82B7-473B-A4BF-BFAFDFC4FE5F}" dt="2022-05-05T14:54:11.787" v="450" actId="207"/>
          <ac:spMkLst>
            <pc:docMk/>
            <pc:sldMasterMk cId="2695505744" sldId="2147483648"/>
            <ac:spMk id="2" creationId="{00000000-0000-0000-0000-000000000000}"/>
          </ac:spMkLst>
        </pc:spChg>
        <pc:spChg chg="mod">
          <ac:chgData name="Stephen Vazquez" userId="2ca0673d-5fe3-482e-b8ce-a4aec2280e27" providerId="ADAL" clId="{07B65B2A-82B7-473B-A4BF-BFAFDFC4FE5F}" dt="2022-05-05T13:55:38.858" v="88" actId="207"/>
          <ac:spMkLst>
            <pc:docMk/>
            <pc:sldMasterMk cId="2695505744" sldId="2147483648"/>
            <ac:spMk id="3" creationId="{00000000-0000-0000-0000-000000000000}"/>
          </ac:spMkLst>
        </pc:spChg>
        <pc:spChg chg="add del">
          <ac:chgData name="Stephen Vazquez" userId="2ca0673d-5fe3-482e-b8ce-a4aec2280e27" providerId="ADAL" clId="{07B65B2A-82B7-473B-A4BF-BFAFDFC4FE5F}" dt="2022-05-05T14:54:03.002" v="448" actId="478"/>
          <ac:spMkLst>
            <pc:docMk/>
            <pc:sldMasterMk cId="2695505744" sldId="2147483648"/>
            <ac:spMk id="6" creationId="{E803A036-6E5E-F753-6BE2-B59A58553263}"/>
          </ac:spMkLst>
        </pc:spChg>
        <pc:sldLayoutChg chg="addSp delSp modSp mod setBg">
          <pc:chgData name="Stephen Vazquez" userId="2ca0673d-5fe3-482e-b8ce-a4aec2280e27" providerId="ADAL" clId="{07B65B2A-82B7-473B-A4BF-BFAFDFC4FE5F}" dt="2022-05-05T14:56:47.361" v="458" actId="14100"/>
          <pc:sldLayoutMkLst>
            <pc:docMk/>
            <pc:sldMasterMk cId="2695505744" sldId="2147483648"/>
            <pc:sldLayoutMk cId="3782533638" sldId="2147483649"/>
          </pc:sldLayoutMkLst>
          <pc:spChg chg="del">
            <ac:chgData name="Stephen Vazquez" userId="2ca0673d-5fe3-482e-b8ce-a4aec2280e27" providerId="ADAL" clId="{07B65B2A-82B7-473B-A4BF-BFAFDFC4FE5F}" dt="2022-05-05T14:37:47.454" v="415" actId="478"/>
            <ac:spMkLst>
              <pc:docMk/>
              <pc:sldMasterMk cId="2695505744" sldId="2147483648"/>
              <pc:sldLayoutMk cId="3782533638" sldId="2147483649"/>
              <ac:spMk id="2" creationId="{00000000-0000-0000-0000-000000000000}"/>
            </ac:spMkLst>
          </pc:spChg>
          <pc:spChg chg="del">
            <ac:chgData name="Stephen Vazquez" userId="2ca0673d-5fe3-482e-b8ce-a4aec2280e27" providerId="ADAL" clId="{07B65B2A-82B7-473B-A4BF-BFAFDFC4FE5F}" dt="2022-05-05T14:37:47.454" v="415" actId="478"/>
            <ac:spMkLst>
              <pc:docMk/>
              <pc:sldMasterMk cId="2695505744" sldId="2147483648"/>
              <pc:sldLayoutMk cId="3782533638" sldId="2147483649"/>
              <ac:spMk id="7" creationId="{00000000-0000-0000-0000-000000000000}"/>
            </ac:spMkLst>
          </pc:spChg>
          <pc:spChg chg="add mod">
            <ac:chgData name="Stephen Vazquez" userId="2ca0673d-5fe3-482e-b8ce-a4aec2280e27" providerId="ADAL" clId="{07B65B2A-82B7-473B-A4BF-BFAFDFC4FE5F}" dt="2022-05-05T14:56:47.361" v="458" actId="14100"/>
            <ac:spMkLst>
              <pc:docMk/>
              <pc:sldMasterMk cId="2695505744" sldId="2147483648"/>
              <pc:sldLayoutMk cId="3782533638" sldId="2147483649"/>
              <ac:spMk id="8" creationId="{48075D3A-2336-C566-1E99-050A4BD511D6}"/>
            </ac:spMkLst>
          </pc:spChg>
          <pc:picChg chg="del">
            <ac:chgData name="Stephen Vazquez" userId="2ca0673d-5fe3-482e-b8ce-a4aec2280e27" providerId="ADAL" clId="{07B65B2A-82B7-473B-A4BF-BFAFDFC4FE5F}" dt="2022-05-05T14:37:47.454" v="415" actId="478"/>
            <ac:picMkLst>
              <pc:docMk/>
              <pc:sldMasterMk cId="2695505744" sldId="2147483648"/>
              <pc:sldLayoutMk cId="3782533638" sldId="2147483649"/>
              <ac:picMk id="10" creationId="{00000000-0000-0000-0000-000000000000}"/>
            </ac:picMkLst>
          </pc:picChg>
          <pc:picChg chg="del">
            <ac:chgData name="Stephen Vazquez" userId="2ca0673d-5fe3-482e-b8ce-a4aec2280e27" providerId="ADAL" clId="{07B65B2A-82B7-473B-A4BF-BFAFDFC4FE5F}" dt="2022-05-05T14:37:47.454" v="415" actId="478"/>
            <ac:picMkLst>
              <pc:docMk/>
              <pc:sldMasterMk cId="2695505744" sldId="2147483648"/>
              <pc:sldLayoutMk cId="3782533638" sldId="2147483649"/>
              <ac:picMk id="13" creationId="{00000000-0000-0000-0000-000000000000}"/>
            </ac:picMkLst>
          </pc:picChg>
          <pc:picChg chg="del">
            <ac:chgData name="Stephen Vazquez" userId="2ca0673d-5fe3-482e-b8ce-a4aec2280e27" providerId="ADAL" clId="{07B65B2A-82B7-473B-A4BF-BFAFDFC4FE5F}" dt="2022-05-05T14:37:47.454" v="415" actId="478"/>
            <ac:picMkLst>
              <pc:docMk/>
              <pc:sldMasterMk cId="2695505744" sldId="2147483648"/>
              <pc:sldLayoutMk cId="3782533638" sldId="2147483649"/>
              <ac:picMk id="14" creationId="{00000000-0000-0000-0000-000000000000}"/>
            </ac:picMkLst>
          </pc:picChg>
        </pc:sldLayoutChg>
        <pc:sldLayoutChg chg="addSp delSp modSp mod setBg">
          <pc:chgData name="Stephen Vazquez" userId="2ca0673d-5fe3-482e-b8ce-a4aec2280e27" providerId="ADAL" clId="{07B65B2A-82B7-473B-A4BF-BFAFDFC4FE5F}" dt="2022-05-05T14:53:35.832" v="439" actId="1076"/>
          <pc:sldLayoutMkLst>
            <pc:docMk/>
            <pc:sldMasterMk cId="2695505744" sldId="2147483648"/>
            <pc:sldLayoutMk cId="589674558" sldId="2147483650"/>
          </pc:sldLayoutMkLst>
          <pc:spChg chg="mod">
            <ac:chgData name="Stephen Vazquez" userId="2ca0673d-5fe3-482e-b8ce-a4aec2280e27" providerId="ADAL" clId="{07B65B2A-82B7-473B-A4BF-BFAFDFC4FE5F}" dt="2022-05-05T14:12:18.654" v="218" actId="14100"/>
            <ac:spMkLst>
              <pc:docMk/>
              <pc:sldMasterMk cId="2695505744" sldId="2147483648"/>
              <pc:sldLayoutMk cId="589674558" sldId="2147483650"/>
              <ac:spMk id="2" creationId="{00000000-0000-0000-0000-000000000000}"/>
            </ac:spMkLst>
          </pc:spChg>
          <pc:spChg chg="mod">
            <ac:chgData name="Stephen Vazquez" userId="2ca0673d-5fe3-482e-b8ce-a4aec2280e27" providerId="ADAL" clId="{07B65B2A-82B7-473B-A4BF-BFAFDFC4FE5F}" dt="2022-05-05T14:16:35.930" v="332" actId="20577"/>
            <ac:spMkLst>
              <pc:docMk/>
              <pc:sldMasterMk cId="2695505744" sldId="2147483648"/>
              <pc:sldLayoutMk cId="589674558" sldId="2147483650"/>
              <ac:spMk id="3" creationId="{00000000-0000-0000-0000-000000000000}"/>
            </ac:spMkLst>
          </pc:spChg>
          <pc:spChg chg="add del mod">
            <ac:chgData name="Stephen Vazquez" userId="2ca0673d-5fe3-482e-b8ce-a4aec2280e27" providerId="ADAL" clId="{07B65B2A-82B7-473B-A4BF-BFAFDFC4FE5F}" dt="2022-05-05T14:18:25.091" v="359" actId="478"/>
            <ac:spMkLst>
              <pc:docMk/>
              <pc:sldMasterMk cId="2695505744" sldId="2147483648"/>
              <pc:sldLayoutMk cId="589674558" sldId="2147483650"/>
              <ac:spMk id="6" creationId="{3701BE82-8AE2-5B4A-8A90-B932CD540631}"/>
            </ac:spMkLst>
          </pc:spChg>
          <pc:spChg chg="del">
            <ac:chgData name="Stephen Vazquez" userId="2ca0673d-5fe3-482e-b8ce-a4aec2280e27" providerId="ADAL" clId="{07B65B2A-82B7-473B-A4BF-BFAFDFC4FE5F}" dt="2022-05-05T13:57:31.474" v="94" actId="478"/>
            <ac:spMkLst>
              <pc:docMk/>
              <pc:sldMasterMk cId="2695505744" sldId="2147483648"/>
              <pc:sldLayoutMk cId="589674558" sldId="2147483650"/>
              <ac:spMk id="7" creationId="{00000000-0000-0000-0000-000000000000}"/>
            </ac:spMkLst>
          </pc:spChg>
          <pc:spChg chg="add del">
            <ac:chgData name="Stephen Vazquez" userId="2ca0673d-5fe3-482e-b8ce-a4aec2280e27" providerId="ADAL" clId="{07B65B2A-82B7-473B-A4BF-BFAFDFC4FE5F}" dt="2022-05-05T14:18:15.985" v="357" actId="11529"/>
            <ac:spMkLst>
              <pc:docMk/>
              <pc:sldMasterMk cId="2695505744" sldId="2147483648"/>
              <pc:sldLayoutMk cId="589674558" sldId="2147483650"/>
              <ac:spMk id="11" creationId="{8D7F5B34-5D81-FB9D-D38A-13B64E82EB89}"/>
            </ac:spMkLst>
          </pc:spChg>
          <pc:spChg chg="add mod">
            <ac:chgData name="Stephen Vazquez" userId="2ca0673d-5fe3-482e-b8ce-a4aec2280e27" providerId="ADAL" clId="{07B65B2A-82B7-473B-A4BF-BFAFDFC4FE5F}" dt="2022-05-05T14:19:33.638" v="368" actId="14100"/>
            <ac:spMkLst>
              <pc:docMk/>
              <pc:sldMasterMk cId="2695505744" sldId="2147483648"/>
              <pc:sldLayoutMk cId="589674558" sldId="2147483650"/>
              <ac:spMk id="12" creationId="{EDF3FA71-E260-73CB-85FB-ECA4DC3CAEBB}"/>
            </ac:spMkLst>
          </pc:spChg>
          <pc:picChg chg="add del mod ord">
            <ac:chgData name="Stephen Vazquez" userId="2ca0673d-5fe3-482e-b8ce-a4aec2280e27" providerId="ADAL" clId="{07B65B2A-82B7-473B-A4BF-BFAFDFC4FE5F}" dt="2022-05-05T14:08:28.790" v="202" actId="478"/>
            <ac:picMkLst>
              <pc:docMk/>
              <pc:sldMasterMk cId="2695505744" sldId="2147483648"/>
              <pc:sldLayoutMk cId="589674558" sldId="2147483650"/>
              <ac:picMk id="5" creationId="{21E1FAC0-AF4F-4BDE-82F3-3049377C231F}"/>
            </ac:picMkLst>
          </pc:picChg>
          <pc:picChg chg="del">
            <ac:chgData name="Stephen Vazquez" userId="2ca0673d-5fe3-482e-b8ce-a4aec2280e27" providerId="ADAL" clId="{07B65B2A-82B7-473B-A4BF-BFAFDFC4FE5F}" dt="2022-05-05T13:57:30.215" v="93" actId="478"/>
            <ac:picMkLst>
              <pc:docMk/>
              <pc:sldMasterMk cId="2695505744" sldId="2147483648"/>
              <pc:sldLayoutMk cId="589674558" sldId="2147483650"/>
              <ac:picMk id="9" creationId="{00000000-0000-0000-0000-000000000000}"/>
            </ac:picMkLst>
          </pc:picChg>
          <pc:picChg chg="add del mod ord">
            <ac:chgData name="Stephen Vazquez" userId="2ca0673d-5fe3-482e-b8ce-a4aec2280e27" providerId="ADAL" clId="{07B65B2A-82B7-473B-A4BF-BFAFDFC4FE5F}" dt="2022-05-05T14:17:59.571" v="356" actId="478"/>
            <ac:picMkLst>
              <pc:docMk/>
              <pc:sldMasterMk cId="2695505744" sldId="2147483648"/>
              <pc:sldLayoutMk cId="589674558" sldId="2147483650"/>
              <ac:picMk id="10" creationId="{DD1886A4-6BE5-D74F-1148-11BC78C3AF02}"/>
            </ac:picMkLst>
          </pc:picChg>
          <pc:picChg chg="add del mod ord">
            <ac:chgData name="Stephen Vazquez" userId="2ca0673d-5fe3-482e-b8ce-a4aec2280e27" providerId="ADAL" clId="{07B65B2A-82B7-473B-A4BF-BFAFDFC4FE5F}" dt="2022-05-05T14:20:07.271" v="369" actId="478"/>
            <ac:picMkLst>
              <pc:docMk/>
              <pc:sldMasterMk cId="2695505744" sldId="2147483648"/>
              <pc:sldLayoutMk cId="589674558" sldId="2147483650"/>
              <ac:picMk id="14" creationId="{0DCFF123-05B4-7355-3F04-6760CCF1A978}"/>
            </ac:picMkLst>
          </pc:picChg>
          <pc:picChg chg="add mod ord">
            <ac:chgData name="Stephen Vazquez" userId="2ca0673d-5fe3-482e-b8ce-a4aec2280e27" providerId="ADAL" clId="{07B65B2A-82B7-473B-A4BF-BFAFDFC4FE5F}" dt="2022-05-05T14:53:35.832" v="439" actId="1076"/>
            <ac:picMkLst>
              <pc:docMk/>
              <pc:sldMasterMk cId="2695505744" sldId="2147483648"/>
              <pc:sldLayoutMk cId="589674558" sldId="2147483650"/>
              <ac:picMk id="15" creationId="{CF5D0FD7-4FA5-F2AE-6317-503BD019366C}"/>
            </ac:picMkLst>
          </pc:picChg>
        </pc:sldLayoutChg>
        <pc:sldLayoutChg chg="addSp delSp modSp mod">
          <pc:chgData name="Stephen Vazquez" userId="2ca0673d-5fe3-482e-b8ce-a4aec2280e27" providerId="ADAL" clId="{07B65B2A-82B7-473B-A4BF-BFAFDFC4FE5F}" dt="2022-05-05T13:53:17.118" v="73" actId="6014"/>
          <pc:sldLayoutMkLst>
            <pc:docMk/>
            <pc:sldMasterMk cId="2695505744" sldId="2147483648"/>
            <pc:sldLayoutMk cId="2617400080" sldId="2147483651"/>
          </pc:sldLayoutMkLst>
          <pc:spChg chg="del">
            <ac:chgData name="Stephen Vazquez" userId="2ca0673d-5fe3-482e-b8ce-a4aec2280e27" providerId="ADAL" clId="{07B65B2A-82B7-473B-A4BF-BFAFDFC4FE5F}" dt="2022-05-05T13:35:05.736" v="0" actId="478"/>
            <ac:spMkLst>
              <pc:docMk/>
              <pc:sldMasterMk cId="2695505744" sldId="2147483648"/>
              <pc:sldLayoutMk cId="2617400080" sldId="2147483651"/>
              <ac:spMk id="9" creationId="{487948E8-08C2-AB87-6E5F-DAFF961295A3}"/>
            </ac:spMkLst>
          </pc:spChg>
          <pc:spChg chg="del">
            <ac:chgData name="Stephen Vazquez" userId="2ca0673d-5fe3-482e-b8ce-a4aec2280e27" providerId="ADAL" clId="{07B65B2A-82B7-473B-A4BF-BFAFDFC4FE5F}" dt="2022-05-05T13:35:12.781" v="1" actId="478"/>
            <ac:spMkLst>
              <pc:docMk/>
              <pc:sldMasterMk cId="2695505744" sldId="2147483648"/>
              <pc:sldLayoutMk cId="2617400080" sldId="2147483651"/>
              <ac:spMk id="16" creationId="{00000000-0000-0000-0000-000000000000}"/>
            </ac:spMkLst>
          </pc:spChg>
          <pc:spChg chg="mod">
            <ac:chgData name="Stephen Vazquez" userId="2ca0673d-5fe3-482e-b8ce-a4aec2280e27" providerId="ADAL" clId="{07B65B2A-82B7-473B-A4BF-BFAFDFC4FE5F}" dt="2022-05-05T13:51:38.666" v="68" actId="14100"/>
            <ac:spMkLst>
              <pc:docMk/>
              <pc:sldMasterMk cId="2695505744" sldId="2147483648"/>
              <pc:sldLayoutMk cId="2617400080" sldId="2147483651"/>
              <ac:spMk id="17" creationId="{980BDA80-E542-3854-539C-482CC083E6E7}"/>
            </ac:spMkLst>
          </pc:spChg>
          <pc:picChg chg="add del mod ord">
            <ac:chgData name="Stephen Vazquez" userId="2ca0673d-5fe3-482e-b8ce-a4aec2280e27" providerId="ADAL" clId="{07B65B2A-82B7-473B-A4BF-BFAFDFC4FE5F}" dt="2022-05-05T13:40:17.628" v="28" actId="478"/>
            <ac:picMkLst>
              <pc:docMk/>
              <pc:sldMasterMk cId="2695505744" sldId="2147483648"/>
              <pc:sldLayoutMk cId="2617400080" sldId="2147483651"/>
              <ac:picMk id="3" creationId="{AC4B26CE-FE2F-B82E-F7EC-09E9852D6265}"/>
            </ac:picMkLst>
          </pc:picChg>
          <pc:picChg chg="del">
            <ac:chgData name="Stephen Vazquez" userId="2ca0673d-5fe3-482e-b8ce-a4aec2280e27" providerId="ADAL" clId="{07B65B2A-82B7-473B-A4BF-BFAFDFC4FE5F}" dt="2022-05-05T13:35:21.719" v="2" actId="478"/>
            <ac:picMkLst>
              <pc:docMk/>
              <pc:sldMasterMk cId="2695505744" sldId="2147483648"/>
              <pc:sldLayoutMk cId="2617400080" sldId="2147483651"/>
              <ac:picMk id="4" creationId="{86C23658-4D23-9DAF-BE63-03FB87AD345A}"/>
            </ac:picMkLst>
          </pc:picChg>
          <pc:picChg chg="add mod ord">
            <ac:chgData name="Stephen Vazquez" userId="2ca0673d-5fe3-482e-b8ce-a4aec2280e27" providerId="ADAL" clId="{07B65B2A-82B7-473B-A4BF-BFAFDFC4FE5F}" dt="2022-05-05T13:40:29.676" v="32" actId="167"/>
            <ac:picMkLst>
              <pc:docMk/>
              <pc:sldMasterMk cId="2695505744" sldId="2147483648"/>
              <pc:sldLayoutMk cId="2617400080" sldId="2147483651"/>
              <ac:picMk id="6" creationId="{CB0834D1-1B15-5D78-5BF9-05CDC3211A3A}"/>
            </ac:picMkLst>
          </pc:picChg>
        </pc:sldLayoutChg>
        <pc:sldLayoutChg chg="del">
          <pc:chgData name="Stephen Vazquez" userId="2ca0673d-5fe3-482e-b8ce-a4aec2280e27" providerId="ADAL" clId="{07B65B2A-82B7-473B-A4BF-BFAFDFC4FE5F}" dt="2022-05-05T14:34:16.022" v="392" actId="2696"/>
          <pc:sldLayoutMkLst>
            <pc:docMk/>
            <pc:sldMasterMk cId="2695505744" sldId="2147483648"/>
            <pc:sldLayoutMk cId="3238463717" sldId="2147483654"/>
          </pc:sldLayoutMkLst>
        </pc:sldLayoutChg>
        <pc:sldLayoutChg chg="del">
          <pc:chgData name="Stephen Vazquez" userId="2ca0673d-5fe3-482e-b8ce-a4aec2280e27" providerId="ADAL" clId="{07B65B2A-82B7-473B-A4BF-BFAFDFC4FE5F}" dt="2022-05-05T14:57:47.928" v="462" actId="2696"/>
          <pc:sldLayoutMkLst>
            <pc:docMk/>
            <pc:sldMasterMk cId="2695505744" sldId="2147483648"/>
            <pc:sldLayoutMk cId="937391701" sldId="2147483656"/>
          </pc:sldLayoutMkLst>
        </pc:sldLayoutChg>
        <pc:sldLayoutChg chg="del">
          <pc:chgData name="Stephen Vazquez" userId="2ca0673d-5fe3-482e-b8ce-a4aec2280e27" providerId="ADAL" clId="{07B65B2A-82B7-473B-A4BF-BFAFDFC4FE5F}" dt="2022-05-05T14:34:16.016" v="391" actId="2696"/>
          <pc:sldLayoutMkLst>
            <pc:docMk/>
            <pc:sldMasterMk cId="2695505744" sldId="2147483648"/>
            <pc:sldLayoutMk cId="3529885069" sldId="2147483658"/>
          </pc:sldLayoutMkLst>
        </pc:sldLayoutChg>
        <pc:sldLayoutChg chg="addSp delSp modSp mod ord setBg">
          <pc:chgData name="Stephen Vazquez" userId="2ca0673d-5fe3-482e-b8ce-a4aec2280e27" providerId="ADAL" clId="{07B65B2A-82B7-473B-A4BF-BFAFDFC4FE5F}" dt="2022-05-05T14:53:22.719" v="438" actId="167"/>
          <pc:sldLayoutMkLst>
            <pc:docMk/>
            <pc:sldMasterMk cId="2695505744" sldId="2147483648"/>
            <pc:sldLayoutMk cId="565582691" sldId="2147483659"/>
          </pc:sldLayoutMkLst>
          <pc:spChg chg="mod">
            <ac:chgData name="Stephen Vazquez" userId="2ca0673d-5fe3-482e-b8ce-a4aec2280e27" providerId="ADAL" clId="{07B65B2A-82B7-473B-A4BF-BFAFDFC4FE5F}" dt="2022-05-05T14:23:08.916" v="386" actId="1076"/>
            <ac:spMkLst>
              <pc:docMk/>
              <pc:sldMasterMk cId="2695505744" sldId="2147483648"/>
              <pc:sldLayoutMk cId="565582691" sldId="2147483659"/>
              <ac:spMk id="2" creationId="{00000000-0000-0000-0000-000000000000}"/>
            </ac:spMkLst>
          </pc:spChg>
          <pc:spChg chg="mod">
            <ac:chgData name="Stephen Vazquez" userId="2ca0673d-5fe3-482e-b8ce-a4aec2280e27" providerId="ADAL" clId="{07B65B2A-82B7-473B-A4BF-BFAFDFC4FE5F}" dt="2022-05-05T14:22:23.786" v="382" actId="1076"/>
            <ac:spMkLst>
              <pc:docMk/>
              <pc:sldMasterMk cId="2695505744" sldId="2147483648"/>
              <pc:sldLayoutMk cId="565582691" sldId="2147483659"/>
              <ac:spMk id="3" creationId="{00000000-0000-0000-0000-000000000000}"/>
            </ac:spMkLst>
          </pc:spChg>
          <pc:spChg chg="add del">
            <ac:chgData name="Stephen Vazquez" userId="2ca0673d-5fe3-482e-b8ce-a4aec2280e27" providerId="ADAL" clId="{07B65B2A-82B7-473B-A4BF-BFAFDFC4FE5F}" dt="2022-05-05T14:22:55.748" v="384" actId="11529"/>
            <ac:spMkLst>
              <pc:docMk/>
              <pc:sldMasterMk cId="2695505744" sldId="2147483648"/>
              <pc:sldLayoutMk cId="565582691" sldId="2147483659"/>
              <ac:spMk id="6" creationId="{1D426DFB-ABB4-90BA-988D-574D143D4A66}"/>
            </ac:spMkLst>
          </pc:spChg>
          <pc:spChg chg="add mod">
            <ac:chgData name="Stephen Vazquez" userId="2ca0673d-5fe3-482e-b8ce-a4aec2280e27" providerId="ADAL" clId="{07B65B2A-82B7-473B-A4BF-BFAFDFC4FE5F}" dt="2022-05-05T14:22:55.748" v="384" actId="11529"/>
            <ac:spMkLst>
              <pc:docMk/>
              <pc:sldMasterMk cId="2695505744" sldId="2147483648"/>
              <pc:sldLayoutMk cId="565582691" sldId="2147483659"/>
              <ac:spMk id="7" creationId="{AA6288B0-2990-B41F-47A6-F1CD2AEE9C27}"/>
            </ac:spMkLst>
          </pc:spChg>
          <pc:spChg chg="mod">
            <ac:chgData name="Stephen Vazquez" userId="2ca0673d-5fe3-482e-b8ce-a4aec2280e27" providerId="ADAL" clId="{07B65B2A-82B7-473B-A4BF-BFAFDFC4FE5F}" dt="2022-05-05T14:22:28.087" v="383" actId="1076"/>
            <ac:spMkLst>
              <pc:docMk/>
              <pc:sldMasterMk cId="2695505744" sldId="2147483648"/>
              <pc:sldLayoutMk cId="565582691" sldId="2147483659"/>
              <ac:spMk id="12" creationId="{EDF3FA71-E260-73CB-85FB-ECA4DC3CAEBB}"/>
            </ac:spMkLst>
          </pc:spChg>
          <pc:picChg chg="add del mod ord">
            <ac:chgData name="Stephen Vazquez" userId="2ca0673d-5fe3-482e-b8ce-a4aec2280e27" providerId="ADAL" clId="{07B65B2A-82B7-473B-A4BF-BFAFDFC4FE5F}" dt="2022-05-05T14:23:14.329" v="387" actId="478"/>
            <ac:picMkLst>
              <pc:docMk/>
              <pc:sldMasterMk cId="2695505744" sldId="2147483648"/>
              <pc:sldLayoutMk cId="565582691" sldId="2147483659"/>
              <ac:picMk id="5" creationId="{38F4D81E-A9E9-F697-169F-DAE66739FCAA}"/>
            </ac:picMkLst>
          </pc:picChg>
          <pc:picChg chg="add mod ord">
            <ac:chgData name="Stephen Vazquez" userId="2ca0673d-5fe3-482e-b8ce-a4aec2280e27" providerId="ADAL" clId="{07B65B2A-82B7-473B-A4BF-BFAFDFC4FE5F}" dt="2022-05-05T14:53:22.719" v="438" actId="167"/>
            <ac:picMkLst>
              <pc:docMk/>
              <pc:sldMasterMk cId="2695505744" sldId="2147483648"/>
              <pc:sldLayoutMk cId="565582691" sldId="2147483659"/>
              <ac:picMk id="9" creationId="{C4440299-8034-DC0C-D81C-759AC0E1FACC}"/>
            </ac:picMkLst>
          </pc:picChg>
        </pc:sldLayoutChg>
        <pc:sldLayoutChg chg="addSp delSp modSp mod setBg">
          <pc:chgData name="Stephen Vazquez" userId="2ca0673d-5fe3-482e-b8ce-a4aec2280e27" providerId="ADAL" clId="{07B65B2A-82B7-473B-A4BF-BFAFDFC4FE5F}" dt="2022-05-05T14:52:47.259" v="431" actId="29295"/>
          <pc:sldLayoutMkLst>
            <pc:docMk/>
            <pc:sldMasterMk cId="2695505744" sldId="2147483648"/>
            <pc:sldLayoutMk cId="2646974461" sldId="2147483660"/>
          </pc:sldLayoutMkLst>
          <pc:spChg chg="mod">
            <ac:chgData name="Stephen Vazquez" userId="2ca0673d-5fe3-482e-b8ce-a4aec2280e27" providerId="ADAL" clId="{07B65B2A-82B7-473B-A4BF-BFAFDFC4FE5F}" dt="2022-05-05T14:36:46.295" v="411" actId="14100"/>
            <ac:spMkLst>
              <pc:docMk/>
              <pc:sldMasterMk cId="2695505744" sldId="2147483648"/>
              <pc:sldLayoutMk cId="2646974461" sldId="2147483660"/>
              <ac:spMk id="2" creationId="{00000000-0000-0000-0000-000000000000}"/>
            </ac:spMkLst>
          </pc:spChg>
          <pc:spChg chg="mod">
            <ac:chgData name="Stephen Vazquez" userId="2ca0673d-5fe3-482e-b8ce-a4aec2280e27" providerId="ADAL" clId="{07B65B2A-82B7-473B-A4BF-BFAFDFC4FE5F}" dt="2022-05-05T14:35:20.717" v="401" actId="1076"/>
            <ac:spMkLst>
              <pc:docMk/>
              <pc:sldMasterMk cId="2695505744" sldId="2147483648"/>
              <pc:sldLayoutMk cId="2646974461" sldId="2147483660"/>
              <ac:spMk id="3" creationId="{00000000-0000-0000-0000-000000000000}"/>
            </ac:spMkLst>
          </pc:spChg>
          <pc:spChg chg="add del">
            <ac:chgData name="Stephen Vazquez" userId="2ca0673d-5fe3-482e-b8ce-a4aec2280e27" providerId="ADAL" clId="{07B65B2A-82B7-473B-A4BF-BFAFDFC4FE5F}" dt="2022-05-05T14:35:59.228" v="405" actId="11529"/>
            <ac:spMkLst>
              <pc:docMk/>
              <pc:sldMasterMk cId="2695505744" sldId="2147483648"/>
              <pc:sldLayoutMk cId="2646974461" sldId="2147483660"/>
              <ac:spMk id="6" creationId="{23A8766D-6624-A572-1F1A-33A34D1A0A0E}"/>
            </ac:spMkLst>
          </pc:spChg>
          <pc:spChg chg="add del mod">
            <ac:chgData name="Stephen Vazquez" userId="2ca0673d-5fe3-482e-b8ce-a4aec2280e27" providerId="ADAL" clId="{07B65B2A-82B7-473B-A4BF-BFAFDFC4FE5F}" dt="2022-05-05T14:35:48.229" v="404"/>
            <ac:spMkLst>
              <pc:docMk/>
              <pc:sldMasterMk cId="2695505744" sldId="2147483648"/>
              <pc:sldLayoutMk cId="2646974461" sldId="2147483660"/>
              <ac:spMk id="7" creationId="{9435EED4-7901-2593-D945-FD6EA7005DF9}"/>
            </ac:spMkLst>
          </pc:spChg>
          <pc:spChg chg="add del mod">
            <ac:chgData name="Stephen Vazquez" userId="2ca0673d-5fe3-482e-b8ce-a4aec2280e27" providerId="ADAL" clId="{07B65B2A-82B7-473B-A4BF-BFAFDFC4FE5F}" dt="2022-05-05T14:35:48.229" v="404"/>
            <ac:spMkLst>
              <pc:docMk/>
              <pc:sldMasterMk cId="2695505744" sldId="2147483648"/>
              <pc:sldLayoutMk cId="2646974461" sldId="2147483660"/>
              <ac:spMk id="8" creationId="{94E375DE-468B-B7C9-CA44-C5AC98406A1D}"/>
            </ac:spMkLst>
          </pc:spChg>
          <pc:spChg chg="add mod">
            <ac:chgData name="Stephen Vazquez" userId="2ca0673d-5fe3-482e-b8ce-a4aec2280e27" providerId="ADAL" clId="{07B65B2A-82B7-473B-A4BF-BFAFDFC4FE5F}" dt="2022-05-05T14:36:17.992" v="408" actId="255"/>
            <ac:spMkLst>
              <pc:docMk/>
              <pc:sldMasterMk cId="2695505744" sldId="2147483648"/>
              <pc:sldLayoutMk cId="2646974461" sldId="2147483660"/>
              <ac:spMk id="9" creationId="{39D82C11-4495-276C-47DF-3F10225EED61}"/>
            </ac:spMkLst>
          </pc:spChg>
          <pc:spChg chg="mod">
            <ac:chgData name="Stephen Vazquez" userId="2ca0673d-5fe3-482e-b8ce-a4aec2280e27" providerId="ADAL" clId="{07B65B2A-82B7-473B-A4BF-BFAFDFC4FE5F}" dt="2022-05-05T14:37:28.474" v="414" actId="14100"/>
            <ac:spMkLst>
              <pc:docMk/>
              <pc:sldMasterMk cId="2695505744" sldId="2147483648"/>
              <pc:sldLayoutMk cId="2646974461" sldId="2147483660"/>
              <ac:spMk id="12" creationId="{EDF3FA71-E260-73CB-85FB-ECA4DC3CAEBB}"/>
            </ac:spMkLst>
          </pc:spChg>
          <pc:picChg chg="add del mod ord">
            <ac:chgData name="Stephen Vazquez" userId="2ca0673d-5fe3-482e-b8ce-a4aec2280e27" providerId="ADAL" clId="{07B65B2A-82B7-473B-A4BF-BFAFDFC4FE5F}" dt="2022-05-05T14:37:19.416" v="412" actId="478"/>
            <ac:picMkLst>
              <pc:docMk/>
              <pc:sldMasterMk cId="2695505744" sldId="2147483648"/>
              <pc:sldLayoutMk cId="2646974461" sldId="2147483660"/>
              <ac:picMk id="5" creationId="{38EB73A3-7E2C-666A-2F07-C3F8C0CE2C97}"/>
            </ac:picMkLst>
          </pc:picChg>
          <pc:picChg chg="add mod ord">
            <ac:chgData name="Stephen Vazquez" userId="2ca0673d-5fe3-482e-b8ce-a4aec2280e27" providerId="ADAL" clId="{07B65B2A-82B7-473B-A4BF-BFAFDFC4FE5F}" dt="2022-05-05T14:52:47.259" v="431" actId="29295"/>
            <ac:picMkLst>
              <pc:docMk/>
              <pc:sldMasterMk cId="2695505744" sldId="2147483648"/>
              <pc:sldLayoutMk cId="2646974461" sldId="2147483660"/>
              <ac:picMk id="11" creationId="{EFD69694-1022-F9D0-EF0D-6C866630C988}"/>
            </ac:picMkLst>
          </pc:picChg>
        </pc:sldLayoutChg>
        <pc:sldLayoutChg chg="mod setBg">
          <pc:chgData name="Stephen Vazquez" userId="2ca0673d-5fe3-482e-b8ce-a4aec2280e27" providerId="ADAL" clId="{07B65B2A-82B7-473B-A4BF-BFAFDFC4FE5F}" dt="2022-05-05T14:57:27.624" v="461" actId="6014"/>
          <pc:sldLayoutMkLst>
            <pc:docMk/>
            <pc:sldMasterMk cId="2695505744" sldId="2147483648"/>
            <pc:sldLayoutMk cId="3333981440" sldId="2147483661"/>
          </pc:sldLayoutMkLst>
        </pc:sldLayoutChg>
        <pc:sldLayoutChg chg="addSp delSp modSp add mod modTransition setBg">
          <pc:chgData name="Stephen Vazquez" userId="2ca0673d-5fe3-482e-b8ce-a4aec2280e27" providerId="ADAL" clId="{07B65B2A-82B7-473B-A4BF-BFAFDFC4FE5F}" dt="2022-05-05T18:06:59.016" v="584" actId="1036"/>
          <pc:sldLayoutMkLst>
            <pc:docMk/>
            <pc:sldMasterMk cId="2695505744" sldId="2147483648"/>
            <pc:sldLayoutMk cId="2260313783" sldId="2147483662"/>
          </pc:sldLayoutMkLst>
          <pc:spChg chg="add mod">
            <ac:chgData name="Stephen Vazquez" userId="2ca0673d-5fe3-482e-b8ce-a4aec2280e27" providerId="ADAL" clId="{07B65B2A-82B7-473B-A4BF-BFAFDFC4FE5F}" dt="2022-05-05T18:05:57.798" v="546" actId="948"/>
            <ac:spMkLst>
              <pc:docMk/>
              <pc:sldMasterMk cId="2695505744" sldId="2147483648"/>
              <pc:sldLayoutMk cId="2260313783" sldId="2147483662"/>
              <ac:spMk id="4" creationId="{B178A737-2894-5821-5D0C-5DB51357EBA3}"/>
            </ac:spMkLst>
          </pc:spChg>
          <pc:spChg chg="mod">
            <ac:chgData name="Stephen Vazquez" userId="2ca0673d-5fe3-482e-b8ce-a4aec2280e27" providerId="ADAL" clId="{07B65B2A-82B7-473B-A4BF-BFAFDFC4FE5F}" dt="2022-05-05T18:06:59.016" v="584" actId="1036"/>
            <ac:spMkLst>
              <pc:docMk/>
              <pc:sldMasterMk cId="2695505744" sldId="2147483648"/>
              <pc:sldLayoutMk cId="2260313783" sldId="2147483662"/>
              <ac:spMk id="8" creationId="{48075D3A-2336-C566-1E99-050A4BD511D6}"/>
            </ac:spMkLst>
          </pc:spChg>
          <pc:picChg chg="add del mod ord">
            <ac:chgData name="Stephen Vazquez" userId="2ca0673d-5fe3-482e-b8ce-a4aec2280e27" providerId="ADAL" clId="{07B65B2A-82B7-473B-A4BF-BFAFDFC4FE5F}" dt="2022-05-05T18:04:50.452" v="543" actId="478"/>
            <ac:picMkLst>
              <pc:docMk/>
              <pc:sldMasterMk cId="2695505744" sldId="2147483648"/>
              <pc:sldLayoutMk cId="2260313783" sldId="2147483662"/>
              <ac:picMk id="3" creationId="{579209CE-9128-91E1-DFFC-39638CA9FFEE}"/>
            </ac:picMkLst>
          </pc:picChg>
        </pc:sldLayoutChg>
      </pc:sldMasterChg>
    </pc:docChg>
  </pc:docChgLst>
  <pc:docChgLst>
    <pc:chgData name="Poorna Bhattacharya - Asha Planning" userId="c96bcf03-1299-4508-8a42-07220d3b449b" providerId="ADAL" clId="{780BD7B1-17DF-4D77-B919-345B92E7B22D}"/>
    <pc:docChg chg="">
      <pc:chgData name="Poorna Bhattacharya - Asha Planning" userId="c96bcf03-1299-4508-8a42-07220d3b449b" providerId="ADAL" clId="{780BD7B1-17DF-4D77-B919-345B92E7B22D}" dt="2022-05-03T16:22:44.458" v="1"/>
      <pc:docMkLst>
        <pc:docMk/>
      </pc:docMkLst>
      <pc:sldChg chg="addCm">
        <pc:chgData name="Poorna Bhattacharya - Asha Planning" userId="c96bcf03-1299-4508-8a42-07220d3b449b" providerId="ADAL" clId="{780BD7B1-17DF-4D77-B919-345B92E7B22D}" dt="2022-05-03T16:22:20.300" v="0"/>
        <pc:sldMkLst>
          <pc:docMk/>
          <pc:sldMk cId="63327921" sldId="265"/>
        </pc:sldMkLst>
      </pc:sldChg>
      <pc:sldChg chg="addCm">
        <pc:chgData name="Poorna Bhattacharya - Asha Planning" userId="c96bcf03-1299-4508-8a42-07220d3b449b" providerId="ADAL" clId="{780BD7B1-17DF-4D77-B919-345B92E7B22D}" dt="2022-05-03T16:22:44.458" v="1"/>
        <pc:sldMkLst>
          <pc:docMk/>
          <pc:sldMk cId="997106689" sldId="268"/>
        </pc:sldMkLst>
      </pc:sldChg>
    </pc:docChg>
  </pc:docChgLst>
  <pc:docChgLst>
    <pc:chgData name="Stephen Vazquez" userId="2ca0673d-5fe3-482e-b8ce-a4aec2280e27" providerId="ADAL" clId="{668E48D9-4BF8-4DA5-A115-EE28CC157B7C}"/>
    <pc:docChg chg="undo custSel addSld modSld modMainMaster">
      <pc:chgData name="Stephen Vazquez" userId="2ca0673d-5fe3-482e-b8ce-a4aec2280e27" providerId="ADAL" clId="{668E48D9-4BF8-4DA5-A115-EE28CC157B7C}" dt="2022-05-04T17:03:10.114" v="429"/>
      <pc:docMkLst>
        <pc:docMk/>
      </pc:docMkLst>
      <pc:sldChg chg="addSp delSp modSp mod modCm chgLayout">
        <pc:chgData name="Stephen Vazquez" userId="2ca0673d-5fe3-482e-b8ce-a4aec2280e27" providerId="ADAL" clId="{668E48D9-4BF8-4DA5-A115-EE28CC157B7C}" dt="2022-05-04T17:03:04.299" v="428" actId="20577"/>
        <pc:sldMkLst>
          <pc:docMk/>
          <pc:sldMk cId="63327921" sldId="265"/>
        </pc:sldMkLst>
        <pc:spChg chg="add mod ord">
          <ac:chgData name="Stephen Vazquez" userId="2ca0673d-5fe3-482e-b8ce-a4aec2280e27" providerId="ADAL" clId="{668E48D9-4BF8-4DA5-A115-EE28CC157B7C}" dt="2022-05-04T15:57:11.990" v="383" actId="207"/>
          <ac:spMkLst>
            <pc:docMk/>
            <pc:sldMk cId="63327921" sldId="265"/>
            <ac:spMk id="2" creationId="{9CCB3C22-088D-2C87-4C0F-BDA96C952F2E}"/>
          </ac:spMkLst>
        </pc:spChg>
        <pc:spChg chg="add mod ord">
          <ac:chgData name="Stephen Vazquez" userId="2ca0673d-5fe3-482e-b8ce-a4aec2280e27" providerId="ADAL" clId="{668E48D9-4BF8-4DA5-A115-EE28CC157B7C}" dt="2022-05-04T15:34:23.625" v="78" actId="700"/>
          <ac:spMkLst>
            <pc:docMk/>
            <pc:sldMk cId="63327921" sldId="265"/>
            <ac:spMk id="3" creationId="{198FA3D6-A259-9AC8-C090-B0F49B6925EE}"/>
          </ac:spMkLst>
        </pc:spChg>
        <pc:spChg chg="mod ord">
          <ac:chgData name="Stephen Vazquez" userId="2ca0673d-5fe3-482e-b8ce-a4aec2280e27" providerId="ADAL" clId="{668E48D9-4BF8-4DA5-A115-EE28CC157B7C}" dt="2022-05-04T17:03:04.299" v="428" actId="20577"/>
          <ac:spMkLst>
            <pc:docMk/>
            <pc:sldMk cId="63327921" sldId="265"/>
            <ac:spMk id="4" creationId="{00000000-0000-0000-0000-000000000000}"/>
          </ac:spMkLst>
        </pc:spChg>
        <pc:spChg chg="del">
          <ac:chgData name="Stephen Vazquez" userId="2ca0673d-5fe3-482e-b8ce-a4aec2280e27" providerId="ADAL" clId="{668E48D9-4BF8-4DA5-A115-EE28CC157B7C}" dt="2022-05-04T15:34:23.625" v="78" actId="700"/>
          <ac:spMkLst>
            <pc:docMk/>
            <pc:sldMk cId="63327921" sldId="265"/>
            <ac:spMk id="5" creationId="{00000000-0000-0000-0000-000000000000}"/>
          </ac:spMkLst>
        </pc:spChg>
        <pc:spChg chg="del mod">
          <ac:chgData name="Stephen Vazquez" userId="2ca0673d-5fe3-482e-b8ce-a4aec2280e27" providerId="ADAL" clId="{668E48D9-4BF8-4DA5-A115-EE28CC157B7C}" dt="2022-05-04T15:42:14.735" v="82" actId="478"/>
          <ac:spMkLst>
            <pc:docMk/>
            <pc:sldMk cId="63327921" sldId="265"/>
            <ac:spMk id="6" creationId="{00000000-0000-0000-0000-000000000000}"/>
          </ac:spMkLst>
        </pc:spChg>
        <pc:spChg chg="add mod">
          <ac:chgData name="Stephen Vazquez" userId="2ca0673d-5fe3-482e-b8ce-a4aec2280e27" providerId="ADAL" clId="{668E48D9-4BF8-4DA5-A115-EE28CC157B7C}" dt="2022-05-04T16:01:06.111" v="414" actId="1076"/>
          <ac:spMkLst>
            <pc:docMk/>
            <pc:sldMk cId="63327921" sldId="265"/>
            <ac:spMk id="7" creationId="{E032BA2C-DFB6-2863-72CB-00C489ED71D6}"/>
          </ac:spMkLst>
        </pc:spChg>
      </pc:sldChg>
      <pc:sldChg chg="addSp delSp modSp add mod">
        <pc:chgData name="Stephen Vazquez" userId="2ca0673d-5fe3-482e-b8ce-a4aec2280e27" providerId="ADAL" clId="{668E48D9-4BF8-4DA5-A115-EE28CC157B7C}" dt="2022-05-04T17:03:10.114" v="429"/>
        <pc:sldMkLst>
          <pc:docMk/>
          <pc:sldMk cId="1753569974" sldId="269"/>
        </pc:sldMkLst>
        <pc:spChg chg="del">
          <ac:chgData name="Stephen Vazquez" userId="2ca0673d-5fe3-482e-b8ce-a4aec2280e27" providerId="ADAL" clId="{668E48D9-4BF8-4DA5-A115-EE28CC157B7C}" dt="2022-05-04T15:55:57.628" v="374"/>
          <ac:spMkLst>
            <pc:docMk/>
            <pc:sldMk cId="1753569974" sldId="269"/>
            <ac:spMk id="2" creationId="{9CCB3C22-088D-2C87-4C0F-BDA96C952F2E}"/>
          </ac:spMkLst>
        </pc:spChg>
        <pc:spChg chg="del">
          <ac:chgData name="Stephen Vazquez" userId="2ca0673d-5fe3-482e-b8ce-a4aec2280e27" providerId="ADAL" clId="{668E48D9-4BF8-4DA5-A115-EE28CC157B7C}" dt="2022-05-04T15:46:30.855" v="204" actId="931"/>
          <ac:spMkLst>
            <pc:docMk/>
            <pc:sldMk cId="1753569974" sldId="269"/>
            <ac:spMk id="3" creationId="{198FA3D6-A259-9AC8-C090-B0F49B6925EE}"/>
          </ac:spMkLst>
        </pc:spChg>
        <pc:spChg chg="del mod">
          <ac:chgData name="Stephen Vazquez" userId="2ca0673d-5fe3-482e-b8ce-a4aec2280e27" providerId="ADAL" clId="{668E48D9-4BF8-4DA5-A115-EE28CC157B7C}" dt="2022-05-04T16:01:37.491" v="420" actId="478"/>
          <ac:spMkLst>
            <pc:docMk/>
            <pc:sldMk cId="1753569974" sldId="269"/>
            <ac:spMk id="4" creationId="{00000000-0000-0000-0000-000000000000}"/>
          </ac:spMkLst>
        </pc:spChg>
        <pc:spChg chg="mod">
          <ac:chgData name="Stephen Vazquez" userId="2ca0673d-5fe3-482e-b8ce-a4aec2280e27" providerId="ADAL" clId="{668E48D9-4BF8-4DA5-A115-EE28CC157B7C}" dt="2022-05-04T15:50:46.390" v="371" actId="20577"/>
          <ac:spMkLst>
            <pc:docMk/>
            <pc:sldMk cId="1753569974" sldId="269"/>
            <ac:spMk id="7" creationId="{E032BA2C-DFB6-2863-72CB-00C489ED71D6}"/>
          </ac:spMkLst>
        </pc:spChg>
        <pc:spChg chg="add del mod ord">
          <ac:chgData name="Stephen Vazquez" userId="2ca0673d-5fe3-482e-b8ce-a4aec2280e27" providerId="ADAL" clId="{668E48D9-4BF8-4DA5-A115-EE28CC157B7C}" dt="2022-05-04T17:02:52.596" v="427" actId="478"/>
          <ac:spMkLst>
            <pc:docMk/>
            <pc:sldMk cId="1753569974" sldId="269"/>
            <ac:spMk id="10" creationId="{A916F98A-AF98-E3A0-B50F-8FF46E04FC35}"/>
          </ac:spMkLst>
        </pc:spChg>
        <pc:spChg chg="add mod ord">
          <ac:chgData name="Stephen Vazquez" userId="2ca0673d-5fe3-482e-b8ce-a4aec2280e27" providerId="ADAL" clId="{668E48D9-4BF8-4DA5-A115-EE28CC157B7C}" dt="2022-05-04T17:03:10.114" v="429"/>
          <ac:spMkLst>
            <pc:docMk/>
            <pc:sldMk cId="1753569974" sldId="269"/>
            <ac:spMk id="12" creationId="{8BBC6C17-CF33-2923-83BA-480BF6825D57}"/>
          </ac:spMkLst>
        </pc:spChg>
        <pc:picChg chg="add mod">
          <ac:chgData name="Stephen Vazquez" userId="2ca0673d-5fe3-482e-b8ce-a4aec2280e27" providerId="ADAL" clId="{668E48D9-4BF8-4DA5-A115-EE28CC157B7C}" dt="2022-05-04T15:46:32.199" v="206" actId="962"/>
          <ac:picMkLst>
            <pc:docMk/>
            <pc:sldMk cId="1753569974" sldId="269"/>
            <ac:picMk id="6" creationId="{BD393D03-61C5-CC99-ECCD-433BE41C979E}"/>
          </ac:picMkLst>
        </pc:picChg>
        <pc:picChg chg="add mod modCrop">
          <ac:chgData name="Stephen Vazquez" userId="2ca0673d-5fe3-482e-b8ce-a4aec2280e27" providerId="ADAL" clId="{668E48D9-4BF8-4DA5-A115-EE28CC157B7C}" dt="2022-05-04T15:56:54.568" v="382" actId="207"/>
          <ac:picMkLst>
            <pc:docMk/>
            <pc:sldMk cId="1753569974" sldId="269"/>
            <ac:picMk id="9" creationId="{856D8938-CE92-064C-61CA-B7542C876FE7}"/>
          </ac:picMkLst>
        </pc:picChg>
      </pc:sldChg>
      <pc:sldMasterChg chg="delSp modSp mod modSldLayout">
        <pc:chgData name="Stephen Vazquez" userId="2ca0673d-5fe3-482e-b8ce-a4aec2280e27" providerId="ADAL" clId="{668E48D9-4BF8-4DA5-A115-EE28CC157B7C}" dt="2022-05-04T15:34:15.541" v="77" actId="478"/>
        <pc:sldMasterMkLst>
          <pc:docMk/>
          <pc:sldMasterMk cId="2695505744" sldId="2147483648"/>
        </pc:sldMasterMkLst>
        <pc:spChg chg="mod">
          <ac:chgData name="Stephen Vazquez" userId="2ca0673d-5fe3-482e-b8ce-a4aec2280e27" providerId="ADAL" clId="{668E48D9-4BF8-4DA5-A115-EE28CC157B7C}" dt="2022-05-04T15:32:25.223" v="60" actId="2711"/>
          <ac:spMkLst>
            <pc:docMk/>
            <pc:sldMasterMk cId="2695505744" sldId="2147483648"/>
            <ac:spMk id="2" creationId="{00000000-0000-0000-0000-000000000000}"/>
          </ac:spMkLst>
        </pc:spChg>
        <pc:spChg chg="del">
          <ac:chgData name="Stephen Vazquez" userId="2ca0673d-5fe3-482e-b8ce-a4aec2280e27" providerId="ADAL" clId="{668E48D9-4BF8-4DA5-A115-EE28CC157B7C}" dt="2022-05-04T15:24:58.465" v="27" actId="478"/>
          <ac:spMkLst>
            <pc:docMk/>
            <pc:sldMasterMk cId="2695505744" sldId="2147483648"/>
            <ac:spMk id="7" creationId="{00000000-0000-0000-0000-000000000000}"/>
          </ac:spMkLst>
        </pc:spChg>
        <pc:sldLayoutChg chg="addSp delSp modSp mod">
          <pc:chgData name="Stephen Vazquez" userId="2ca0673d-5fe3-482e-b8ce-a4aec2280e27" providerId="ADAL" clId="{668E48D9-4BF8-4DA5-A115-EE28CC157B7C}" dt="2022-05-04T15:34:15.541" v="77" actId="478"/>
          <pc:sldLayoutMkLst>
            <pc:docMk/>
            <pc:sldMasterMk cId="2695505744" sldId="2147483648"/>
            <pc:sldLayoutMk cId="2617400080" sldId="2147483651"/>
          </pc:sldLayoutMkLst>
          <pc:spChg chg="del mod ord">
            <ac:chgData name="Stephen Vazquez" userId="2ca0673d-5fe3-482e-b8ce-a4aec2280e27" providerId="ADAL" clId="{668E48D9-4BF8-4DA5-A115-EE28CC157B7C}" dt="2022-05-04T15:31:11.249" v="56" actId="478"/>
            <ac:spMkLst>
              <pc:docMk/>
              <pc:sldMasterMk cId="2695505744" sldId="2147483648"/>
              <pc:sldLayoutMk cId="2617400080" sldId="2147483651"/>
              <ac:spMk id="2" creationId="{00000000-0000-0000-0000-000000000000}"/>
            </ac:spMkLst>
          </pc:spChg>
          <pc:spChg chg="del">
            <ac:chgData name="Stephen Vazquez" userId="2ca0673d-5fe3-482e-b8ce-a4aec2280e27" providerId="ADAL" clId="{668E48D9-4BF8-4DA5-A115-EE28CC157B7C}" dt="2022-05-04T15:22:31.574" v="1" actId="478"/>
            <ac:spMkLst>
              <pc:docMk/>
              <pc:sldMasterMk cId="2695505744" sldId="2147483648"/>
              <pc:sldLayoutMk cId="2617400080" sldId="2147483651"/>
              <ac:spMk id="7" creationId="{00000000-0000-0000-0000-000000000000}"/>
            </ac:spMkLst>
          </pc:spChg>
          <pc:spChg chg="add del">
            <ac:chgData name="Stephen Vazquez" userId="2ca0673d-5fe3-482e-b8ce-a4aec2280e27" providerId="ADAL" clId="{668E48D9-4BF8-4DA5-A115-EE28CC157B7C}" dt="2022-05-04T15:30:55.959" v="55" actId="11529"/>
            <ac:spMkLst>
              <pc:docMk/>
              <pc:sldMasterMk cId="2695505744" sldId="2147483648"/>
              <pc:sldLayoutMk cId="2617400080" sldId="2147483651"/>
              <ac:spMk id="8" creationId="{5A039ED2-F361-8B6C-45EC-F59051DC0B39}"/>
            </ac:spMkLst>
          </pc:spChg>
          <pc:spChg chg="add mod">
            <ac:chgData name="Stephen Vazquez" userId="2ca0673d-5fe3-482e-b8ce-a4aec2280e27" providerId="ADAL" clId="{668E48D9-4BF8-4DA5-A115-EE28CC157B7C}" dt="2022-05-04T15:30:55.959" v="55" actId="11529"/>
            <ac:spMkLst>
              <pc:docMk/>
              <pc:sldMasterMk cId="2695505744" sldId="2147483648"/>
              <pc:sldLayoutMk cId="2617400080" sldId="2147483651"/>
              <ac:spMk id="9" creationId="{487948E8-08C2-AB87-6E5F-DAFF961295A3}"/>
            </ac:spMkLst>
          </pc:spChg>
          <pc:spChg chg="add del mod">
            <ac:chgData name="Stephen Vazquez" userId="2ca0673d-5fe3-482e-b8ce-a4aec2280e27" providerId="ADAL" clId="{668E48D9-4BF8-4DA5-A115-EE28CC157B7C}" dt="2022-05-04T15:28:43.626" v="54" actId="478"/>
            <ac:spMkLst>
              <pc:docMk/>
              <pc:sldMasterMk cId="2695505744" sldId="2147483648"/>
              <pc:sldLayoutMk cId="2617400080" sldId="2147483651"/>
              <ac:spMk id="11" creationId="{56365B00-2DC7-B87E-70C7-738B81E9D63A}"/>
            </ac:spMkLst>
          </pc:spChg>
          <pc:spChg chg="add del">
            <ac:chgData name="Stephen Vazquez" userId="2ca0673d-5fe3-482e-b8ce-a4aec2280e27" providerId="ADAL" clId="{668E48D9-4BF8-4DA5-A115-EE28CC157B7C}" dt="2022-05-04T15:31:35.551" v="57" actId="11529"/>
            <ac:spMkLst>
              <pc:docMk/>
              <pc:sldMasterMk cId="2695505744" sldId="2147483648"/>
              <pc:sldLayoutMk cId="2617400080" sldId="2147483651"/>
              <ac:spMk id="12" creationId="{F9D3FE38-78FF-CF18-FBFF-0C8AC0324EF2}"/>
            </ac:spMkLst>
          </pc:spChg>
          <pc:spChg chg="add del mod">
            <ac:chgData name="Stephen Vazquez" userId="2ca0673d-5fe3-482e-b8ce-a4aec2280e27" providerId="ADAL" clId="{668E48D9-4BF8-4DA5-A115-EE28CC157B7C}" dt="2022-05-04T15:31:57.563" v="59" actId="478"/>
            <ac:spMkLst>
              <pc:docMk/>
              <pc:sldMasterMk cId="2695505744" sldId="2147483648"/>
              <pc:sldLayoutMk cId="2617400080" sldId="2147483651"/>
              <ac:spMk id="13" creationId="{3FF80DE1-586C-46A5-D9E1-A7B302820561}"/>
            </ac:spMkLst>
          </pc:spChg>
          <pc:spChg chg="add del">
            <ac:chgData name="Stephen Vazquez" userId="2ca0673d-5fe3-482e-b8ce-a4aec2280e27" providerId="ADAL" clId="{668E48D9-4BF8-4DA5-A115-EE28CC157B7C}" dt="2022-05-04T15:33:24.664" v="71" actId="11529"/>
            <ac:spMkLst>
              <pc:docMk/>
              <pc:sldMasterMk cId="2695505744" sldId="2147483648"/>
              <pc:sldLayoutMk cId="2617400080" sldId="2147483651"/>
              <ac:spMk id="15" creationId="{BAD1F7F6-98D7-3507-4411-EA267A4B6F4E}"/>
            </ac:spMkLst>
          </pc:spChg>
          <pc:spChg chg="mod ord">
            <ac:chgData name="Stephen Vazquez" userId="2ca0673d-5fe3-482e-b8ce-a4aec2280e27" providerId="ADAL" clId="{668E48D9-4BF8-4DA5-A115-EE28CC157B7C}" dt="2022-05-04T15:24:27.758" v="20" actId="2711"/>
            <ac:spMkLst>
              <pc:docMk/>
              <pc:sldMasterMk cId="2695505744" sldId="2147483648"/>
              <pc:sldLayoutMk cId="2617400080" sldId="2147483651"/>
              <ac:spMk id="16" creationId="{00000000-0000-0000-0000-000000000000}"/>
            </ac:spMkLst>
          </pc:spChg>
          <pc:spChg chg="add del mod">
            <ac:chgData name="Stephen Vazquez" userId="2ca0673d-5fe3-482e-b8ce-a4aec2280e27" providerId="ADAL" clId="{668E48D9-4BF8-4DA5-A115-EE28CC157B7C}" dt="2022-05-04T15:33:42.217" v="75"/>
            <ac:spMkLst>
              <pc:docMk/>
              <pc:sldMasterMk cId="2695505744" sldId="2147483648"/>
              <pc:sldLayoutMk cId="2617400080" sldId="2147483651"/>
              <ac:spMk id="17" creationId="{980BDA80-E542-3854-539C-482CC083E6E7}"/>
            </ac:spMkLst>
          </pc:spChg>
          <pc:spChg chg="add del mod">
            <ac:chgData name="Stephen Vazquez" userId="2ca0673d-5fe3-482e-b8ce-a4aec2280e27" providerId="ADAL" clId="{668E48D9-4BF8-4DA5-A115-EE28CC157B7C}" dt="2022-05-04T15:33:24.664" v="71" actId="11529"/>
            <ac:spMkLst>
              <pc:docMk/>
              <pc:sldMasterMk cId="2695505744" sldId="2147483648"/>
              <pc:sldLayoutMk cId="2617400080" sldId="2147483651"/>
              <ac:spMk id="18" creationId="{FA764720-C69C-3EEB-4541-5CD4263A5B44}"/>
            </ac:spMkLst>
          </pc:spChg>
          <pc:spChg chg="add del mod">
            <ac:chgData name="Stephen Vazquez" userId="2ca0673d-5fe3-482e-b8ce-a4aec2280e27" providerId="ADAL" clId="{668E48D9-4BF8-4DA5-A115-EE28CC157B7C}" dt="2022-05-04T15:33:41.650" v="74"/>
            <ac:spMkLst>
              <pc:docMk/>
              <pc:sldMasterMk cId="2695505744" sldId="2147483648"/>
              <pc:sldLayoutMk cId="2617400080" sldId="2147483651"/>
              <ac:spMk id="19" creationId="{AE0F13F2-C7A1-6A8D-8C40-ECED18D385A1}"/>
            </ac:spMkLst>
          </pc:spChg>
          <pc:spChg chg="add del">
            <ac:chgData name="Stephen Vazquez" userId="2ca0673d-5fe3-482e-b8ce-a4aec2280e27" providerId="ADAL" clId="{668E48D9-4BF8-4DA5-A115-EE28CC157B7C}" dt="2022-05-04T15:33:56.880" v="76" actId="11529"/>
            <ac:spMkLst>
              <pc:docMk/>
              <pc:sldMasterMk cId="2695505744" sldId="2147483648"/>
              <pc:sldLayoutMk cId="2617400080" sldId="2147483651"/>
              <ac:spMk id="20" creationId="{3CAE0BF7-8B2D-EDA5-C7C7-FE87877AB4CF}"/>
            </ac:spMkLst>
          </pc:spChg>
          <pc:spChg chg="add del mod">
            <ac:chgData name="Stephen Vazquez" userId="2ca0673d-5fe3-482e-b8ce-a4aec2280e27" providerId="ADAL" clId="{668E48D9-4BF8-4DA5-A115-EE28CC157B7C}" dt="2022-05-04T15:34:15.541" v="77" actId="478"/>
            <ac:spMkLst>
              <pc:docMk/>
              <pc:sldMasterMk cId="2695505744" sldId="2147483648"/>
              <pc:sldLayoutMk cId="2617400080" sldId="2147483651"/>
              <ac:spMk id="21" creationId="{67777494-36F6-F28A-54C9-BEF6BA9BB815}"/>
            </ac:spMkLst>
          </pc:spChg>
          <pc:picChg chg="add mod">
            <ac:chgData name="Stephen Vazquez" userId="2ca0673d-5fe3-482e-b8ce-a4aec2280e27" providerId="ADAL" clId="{668E48D9-4BF8-4DA5-A115-EE28CC157B7C}" dt="2022-05-04T15:32:40.661" v="65" actId="1076"/>
            <ac:picMkLst>
              <pc:docMk/>
              <pc:sldMasterMk cId="2695505744" sldId="2147483648"/>
              <pc:sldLayoutMk cId="2617400080" sldId="2147483651"/>
              <ac:picMk id="4" creationId="{86C23658-4D23-9DAF-BE63-03FB87AD345A}"/>
            </ac:picMkLst>
          </pc:picChg>
          <pc:picChg chg="add del mod">
            <ac:chgData name="Stephen Vazquez" userId="2ca0673d-5fe3-482e-b8ce-a4aec2280e27" providerId="ADAL" clId="{668E48D9-4BF8-4DA5-A115-EE28CC157B7C}" dt="2022-05-04T15:22:59.318" v="11" actId="478"/>
            <ac:picMkLst>
              <pc:docMk/>
              <pc:sldMasterMk cId="2695505744" sldId="2147483648"/>
              <pc:sldLayoutMk cId="2617400080" sldId="2147483651"/>
              <ac:picMk id="6" creationId="{B25D7BF9-458D-5A79-0C49-7FEEA9EBB143}"/>
            </ac:picMkLst>
          </pc:picChg>
          <pc:picChg chg="del">
            <ac:chgData name="Stephen Vazquez" userId="2ca0673d-5fe3-482e-b8ce-a4aec2280e27" providerId="ADAL" clId="{668E48D9-4BF8-4DA5-A115-EE28CC157B7C}" dt="2022-05-04T15:22:26.875" v="0" actId="478"/>
            <ac:picMkLst>
              <pc:docMk/>
              <pc:sldMasterMk cId="2695505744" sldId="2147483648"/>
              <pc:sldLayoutMk cId="2617400080" sldId="2147483651"/>
              <ac:picMk id="10" creationId="{00000000-0000-0000-0000-000000000000}"/>
            </ac:picMkLst>
          </pc:picChg>
          <pc:picChg chg="del">
            <ac:chgData name="Stephen Vazquez" userId="2ca0673d-5fe3-482e-b8ce-a4aec2280e27" providerId="ADAL" clId="{668E48D9-4BF8-4DA5-A115-EE28CC157B7C}" dt="2022-05-04T15:22:33.854" v="2" actId="478"/>
            <ac:picMkLst>
              <pc:docMk/>
              <pc:sldMasterMk cId="2695505744" sldId="2147483648"/>
              <pc:sldLayoutMk cId="2617400080" sldId="2147483651"/>
              <ac:picMk id="14" creationId="{00000000-0000-0000-0000-000000000000}"/>
            </ac:picMkLst>
          </pc:picChg>
        </pc:sldLayoutChg>
      </pc:sldMasterChg>
    </pc:docChg>
  </pc:docChgLst>
  <pc:docChgLst>
    <pc:chgData name="Stephen Vazquez" userId="2ca0673d-5fe3-482e-b8ce-a4aec2280e27" providerId="ADAL" clId="{3254893F-6A2E-4F37-ADC7-806DBC078D31}"/>
    <pc:docChg chg="undo custSel modSld modMainMaster">
      <pc:chgData name="Stephen Vazquez" userId="2ca0673d-5fe3-482e-b8ce-a4aec2280e27" providerId="ADAL" clId="{3254893F-6A2E-4F37-ADC7-806DBC078D31}" dt="2022-05-13T13:37:53.959" v="169" actId="20577"/>
      <pc:docMkLst>
        <pc:docMk/>
      </pc:docMkLst>
      <pc:sldChg chg="addSp delSp modSp mod chgLayout">
        <pc:chgData name="Stephen Vazquez" userId="2ca0673d-5fe3-482e-b8ce-a4aec2280e27" providerId="ADAL" clId="{3254893F-6A2E-4F37-ADC7-806DBC078D31}" dt="2022-05-05T18:26:26.894" v="12" actId="1076"/>
        <pc:sldMkLst>
          <pc:docMk/>
          <pc:sldMk cId="63327921" sldId="265"/>
        </pc:sldMkLst>
        <pc:spChg chg="add mod ord">
          <ac:chgData name="Stephen Vazquez" userId="2ca0673d-5fe3-482e-b8ce-a4aec2280e27" providerId="ADAL" clId="{3254893F-6A2E-4F37-ADC7-806DBC078D31}" dt="2022-05-05T18:24:24.139" v="3" actId="700"/>
          <ac:spMkLst>
            <pc:docMk/>
            <pc:sldMk cId="63327921" sldId="265"/>
            <ac:spMk id="2" creationId="{75EE1343-8326-492B-A54C-4F8DA6BF737A}"/>
          </ac:spMkLst>
        </pc:spChg>
        <pc:spChg chg="add mod ord">
          <ac:chgData name="Stephen Vazquez" userId="2ca0673d-5fe3-482e-b8ce-a4aec2280e27" providerId="ADAL" clId="{3254893F-6A2E-4F37-ADC7-806DBC078D31}" dt="2022-05-05T18:24:24.139" v="3" actId="700"/>
          <ac:spMkLst>
            <pc:docMk/>
            <pc:sldMk cId="63327921" sldId="265"/>
            <ac:spMk id="3" creationId="{F5D48F15-D413-3441-2C29-5ADE6F1D5A47}"/>
          </ac:spMkLst>
        </pc:spChg>
        <pc:spChg chg="del">
          <ac:chgData name="Stephen Vazquez" userId="2ca0673d-5fe3-482e-b8ce-a4aec2280e27" providerId="ADAL" clId="{3254893F-6A2E-4F37-ADC7-806DBC078D31}" dt="2022-05-05T18:24:53.635" v="4" actId="478"/>
          <ac:spMkLst>
            <pc:docMk/>
            <pc:sldMk cId="63327921" sldId="265"/>
            <ac:spMk id="7" creationId="{E032BA2C-DFB6-2863-72CB-00C489ED71D6}"/>
          </ac:spMkLst>
        </pc:spChg>
        <pc:spChg chg="add del mod">
          <ac:chgData name="Stephen Vazquez" userId="2ca0673d-5fe3-482e-b8ce-a4aec2280e27" providerId="ADAL" clId="{3254893F-6A2E-4F37-ADC7-806DBC078D31}" dt="2022-05-05T18:24:56.277" v="6"/>
          <ac:spMkLst>
            <pc:docMk/>
            <pc:sldMk cId="63327921" sldId="265"/>
            <ac:spMk id="8" creationId="{DAA105DF-7068-CBCB-8FD8-1C1C8B3185D0}"/>
          </ac:spMkLst>
        </pc:spChg>
        <pc:spChg chg="add del mod">
          <ac:chgData name="Stephen Vazquez" userId="2ca0673d-5fe3-482e-b8ce-a4aec2280e27" providerId="ADAL" clId="{3254893F-6A2E-4F37-ADC7-806DBC078D31}" dt="2022-05-05T18:24:56.277" v="6"/>
          <ac:spMkLst>
            <pc:docMk/>
            <pc:sldMk cId="63327921" sldId="265"/>
            <ac:spMk id="9" creationId="{B91E4DC6-7568-F95F-2B7D-E573F367DBFF}"/>
          </ac:spMkLst>
        </pc:spChg>
        <pc:spChg chg="add mod">
          <ac:chgData name="Stephen Vazquez" userId="2ca0673d-5fe3-482e-b8ce-a4aec2280e27" providerId="ADAL" clId="{3254893F-6A2E-4F37-ADC7-806DBC078D31}" dt="2022-05-05T18:26:26.894" v="12" actId="1076"/>
          <ac:spMkLst>
            <pc:docMk/>
            <pc:sldMk cId="63327921" sldId="265"/>
            <ac:spMk id="10" creationId="{4A2C6515-9FD2-E31D-54EC-91282CFED76A}"/>
          </ac:spMkLst>
        </pc:spChg>
        <pc:spChg chg="mod ord">
          <ac:chgData name="Stephen Vazquez" userId="2ca0673d-5fe3-482e-b8ce-a4aec2280e27" providerId="ADAL" clId="{3254893F-6A2E-4F37-ADC7-806DBC078D31}" dt="2022-05-05T18:24:24.139" v="3" actId="700"/>
          <ac:spMkLst>
            <pc:docMk/>
            <pc:sldMk cId="63327921" sldId="265"/>
            <ac:spMk id="11" creationId="{B65D9F02-48B0-985C-42CF-B594D782EE40}"/>
          </ac:spMkLst>
        </pc:spChg>
        <pc:picChg chg="add del mod">
          <ac:chgData name="Stephen Vazquez" userId="2ca0673d-5fe3-482e-b8ce-a4aec2280e27" providerId="ADAL" clId="{3254893F-6A2E-4F37-ADC7-806DBC078D31}" dt="2022-05-05T18:24:56.277" v="6"/>
          <ac:picMkLst>
            <pc:docMk/>
            <pc:sldMk cId="63327921" sldId="265"/>
            <ac:picMk id="6" creationId="{5D17ED77-FF68-3C2C-FC64-28DEA4513408}"/>
          </ac:picMkLst>
        </pc:picChg>
      </pc:sldChg>
      <pc:sldChg chg="addSp delSp modSp mod modClrScheme chgLayout">
        <pc:chgData name="Stephen Vazquez" userId="2ca0673d-5fe3-482e-b8ce-a4aec2280e27" providerId="ADAL" clId="{3254893F-6A2E-4F37-ADC7-806DBC078D31}" dt="2022-05-06T12:25:39.774" v="165" actId="700"/>
        <pc:sldMkLst>
          <pc:docMk/>
          <pc:sldMk cId="997106689" sldId="268"/>
        </pc:sldMkLst>
        <pc:spChg chg="del mod ord">
          <ac:chgData name="Stephen Vazquez" userId="2ca0673d-5fe3-482e-b8ce-a4aec2280e27" providerId="ADAL" clId="{3254893F-6A2E-4F37-ADC7-806DBC078D31}" dt="2022-05-06T12:25:36.336" v="164" actId="700"/>
          <ac:spMkLst>
            <pc:docMk/>
            <pc:sldMk cId="997106689" sldId="268"/>
            <ac:spMk id="2" creationId="{00000000-0000-0000-0000-000000000000}"/>
          </ac:spMkLst>
        </pc:spChg>
        <pc:spChg chg="add del mod ord">
          <ac:chgData name="Stephen Vazquez" userId="2ca0673d-5fe3-482e-b8ce-a4aec2280e27" providerId="ADAL" clId="{3254893F-6A2E-4F37-ADC7-806DBC078D31}" dt="2022-05-06T12:25:39.774" v="165" actId="700"/>
          <ac:spMkLst>
            <pc:docMk/>
            <pc:sldMk cId="997106689" sldId="268"/>
            <ac:spMk id="3" creationId="{CDCCD3D8-1929-4F5D-6736-74DD0ED77572}"/>
          </ac:spMkLst>
        </pc:spChg>
        <pc:spChg chg="add del mod ord">
          <ac:chgData name="Stephen Vazquez" userId="2ca0673d-5fe3-482e-b8ce-a4aec2280e27" providerId="ADAL" clId="{3254893F-6A2E-4F37-ADC7-806DBC078D31}" dt="2022-05-06T12:25:39.774" v="165" actId="700"/>
          <ac:spMkLst>
            <pc:docMk/>
            <pc:sldMk cId="997106689" sldId="268"/>
            <ac:spMk id="4" creationId="{C1CE65C0-A71B-99D9-9EF1-137AA3A56D11}"/>
          </ac:spMkLst>
        </pc:spChg>
        <pc:spChg chg="add del mod ord">
          <ac:chgData name="Stephen Vazquez" userId="2ca0673d-5fe3-482e-b8ce-a4aec2280e27" providerId="ADAL" clId="{3254893F-6A2E-4F37-ADC7-806DBC078D31}" dt="2022-05-06T12:25:39.774" v="165" actId="700"/>
          <ac:spMkLst>
            <pc:docMk/>
            <pc:sldMk cId="997106689" sldId="268"/>
            <ac:spMk id="5" creationId="{877B9D97-511A-2853-35B6-A9E131B76987}"/>
          </ac:spMkLst>
        </pc:spChg>
        <pc:spChg chg="add del mod ord">
          <ac:chgData name="Stephen Vazquez" userId="2ca0673d-5fe3-482e-b8ce-a4aec2280e27" providerId="ADAL" clId="{3254893F-6A2E-4F37-ADC7-806DBC078D31}" dt="2022-05-06T12:25:39.774" v="165" actId="700"/>
          <ac:spMkLst>
            <pc:docMk/>
            <pc:sldMk cId="997106689" sldId="268"/>
            <ac:spMk id="6" creationId="{A9A76486-300A-E45C-3E07-9FA9D1962ACE}"/>
          </ac:spMkLst>
        </pc:spChg>
        <pc:spChg chg="add mod ord">
          <ac:chgData name="Stephen Vazquez" userId="2ca0673d-5fe3-482e-b8ce-a4aec2280e27" providerId="ADAL" clId="{3254893F-6A2E-4F37-ADC7-806DBC078D31}" dt="2022-05-06T12:25:39.774" v="165" actId="700"/>
          <ac:spMkLst>
            <pc:docMk/>
            <pc:sldMk cId="997106689" sldId="268"/>
            <ac:spMk id="7" creationId="{8E4E9ACA-6CD9-45BA-C19F-5795FF6061BB}"/>
          </ac:spMkLst>
        </pc:spChg>
        <pc:spChg chg="add mod ord">
          <ac:chgData name="Stephen Vazquez" userId="2ca0673d-5fe3-482e-b8ce-a4aec2280e27" providerId="ADAL" clId="{3254893F-6A2E-4F37-ADC7-806DBC078D31}" dt="2022-05-06T12:25:39.774" v="165" actId="700"/>
          <ac:spMkLst>
            <pc:docMk/>
            <pc:sldMk cId="997106689" sldId="268"/>
            <ac:spMk id="8" creationId="{A188EE48-ABB1-0D35-3521-C66CBC318E5C}"/>
          </ac:spMkLst>
        </pc:spChg>
      </pc:sldChg>
      <pc:sldMasterChg chg="modSldLayout">
        <pc:chgData name="Stephen Vazquez" userId="2ca0673d-5fe3-482e-b8ce-a4aec2280e27" providerId="ADAL" clId="{3254893F-6A2E-4F37-ADC7-806DBC078D31}" dt="2022-05-13T13:37:53.959" v="169" actId="20577"/>
        <pc:sldMasterMkLst>
          <pc:docMk/>
          <pc:sldMasterMk cId="2695505744" sldId="2147483648"/>
        </pc:sldMasterMkLst>
        <pc:sldLayoutChg chg="setBg">
          <pc:chgData name="Stephen Vazquez" userId="2ca0673d-5fe3-482e-b8ce-a4aec2280e27" providerId="ADAL" clId="{3254893F-6A2E-4F37-ADC7-806DBC078D31}" dt="2022-05-05T20:27:01.669" v="16"/>
          <pc:sldLayoutMkLst>
            <pc:docMk/>
            <pc:sldMasterMk cId="2695505744" sldId="2147483648"/>
            <pc:sldLayoutMk cId="3782533638" sldId="2147483649"/>
          </pc:sldLayoutMkLst>
        </pc:sldLayoutChg>
        <pc:sldLayoutChg chg="addSp delSp modSp mod setBg">
          <pc:chgData name="Stephen Vazquez" userId="2ca0673d-5fe3-482e-b8ce-a4aec2280e27" providerId="ADAL" clId="{3254893F-6A2E-4F37-ADC7-806DBC078D31}" dt="2022-05-05T20:30:09.684" v="163" actId="207"/>
          <pc:sldLayoutMkLst>
            <pc:docMk/>
            <pc:sldMasterMk cId="2695505744" sldId="2147483648"/>
            <pc:sldLayoutMk cId="2617400080" sldId="2147483651"/>
          </pc:sldLayoutMkLst>
          <pc:spChg chg="add mod">
            <ac:chgData name="Stephen Vazquez" userId="2ca0673d-5fe3-482e-b8ce-a4aec2280e27" providerId="ADAL" clId="{3254893F-6A2E-4F37-ADC7-806DBC078D31}" dt="2022-05-05T20:30:09.684" v="163" actId="207"/>
            <ac:spMkLst>
              <pc:docMk/>
              <pc:sldMasterMk cId="2695505744" sldId="2147483648"/>
              <pc:sldLayoutMk cId="2617400080" sldId="2147483651"/>
              <ac:spMk id="5" creationId="{75E80CE3-BA96-C637-D622-7004FCAD2B72}"/>
            </ac:spMkLst>
          </pc:spChg>
          <pc:spChg chg="add mod">
            <ac:chgData name="Stephen Vazquez" userId="2ca0673d-5fe3-482e-b8ce-a4aec2280e27" providerId="ADAL" clId="{3254893F-6A2E-4F37-ADC7-806DBC078D31}" dt="2022-05-05T20:28:58.993" v="152" actId="207"/>
            <ac:spMkLst>
              <pc:docMk/>
              <pc:sldMasterMk cId="2695505744" sldId="2147483648"/>
              <pc:sldLayoutMk cId="2617400080" sldId="2147483651"/>
              <ac:spMk id="7" creationId="{69D81AD3-CFED-3BEB-8AA3-9641006CBE10}"/>
            </ac:spMkLst>
          </pc:spChg>
          <pc:spChg chg="add mod">
            <ac:chgData name="Stephen Vazquez" userId="2ca0673d-5fe3-482e-b8ce-a4aec2280e27" providerId="ADAL" clId="{3254893F-6A2E-4F37-ADC7-806DBC078D31}" dt="2022-05-05T18:26:09.030" v="11" actId="242"/>
            <ac:spMkLst>
              <pc:docMk/>
              <pc:sldMasterMk cId="2695505744" sldId="2147483648"/>
              <pc:sldLayoutMk cId="2617400080" sldId="2147483651"/>
              <ac:spMk id="8" creationId="{241EF8BB-37B6-1A4F-E1F4-BC6BDFED0F6D}"/>
            </ac:spMkLst>
          </pc:spChg>
          <pc:spChg chg="del">
            <ac:chgData name="Stephen Vazquez" userId="2ca0673d-5fe3-482e-b8ce-a4aec2280e27" providerId="ADAL" clId="{3254893F-6A2E-4F37-ADC7-806DBC078D31}" dt="2022-05-05T18:23:46.852" v="1" actId="478"/>
            <ac:spMkLst>
              <pc:docMk/>
              <pc:sldMasterMk cId="2695505744" sldId="2147483648"/>
              <pc:sldLayoutMk cId="2617400080" sldId="2147483651"/>
              <ac:spMk id="17" creationId="{980BDA80-E542-3854-539C-482CC083E6E7}"/>
            </ac:spMkLst>
          </pc:spChg>
          <pc:picChg chg="add del mod">
            <ac:chgData name="Stephen Vazquez" userId="2ca0673d-5fe3-482e-b8ce-a4aec2280e27" providerId="ADAL" clId="{3254893F-6A2E-4F37-ADC7-806DBC078D31}" dt="2022-05-05T20:28:11.312" v="22" actId="478"/>
            <ac:picMkLst>
              <pc:docMk/>
              <pc:sldMasterMk cId="2695505744" sldId="2147483648"/>
              <pc:sldLayoutMk cId="2617400080" sldId="2147483651"/>
              <ac:picMk id="4" creationId="{3B0E6135-FB8D-0FB2-A627-5310F52ECCC9}"/>
            </ac:picMkLst>
          </pc:picChg>
          <pc:picChg chg="del">
            <ac:chgData name="Stephen Vazquez" userId="2ca0673d-5fe3-482e-b8ce-a4aec2280e27" providerId="ADAL" clId="{3254893F-6A2E-4F37-ADC7-806DBC078D31}" dt="2022-05-05T18:23:38.827" v="0" actId="478"/>
            <ac:picMkLst>
              <pc:docMk/>
              <pc:sldMasterMk cId="2695505744" sldId="2147483648"/>
              <pc:sldLayoutMk cId="2617400080" sldId="2147483651"/>
              <ac:picMk id="6" creationId="{CB0834D1-1B15-5D78-5BF9-05CDC3211A3A}"/>
            </ac:picMkLst>
          </pc:picChg>
        </pc:sldLayoutChg>
        <pc:sldLayoutChg chg="setBg">
          <pc:chgData name="Stephen Vazquez" userId="2ca0673d-5fe3-482e-b8ce-a4aec2280e27" providerId="ADAL" clId="{3254893F-6A2E-4F37-ADC7-806DBC078D31}" dt="2022-05-05T20:26:36.878" v="14"/>
          <pc:sldLayoutMkLst>
            <pc:docMk/>
            <pc:sldMasterMk cId="2695505744" sldId="2147483648"/>
            <pc:sldLayoutMk cId="2646974461" sldId="2147483660"/>
          </pc:sldLayoutMkLst>
        </pc:sldLayoutChg>
        <pc:sldLayoutChg chg="setBg">
          <pc:chgData name="Stephen Vazquez" userId="2ca0673d-5fe3-482e-b8ce-a4aec2280e27" providerId="ADAL" clId="{3254893F-6A2E-4F37-ADC7-806DBC078D31}" dt="2022-05-05T20:27:18.301" v="18"/>
          <pc:sldLayoutMkLst>
            <pc:docMk/>
            <pc:sldMasterMk cId="2695505744" sldId="2147483648"/>
            <pc:sldLayoutMk cId="3333981440" sldId="2147483661"/>
          </pc:sldLayoutMkLst>
        </pc:sldLayoutChg>
        <pc:sldLayoutChg chg="addSp delSp modSp mod setBg">
          <pc:chgData name="Stephen Vazquez" userId="2ca0673d-5fe3-482e-b8ce-a4aec2280e27" providerId="ADAL" clId="{3254893F-6A2E-4F37-ADC7-806DBC078D31}" dt="2022-05-13T13:37:53.959" v="169" actId="20577"/>
          <pc:sldLayoutMkLst>
            <pc:docMk/>
            <pc:sldMasterMk cId="2695505744" sldId="2147483648"/>
            <pc:sldLayoutMk cId="2260313783" sldId="2147483662"/>
          </pc:sldLayoutMkLst>
          <pc:spChg chg="mod">
            <ac:chgData name="Stephen Vazquez" userId="2ca0673d-5fe3-482e-b8ce-a4aec2280e27" providerId="ADAL" clId="{3254893F-6A2E-4F37-ADC7-806DBC078D31}" dt="2022-05-13T13:37:53.959" v="169" actId="20577"/>
            <ac:spMkLst>
              <pc:docMk/>
              <pc:sldMasterMk cId="2695505744" sldId="2147483648"/>
              <pc:sldLayoutMk cId="2260313783" sldId="2147483662"/>
              <ac:spMk id="4" creationId="{B178A737-2894-5821-5D0C-5DB51357EBA3}"/>
            </ac:spMkLst>
          </pc:spChg>
          <pc:spChg chg="add mod">
            <ac:chgData name="Stephen Vazquez" userId="2ca0673d-5fe3-482e-b8ce-a4aec2280e27" providerId="ADAL" clId="{3254893F-6A2E-4F37-ADC7-806DBC078D31}" dt="2022-05-05T20:29:16.884" v="155" actId="14100"/>
            <ac:spMkLst>
              <pc:docMk/>
              <pc:sldMasterMk cId="2695505744" sldId="2147483648"/>
              <pc:sldLayoutMk cId="2260313783" sldId="2147483662"/>
              <ac:spMk id="5" creationId="{F5586241-51CD-23CC-6C98-BB1DB0383478}"/>
            </ac:spMkLst>
          </pc:spChg>
          <pc:spChg chg="add mod">
            <ac:chgData name="Stephen Vazquez" userId="2ca0673d-5fe3-482e-b8ce-a4aec2280e27" providerId="ADAL" clId="{3254893F-6A2E-4F37-ADC7-806DBC078D31}" dt="2022-05-05T20:29:53.829" v="161" actId="207"/>
            <ac:spMkLst>
              <pc:docMk/>
              <pc:sldMasterMk cId="2695505744" sldId="2147483648"/>
              <pc:sldLayoutMk cId="2260313783" sldId="2147483662"/>
              <ac:spMk id="6" creationId="{E57BAB46-4F85-FA24-7F24-C1711DBD126D}"/>
            </ac:spMkLst>
          </pc:spChg>
          <pc:spChg chg="del">
            <ac:chgData name="Stephen Vazquez" userId="2ca0673d-5fe3-482e-b8ce-a4aec2280e27" providerId="ADAL" clId="{3254893F-6A2E-4F37-ADC7-806DBC078D31}" dt="2022-05-05T20:27:51.180" v="21" actId="478"/>
            <ac:spMkLst>
              <pc:docMk/>
              <pc:sldMasterMk cId="2695505744" sldId="2147483648"/>
              <pc:sldLayoutMk cId="2260313783" sldId="2147483662"/>
              <ac:spMk id="8" creationId="{48075D3A-2336-C566-1E99-050A4BD511D6}"/>
            </ac:spMkLst>
          </pc:spChg>
        </pc:sldLayoutChg>
      </pc:sldMasterChg>
    </pc:docChg>
  </pc:docChgLst>
</pc:chgInfo>
</file>

<file path=ppt/comments/modernComment_109_3C64EB1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6E4AB307-76EC-4151-BCBF-FA8C86DEDBAC}" authorId="{4994FF25-6CF5-9608-2E55-C3CDBCEAEA5B}" status="resolved" created="2022-05-03T16:22:20.202" complete="100000">
    <pc:sldMkLst xmlns:pc="http://schemas.microsoft.com/office/powerpoint/2013/main/command">
      <pc:docMk/>
      <pc:sldMk cId="63327921" sldId="265"/>
    </pc:sldMkLst>
    <p188:txBody>
      <a:bodyPr/>
      <a:lstStyle/>
      <a:p>
        <a:r>
          <a:rPr lang="en-US"/>
          <a:t>Update cover image and logo
Can we also have a slightly different template design to make it look different?
May be the colors you used for the 2021 PPT summary?</a:t>
        </a:r>
      </a:p>
    </p188:txBody>
  </p188:cm>
</p188:cmLst>
</file>

<file path=ppt/comments/modernComment_10C_3B6EA401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2B85FA55-034B-438C-90C5-90C2B601C27F}" authorId="{4994FF25-6CF5-9608-2E55-C3CDBCEAEA5B}" status="resolved" created="2022-05-03T16:22:44.358" complete="100000">
    <pc:sldMkLst xmlns:pc="http://schemas.microsoft.com/office/powerpoint/2013/main/command">
      <pc:docMk/>
      <pc:sldMk cId="997106689" sldId="268"/>
    </pc:sldMkLst>
    <p188:txBody>
      <a:bodyPr/>
      <a:lstStyle/>
      <a:p>
        <a:r>
          <a:rPr lang="en-US"/>
          <a:t>www.MobilityWeekFL.com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8B8E91-D2EE-410F-9EB9-6D5C6024AD85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CC0C5E-957F-4CD4-A6E0-4502BF2C2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019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5">
            <a:extLst>
              <a:ext uri="{FF2B5EF4-FFF2-40B4-BE49-F238E27FC236}">
                <a16:creationId xmlns:a16="http://schemas.microsoft.com/office/drawing/2014/main" id="{75E80CE3-BA96-C637-D622-7004FCAD2B7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596673" y="5770584"/>
            <a:ext cx="1469575" cy="1087415"/>
          </a:xfrm>
          <a:noFill/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Logo of City or County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69D81AD3-CFED-3BEB-8AA3-9641006CBE1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438650" y="0"/>
            <a:ext cx="7753350" cy="6858000"/>
          </a:xfrm>
          <a:noFill/>
        </p:spPr>
        <p:txBody>
          <a:bodyPr/>
          <a:lstStyle/>
          <a:p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241EF8BB-37B6-1A4F-E1F4-BC6BDFED0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264" y="2707769"/>
            <a:ext cx="3482947" cy="157445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17400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Text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C4440299-8034-DC0C-D81C-759AC0E1FAC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1094" y="48089"/>
            <a:ext cx="2819400" cy="19876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9490" y="546845"/>
            <a:ext cx="7965332" cy="990116"/>
          </a:xfrm>
        </p:spPr>
        <p:txBody>
          <a:bodyPr>
            <a:normAutofit/>
          </a:bodyPr>
          <a:lstStyle>
            <a:lvl1pPr algn="r">
              <a:lnSpc>
                <a:spcPct val="100000"/>
              </a:lnSpc>
              <a:defRPr sz="3000" cap="all" spc="-120" baseline="0">
                <a:solidFill>
                  <a:srgbClr val="262A69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34838" y="2084431"/>
            <a:ext cx="5929039" cy="545274"/>
          </a:xfrm>
        </p:spPr>
        <p:txBody>
          <a:bodyPr>
            <a:normAutofit/>
          </a:bodyPr>
          <a:lstStyle>
            <a:lvl1pPr marL="0" indent="0">
              <a:buClr>
                <a:schemeClr val="accent6">
                  <a:lumMod val="75000"/>
                </a:schemeClr>
              </a:buClr>
              <a:buFontTx/>
              <a:buNone/>
              <a:defRPr sz="1800" spc="-120" baseline="0">
                <a:solidFill>
                  <a:srgbClr val="8DC63F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  <a:lvl2pPr marL="457200" indent="0">
              <a:buClr>
                <a:schemeClr val="accent6">
                  <a:lumMod val="75000"/>
                </a:schemeClr>
              </a:buClr>
              <a:buFontTx/>
              <a:buNone/>
              <a:defRPr sz="1400" spc="-50" baseline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2pPr>
            <a:lvl3pPr marL="914400" indent="0">
              <a:buClr>
                <a:schemeClr val="accent6">
                  <a:lumMod val="75000"/>
                </a:schemeClr>
              </a:buClr>
              <a:buFontTx/>
              <a:buNone/>
              <a:defRPr sz="1200" spc="-50" baseline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3pPr>
            <a:lvl4pPr marL="1371600" indent="0">
              <a:buClr>
                <a:schemeClr val="accent6">
                  <a:lumMod val="75000"/>
                </a:schemeClr>
              </a:buClr>
              <a:buFontTx/>
              <a:buNone/>
              <a:defRPr sz="1000" spc="-50" baseline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4pPr>
            <a:lvl5pPr marL="1828800" indent="0">
              <a:buClr>
                <a:schemeClr val="accent6">
                  <a:lumMod val="75000"/>
                </a:schemeClr>
              </a:buClr>
              <a:buFontTx/>
              <a:buNone/>
              <a:defRPr sz="800" spc="-50" baseline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Introduction Text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DF3FA71-E260-73CB-85FB-ECA4DC3CAE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3290" y="3176551"/>
            <a:ext cx="5429159" cy="10541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00" spc="-50" baseline="0"/>
            </a:lvl1pPr>
            <a:lvl2pPr marL="457200" indent="0">
              <a:buFontTx/>
              <a:buNone/>
              <a:defRPr sz="1400" spc="-50" baseline="0"/>
            </a:lvl2pPr>
            <a:lvl3pPr marL="914400" indent="0">
              <a:buFontTx/>
              <a:buNone/>
              <a:defRPr sz="1400" spc="-50" baseline="0"/>
            </a:lvl3pPr>
            <a:lvl4pPr marL="1371600" indent="0">
              <a:buFontTx/>
              <a:buNone/>
              <a:defRPr sz="1400" spc="-50" baseline="0"/>
            </a:lvl4pPr>
            <a:lvl5pPr marL="1828800" indent="0">
              <a:buFontTx/>
              <a:buNone/>
              <a:defRPr sz="1400" spc="-5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A6288B0-2990-B41F-47A6-F1CD2AEE9C2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46925" y="2184400"/>
            <a:ext cx="3941763" cy="286543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582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Text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Background pattern&#10;&#10;Description automatically generated">
            <a:extLst>
              <a:ext uri="{FF2B5EF4-FFF2-40B4-BE49-F238E27FC236}">
                <a16:creationId xmlns:a16="http://schemas.microsoft.com/office/drawing/2014/main" id="{CF5D0FD7-4FA5-F2AE-6317-503BD01936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75" y="-451615"/>
            <a:ext cx="2819400" cy="19876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6290" y="-1"/>
            <a:ext cx="7965332" cy="99011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 cap="all" spc="-120" baseline="0">
                <a:solidFill>
                  <a:srgbClr val="262A69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824204" y="2052321"/>
            <a:ext cx="5929039" cy="545274"/>
          </a:xfrm>
        </p:spPr>
        <p:txBody>
          <a:bodyPr>
            <a:normAutofit/>
          </a:bodyPr>
          <a:lstStyle>
            <a:lvl1pPr marL="0" indent="0">
              <a:buClr>
                <a:schemeClr val="accent6">
                  <a:lumMod val="75000"/>
                </a:schemeClr>
              </a:buClr>
              <a:buFontTx/>
              <a:buNone/>
              <a:defRPr sz="1800" spc="-120" baseline="0">
                <a:solidFill>
                  <a:srgbClr val="8DC63F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  <a:lvl2pPr marL="457200" indent="0">
              <a:buClr>
                <a:schemeClr val="accent6">
                  <a:lumMod val="75000"/>
                </a:schemeClr>
              </a:buClr>
              <a:buFontTx/>
              <a:buNone/>
              <a:defRPr sz="1400" spc="-50" baseline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2pPr>
            <a:lvl3pPr marL="914400" indent="0">
              <a:buClr>
                <a:schemeClr val="accent6">
                  <a:lumMod val="75000"/>
                </a:schemeClr>
              </a:buClr>
              <a:buFontTx/>
              <a:buNone/>
              <a:defRPr sz="1200" spc="-50" baseline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3pPr>
            <a:lvl4pPr marL="1371600" indent="0">
              <a:buClr>
                <a:schemeClr val="accent6">
                  <a:lumMod val="75000"/>
                </a:schemeClr>
              </a:buClr>
              <a:buFontTx/>
              <a:buNone/>
              <a:defRPr sz="1000" spc="-50" baseline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4pPr>
            <a:lvl5pPr marL="1828800" indent="0">
              <a:buClr>
                <a:schemeClr val="accent6">
                  <a:lumMod val="75000"/>
                </a:schemeClr>
              </a:buClr>
              <a:buFontTx/>
              <a:buNone/>
              <a:defRPr sz="800" spc="-50" baseline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Introduction Text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DF3FA71-E260-73CB-85FB-ECA4DC3CAE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66831" y="3160497"/>
            <a:ext cx="5429159" cy="10541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00" spc="-50" baseline="0"/>
            </a:lvl1pPr>
            <a:lvl2pPr marL="457200" indent="0">
              <a:buFontTx/>
              <a:buNone/>
              <a:defRPr sz="1400" spc="-50" baseline="0"/>
            </a:lvl2pPr>
            <a:lvl3pPr marL="914400" indent="0">
              <a:buFontTx/>
              <a:buNone/>
              <a:defRPr sz="1400" spc="-50" baseline="0"/>
            </a:lvl3pPr>
            <a:lvl4pPr marL="1371600" indent="0">
              <a:buFontTx/>
              <a:buNone/>
              <a:defRPr sz="1400" spc="-50" baseline="0"/>
            </a:lvl4pPr>
            <a:lvl5pPr marL="1828800" indent="0">
              <a:buFontTx/>
              <a:buNone/>
              <a:defRPr sz="1400" spc="-5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9674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ndard Text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ackground pattern&#10;&#10;Description automatically generated">
            <a:extLst>
              <a:ext uri="{FF2B5EF4-FFF2-40B4-BE49-F238E27FC236}">
                <a16:creationId xmlns:a16="http://schemas.microsoft.com/office/drawing/2014/main" id="{EFD69694-1022-F9D0-EF0D-6C866630C98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362" y="-78865"/>
            <a:ext cx="2819400" cy="19876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6290" y="-1"/>
            <a:ext cx="6878472" cy="1852098"/>
          </a:xfrm>
        </p:spPr>
        <p:txBody>
          <a:bodyPr>
            <a:normAutofit/>
          </a:bodyPr>
          <a:lstStyle>
            <a:lvl1pPr algn="r">
              <a:lnSpc>
                <a:spcPct val="100000"/>
              </a:lnSpc>
              <a:defRPr sz="3000" cap="all" spc="-120" baseline="0">
                <a:solidFill>
                  <a:srgbClr val="262A69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6290" y="2442543"/>
            <a:ext cx="5929039" cy="545274"/>
          </a:xfrm>
        </p:spPr>
        <p:txBody>
          <a:bodyPr>
            <a:normAutofit/>
          </a:bodyPr>
          <a:lstStyle>
            <a:lvl1pPr marL="0" indent="0">
              <a:buClr>
                <a:schemeClr val="accent6">
                  <a:lumMod val="75000"/>
                </a:schemeClr>
              </a:buClr>
              <a:buFontTx/>
              <a:buNone/>
              <a:defRPr sz="1800" spc="-120" baseline="0">
                <a:solidFill>
                  <a:srgbClr val="8DC63F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  <a:lvl2pPr marL="457200" indent="0">
              <a:buClr>
                <a:schemeClr val="accent6">
                  <a:lumMod val="75000"/>
                </a:schemeClr>
              </a:buClr>
              <a:buFontTx/>
              <a:buNone/>
              <a:defRPr sz="1400" spc="-50" baseline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2pPr>
            <a:lvl3pPr marL="914400" indent="0">
              <a:buClr>
                <a:schemeClr val="accent6">
                  <a:lumMod val="75000"/>
                </a:schemeClr>
              </a:buClr>
              <a:buFontTx/>
              <a:buNone/>
              <a:defRPr sz="1200" spc="-50" baseline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3pPr>
            <a:lvl4pPr marL="1371600" indent="0">
              <a:buClr>
                <a:schemeClr val="accent6">
                  <a:lumMod val="75000"/>
                </a:schemeClr>
              </a:buClr>
              <a:buFontTx/>
              <a:buNone/>
              <a:defRPr sz="1000" spc="-50" baseline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4pPr>
            <a:lvl5pPr marL="1828800" indent="0">
              <a:buClr>
                <a:schemeClr val="accent6">
                  <a:lumMod val="75000"/>
                </a:schemeClr>
              </a:buClr>
              <a:buFontTx/>
              <a:buNone/>
              <a:defRPr sz="800" spc="-50" baseline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Introduction Text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DF3FA71-E260-73CB-85FB-ECA4DC3CAE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24059" y="3521597"/>
            <a:ext cx="5429159" cy="288502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00" spc="-50" baseline="0"/>
            </a:lvl1pPr>
            <a:lvl2pPr marL="457200" indent="0">
              <a:buFontTx/>
              <a:buNone/>
              <a:defRPr sz="1400" spc="-50" baseline="0"/>
            </a:lvl2pPr>
            <a:lvl3pPr marL="914400" indent="0">
              <a:buFontTx/>
              <a:buNone/>
              <a:defRPr sz="1400" spc="-50" baseline="0"/>
            </a:lvl3pPr>
            <a:lvl4pPr marL="1371600" indent="0">
              <a:buFontTx/>
              <a:buNone/>
              <a:defRPr sz="1400" spc="-50" baseline="0"/>
            </a:lvl4pPr>
            <a:lvl5pPr marL="1828800" indent="0">
              <a:buFontTx/>
              <a:buNone/>
              <a:defRPr sz="1400" spc="-5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9D82C11-4495-276C-47DF-3F10225EED6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805863" y="1368425"/>
            <a:ext cx="2819400" cy="376872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46974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48075D3A-2336-C566-1E99-050A4BD51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5287" y="2600920"/>
            <a:ext cx="6230685" cy="187735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r">
              <a:defRPr sz="4000" cap="all" spc="-12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82533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48075D3A-2336-C566-1E99-050A4BD51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5287" y="2600920"/>
            <a:ext cx="6230685" cy="187735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r">
              <a:defRPr sz="4000" cap="all" spc="-12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33981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178A737-2894-5821-5D0C-5DB51357EBA3}"/>
              </a:ext>
            </a:extLst>
          </p:cNvPr>
          <p:cNvSpPr txBox="1"/>
          <p:nvPr userDrawn="1"/>
        </p:nvSpPr>
        <p:spPr>
          <a:xfrm>
            <a:off x="7911421" y="1864310"/>
            <a:ext cx="3662038" cy="2420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cap="all" baseline="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Thank</a:t>
            </a:r>
          </a:p>
          <a:p>
            <a:pPr algn="ctr">
              <a:lnSpc>
                <a:spcPts val="9500"/>
              </a:lnSpc>
            </a:pPr>
            <a:r>
              <a:rPr lang="en-US" sz="11000" cap="all" baseline="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You</a:t>
            </a:r>
          </a:p>
          <a:p>
            <a:pPr algn="ctr">
              <a:lnSpc>
                <a:spcPts val="800"/>
              </a:lnSpc>
            </a:pPr>
            <a:r>
              <a:rPr lang="en-US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MobilityWeekFL.com</a:t>
            </a:r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F5586241-51CD-23CC-6C98-BB1DB038347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7018986" cy="6858000"/>
          </a:xfrm>
          <a:noFill/>
        </p:spPr>
        <p:txBody>
          <a:bodyPr/>
          <a:lstStyle/>
          <a:p>
            <a:endParaRPr lang="en-US"/>
          </a:p>
        </p:txBody>
      </p:sp>
      <p:sp>
        <p:nvSpPr>
          <p:cNvPr id="6" name="Picture Placeholder 15">
            <a:extLst>
              <a:ext uri="{FF2B5EF4-FFF2-40B4-BE49-F238E27FC236}">
                <a16:creationId xmlns:a16="http://schemas.microsoft.com/office/drawing/2014/main" id="{E57BAB46-4F85-FA24-7F24-C1711DBD126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007652" y="503125"/>
            <a:ext cx="1469575" cy="1087415"/>
          </a:xfrm>
          <a:noFill/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Logo of City or County</a:t>
            </a:r>
          </a:p>
        </p:txBody>
      </p:sp>
    </p:spTree>
    <p:extLst>
      <p:ext uri="{BB962C8B-B14F-4D97-AF65-F5344CB8AC3E}">
        <p14:creationId xmlns:p14="http://schemas.microsoft.com/office/powerpoint/2010/main" val="2260313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1368C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+mj-cs"/>
              </a:rPr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98916"/>
            <a:ext cx="73152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505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9" r:id="rId2"/>
    <p:sldLayoutId id="2147483650" r:id="rId3"/>
    <p:sldLayoutId id="2147483660" r:id="rId4"/>
    <p:sldLayoutId id="2147483649" r:id="rId5"/>
    <p:sldLayoutId id="2147483661" r:id="rId6"/>
    <p:sldLayoutId id="2147483662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cap="all" spc="-120" baseline="0">
          <a:solidFill>
            <a:srgbClr val="262A69"/>
          </a:solidFill>
          <a:latin typeface="Segoe UI Black" panose="020B0A02040204020203" pitchFamily="34" charset="0"/>
          <a:ea typeface="Segoe UI Black" panose="020B0A02040204020203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6">
            <a:lumMod val="75000"/>
          </a:schemeClr>
        </a:buClr>
        <a:buFont typeface="Arial" panose="020B0604020202020204" pitchFamily="34" charset="0"/>
        <a:buChar char="•"/>
        <a:defRPr sz="2800" kern="1200">
          <a:solidFill>
            <a:srgbClr val="31368C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6">
            <a:lumMod val="75000"/>
          </a:schemeClr>
        </a:buClr>
        <a:buFont typeface="Arial" panose="020B0604020202020204" pitchFamily="34" charset="0"/>
        <a:buChar char="•"/>
        <a:defRPr sz="2400" kern="1200">
          <a:solidFill>
            <a:srgbClr val="31368C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6">
            <a:lumMod val="75000"/>
          </a:schemeClr>
        </a:buClr>
        <a:buFont typeface="Arial" panose="020B0604020202020204" pitchFamily="34" charset="0"/>
        <a:buChar char="•"/>
        <a:defRPr sz="2000" kern="1200">
          <a:solidFill>
            <a:srgbClr val="31368C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6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rgbClr val="31368C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6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rgbClr val="31368C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email@email.com" TargetMode="External"/><Relationship Id="rId2" Type="http://schemas.microsoft.com/office/2018/10/relationships/comments" Target="../comments/modernComment_109_3C64EB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0C_3B6EA40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75EE1343-8326-492B-A54C-4F8DA6BF737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D48F15-D413-3441-2C29-5ADE6F1D5A4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B65D9F02-48B0-985C-42CF-B594D782E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2C6515-9FD2-E31D-54EC-91282CFED76A}"/>
              </a:ext>
            </a:extLst>
          </p:cNvPr>
          <p:cNvSpPr txBox="1"/>
          <p:nvPr/>
        </p:nvSpPr>
        <p:spPr>
          <a:xfrm>
            <a:off x="601902" y="4336272"/>
            <a:ext cx="1808570" cy="2426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800"/>
              </a:spcBef>
              <a:spcAft>
                <a:spcPts val="1500"/>
              </a:spcAft>
              <a:buClr>
                <a:schemeClr val="accent6">
                  <a:lumMod val="75000"/>
                </a:schemeClr>
              </a:buClr>
            </a:pPr>
            <a:r>
              <a:rPr lang="en-US" sz="1000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Presented by</a:t>
            </a:r>
            <a:br>
              <a:rPr lang="en-US" sz="1000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</a:br>
            <a:r>
              <a:rPr lang="en-US" sz="10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First &amp; Last Name</a:t>
            </a:r>
            <a:br>
              <a:rPr lang="en-US" sz="1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Company </a:t>
            </a:r>
            <a:br>
              <a:rPr lang="en-US" sz="1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000" i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Title</a:t>
            </a:r>
            <a:br>
              <a:rPr lang="en-US" sz="1000" i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000-000-0000</a:t>
            </a:r>
            <a:br>
              <a:rPr lang="en-US" sz="1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email@email.com</a:t>
            </a:r>
            <a:endParaRPr lang="en-US" sz="10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90000"/>
              </a:lnSpc>
              <a:spcBef>
                <a:spcPts val="800"/>
              </a:spcBef>
              <a:spcAft>
                <a:spcPts val="1500"/>
              </a:spcAft>
              <a:buClr>
                <a:schemeClr val="accent6">
                  <a:lumMod val="75000"/>
                </a:schemeClr>
              </a:buClr>
            </a:pPr>
            <a:r>
              <a:rPr lang="en-US" sz="1000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Presented by</a:t>
            </a:r>
            <a:br>
              <a:rPr lang="en-US" sz="1000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</a:br>
            <a:r>
              <a:rPr lang="en-US" sz="10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First &amp; Last Name</a:t>
            </a:r>
            <a:br>
              <a:rPr lang="en-US" sz="1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Company </a:t>
            </a:r>
            <a:br>
              <a:rPr lang="en-US" sz="1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000" i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Title</a:t>
            </a:r>
            <a:br>
              <a:rPr lang="en-US" sz="1000" i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000-000-0000</a:t>
            </a:r>
            <a:br>
              <a:rPr lang="en-US" sz="1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email@email.com</a:t>
            </a:r>
            <a:endParaRPr lang="en-US" sz="10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sz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27921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5E01BAF4-47AF-B9E3-FE44-B9A28969C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Here to Add a Title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BCBA009-E5B9-3EC7-BCF7-1D52A13565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Click to add introduction text 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2BEF2E6-3BB3-8770-8BC8-7D3D0F730D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Click to add text</a:t>
            </a:r>
          </a:p>
        </p:txBody>
      </p:sp>
      <p:graphicFrame>
        <p:nvGraphicFramePr>
          <p:cNvPr id="6" name="Content Placeholder 4" descr="Sample table with 3 columns, 4 rows" title="Table">
            <a:extLst>
              <a:ext uri="{FF2B5EF4-FFF2-40B4-BE49-F238E27FC236}">
                <a16:creationId xmlns:a16="http://schemas.microsoft.com/office/drawing/2014/main" id="{63CCCBB0-33D5-AC6E-6B5C-DDB665854C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2790244"/>
              </p:ext>
            </p:extLst>
          </p:nvPr>
        </p:nvGraphicFramePr>
        <p:xfrm>
          <a:off x="751438" y="2923750"/>
          <a:ext cx="4758258" cy="172741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860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60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60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8252">
                <a:tc>
                  <a:txBody>
                    <a:bodyPr/>
                    <a:lstStyle/>
                    <a:p>
                      <a:pPr algn="ctr"/>
                      <a:endParaRPr lang="en-US" sz="1300" dirty="0">
                        <a:latin typeface="Segoe UI Black" panose="020B0A02040204020203" pitchFamily="34" charset="0"/>
                        <a:ea typeface="Segoe UI Black" panose="020B0A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72115" marR="72115" marT="36058" marB="36058" anchor="ctr">
                    <a:solidFill>
                      <a:srgbClr val="3136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Group 1</a:t>
                      </a:r>
                      <a:endParaRPr lang="en-US" sz="1300" dirty="0">
                        <a:latin typeface="Segoe UI Black" panose="020B0A02040204020203" pitchFamily="34" charset="0"/>
                        <a:ea typeface="Segoe UI Black" panose="020B0A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72115" marR="72115" marT="36058" marB="36058" anchor="ctr">
                    <a:solidFill>
                      <a:srgbClr val="3136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Group 2</a:t>
                      </a:r>
                      <a:endParaRPr lang="en-US" sz="1300" dirty="0">
                        <a:latin typeface="Segoe UI Black" panose="020B0A02040204020203" pitchFamily="34" charset="0"/>
                        <a:ea typeface="Segoe UI Black" panose="020B0A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72115" marR="72115" marT="36058" marB="36058" anchor="ctr">
                    <a:solidFill>
                      <a:srgbClr val="3136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2655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262A69"/>
                          </a:solidFill>
                          <a:latin typeface="Segoe UI Bold" panose="020B0802040204020203" pitchFamily="34" charset="0"/>
                          <a:ea typeface="Segoe UI Black" panose="020B0A02040204020203" pitchFamily="34" charset="0"/>
                          <a:cs typeface="Segoe UI Bold" panose="020B0802040204020203" pitchFamily="34" charset="0"/>
                        </a:rPr>
                        <a:t>Class 1</a:t>
                      </a:r>
                    </a:p>
                  </a:txBody>
                  <a:tcPr marL="72115" marR="72115" marT="36058" marB="360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262A69"/>
                          </a:solidFill>
                          <a:latin typeface="Segoe UI" panose="020B0502040204020203" pitchFamily="34" charset="0"/>
                          <a:ea typeface="Segoe UI Black" panose="020B0A02040204020203" pitchFamily="34" charset="0"/>
                          <a:cs typeface="Segoe UI" panose="020B0502040204020203" pitchFamily="34" charset="0"/>
                        </a:rPr>
                        <a:t>82</a:t>
                      </a:r>
                    </a:p>
                  </a:txBody>
                  <a:tcPr marL="72115" marR="72115" marT="36058" marB="360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262A69"/>
                          </a:solidFill>
                          <a:latin typeface="Segoe UI" panose="020B0502040204020203" pitchFamily="34" charset="0"/>
                          <a:ea typeface="Segoe UI Black" panose="020B0A02040204020203" pitchFamily="34" charset="0"/>
                          <a:cs typeface="Segoe UI" panose="020B0502040204020203" pitchFamily="34" charset="0"/>
                        </a:rPr>
                        <a:t>95</a:t>
                      </a:r>
                    </a:p>
                  </a:txBody>
                  <a:tcPr marL="72115" marR="72115" marT="36058" marB="36058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8252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262A69"/>
                          </a:solidFill>
                          <a:latin typeface="Segoe UI Bold" panose="020B0802040204020203" pitchFamily="34" charset="0"/>
                          <a:ea typeface="Segoe UI Black" panose="020B0A02040204020203" pitchFamily="34" charset="0"/>
                          <a:cs typeface="Segoe UI Bold" panose="020B0802040204020203" pitchFamily="34" charset="0"/>
                        </a:rPr>
                        <a:t>Class 2</a:t>
                      </a:r>
                    </a:p>
                  </a:txBody>
                  <a:tcPr marL="72115" marR="72115" marT="36058" marB="360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262A69"/>
                          </a:solidFill>
                          <a:latin typeface="Segoe UI" panose="020B0502040204020203" pitchFamily="34" charset="0"/>
                          <a:ea typeface="Segoe UI Black" panose="020B0A02040204020203" pitchFamily="34" charset="0"/>
                          <a:cs typeface="Segoe UI" panose="020B0502040204020203" pitchFamily="34" charset="0"/>
                        </a:rPr>
                        <a:t>76</a:t>
                      </a:r>
                    </a:p>
                  </a:txBody>
                  <a:tcPr marL="72115" marR="72115" marT="36058" marB="360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262A69"/>
                          </a:solidFill>
                          <a:latin typeface="Segoe UI" panose="020B0502040204020203" pitchFamily="34" charset="0"/>
                          <a:ea typeface="Segoe UI Black" panose="020B0A02040204020203" pitchFamily="34" charset="0"/>
                          <a:cs typeface="Segoe UI" panose="020B0502040204020203" pitchFamily="34" charset="0"/>
                        </a:rPr>
                        <a:t>88</a:t>
                      </a:r>
                    </a:p>
                  </a:txBody>
                  <a:tcPr marL="72115" marR="72115" marT="36058" marB="36058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8252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262A69"/>
                          </a:solidFill>
                          <a:latin typeface="Segoe UI Bold" panose="020B0802040204020203" pitchFamily="34" charset="0"/>
                          <a:ea typeface="Segoe UI Black" panose="020B0A02040204020203" pitchFamily="34" charset="0"/>
                          <a:cs typeface="Segoe UI Bold" panose="020B0802040204020203" pitchFamily="34" charset="0"/>
                        </a:rPr>
                        <a:t>Class 3</a:t>
                      </a:r>
                    </a:p>
                  </a:txBody>
                  <a:tcPr marL="72115" marR="72115" marT="36058" marB="360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262A69"/>
                          </a:solidFill>
                          <a:latin typeface="Segoe UI" panose="020B0502040204020203" pitchFamily="34" charset="0"/>
                          <a:ea typeface="Segoe UI Black" panose="020B0A02040204020203" pitchFamily="34" charset="0"/>
                          <a:cs typeface="Segoe UI" panose="020B0502040204020203" pitchFamily="34" charset="0"/>
                        </a:rPr>
                        <a:t>84</a:t>
                      </a:r>
                    </a:p>
                  </a:txBody>
                  <a:tcPr marL="72115" marR="72115" marT="36058" marB="360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262A69"/>
                          </a:solidFill>
                          <a:latin typeface="Segoe UI" panose="020B0502040204020203" pitchFamily="34" charset="0"/>
                          <a:ea typeface="Segoe UI Black" panose="020B0A02040204020203" pitchFamily="34" charset="0"/>
                          <a:cs typeface="Segoe UI" panose="020B0502040204020203" pitchFamily="34" charset="0"/>
                        </a:rPr>
                        <a:t>90</a:t>
                      </a:r>
                    </a:p>
                  </a:txBody>
                  <a:tcPr marL="72115" marR="72115" marT="36058" marB="36058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7983DE2-F426-9BC0-9DC0-1FFA8A77244F}"/>
              </a:ext>
            </a:extLst>
          </p:cNvPr>
          <p:cNvSpPr txBox="1"/>
          <p:nvPr/>
        </p:nvSpPr>
        <p:spPr>
          <a:xfrm>
            <a:off x="663888" y="2521950"/>
            <a:ext cx="3900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cap="all" spc="-120" dirty="0">
                <a:solidFill>
                  <a:srgbClr val="252B69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Click to add Chart Title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C9406C-5173-171F-DFD9-D2680656A147}"/>
              </a:ext>
            </a:extLst>
          </p:cNvPr>
          <p:cNvSpPr txBox="1"/>
          <p:nvPr/>
        </p:nvSpPr>
        <p:spPr>
          <a:xfrm>
            <a:off x="716290" y="5061233"/>
            <a:ext cx="8526721" cy="307777"/>
          </a:xfrm>
          <a:prstGeom prst="rect">
            <a:avLst/>
          </a:prstGeom>
          <a:solidFill>
            <a:srgbClr val="31368C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Click to add callout if needed</a:t>
            </a:r>
          </a:p>
        </p:txBody>
      </p:sp>
    </p:spTree>
    <p:extLst>
      <p:ext uri="{BB962C8B-B14F-4D97-AF65-F5344CB8AC3E}">
        <p14:creationId xmlns:p14="http://schemas.microsoft.com/office/powerpoint/2010/main" val="68376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2B9D59D-C2AD-D3F9-1B31-7D80AB3F2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Here to Add a Title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8CC36C-14AB-F72D-E1EC-1836E44547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Click to add intro text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7FEF556-533D-A69E-F4A4-949A4884FD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Click to add text</a:t>
            </a:r>
          </a:p>
          <a:p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4ABD3C6-D641-CDBB-FE1A-F4E4880ABD3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solidFill>
            <a:schemeClr val="bg2"/>
          </a:solidFill>
        </p:spPr>
      </p:sp>
    </p:spTree>
    <p:extLst>
      <p:ext uri="{BB962C8B-B14F-4D97-AF65-F5344CB8AC3E}">
        <p14:creationId xmlns:p14="http://schemas.microsoft.com/office/powerpoint/2010/main" val="4278072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6082D-E996-C20E-234D-AF99EE214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Here to Add a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5A8154-65DF-9A04-25EB-4FE91C739A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Click to add intro text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FB7C93-DAA8-8749-7063-FFF61E8497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Click to add text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EFDE34F-1948-C98F-EA1F-F8569369C54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Click to add sidebar/callout text</a:t>
            </a:r>
          </a:p>
        </p:txBody>
      </p:sp>
    </p:spTree>
    <p:extLst>
      <p:ext uri="{BB962C8B-B14F-4D97-AF65-F5344CB8AC3E}">
        <p14:creationId xmlns:p14="http://schemas.microsoft.com/office/powerpoint/2010/main" val="809269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Title for Divider </a:t>
            </a:r>
            <a:br>
              <a:rPr lang="en-US" dirty="0"/>
            </a:br>
            <a:r>
              <a:rPr lang="en-US" dirty="0"/>
              <a:t>Slide to go here</a:t>
            </a:r>
          </a:p>
        </p:txBody>
      </p:sp>
    </p:spTree>
    <p:extLst>
      <p:ext uri="{BB962C8B-B14F-4D97-AF65-F5344CB8AC3E}">
        <p14:creationId xmlns:p14="http://schemas.microsoft.com/office/powerpoint/2010/main" val="3339146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Title for Divider </a:t>
            </a:r>
            <a:br>
              <a:rPr lang="en-US" dirty="0"/>
            </a:br>
            <a:r>
              <a:rPr lang="en-US" dirty="0"/>
              <a:t>Slide to go here</a:t>
            </a:r>
          </a:p>
        </p:txBody>
      </p:sp>
    </p:spTree>
    <p:extLst>
      <p:ext uri="{BB962C8B-B14F-4D97-AF65-F5344CB8AC3E}">
        <p14:creationId xmlns:p14="http://schemas.microsoft.com/office/powerpoint/2010/main" val="542585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188EE48-ABB1-0D35-3521-C66CBC318E5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E4E9ACA-6CD9-45BA-C19F-5795FF6061B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997106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extLst>
    <p:ext uri="{6950BFC3-D8DA-4A85-94F7-54DA5524770B}">
      <p188:commentRel xmlns:p188="http://schemas.microsoft.com/office/powerpoint/2018/8/main" r:id="rId2"/>
    </p:ext>
  </p:extLs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0e2b384-eac6-4c25-811b-7f06b8b0391d">
      <Terms xmlns="http://schemas.microsoft.com/office/infopath/2007/PartnerControls"/>
    </lcf76f155ced4ddcb4097134ff3c332f>
    <TaxCatchAll xmlns="39bd364e-64c1-4fe5-9e52-60eaf9b0c8a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A0A04F557B634BBA374FB63294D610" ma:contentTypeVersion="16" ma:contentTypeDescription="Create a new document." ma:contentTypeScope="" ma:versionID="2cbf5ee50f5c46321137133846f9c333">
  <xsd:schema xmlns:xsd="http://www.w3.org/2001/XMLSchema" xmlns:xs="http://www.w3.org/2001/XMLSchema" xmlns:p="http://schemas.microsoft.com/office/2006/metadata/properties" xmlns:ns2="20e2b384-eac6-4c25-811b-7f06b8b0391d" xmlns:ns3="39bd364e-64c1-4fe5-9e52-60eaf9b0c8a7" targetNamespace="http://schemas.microsoft.com/office/2006/metadata/properties" ma:root="true" ma:fieldsID="b483182814dc1a9b77dbe220c41ef112" ns2:_="" ns3:_="">
    <xsd:import namespace="20e2b384-eac6-4c25-811b-7f06b8b0391d"/>
    <xsd:import namespace="39bd364e-64c1-4fe5-9e52-60eaf9b0c8a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e2b384-eac6-4c25-811b-7f06b8b039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b5470b4a-c687-4324-b2be-fcad9c20527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bd364e-64c1-4fe5-9e52-60eaf9b0c8a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f4bc553-3bb0-4c93-b703-93c5fce0b6d2}" ma:internalName="TaxCatchAll" ma:showField="CatchAllData" ma:web="39bd364e-64c1-4fe5-9e52-60eaf9b0c8a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CC2B33E-8E8F-49A0-AE94-2C327C3204D1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A9DEC67-7AA5-4A53-BD29-A546AD8051E3}"/>
</file>

<file path=customXml/itemProps3.xml><?xml version="1.0" encoding="utf-8"?>
<ds:datastoreItem xmlns:ds="http://schemas.openxmlformats.org/officeDocument/2006/customXml" ds:itemID="{74B87145-832E-4481-8455-B68B90C817F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650</TotalTime>
  <Words>137</Words>
  <Application>Microsoft Office PowerPoint</Application>
  <PresentationFormat>Widescreen</PresentationFormat>
  <Paragraphs>28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Segoe UI</vt:lpstr>
      <vt:lpstr>Segoe UI Black</vt:lpstr>
      <vt:lpstr>Segoe UI Bold</vt:lpstr>
      <vt:lpstr>Office Theme</vt:lpstr>
      <vt:lpstr>Click to add title</vt:lpstr>
      <vt:lpstr>Click Here to Add a Title</vt:lpstr>
      <vt:lpstr>Click Here to Add a Title</vt:lpstr>
      <vt:lpstr>Click Here to Add a Title</vt:lpstr>
      <vt:lpstr>Title for Divider  Slide to go here</vt:lpstr>
      <vt:lpstr>Title for Divider  Slide to go here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Hanus, Linda</dc:creator>
  <cp:lastModifiedBy>Stephen Vazquez</cp:lastModifiedBy>
  <cp:revision>22</cp:revision>
  <dcterms:created xsi:type="dcterms:W3CDTF">2017-06-26T18:53:34Z</dcterms:created>
  <dcterms:modified xsi:type="dcterms:W3CDTF">2022-05-13T13:38:02Z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0x0101006FA0A04F557B634BBA374FB63294D610</vt:lpwstr>
  </property>
  <property fmtid="{D5CDD505-2E9C-101B-9397-08002B2CF9AE}" pid="3" name="MediaServiceImageTags">
    <vt:lpwstr/>
  </property>
</Properties>
</file>