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8"/>
  </p:notesMasterIdLst>
  <p:sldIdLst>
    <p:sldId id="257" r:id="rId4"/>
    <p:sldId id="256" r:id="rId5"/>
    <p:sldId id="258" r:id="rId6"/>
    <p:sldId id="259" r:id="rId7"/>
    <p:sldId id="260" r:id="rId8"/>
    <p:sldId id="294" r:id="rId9"/>
    <p:sldId id="295" r:id="rId10"/>
    <p:sldId id="287" r:id="rId11"/>
    <p:sldId id="289" r:id="rId12"/>
    <p:sldId id="290" r:id="rId13"/>
    <p:sldId id="291" r:id="rId14"/>
    <p:sldId id="288" r:id="rId15"/>
    <p:sldId id="293" r:id="rId16"/>
    <p:sldId id="302" r:id="rId17"/>
    <p:sldId id="303"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96" r:id="rId31"/>
    <p:sldId id="275" r:id="rId32"/>
    <p:sldId id="276" r:id="rId33"/>
    <p:sldId id="277" r:id="rId34"/>
    <p:sldId id="278" r:id="rId35"/>
    <p:sldId id="279" r:id="rId36"/>
    <p:sldId id="297" r:id="rId37"/>
    <p:sldId id="280" r:id="rId38"/>
    <p:sldId id="298" r:id="rId39"/>
    <p:sldId id="299" r:id="rId40"/>
    <p:sldId id="281" r:id="rId41"/>
    <p:sldId id="282" r:id="rId42"/>
    <p:sldId id="300" r:id="rId43"/>
    <p:sldId id="283" r:id="rId44"/>
    <p:sldId id="284" r:id="rId45"/>
    <p:sldId id="301" r:id="rId46"/>
    <p:sldId id="286"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on, Erica" initials="PE" lastIdx="0" clrIdx="0">
    <p:extLst>
      <p:ext uri="{19B8F6BF-5375-455C-9EA6-DF929625EA0E}">
        <p15:presenceInfo xmlns:p15="http://schemas.microsoft.com/office/powerpoint/2012/main" userId="S-1-5-21-92892144-322968535-4547331-48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5" autoAdjust="0"/>
    <p:restoredTop sz="89758" autoAdjust="0"/>
  </p:normalViewPr>
  <p:slideViewPr>
    <p:cSldViewPr snapToGrid="0">
      <p:cViewPr varScale="1">
        <p:scale>
          <a:sx n="104" d="100"/>
          <a:sy n="104" d="100"/>
        </p:scale>
        <p:origin x="15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image" Target="../media/image26.jpg"/><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diagrams/_rels/data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jpg"/><Relationship Id="rId1" Type="http://schemas.openxmlformats.org/officeDocument/2006/relationships/image" Target="../media/image34.jpg"/><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diagrams/_rels/data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image" Target="../media/image42.jpg"/><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diagrams/_rels/drawing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1.jpg"/><Relationship Id="rId7" Type="http://schemas.openxmlformats.org/officeDocument/2006/relationships/image" Target="../media/image33.jpg"/><Relationship Id="rId2" Type="http://schemas.openxmlformats.org/officeDocument/2006/relationships/image" Target="../media/image26.jpg"/><Relationship Id="rId1" Type="http://schemas.openxmlformats.org/officeDocument/2006/relationships/image" Target="../media/image30.jpg"/><Relationship Id="rId6" Type="http://schemas.openxmlformats.org/officeDocument/2006/relationships/image" Target="../media/image28.jpg"/><Relationship Id="rId5" Type="http://schemas.openxmlformats.org/officeDocument/2006/relationships/image" Target="../media/image32.jpg"/><Relationship Id="rId4" Type="http://schemas.openxmlformats.org/officeDocument/2006/relationships/image" Target="../media/image27.jpg"/></Relationships>
</file>

<file path=ppt/diagrams/_rels/drawing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9.jpg"/><Relationship Id="rId7" Type="http://schemas.openxmlformats.org/officeDocument/2006/relationships/image" Target="../media/image41.jpeg"/><Relationship Id="rId2" Type="http://schemas.openxmlformats.org/officeDocument/2006/relationships/image" Target="../media/image35.jpg"/><Relationship Id="rId1" Type="http://schemas.openxmlformats.org/officeDocument/2006/relationships/image" Target="../media/image38.jpg"/><Relationship Id="rId6" Type="http://schemas.openxmlformats.org/officeDocument/2006/relationships/image" Target="../media/image34.jpg"/><Relationship Id="rId5" Type="http://schemas.openxmlformats.org/officeDocument/2006/relationships/image" Target="../media/image40.jpeg"/><Relationship Id="rId4" Type="http://schemas.openxmlformats.org/officeDocument/2006/relationships/image" Target="../media/image36.jpg"/></Relationships>
</file>

<file path=ppt/diagrams/_rels/drawing4.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7.jpg"/><Relationship Id="rId7" Type="http://schemas.openxmlformats.org/officeDocument/2006/relationships/image" Target="../media/image49.jpg"/><Relationship Id="rId2" Type="http://schemas.openxmlformats.org/officeDocument/2006/relationships/image" Target="../media/image42.jpg"/><Relationship Id="rId1" Type="http://schemas.openxmlformats.org/officeDocument/2006/relationships/image" Target="../media/image46.jpg"/><Relationship Id="rId6" Type="http://schemas.openxmlformats.org/officeDocument/2006/relationships/image" Target="../media/image44.jpg"/><Relationship Id="rId5" Type="http://schemas.openxmlformats.org/officeDocument/2006/relationships/image" Target="../media/image48.jpg"/><Relationship Id="rId4" Type="http://schemas.openxmlformats.org/officeDocument/2006/relationships/image" Target="../media/image43.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AD31E-4288-4F24-8B20-96F963AC1575}" type="doc">
      <dgm:prSet loTypeId="urn:microsoft.com/office/officeart/2009/3/layout/OpposingIdeas" loCatId="relationship" qsTypeId="urn:microsoft.com/office/officeart/2005/8/quickstyle/3d5" qsCatId="3D" csTypeId="urn:microsoft.com/office/officeart/2005/8/colors/accent0_3" csCatId="mainScheme" phldr="1"/>
      <dgm:spPr/>
      <dgm:t>
        <a:bodyPr/>
        <a:lstStyle/>
        <a:p>
          <a:endParaRPr lang="en-US"/>
        </a:p>
      </dgm:t>
    </dgm:pt>
    <dgm:pt modelId="{D04220D0-90F3-4EA6-AE0B-5984AB03D08D}">
      <dgm:prSet phldrT="[Text]" custT="1"/>
      <dgm:spPr/>
      <dgm:t>
        <a:bodyPr/>
        <a:lstStyle/>
        <a:p>
          <a:r>
            <a:rPr lang="en-US" sz="1400" dirty="0" smtClean="0">
              <a:solidFill>
                <a:schemeClr val="bg1"/>
              </a:solidFill>
            </a:rPr>
            <a:t>$75	</a:t>
          </a:r>
          <a:endParaRPr lang="en-US" sz="1400" dirty="0">
            <a:solidFill>
              <a:schemeClr val="bg1"/>
            </a:solidFill>
          </a:endParaRPr>
        </a:p>
      </dgm:t>
    </dgm:pt>
    <dgm:pt modelId="{BEE53308-5330-499E-8116-211C81FA7C7D}" type="parTrans" cxnId="{F46B13B9-8177-4B61-88E7-77F517092D75}">
      <dgm:prSet/>
      <dgm:spPr/>
      <dgm:t>
        <a:bodyPr/>
        <a:lstStyle/>
        <a:p>
          <a:endParaRPr lang="en-US"/>
        </a:p>
      </dgm:t>
    </dgm:pt>
    <dgm:pt modelId="{C5E3CC34-66FE-4094-B11F-8BF8C4D9D02A}" type="sibTrans" cxnId="{F46B13B9-8177-4B61-88E7-77F517092D75}">
      <dgm:prSet/>
      <dgm:spPr/>
      <dgm:t>
        <a:bodyPr/>
        <a:lstStyle/>
        <a:p>
          <a:endParaRPr lang="en-US"/>
        </a:p>
      </dgm:t>
    </dgm:pt>
    <dgm:pt modelId="{529ECE92-9234-4D9E-BFCA-4F4970BAAD71}">
      <dgm:prSet phldrT="[Text]" custT="1"/>
      <dgm:spPr/>
      <dgm:t>
        <a:bodyPr anchor="ctr"/>
        <a:lstStyle/>
        <a:p>
          <a:r>
            <a:rPr lang="en-US" sz="1200" b="0" dirty="0" smtClean="0">
              <a:latin typeface="Century Gothic" panose="020B0502020202020204" pitchFamily="34" charset="0"/>
            </a:rPr>
            <a:t>Full Removal and Replacement</a:t>
          </a:r>
          <a:endParaRPr lang="en-US" sz="1200" b="0" dirty="0">
            <a:latin typeface="Century Gothic" panose="020B0502020202020204" pitchFamily="34" charset="0"/>
          </a:endParaRPr>
        </a:p>
      </dgm:t>
    </dgm:pt>
    <dgm:pt modelId="{9875E76F-A56A-403A-B345-BDE56C2ACC7E}" type="parTrans" cxnId="{88AE4878-3048-4988-9AE3-1B4E69A10BA2}">
      <dgm:prSet/>
      <dgm:spPr/>
      <dgm:t>
        <a:bodyPr/>
        <a:lstStyle/>
        <a:p>
          <a:endParaRPr lang="en-US"/>
        </a:p>
      </dgm:t>
    </dgm:pt>
    <dgm:pt modelId="{ECBDA8CA-84FD-4FB7-81AF-86BFC652C131}" type="sibTrans" cxnId="{88AE4878-3048-4988-9AE3-1B4E69A10BA2}">
      <dgm:prSet/>
      <dgm:spPr/>
      <dgm:t>
        <a:bodyPr/>
        <a:lstStyle/>
        <a:p>
          <a:endParaRPr lang="en-US"/>
        </a:p>
      </dgm:t>
    </dgm:pt>
    <dgm:pt modelId="{87D9BFA9-3623-4692-B3DD-B8D9BAE0A265}">
      <dgm:prSet phldrT="[Text]" custT="1"/>
      <dgm:spPr/>
      <dgm:t>
        <a:bodyPr/>
        <a:lstStyle/>
        <a:p>
          <a:r>
            <a:rPr lang="en-US" sz="1400" dirty="0" smtClean="0">
              <a:solidFill>
                <a:schemeClr val="bg1"/>
              </a:solidFill>
            </a:rPr>
            <a:t>$45 to $55	</a:t>
          </a:r>
          <a:endParaRPr lang="en-US" sz="1400" dirty="0">
            <a:solidFill>
              <a:schemeClr val="bg1"/>
            </a:solidFill>
          </a:endParaRPr>
        </a:p>
      </dgm:t>
    </dgm:pt>
    <dgm:pt modelId="{97D0755E-9ABB-4ACF-93EB-D014CAC48940}" type="parTrans" cxnId="{7A2E6489-F85A-4733-A87B-D2CA298AFF4F}">
      <dgm:prSet/>
      <dgm:spPr/>
      <dgm:t>
        <a:bodyPr/>
        <a:lstStyle/>
        <a:p>
          <a:endParaRPr lang="en-US"/>
        </a:p>
      </dgm:t>
    </dgm:pt>
    <dgm:pt modelId="{8D1A2134-24DD-4F83-B43E-1D05914148D1}" type="sibTrans" cxnId="{7A2E6489-F85A-4733-A87B-D2CA298AFF4F}">
      <dgm:prSet/>
      <dgm:spPr/>
      <dgm:t>
        <a:bodyPr/>
        <a:lstStyle/>
        <a:p>
          <a:endParaRPr lang="en-US"/>
        </a:p>
      </dgm:t>
    </dgm:pt>
    <dgm:pt modelId="{6CFE54F9-8E04-4D37-8BF2-51B235641171}">
      <dgm:prSet phldrT="[Text]" custT="1"/>
      <dgm:spPr/>
      <dgm:t>
        <a:bodyPr anchor="ctr"/>
        <a:lstStyle/>
        <a:p>
          <a:r>
            <a:rPr lang="en-US" sz="1200" dirty="0" smtClean="0">
              <a:latin typeface="Century Gothic" panose="020B0502020202020204" pitchFamily="34" charset="0"/>
            </a:rPr>
            <a:t>Overcoating</a:t>
          </a:r>
          <a:r>
            <a:rPr lang="en-US" sz="1300" dirty="0" smtClean="0"/>
            <a:t>	</a:t>
          </a:r>
          <a:endParaRPr lang="en-US" sz="1300" dirty="0"/>
        </a:p>
      </dgm:t>
    </dgm:pt>
    <dgm:pt modelId="{40427EE0-7FC5-4BD8-A83D-BD220B9721F9}" type="parTrans" cxnId="{4A68D28C-8D98-4514-BDDD-C59111DD53C6}">
      <dgm:prSet/>
      <dgm:spPr/>
      <dgm:t>
        <a:bodyPr/>
        <a:lstStyle/>
        <a:p>
          <a:endParaRPr lang="en-US"/>
        </a:p>
      </dgm:t>
    </dgm:pt>
    <dgm:pt modelId="{712DDB7F-50B9-42EA-9C29-BB40D3C0923D}" type="sibTrans" cxnId="{4A68D28C-8D98-4514-BDDD-C59111DD53C6}">
      <dgm:prSet/>
      <dgm:spPr/>
      <dgm:t>
        <a:bodyPr/>
        <a:lstStyle/>
        <a:p>
          <a:endParaRPr lang="en-US"/>
        </a:p>
      </dgm:t>
    </dgm:pt>
    <dgm:pt modelId="{E2E1122F-D2FA-4DDC-A8B0-2B7256228629}" type="pres">
      <dgm:prSet presAssocID="{AFEAD31E-4288-4F24-8B20-96F963AC1575}" presName="Name0" presStyleCnt="0">
        <dgm:presLayoutVars>
          <dgm:chMax val="2"/>
          <dgm:dir/>
          <dgm:animOne val="branch"/>
          <dgm:animLvl val="lvl"/>
          <dgm:resizeHandles val="exact"/>
        </dgm:presLayoutVars>
      </dgm:prSet>
      <dgm:spPr/>
      <dgm:t>
        <a:bodyPr/>
        <a:lstStyle/>
        <a:p>
          <a:endParaRPr lang="en-US"/>
        </a:p>
      </dgm:t>
    </dgm:pt>
    <dgm:pt modelId="{37BD4392-C1DC-4A97-8215-7399D57DB751}" type="pres">
      <dgm:prSet presAssocID="{AFEAD31E-4288-4F24-8B20-96F963AC1575}" presName="Background" presStyleLbl="node1" presStyleIdx="0" presStyleCnt="1"/>
      <dgm:spPr/>
    </dgm:pt>
    <dgm:pt modelId="{351101C7-F189-46D2-B2C0-92940C6DE65B}" type="pres">
      <dgm:prSet presAssocID="{AFEAD31E-4288-4F24-8B20-96F963AC1575}" presName="Divider" presStyleLbl="callout" presStyleIdx="0" presStyleCnt="1"/>
      <dgm:spPr/>
    </dgm:pt>
    <dgm:pt modelId="{984ABC9D-E2BC-40F7-BE3D-54DFA49C8405}" type="pres">
      <dgm:prSet presAssocID="{AFEAD31E-4288-4F24-8B20-96F963AC1575}" presName="ChildText1" presStyleLbl="revTx" presStyleIdx="0" presStyleCnt="0">
        <dgm:presLayoutVars>
          <dgm:chMax val="0"/>
          <dgm:chPref val="0"/>
          <dgm:bulletEnabled val="1"/>
        </dgm:presLayoutVars>
      </dgm:prSet>
      <dgm:spPr/>
      <dgm:t>
        <a:bodyPr/>
        <a:lstStyle/>
        <a:p>
          <a:endParaRPr lang="en-US"/>
        </a:p>
      </dgm:t>
    </dgm:pt>
    <dgm:pt modelId="{901BC6C4-10EE-47BC-AAD4-D14AFF6E3C9E}" type="pres">
      <dgm:prSet presAssocID="{AFEAD31E-4288-4F24-8B20-96F963AC1575}" presName="ChildText2" presStyleLbl="revTx" presStyleIdx="0" presStyleCnt="0">
        <dgm:presLayoutVars>
          <dgm:chMax val="0"/>
          <dgm:chPref val="0"/>
          <dgm:bulletEnabled val="1"/>
        </dgm:presLayoutVars>
      </dgm:prSet>
      <dgm:spPr/>
      <dgm:t>
        <a:bodyPr/>
        <a:lstStyle/>
        <a:p>
          <a:endParaRPr lang="en-US"/>
        </a:p>
      </dgm:t>
    </dgm:pt>
    <dgm:pt modelId="{4A4A8785-54EC-4F7A-8623-2805796E0C3E}" type="pres">
      <dgm:prSet presAssocID="{AFEAD31E-4288-4F24-8B20-96F963AC1575}" presName="ParentText1" presStyleLbl="revTx" presStyleIdx="0" presStyleCnt="0">
        <dgm:presLayoutVars>
          <dgm:chMax val="1"/>
          <dgm:chPref val="1"/>
        </dgm:presLayoutVars>
      </dgm:prSet>
      <dgm:spPr/>
      <dgm:t>
        <a:bodyPr/>
        <a:lstStyle/>
        <a:p>
          <a:endParaRPr lang="en-US"/>
        </a:p>
      </dgm:t>
    </dgm:pt>
    <dgm:pt modelId="{F7799EB8-6501-4635-8014-9997DD32F08B}" type="pres">
      <dgm:prSet presAssocID="{AFEAD31E-4288-4F24-8B20-96F963AC1575}" presName="ParentShape1" presStyleLbl="alignImgPlace1" presStyleIdx="0" presStyleCnt="2" custLinFactNeighborX="0">
        <dgm:presLayoutVars/>
      </dgm:prSet>
      <dgm:spPr/>
      <dgm:t>
        <a:bodyPr/>
        <a:lstStyle/>
        <a:p>
          <a:endParaRPr lang="en-US"/>
        </a:p>
      </dgm:t>
    </dgm:pt>
    <dgm:pt modelId="{C33E5282-ACB1-4962-B88A-04854EB1F603}" type="pres">
      <dgm:prSet presAssocID="{AFEAD31E-4288-4F24-8B20-96F963AC1575}" presName="ParentText2" presStyleLbl="revTx" presStyleIdx="0" presStyleCnt="0">
        <dgm:presLayoutVars>
          <dgm:chMax val="1"/>
          <dgm:chPref val="1"/>
        </dgm:presLayoutVars>
      </dgm:prSet>
      <dgm:spPr/>
      <dgm:t>
        <a:bodyPr/>
        <a:lstStyle/>
        <a:p>
          <a:endParaRPr lang="en-US"/>
        </a:p>
      </dgm:t>
    </dgm:pt>
    <dgm:pt modelId="{D92B6F42-2A3B-4A15-BFC1-25F4BE8B27E7}" type="pres">
      <dgm:prSet presAssocID="{AFEAD31E-4288-4F24-8B20-96F963AC1575}" presName="ParentShape2" presStyleLbl="alignImgPlace1" presStyleIdx="1" presStyleCnt="2">
        <dgm:presLayoutVars/>
      </dgm:prSet>
      <dgm:spPr/>
      <dgm:t>
        <a:bodyPr/>
        <a:lstStyle/>
        <a:p>
          <a:endParaRPr lang="en-US"/>
        </a:p>
      </dgm:t>
    </dgm:pt>
  </dgm:ptLst>
  <dgm:cxnLst>
    <dgm:cxn modelId="{D0EA1898-1BAD-4C25-9EE1-DEB55D17A958}" type="presOf" srcId="{87D9BFA9-3623-4692-B3DD-B8D9BAE0A265}" destId="{C33E5282-ACB1-4962-B88A-04854EB1F603}" srcOrd="0" destOrd="0" presId="urn:microsoft.com/office/officeart/2009/3/layout/OpposingIdeas"/>
    <dgm:cxn modelId="{7A2E6489-F85A-4733-A87B-D2CA298AFF4F}" srcId="{AFEAD31E-4288-4F24-8B20-96F963AC1575}" destId="{87D9BFA9-3623-4692-B3DD-B8D9BAE0A265}" srcOrd="1" destOrd="0" parTransId="{97D0755E-9ABB-4ACF-93EB-D014CAC48940}" sibTransId="{8D1A2134-24DD-4F83-B43E-1D05914148D1}"/>
    <dgm:cxn modelId="{9F8E9B8F-A7DA-4ED0-B967-9A243721AED7}" type="presOf" srcId="{D04220D0-90F3-4EA6-AE0B-5984AB03D08D}" destId="{F7799EB8-6501-4635-8014-9997DD32F08B}" srcOrd="1" destOrd="0" presId="urn:microsoft.com/office/officeart/2009/3/layout/OpposingIdeas"/>
    <dgm:cxn modelId="{4A68D28C-8D98-4514-BDDD-C59111DD53C6}" srcId="{87D9BFA9-3623-4692-B3DD-B8D9BAE0A265}" destId="{6CFE54F9-8E04-4D37-8BF2-51B235641171}" srcOrd="0" destOrd="0" parTransId="{40427EE0-7FC5-4BD8-A83D-BD220B9721F9}" sibTransId="{712DDB7F-50B9-42EA-9C29-BB40D3C0923D}"/>
    <dgm:cxn modelId="{015788EF-D16D-4FC4-8518-07A8A0EA13F4}" type="presOf" srcId="{529ECE92-9234-4D9E-BFCA-4F4970BAAD71}" destId="{984ABC9D-E2BC-40F7-BE3D-54DFA49C8405}" srcOrd="0" destOrd="0" presId="urn:microsoft.com/office/officeart/2009/3/layout/OpposingIdeas"/>
    <dgm:cxn modelId="{88AE4878-3048-4988-9AE3-1B4E69A10BA2}" srcId="{D04220D0-90F3-4EA6-AE0B-5984AB03D08D}" destId="{529ECE92-9234-4D9E-BFCA-4F4970BAAD71}" srcOrd="0" destOrd="0" parTransId="{9875E76F-A56A-403A-B345-BDE56C2ACC7E}" sibTransId="{ECBDA8CA-84FD-4FB7-81AF-86BFC652C131}"/>
    <dgm:cxn modelId="{F618F687-076D-4A54-B710-CE0D8BFFA6FD}" type="presOf" srcId="{AFEAD31E-4288-4F24-8B20-96F963AC1575}" destId="{E2E1122F-D2FA-4DDC-A8B0-2B7256228629}" srcOrd="0" destOrd="0" presId="urn:microsoft.com/office/officeart/2009/3/layout/OpposingIdeas"/>
    <dgm:cxn modelId="{95733E9C-64D9-41A4-A268-C4F7A61A5280}" type="presOf" srcId="{87D9BFA9-3623-4692-B3DD-B8D9BAE0A265}" destId="{D92B6F42-2A3B-4A15-BFC1-25F4BE8B27E7}" srcOrd="1" destOrd="0" presId="urn:microsoft.com/office/officeart/2009/3/layout/OpposingIdeas"/>
    <dgm:cxn modelId="{F46B13B9-8177-4B61-88E7-77F517092D75}" srcId="{AFEAD31E-4288-4F24-8B20-96F963AC1575}" destId="{D04220D0-90F3-4EA6-AE0B-5984AB03D08D}" srcOrd="0" destOrd="0" parTransId="{BEE53308-5330-499E-8116-211C81FA7C7D}" sibTransId="{C5E3CC34-66FE-4094-B11F-8BF8C4D9D02A}"/>
    <dgm:cxn modelId="{78F6D944-4737-4FC3-985E-FADF9927A1C4}" type="presOf" srcId="{D04220D0-90F3-4EA6-AE0B-5984AB03D08D}" destId="{4A4A8785-54EC-4F7A-8623-2805796E0C3E}" srcOrd="0" destOrd="0" presId="urn:microsoft.com/office/officeart/2009/3/layout/OpposingIdeas"/>
    <dgm:cxn modelId="{D4779CEA-15B3-4855-BF8A-E256C9638DB5}" type="presOf" srcId="{6CFE54F9-8E04-4D37-8BF2-51B235641171}" destId="{901BC6C4-10EE-47BC-AAD4-D14AFF6E3C9E}" srcOrd="0" destOrd="0" presId="urn:microsoft.com/office/officeart/2009/3/layout/OpposingIdeas"/>
    <dgm:cxn modelId="{F63FF65A-9887-4E7C-8193-46F33D2EC2ED}" type="presParOf" srcId="{E2E1122F-D2FA-4DDC-A8B0-2B7256228629}" destId="{37BD4392-C1DC-4A97-8215-7399D57DB751}" srcOrd="0" destOrd="0" presId="urn:microsoft.com/office/officeart/2009/3/layout/OpposingIdeas"/>
    <dgm:cxn modelId="{D72D69FC-588A-46EC-8F4E-314EA15C6C1F}" type="presParOf" srcId="{E2E1122F-D2FA-4DDC-A8B0-2B7256228629}" destId="{351101C7-F189-46D2-B2C0-92940C6DE65B}" srcOrd="1" destOrd="0" presId="urn:microsoft.com/office/officeart/2009/3/layout/OpposingIdeas"/>
    <dgm:cxn modelId="{911FB58F-D3F0-446A-B30F-067457B3BE12}" type="presParOf" srcId="{E2E1122F-D2FA-4DDC-A8B0-2B7256228629}" destId="{984ABC9D-E2BC-40F7-BE3D-54DFA49C8405}" srcOrd="2" destOrd="0" presId="urn:microsoft.com/office/officeart/2009/3/layout/OpposingIdeas"/>
    <dgm:cxn modelId="{682FB985-9FBC-4678-ADD4-F002BA14A977}" type="presParOf" srcId="{E2E1122F-D2FA-4DDC-A8B0-2B7256228629}" destId="{901BC6C4-10EE-47BC-AAD4-D14AFF6E3C9E}" srcOrd="3" destOrd="0" presId="urn:microsoft.com/office/officeart/2009/3/layout/OpposingIdeas"/>
    <dgm:cxn modelId="{7B599C96-3CB4-45A4-92F5-7E06D437AE86}" type="presParOf" srcId="{E2E1122F-D2FA-4DDC-A8B0-2B7256228629}" destId="{4A4A8785-54EC-4F7A-8623-2805796E0C3E}" srcOrd="4" destOrd="0" presId="urn:microsoft.com/office/officeart/2009/3/layout/OpposingIdeas"/>
    <dgm:cxn modelId="{D5ADCF2D-68CA-449A-AD80-CD6B55E1C997}" type="presParOf" srcId="{E2E1122F-D2FA-4DDC-A8B0-2B7256228629}" destId="{F7799EB8-6501-4635-8014-9997DD32F08B}" srcOrd="5" destOrd="0" presId="urn:microsoft.com/office/officeart/2009/3/layout/OpposingIdeas"/>
    <dgm:cxn modelId="{D564873D-A453-4DA9-BC30-F3307FDE9911}" type="presParOf" srcId="{E2E1122F-D2FA-4DDC-A8B0-2B7256228629}" destId="{C33E5282-ACB1-4962-B88A-04854EB1F603}" srcOrd="6" destOrd="0" presId="urn:microsoft.com/office/officeart/2009/3/layout/OpposingIdeas"/>
    <dgm:cxn modelId="{6BC39E69-038C-40CE-92FB-294D603E4055}" type="presParOf" srcId="{E2E1122F-D2FA-4DDC-A8B0-2B7256228629}" destId="{D92B6F42-2A3B-4A15-BFC1-25F4BE8B27E7}"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blipFill dpi="0" rotWithShape="1">
          <a:blip xmlns:r="http://schemas.openxmlformats.org/officeDocument/2006/relationships" r:embed="rId1"/>
          <a:srcRect/>
          <a:stretch>
            <a:fillRect/>
          </a:stretch>
        </a:blipFill>
        <a:ln>
          <a:noFill/>
        </a:ln>
        <a:effectLst>
          <a:innerShdw blurRad="114300">
            <a:prstClr val="black"/>
          </a:innerShdw>
        </a:effectLst>
      </dgm:spPr>
      <dgm:t>
        <a:bodyPr lIns="73152" tIns="274320" rIns="73152"/>
        <a:lstStyle/>
        <a:p>
          <a:pPr algn="ctr"/>
          <a:r>
            <a:rPr lang="en-US" sz="1800" b="1" dirty="0" smtClean="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720026</a:t>
          </a:r>
        </a:p>
        <a:p>
          <a:pPr algn="ct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5DD0A7D4-5781-4819-AF33-C5CE25A2D297}">
      <dgm:prSet phldrT="[Text]" custT="1"/>
      <dgm:spPr>
        <a:blipFill dpi="0" rotWithShape="0">
          <a:blip xmlns:r="http://schemas.openxmlformats.org/officeDocument/2006/relationships" r:embed="rId2"/>
          <a:srcRect/>
          <a:stretch>
            <a:fillRect/>
          </a:stretch>
        </a:blipFill>
        <a:ln>
          <a:noFill/>
        </a:ln>
        <a:effectLst>
          <a:innerShdw blurRad="63500" dist="50800">
            <a:prstClr val="black">
              <a:alpha val="50000"/>
            </a:prstClr>
          </a:innerShdw>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720050</a:t>
          </a: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a:blipFill dpi="0" rotWithShape="0">
          <a:blip xmlns:r="http://schemas.openxmlformats.org/officeDocument/2006/relationships" r:embed="rId3"/>
          <a:srcRect/>
          <a:stretch>
            <a:fillRect/>
          </a:stretch>
        </a:blipFill>
        <a:ln>
          <a:noFill/>
        </a:ln>
        <a:effectLst>
          <a:innerShdw blurRad="63500" dist="50800">
            <a:prstClr val="black">
              <a:alpha val="50000"/>
            </a:prstClr>
          </a:innerShdw>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720081</a:t>
          </a: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C20F2834-7A4B-463C-ABDE-12FFE93933A3}">
      <dgm:prSet phldrT="[Text]" custT="1"/>
      <dgm:spPr>
        <a:blipFill dpi="0" rotWithShape="0">
          <a:blip xmlns:r="http://schemas.openxmlformats.org/officeDocument/2006/relationships" r:embed="rId4"/>
          <a:srcRect/>
          <a:stretch>
            <a:fillRect/>
          </a:stretch>
        </a:blipFill>
        <a:ln>
          <a:noFill/>
        </a:ln>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720165</a:t>
          </a: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BCFE97E8-F389-4CB9-AF67-54F99688D24C}" type="parTrans" cxnId="{4C839C11-576D-4F8B-A506-F28B1DFFF881}">
      <dgm:prSet/>
      <dgm:spPr/>
      <dgm:t>
        <a:bodyPr/>
        <a:lstStyle/>
        <a:p>
          <a:endParaRPr lang="en-US"/>
        </a:p>
      </dgm:t>
    </dgm:pt>
    <dgm:pt modelId="{CAE5F0D1-5C6A-4BF8-ACC0-DB67084C99C7}" type="sibTrans" cxnId="{4C839C11-576D-4F8B-A506-F28B1DFFF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bg2">
            <a:lumMod val="10000"/>
            <a:alpha val="90000"/>
          </a:schemeClr>
        </a:solidFill>
        <a:ln>
          <a:noFill/>
        </a:ln>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4">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4"/>
      <dgm:spPr/>
    </dgm:pt>
    <dgm:pt modelId="{C43EB61A-2E04-409F-8F87-79F190ED3CE0}" type="pres">
      <dgm:prSet presAssocID="{476E4177-EF8D-419E-AB8A-93E66CC82482}" presName="imagNode" presStyleLbl="fgImgPlace1" presStyleIdx="0" presStyleCnt="4" custLinFactNeighborX="1499" custLinFactNeighborY="2066"/>
      <dgm:spPr>
        <a:blipFill>
          <a:blip xmlns:r="http://schemas.openxmlformats.org/officeDocument/2006/relationships" r:embed="rId5"/>
          <a:srcRect/>
          <a:stretch>
            <a:fillRect l="-11000" r="-11000"/>
          </a:stretch>
        </a:blipFill>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3DB5F289-A8C3-40D5-8393-8636D9BFFD29}" type="pres">
      <dgm:prSet presAssocID="{A91F7A1B-DD1E-4B26-839C-2A5EF0A403AD}" presName="sibTrans" presStyleLbl="sibTrans2D1" presStyleIdx="0" presStyleCnt="0"/>
      <dgm:spPr/>
      <dgm:t>
        <a:bodyPr/>
        <a:lstStyle/>
        <a:p>
          <a:endParaRPr 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4">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1" presStyleCnt="4"/>
      <dgm:spPr/>
    </dgm:pt>
    <dgm:pt modelId="{BF646D7A-C7D0-4489-A68F-61F32B7DB0C6}" type="pres">
      <dgm:prSet presAssocID="{5DD0A7D4-5781-4819-AF33-C5CE25A2D297}" presName="imagNode" presStyleLbl="fgImgPlace1" presStyleIdx="1" presStyleCnt="4"/>
      <dgm:spPr>
        <a:blipFill>
          <a:blip xmlns:r="http://schemas.openxmlformats.org/officeDocument/2006/relationships" r:embed="rId6"/>
          <a:srcRect/>
          <a:stretch>
            <a:fillRect l="-10000" r="-10000"/>
          </a:stretch>
        </a:blipFill>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4" custLinFactNeighborX="-1499">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2" presStyleCnt="4"/>
      <dgm:spPr/>
    </dgm:pt>
    <dgm:pt modelId="{41BC1ABA-1F87-4B1E-94EC-41724CD12655}" type="pres">
      <dgm:prSet presAssocID="{77AF15ED-F058-4A0B-B979-9880C6062DF0}" presName="imagNode" presStyleLbl="fgImgPlace1" presStyleIdx="2" presStyleCnt="4" custLinFactNeighborX="1999"/>
      <dgm:spPr>
        <a:blipFill>
          <a:blip xmlns:r="http://schemas.openxmlformats.org/officeDocument/2006/relationships" r:embed="rId7"/>
          <a:srcRect/>
          <a:stretch>
            <a:fillRect l="-11000" r="-11000"/>
          </a:stretch>
        </a:blipFill>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A9D6457D-CBBF-4A28-8C38-C3F75EA43CF1}" type="pres">
      <dgm:prSet presAssocID="{E3B236AA-E864-46E4-BC91-F2D73633FEA4}" presName="sibTrans" presStyleLbl="sibTrans2D1" presStyleIdx="0" presStyleCnt="0"/>
      <dgm:spPr/>
      <dgm:t>
        <a:bodyPr/>
        <a:lstStyle/>
        <a:p>
          <a:endParaRPr lang="en-US"/>
        </a:p>
      </dgm:t>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3" presStyleCnt="4">
        <dgm:presLayoutVars>
          <dgm:bulletEnabled val="1"/>
        </dgm:presLayoutVars>
      </dgm:prSet>
      <dgm:spPr/>
      <dgm:t>
        <a:bodyPr/>
        <a:lstStyle/>
        <a:p>
          <a:endParaRPr lang="en-US"/>
        </a:p>
      </dgm:t>
    </dgm:pt>
    <dgm:pt modelId="{AF8C36F4-A127-4733-8CAC-70994BB842F2}" type="pres">
      <dgm:prSet presAssocID="{C20F2834-7A4B-463C-ABDE-12FFE93933A3}" presName="invisiNode" presStyleLbl="node1" presStyleIdx="3" presStyleCnt="4"/>
      <dgm:spPr/>
    </dgm:pt>
    <dgm:pt modelId="{B68F94D2-D73D-420A-802B-DFDC9BE4ED4C}" type="pres">
      <dgm:prSet presAssocID="{C20F2834-7A4B-463C-ABDE-12FFE93933A3}" presName="imagNode" presStyleLbl="fgImgPlace1" presStyleIdx="3" presStyleCnt="4"/>
      <dgm:spPr>
        <a:blipFill>
          <a:blip xmlns:r="http://schemas.openxmlformats.org/officeDocument/2006/relationships" r:embed="rId8"/>
          <a:srcRect/>
          <a:stretch>
            <a:fillRect l="-11000" r="-11000"/>
          </a:stretch>
        </a:blipFill>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endParaRPr lang="en-US"/>
        </a:p>
      </dgm:t>
    </dgm:pt>
  </dgm:ptLst>
  <dgm:cxnLst>
    <dgm:cxn modelId="{CD3B69F4-72CF-49E2-8926-8FD63E771977}" srcId="{AA690160-D328-4B69-A035-90D3C82FA0A6}" destId="{77AF15ED-F058-4A0B-B979-9880C6062DF0}" srcOrd="2" destOrd="0" parTransId="{0DF2CDB2-0880-4047-8447-A17EAE7580E4}" sibTransId="{E3B236AA-E864-46E4-BC91-F2D73633FEA4}"/>
    <dgm:cxn modelId="{39E9F1DC-D959-480A-AD2C-BACD97734DC3}" type="presOf" srcId="{AA690160-D328-4B69-A035-90D3C82FA0A6}" destId="{9E4DC8AD-1AC7-4E53-B32C-25202AFDB195}" srcOrd="0" destOrd="0" presId="urn:microsoft.com/office/officeart/2005/8/layout/pList2#1"/>
    <dgm:cxn modelId="{6DB1EA2D-503B-4969-A1C8-70B80BF391E1}" type="presOf" srcId="{A91F7A1B-DD1E-4B26-839C-2A5EF0A403AD}" destId="{3DB5F289-A8C3-40D5-8393-8636D9BFFD29}"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7417CC53-98FE-43F4-BF56-8508FB7DA803}" srcId="{AA690160-D328-4B69-A035-90D3C82FA0A6}" destId="{5DD0A7D4-5781-4819-AF33-C5CE25A2D297}" srcOrd="1" destOrd="0" parTransId="{05B7C26E-C389-4346-849B-05526EF2C457}" sibTransId="{FD53903F-8A86-4D24-917A-36748269F973}"/>
    <dgm:cxn modelId="{C85E0668-5A61-428C-AC61-5EA154D3C1EA}" type="presOf" srcId="{E3B236AA-E864-46E4-BC91-F2D73633FEA4}" destId="{A9D6457D-CBBF-4A28-8C38-C3F75EA43CF1}" srcOrd="0" destOrd="0" presId="urn:microsoft.com/office/officeart/2005/8/layout/pList2#1"/>
    <dgm:cxn modelId="{2391C8EB-C3D7-460C-8888-246547312CDA}" type="presOf" srcId="{C20F2834-7A4B-463C-ABDE-12FFE93933A3}" destId="{9B706799-997B-4F74-B652-58B58A51EA58}" srcOrd="0" destOrd="0" presId="urn:microsoft.com/office/officeart/2005/8/layout/pList2#1"/>
    <dgm:cxn modelId="{4C839C11-576D-4F8B-A506-F28B1DFFF881}" srcId="{AA690160-D328-4B69-A035-90D3C82FA0A6}" destId="{C20F2834-7A4B-463C-ABDE-12FFE93933A3}" srcOrd="3" destOrd="0" parTransId="{BCFE97E8-F389-4CB9-AF67-54F99688D24C}" sibTransId="{CAE5F0D1-5C6A-4BF8-ACC0-DB67084C99C7}"/>
    <dgm:cxn modelId="{CF6EA2EA-E54A-4AF1-B0FC-3F4C19C925EC}" type="presOf" srcId="{476E4177-EF8D-419E-AB8A-93E66CC82482}" destId="{2572025E-E8B8-4F94-94D0-DC22D7F762FB}" srcOrd="0" destOrd="0" presId="urn:microsoft.com/office/officeart/2005/8/layout/pList2#1"/>
    <dgm:cxn modelId="{7D8EFBFF-1C06-45F7-97CA-3A2708121991}" type="presOf" srcId="{77AF15ED-F058-4A0B-B979-9880C6062DF0}" destId="{5284ED54-4761-44DA-8086-D5FD397A1C95}" srcOrd="0" destOrd="0" presId="urn:microsoft.com/office/officeart/2005/8/layout/pList2#1"/>
    <dgm:cxn modelId="{2A62D95A-8CC0-40A9-8EF4-4A06D4D71A44}" type="presOf" srcId="{FD53903F-8A86-4D24-917A-36748269F973}" destId="{CAAEED2F-AC44-4514-84C2-160FDC42F579}" srcOrd="0" destOrd="0" presId="urn:microsoft.com/office/officeart/2005/8/layout/pList2#1"/>
    <dgm:cxn modelId="{EB722F6E-870B-49F8-935C-2F583215949B}" type="presOf" srcId="{5DD0A7D4-5781-4819-AF33-C5CE25A2D297}" destId="{E4B0666F-2CF1-4C21-A251-46E6EBFF7C1D}" srcOrd="0" destOrd="0" presId="urn:microsoft.com/office/officeart/2005/8/layout/pList2#1"/>
    <dgm:cxn modelId="{B0C66ADB-671C-47BC-8667-11BE6217171A}" type="presParOf" srcId="{9E4DC8AD-1AC7-4E53-B32C-25202AFDB195}" destId="{ACBF4AF3-FAB8-444C-81AB-52C89640E279}" srcOrd="0" destOrd="0" presId="urn:microsoft.com/office/officeart/2005/8/layout/pList2#1"/>
    <dgm:cxn modelId="{F31BC6CD-9AB8-4167-9EDD-FDA5F74870A6}" type="presParOf" srcId="{9E4DC8AD-1AC7-4E53-B32C-25202AFDB195}" destId="{78248EF9-FFBB-4EB0-94C4-16A1D0A1A170}" srcOrd="1" destOrd="0" presId="urn:microsoft.com/office/officeart/2005/8/layout/pList2#1"/>
    <dgm:cxn modelId="{B82B9DFF-8C8D-45BD-AE1E-68D1EA009E5E}" type="presParOf" srcId="{78248EF9-FFBB-4EB0-94C4-16A1D0A1A170}" destId="{CC8831C0-DF59-484B-83B2-A708366B3EB6}" srcOrd="0" destOrd="0" presId="urn:microsoft.com/office/officeart/2005/8/layout/pList2#1"/>
    <dgm:cxn modelId="{5F879E50-E8E1-48B9-AAFC-27E4E44F610C}" type="presParOf" srcId="{CC8831C0-DF59-484B-83B2-A708366B3EB6}" destId="{2572025E-E8B8-4F94-94D0-DC22D7F762FB}" srcOrd="0" destOrd="0" presId="urn:microsoft.com/office/officeart/2005/8/layout/pList2#1"/>
    <dgm:cxn modelId="{9EFCBA3D-5568-4F13-BF14-A804EF5FC184}" type="presParOf" srcId="{CC8831C0-DF59-484B-83B2-A708366B3EB6}" destId="{2E2B4276-DB06-4C66-80FF-919CDE10A5FE}" srcOrd="1" destOrd="0" presId="urn:microsoft.com/office/officeart/2005/8/layout/pList2#1"/>
    <dgm:cxn modelId="{022C778C-226B-4EDE-BBA6-C4AD960B7756}" type="presParOf" srcId="{CC8831C0-DF59-484B-83B2-A708366B3EB6}" destId="{C43EB61A-2E04-409F-8F87-79F190ED3CE0}" srcOrd="2" destOrd="0" presId="urn:microsoft.com/office/officeart/2005/8/layout/pList2#1"/>
    <dgm:cxn modelId="{333D089A-29B9-4072-B329-353F3378D351}" type="presParOf" srcId="{78248EF9-FFBB-4EB0-94C4-16A1D0A1A170}" destId="{3DB5F289-A8C3-40D5-8393-8636D9BFFD29}" srcOrd="1" destOrd="0" presId="urn:microsoft.com/office/officeart/2005/8/layout/pList2#1"/>
    <dgm:cxn modelId="{B99A3DA5-C9DC-4540-B2CD-BE96AD5B06EE}" type="presParOf" srcId="{78248EF9-FFBB-4EB0-94C4-16A1D0A1A170}" destId="{0C509E44-86D3-42D8-94FF-9B9788BAB857}" srcOrd="2" destOrd="0" presId="urn:microsoft.com/office/officeart/2005/8/layout/pList2#1"/>
    <dgm:cxn modelId="{E4336A35-DF3F-492D-B5B0-3D0A80BF57B6}" type="presParOf" srcId="{0C509E44-86D3-42D8-94FF-9B9788BAB857}" destId="{E4B0666F-2CF1-4C21-A251-46E6EBFF7C1D}" srcOrd="0" destOrd="0" presId="urn:microsoft.com/office/officeart/2005/8/layout/pList2#1"/>
    <dgm:cxn modelId="{A778AFCA-2AAC-4288-A6E5-F69C7A6C8C76}" type="presParOf" srcId="{0C509E44-86D3-42D8-94FF-9B9788BAB857}" destId="{BBFA0B92-8C45-4EAA-A200-A78384D846A7}" srcOrd="1" destOrd="0" presId="urn:microsoft.com/office/officeart/2005/8/layout/pList2#1"/>
    <dgm:cxn modelId="{34835E62-EECF-4621-8112-CF6E6A211CFE}" type="presParOf" srcId="{0C509E44-86D3-42D8-94FF-9B9788BAB857}" destId="{BF646D7A-C7D0-4489-A68F-61F32B7DB0C6}" srcOrd="2" destOrd="0" presId="urn:microsoft.com/office/officeart/2005/8/layout/pList2#1"/>
    <dgm:cxn modelId="{99E0851F-417D-446D-A890-470EE116C629}" type="presParOf" srcId="{78248EF9-FFBB-4EB0-94C4-16A1D0A1A170}" destId="{CAAEED2F-AC44-4514-84C2-160FDC42F579}" srcOrd="3" destOrd="0" presId="urn:microsoft.com/office/officeart/2005/8/layout/pList2#1"/>
    <dgm:cxn modelId="{14DC3691-F888-4847-AF4C-95428C1052F9}" type="presParOf" srcId="{78248EF9-FFBB-4EB0-94C4-16A1D0A1A170}" destId="{3617A269-0CD9-4948-9932-FA1AD12DE27E}" srcOrd="4" destOrd="0" presId="urn:microsoft.com/office/officeart/2005/8/layout/pList2#1"/>
    <dgm:cxn modelId="{C804A6EF-5CAA-4DBE-8FB0-33D543F1088F}" type="presParOf" srcId="{3617A269-0CD9-4948-9932-FA1AD12DE27E}" destId="{5284ED54-4761-44DA-8086-D5FD397A1C95}" srcOrd="0" destOrd="0" presId="urn:microsoft.com/office/officeart/2005/8/layout/pList2#1"/>
    <dgm:cxn modelId="{7529BC82-61E4-4858-B4AF-659305CD9F11}" type="presParOf" srcId="{3617A269-0CD9-4948-9932-FA1AD12DE27E}" destId="{9666B65F-B8AB-44AD-8F33-AF566667E781}" srcOrd="1" destOrd="0" presId="urn:microsoft.com/office/officeart/2005/8/layout/pList2#1"/>
    <dgm:cxn modelId="{EECBBE8F-310E-4221-A230-3BAD5BE08BAE}" type="presParOf" srcId="{3617A269-0CD9-4948-9932-FA1AD12DE27E}" destId="{41BC1ABA-1F87-4B1E-94EC-41724CD12655}" srcOrd="2" destOrd="0" presId="urn:microsoft.com/office/officeart/2005/8/layout/pList2#1"/>
    <dgm:cxn modelId="{121097BB-AEA0-427A-A0A2-5FA11C04018D}" type="presParOf" srcId="{78248EF9-FFBB-4EB0-94C4-16A1D0A1A170}" destId="{A9D6457D-CBBF-4A28-8C38-C3F75EA43CF1}" srcOrd="5" destOrd="0" presId="urn:microsoft.com/office/officeart/2005/8/layout/pList2#1"/>
    <dgm:cxn modelId="{27E294B3-02A6-49CA-8C97-B459F03624A6}" type="presParOf" srcId="{78248EF9-FFBB-4EB0-94C4-16A1D0A1A170}" destId="{8AC8F713-1879-4B70-BB31-C5C195E24471}" srcOrd="6" destOrd="0" presId="urn:microsoft.com/office/officeart/2005/8/layout/pList2#1"/>
    <dgm:cxn modelId="{8C7AB1DC-0FC8-4CA0-BF78-ABE60B62CC7D}" type="presParOf" srcId="{8AC8F713-1879-4B70-BB31-C5C195E24471}" destId="{9B706799-997B-4F74-B652-58B58A51EA58}" srcOrd="0" destOrd="0" presId="urn:microsoft.com/office/officeart/2005/8/layout/pList2#1"/>
    <dgm:cxn modelId="{8F3AD176-A664-4249-903E-E30741AB4546}" type="presParOf" srcId="{8AC8F713-1879-4B70-BB31-C5C195E24471}" destId="{AF8C36F4-A127-4733-8CAC-70994BB842F2}" srcOrd="1" destOrd="0" presId="urn:microsoft.com/office/officeart/2005/8/layout/pList2#1"/>
    <dgm:cxn modelId="{477496AB-A004-4169-B339-9A518EC1442B}" type="presParOf" srcId="{8AC8F713-1879-4B70-BB31-C5C195E24471}" destId="{B68F94D2-D73D-420A-802B-DFDC9BE4ED4C}"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dgm:spPr>
      <dgm:t>
        <a:bodyPr lIns="73152" tIns="274320" rIns="73152"/>
        <a:lstStyle/>
        <a:p>
          <a:pPr algn="ctr"/>
          <a:r>
            <a:rPr lang="en-US" sz="1800" b="1" dirty="0" smtClean="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720193</a:t>
          </a:r>
        </a:p>
        <a:p>
          <a:pPr algn="ct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77AF15ED-F058-4A0B-B979-9880C6062DF0}">
      <dgm:prSet phldrT="[Text]" custT="1"/>
      <dgm:spPr>
        <a:blipFill rotWithShape="0">
          <a:blip xmlns:r="http://schemas.openxmlformats.org/officeDocument/2006/relationships" r:embed="rId2"/>
          <a:stretch>
            <a:fillRect/>
          </a:stretch>
        </a:blipFill>
        <a:ln>
          <a:noFill/>
        </a:ln>
        <a:effectLst>
          <a:innerShdw blurRad="63500" dist="50800">
            <a:prstClr val="black">
              <a:alpha val="50000"/>
            </a:prstClr>
          </a:innerShdw>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720173</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a:blipFill rotWithShape="0">
          <a:blip xmlns:r="http://schemas.openxmlformats.org/officeDocument/2006/relationships" r:embed="rId3"/>
          <a:stretch>
            <a:fillRect/>
          </a:stretch>
        </a:blipFill>
        <a:ln>
          <a:noFill/>
        </a:ln>
        <a:effectLst>
          <a:innerShdw blurRad="63500" dist="50800">
            <a:prstClr val="black">
              <a:alpha val="50000"/>
            </a:prstClr>
          </a:innerShdw>
        </a:effectLst>
      </dgm:spPr>
      <dgm:t>
        <a:bodyPr lIns="73152" tIns="274320" rIns="73152"/>
        <a:lstStyle/>
        <a:p>
          <a:pPr algn="ct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720182</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C20F2834-7A4B-463C-ABDE-12FFE93933A3}">
      <dgm:prSet phldrT="[Text]" custT="1"/>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720297</a:t>
          </a: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BCFE97E8-F389-4CB9-AF67-54F99688D24C}" type="parTrans" cxnId="{4C839C11-576D-4F8B-A506-F28B1DFFF881}">
      <dgm:prSet/>
      <dgm:spPr/>
      <dgm:t>
        <a:bodyPr/>
        <a:lstStyle/>
        <a:p>
          <a:endParaRPr lang="en-US"/>
        </a:p>
      </dgm:t>
    </dgm:pt>
    <dgm:pt modelId="{CAE5F0D1-5C6A-4BF8-ACC0-DB67084C99C7}" type="sibTrans" cxnId="{4C839C11-576D-4F8B-A506-F28B1DFFF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bg2">
            <a:lumMod val="10000"/>
            <a:alpha val="90000"/>
          </a:schemeClr>
        </a:solidFill>
        <a:ln>
          <a:noFill/>
        </a:ln>
      </dgm:spPr>
      <dgm:t>
        <a:bodyPr/>
        <a:lstStyle/>
        <a:p>
          <a:endParaRPr lang="en-US"/>
        </a:p>
      </dgm:t>
    </dgm:pt>
    <dgm:pt modelId="{78248EF9-FFBB-4EB0-94C4-16A1D0A1A170}" type="pres">
      <dgm:prSet presAssocID="{AA690160-D328-4B69-A035-90D3C82FA0A6}" presName="linComp" presStyleCnt="0"/>
      <dgm:spPr/>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0" presStyleCnt="4">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0" presStyleCnt="4"/>
      <dgm:spPr/>
    </dgm:pt>
    <dgm:pt modelId="{41BC1ABA-1F87-4B1E-94EC-41724CD12655}" type="pres">
      <dgm:prSet presAssocID="{77AF15ED-F058-4A0B-B979-9880C6062DF0}" presName="imagNode" presStyleLbl="fgImgPlace1" presStyleIdx="0" presStyleCnt="4"/>
      <dgm:spPr>
        <a:blipFill>
          <a:blip xmlns:r="http://schemas.openxmlformats.org/officeDocument/2006/relationships" r:embed="rId5"/>
          <a:stretch>
            <a:fillRect/>
          </a:stretch>
        </a:blipFill>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1" presStyleCnt="4">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1" presStyleCnt="4"/>
      <dgm:spPr/>
    </dgm:pt>
    <dgm:pt modelId="{D88C7409-AB93-4FE3-A61D-F51EE8A4B008}" type="pres">
      <dgm:prSet presAssocID="{5DF8D196-4D3D-4940-9F32-682169997D7A}" presName="imagNode" presStyleLbl="fgImgPlace1" presStyleIdx="1" presStyleCnt="4"/>
      <dgm:spPr>
        <a:blipFill>
          <a:blip xmlns:r="http://schemas.openxmlformats.org/officeDocument/2006/relationships" r:embed="rId6"/>
          <a:stretch>
            <a:fillRect/>
          </a:stretch>
        </a:blipFill>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CA6E58D0-F06D-4082-9183-0F2955E6C631}" type="pres">
      <dgm:prSet presAssocID="{90C1E242-23BD-452C-B222-DCFA2D4DAE3B}" presName="sibTrans" presStyleLbl="sibTrans2D1" presStyleIdx="0" presStyleCnt="0"/>
      <dgm:spPr/>
      <dgm:t>
        <a:bodyPr/>
        <a:lstStyle/>
        <a:p>
          <a:endParaRPr lang="en-US"/>
        </a:p>
      </dgm:t>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2" presStyleCnt="4">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2" presStyleCnt="4"/>
      <dgm:spPr/>
    </dgm:pt>
    <dgm:pt modelId="{C43EB61A-2E04-409F-8F87-79F190ED3CE0}" type="pres">
      <dgm:prSet presAssocID="{476E4177-EF8D-419E-AB8A-93E66CC82482}" presName="imagNode" presStyleLbl="fgImgPlace1" presStyleIdx="2" presStyleCnt="4"/>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endParaRPr lang="en-US"/>
        </a:p>
      </dgm:t>
    </dgm:pt>
    <dgm:pt modelId="{3DB5F289-A8C3-40D5-8393-8636D9BFFD29}" type="pres">
      <dgm:prSet presAssocID="{A91F7A1B-DD1E-4B26-839C-2A5EF0A403AD}" presName="sibTrans" presStyleLbl="sibTrans2D1" presStyleIdx="0" presStyleCnt="0"/>
      <dgm:spPr/>
      <dgm:t>
        <a:bodyPr/>
        <a:lstStyle/>
        <a:p>
          <a:endParaRPr lang="en-US"/>
        </a:p>
      </dgm:t>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3" presStyleCnt="4">
        <dgm:presLayoutVars>
          <dgm:bulletEnabled val="1"/>
        </dgm:presLayoutVars>
      </dgm:prSet>
      <dgm:spPr/>
      <dgm:t>
        <a:bodyPr/>
        <a:lstStyle/>
        <a:p>
          <a:endParaRPr lang="en-US"/>
        </a:p>
      </dgm:t>
    </dgm:pt>
    <dgm:pt modelId="{AF8C36F4-A127-4733-8CAC-70994BB842F2}" type="pres">
      <dgm:prSet presAssocID="{C20F2834-7A4B-463C-ABDE-12FFE93933A3}" presName="invisiNode" presStyleLbl="node1" presStyleIdx="3" presStyleCnt="4"/>
      <dgm:spPr/>
    </dgm:pt>
    <dgm:pt modelId="{B68F94D2-D73D-420A-802B-DFDC9BE4ED4C}" type="pres">
      <dgm:prSet presAssocID="{C20F2834-7A4B-463C-ABDE-12FFE93933A3}" presName="imagNode" presStyleLbl="fgImgPlace1" presStyleIdx="3" presStyleCnt="4"/>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Lst>
  <dgm:cxnLst>
    <dgm:cxn modelId="{E9C28FD6-3988-427D-9747-872EE2217E83}" type="presOf" srcId="{5DF8D196-4D3D-4940-9F32-682169997D7A}" destId="{87B5BDBA-3C7A-41F1-8C33-F13937A84B36}" srcOrd="0" destOrd="0" presId="urn:microsoft.com/office/officeart/2005/8/layout/pList2#1"/>
    <dgm:cxn modelId="{2B20A621-BBDF-4A9C-AA9A-AA9DFA46C187}" type="presOf" srcId="{A91F7A1B-DD1E-4B26-839C-2A5EF0A403AD}" destId="{3DB5F289-A8C3-40D5-8393-8636D9BFFD29}" srcOrd="0" destOrd="0" presId="urn:microsoft.com/office/officeart/2005/8/layout/pList2#1"/>
    <dgm:cxn modelId="{DA7E1DE0-21AF-43D3-B7C8-0EF838E6A90A}" type="presOf" srcId="{90C1E242-23BD-452C-B222-DCFA2D4DAE3B}" destId="{CA6E58D0-F06D-4082-9183-0F2955E6C631}" srcOrd="0" destOrd="0" presId="urn:microsoft.com/office/officeart/2005/8/layout/pList2#1"/>
    <dgm:cxn modelId="{CD3B69F4-72CF-49E2-8926-8FD63E771977}" srcId="{AA690160-D328-4B69-A035-90D3C82FA0A6}" destId="{77AF15ED-F058-4A0B-B979-9880C6062DF0}" srcOrd="0" destOrd="0" parTransId="{0DF2CDB2-0880-4047-8447-A17EAE7580E4}" sibTransId="{E3B236AA-E864-46E4-BC91-F2D73633FEA4}"/>
    <dgm:cxn modelId="{4C839C11-576D-4F8B-A506-F28B1DFFF881}" srcId="{AA690160-D328-4B69-A035-90D3C82FA0A6}" destId="{C20F2834-7A4B-463C-ABDE-12FFE93933A3}" srcOrd="3" destOrd="0" parTransId="{BCFE97E8-F389-4CB9-AF67-54F99688D24C}" sibTransId="{CAE5F0D1-5C6A-4BF8-ACC0-DB67084C99C7}"/>
    <dgm:cxn modelId="{B9B85342-AC50-4E97-8E9E-2FD870B1E881}" srcId="{AA690160-D328-4B69-A035-90D3C82FA0A6}" destId="{5DF8D196-4D3D-4940-9F32-682169997D7A}" srcOrd="1" destOrd="0" parTransId="{51CE1848-AB2A-4E28-8CF5-8442E546E0C5}" sibTransId="{90C1E242-23BD-452C-B222-DCFA2D4DAE3B}"/>
    <dgm:cxn modelId="{A62D0EA1-C2D2-4ABF-A3A5-257F17F44C9B}" type="presOf" srcId="{C20F2834-7A4B-463C-ABDE-12FFE93933A3}" destId="{9B706799-997B-4F74-B652-58B58A51EA58}" srcOrd="0" destOrd="0" presId="urn:microsoft.com/office/officeart/2005/8/layout/pList2#1"/>
    <dgm:cxn modelId="{FEDB28B3-8AB1-46B7-9AB9-ABDFD2A6469D}" type="presOf" srcId="{E3B236AA-E864-46E4-BC91-F2D73633FEA4}" destId="{A9D6457D-CBBF-4A28-8C38-C3F75EA43CF1}" srcOrd="0" destOrd="0" presId="urn:microsoft.com/office/officeart/2005/8/layout/pList2#1"/>
    <dgm:cxn modelId="{9A40B199-C1E6-4AA6-9486-07915ED7CAE7}" srcId="{AA690160-D328-4B69-A035-90D3C82FA0A6}" destId="{476E4177-EF8D-419E-AB8A-93E66CC82482}" srcOrd="2" destOrd="0" parTransId="{50A25A56-CEA1-40EB-822C-18475EA4B47A}" sibTransId="{A91F7A1B-DD1E-4B26-839C-2A5EF0A403AD}"/>
    <dgm:cxn modelId="{99960C7A-57D0-48B1-AFAF-41B10A764F53}" type="presOf" srcId="{476E4177-EF8D-419E-AB8A-93E66CC82482}" destId="{2572025E-E8B8-4F94-94D0-DC22D7F762FB}" srcOrd="0" destOrd="0" presId="urn:microsoft.com/office/officeart/2005/8/layout/pList2#1"/>
    <dgm:cxn modelId="{ABCC0680-5C54-4C7F-9548-E5B72CA13137}" type="presOf" srcId="{AA690160-D328-4B69-A035-90D3C82FA0A6}" destId="{9E4DC8AD-1AC7-4E53-B32C-25202AFDB195}" srcOrd="0" destOrd="0" presId="urn:microsoft.com/office/officeart/2005/8/layout/pList2#1"/>
    <dgm:cxn modelId="{5038510D-C1EB-4F9D-A51B-9E6EF4091773}" type="presOf" srcId="{77AF15ED-F058-4A0B-B979-9880C6062DF0}" destId="{5284ED54-4761-44DA-8086-D5FD397A1C95}" srcOrd="0" destOrd="0" presId="urn:microsoft.com/office/officeart/2005/8/layout/pList2#1"/>
    <dgm:cxn modelId="{25B12902-FC33-45F5-976A-C3328EB1B755}" type="presParOf" srcId="{9E4DC8AD-1AC7-4E53-B32C-25202AFDB195}" destId="{ACBF4AF3-FAB8-444C-81AB-52C89640E279}" srcOrd="0" destOrd="0" presId="urn:microsoft.com/office/officeart/2005/8/layout/pList2#1"/>
    <dgm:cxn modelId="{1A7E99DB-10B2-40EA-A8BB-2B9E906D7428}" type="presParOf" srcId="{9E4DC8AD-1AC7-4E53-B32C-25202AFDB195}" destId="{78248EF9-FFBB-4EB0-94C4-16A1D0A1A170}" srcOrd="1" destOrd="0" presId="urn:microsoft.com/office/officeart/2005/8/layout/pList2#1"/>
    <dgm:cxn modelId="{7C6335E6-9EFD-44F1-B336-9120D5C0E08E}" type="presParOf" srcId="{78248EF9-FFBB-4EB0-94C4-16A1D0A1A170}" destId="{3617A269-0CD9-4948-9932-FA1AD12DE27E}" srcOrd="0" destOrd="0" presId="urn:microsoft.com/office/officeart/2005/8/layout/pList2#1"/>
    <dgm:cxn modelId="{BC72C145-58BF-4A4C-BA18-27436B511698}" type="presParOf" srcId="{3617A269-0CD9-4948-9932-FA1AD12DE27E}" destId="{5284ED54-4761-44DA-8086-D5FD397A1C95}" srcOrd="0" destOrd="0" presId="urn:microsoft.com/office/officeart/2005/8/layout/pList2#1"/>
    <dgm:cxn modelId="{FEC7D4C8-E072-494E-B739-90F365B7C4DF}" type="presParOf" srcId="{3617A269-0CD9-4948-9932-FA1AD12DE27E}" destId="{9666B65F-B8AB-44AD-8F33-AF566667E781}" srcOrd="1" destOrd="0" presId="urn:microsoft.com/office/officeart/2005/8/layout/pList2#1"/>
    <dgm:cxn modelId="{2E387F29-ED46-47BA-88B4-3713135514E4}" type="presParOf" srcId="{3617A269-0CD9-4948-9932-FA1AD12DE27E}" destId="{41BC1ABA-1F87-4B1E-94EC-41724CD12655}" srcOrd="2" destOrd="0" presId="urn:microsoft.com/office/officeart/2005/8/layout/pList2#1"/>
    <dgm:cxn modelId="{1FCEC570-CC2C-47C7-9EFD-326EBB9EC5EB}" type="presParOf" srcId="{78248EF9-FFBB-4EB0-94C4-16A1D0A1A170}" destId="{A9D6457D-CBBF-4A28-8C38-C3F75EA43CF1}" srcOrd="1" destOrd="0" presId="urn:microsoft.com/office/officeart/2005/8/layout/pList2#1"/>
    <dgm:cxn modelId="{2B055901-1EF9-49AB-BDD0-1D70CDC6E7BE}" type="presParOf" srcId="{78248EF9-FFBB-4EB0-94C4-16A1D0A1A170}" destId="{CDFA4098-C274-4C84-9513-F0698696D98A}" srcOrd="2" destOrd="0" presId="urn:microsoft.com/office/officeart/2005/8/layout/pList2#1"/>
    <dgm:cxn modelId="{CCF35ABE-C6CB-430A-B545-C2C3FBCFB07B}" type="presParOf" srcId="{CDFA4098-C274-4C84-9513-F0698696D98A}" destId="{87B5BDBA-3C7A-41F1-8C33-F13937A84B36}" srcOrd="0" destOrd="0" presId="urn:microsoft.com/office/officeart/2005/8/layout/pList2#1"/>
    <dgm:cxn modelId="{E0EE6446-1DD2-4F0D-AEE7-64FBBCE55DBC}" type="presParOf" srcId="{CDFA4098-C274-4C84-9513-F0698696D98A}" destId="{928528D1-DD5F-4687-9BFE-878C43D23D5D}" srcOrd="1" destOrd="0" presId="urn:microsoft.com/office/officeart/2005/8/layout/pList2#1"/>
    <dgm:cxn modelId="{D3530D9C-163E-4D6A-8111-2AE05BFDF2D4}" type="presParOf" srcId="{CDFA4098-C274-4C84-9513-F0698696D98A}" destId="{D88C7409-AB93-4FE3-A61D-F51EE8A4B008}" srcOrd="2" destOrd="0" presId="urn:microsoft.com/office/officeart/2005/8/layout/pList2#1"/>
    <dgm:cxn modelId="{FF8BB1EC-16C3-4D21-9D24-4B731B2F9937}" type="presParOf" srcId="{78248EF9-FFBB-4EB0-94C4-16A1D0A1A170}" destId="{CA6E58D0-F06D-4082-9183-0F2955E6C631}" srcOrd="3" destOrd="0" presId="urn:microsoft.com/office/officeart/2005/8/layout/pList2#1"/>
    <dgm:cxn modelId="{E45AAE7B-046F-4D7E-BBE2-1988506A9FE1}" type="presParOf" srcId="{78248EF9-FFBB-4EB0-94C4-16A1D0A1A170}" destId="{CC8831C0-DF59-484B-83B2-A708366B3EB6}" srcOrd="4" destOrd="0" presId="urn:microsoft.com/office/officeart/2005/8/layout/pList2#1"/>
    <dgm:cxn modelId="{C8747448-B03E-4315-9040-8869AAA65239}" type="presParOf" srcId="{CC8831C0-DF59-484B-83B2-A708366B3EB6}" destId="{2572025E-E8B8-4F94-94D0-DC22D7F762FB}" srcOrd="0" destOrd="0" presId="urn:microsoft.com/office/officeart/2005/8/layout/pList2#1"/>
    <dgm:cxn modelId="{A8C3BF16-2B90-4E79-A1D1-37E881BE1BFB}" type="presParOf" srcId="{CC8831C0-DF59-484B-83B2-A708366B3EB6}" destId="{2E2B4276-DB06-4C66-80FF-919CDE10A5FE}" srcOrd="1" destOrd="0" presId="urn:microsoft.com/office/officeart/2005/8/layout/pList2#1"/>
    <dgm:cxn modelId="{F0E412EC-9B83-40F4-BE9B-03B9535D5273}" type="presParOf" srcId="{CC8831C0-DF59-484B-83B2-A708366B3EB6}" destId="{C43EB61A-2E04-409F-8F87-79F190ED3CE0}" srcOrd="2" destOrd="0" presId="urn:microsoft.com/office/officeart/2005/8/layout/pList2#1"/>
    <dgm:cxn modelId="{400D2579-E421-4196-AC34-91691CBC2246}" type="presParOf" srcId="{78248EF9-FFBB-4EB0-94C4-16A1D0A1A170}" destId="{3DB5F289-A8C3-40D5-8393-8636D9BFFD29}" srcOrd="5" destOrd="0" presId="urn:microsoft.com/office/officeart/2005/8/layout/pList2#1"/>
    <dgm:cxn modelId="{891F772C-674C-4793-AA95-AAE9D33A3E04}" type="presParOf" srcId="{78248EF9-FFBB-4EB0-94C4-16A1D0A1A170}" destId="{8AC8F713-1879-4B70-BB31-C5C195E24471}" srcOrd="6" destOrd="0" presId="urn:microsoft.com/office/officeart/2005/8/layout/pList2#1"/>
    <dgm:cxn modelId="{8941D3FC-A7D4-492E-83A6-828A76206144}" type="presParOf" srcId="{8AC8F713-1879-4B70-BB31-C5C195E24471}" destId="{9B706799-997B-4F74-B652-58B58A51EA58}" srcOrd="0" destOrd="0" presId="urn:microsoft.com/office/officeart/2005/8/layout/pList2#1"/>
    <dgm:cxn modelId="{7F15FFFD-CCCD-4A49-954A-19C393A19973}" type="presParOf" srcId="{8AC8F713-1879-4B70-BB31-C5C195E24471}" destId="{AF8C36F4-A127-4733-8CAC-70994BB842F2}" srcOrd="1" destOrd="0" presId="urn:microsoft.com/office/officeart/2005/8/layout/pList2#1"/>
    <dgm:cxn modelId="{88D5F2EF-07A1-4B45-9231-F9A734B2F5FF}" type="presParOf" srcId="{8AC8F713-1879-4B70-BB31-C5C195E24471}" destId="{B68F94D2-D73D-420A-802B-DFDC9BE4ED4C}"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blipFill dpi="0" rotWithShape="1">
          <a:blip xmlns:r="http://schemas.openxmlformats.org/officeDocument/2006/relationships" r:embed="rId1"/>
          <a:srcRect/>
          <a:stretch>
            <a:fillRect/>
          </a:stretch>
        </a:blipFill>
        <a:ln>
          <a:noFill/>
        </a:ln>
        <a:effectLst>
          <a:innerShdw blurRad="114300">
            <a:prstClr val="black"/>
          </a:innerShdw>
        </a:effectLst>
      </dgm:spPr>
      <dgm:t>
        <a:bodyPr lIns="73152" tIns="274320" rIns="73152"/>
        <a:lstStyle/>
        <a:p>
          <a:pPr algn="ctr"/>
          <a:r>
            <a:rPr lang="en-US" sz="1800" b="1" dirty="0" smtClean="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720299</a:t>
          </a:r>
        </a:p>
        <a:p>
          <a:pPr algn="ct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5DD0A7D4-5781-4819-AF33-C5CE25A2D297}">
      <dgm:prSet phldrT="[Text]" custT="1"/>
      <dgm:spPr>
        <a:blipFill dpi="0" rotWithShape="1">
          <a:blip xmlns:r="http://schemas.openxmlformats.org/officeDocument/2006/relationships" r:embed="rId2"/>
          <a:srcRect/>
          <a:stretch>
            <a:fillRect/>
          </a:stretch>
        </a:blipFill>
        <a:ln>
          <a:noFill/>
        </a:ln>
        <a:effectLst>
          <a:innerShdw blurRad="63500" dist="50800">
            <a:prstClr val="black">
              <a:alpha val="50000"/>
            </a:prstClr>
          </a:innerShdw>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720300</a:t>
          </a: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4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a:blipFill dpi="0" rotWithShape="1">
          <a:blip xmlns:r="http://schemas.openxmlformats.org/officeDocument/2006/relationships" r:embed="rId3"/>
          <a:srcRect/>
          <a:stretch>
            <a:fillRect/>
          </a:stretch>
        </a:blipFill>
        <a:ln>
          <a:noFill/>
        </a:ln>
        <a:effectLst>
          <a:innerShdw blurRad="63500" dist="50800">
            <a:prstClr val="black">
              <a:alpha val="50000"/>
            </a:prstClr>
          </a:innerShdw>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720301</a:t>
          </a: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a:blipFill dpi="0" rotWithShape="1">
          <a:blip xmlns:r="http://schemas.openxmlformats.org/officeDocument/2006/relationships" r:embed="rId4"/>
          <a:srcRect/>
          <a:stretch>
            <a:fillRect/>
          </a:stretch>
        </a:blipFill>
        <a:ln>
          <a:noFill/>
        </a:ln>
        <a:effectLst>
          <a:innerShdw blurRad="63500" dist="50800">
            <a:prstClr val="black">
              <a:alpha val="50000"/>
            </a:prstClr>
          </a:innerShdw>
        </a:effectLst>
      </dgm:spPr>
      <dgm:t>
        <a:bodyPr lIns="73152" tIns="274320" rIns="73152"/>
        <a:lstStyle/>
        <a:p>
          <a:pPr algn="ctr"/>
          <a:r>
            <a:rPr lang="en-US" sz="1800" b="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720305</a:t>
          </a:r>
          <a:r>
            <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algn="ctr"/>
          <a:endParaRPr lang="en-US" sz="18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bg2">
            <a:lumMod val="10000"/>
            <a:alpha val="90000"/>
          </a:schemeClr>
        </a:solidFill>
        <a:ln>
          <a:noFill/>
        </a:ln>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4">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4"/>
      <dgm:spPr/>
    </dgm:pt>
    <dgm:pt modelId="{C43EB61A-2E04-409F-8F87-79F190ED3CE0}" type="pres">
      <dgm:prSet presAssocID="{476E4177-EF8D-419E-AB8A-93E66CC82482}" presName="imagNode" presStyleLbl="fgImgPlace1" presStyleIdx="0" presStyleCnt="4"/>
      <dgm:spPr>
        <a:blipFill dpi="0" rotWithShape="1">
          <a:blip xmlns:r="http://schemas.openxmlformats.org/officeDocument/2006/relationships" r:embed="rId5"/>
          <a:srcRect/>
          <a:stretch>
            <a:fillRect/>
          </a:stretch>
        </a:blipFill>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3DB5F289-A8C3-40D5-8393-8636D9BFFD29}" type="pres">
      <dgm:prSet presAssocID="{A91F7A1B-DD1E-4B26-839C-2A5EF0A403AD}" presName="sibTrans" presStyleLbl="sibTrans2D1" presStyleIdx="0" presStyleCnt="0"/>
      <dgm:spPr/>
      <dgm:t>
        <a:bodyPr/>
        <a:lstStyle/>
        <a:p>
          <a:endParaRPr 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4">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1" presStyleCnt="4"/>
      <dgm:spPr/>
    </dgm:pt>
    <dgm:pt modelId="{BF646D7A-C7D0-4489-A68F-61F32B7DB0C6}" type="pres">
      <dgm:prSet presAssocID="{5DD0A7D4-5781-4819-AF33-C5CE25A2D297}" presName="imagNode" presStyleLbl="fgImgPlace1" presStyleIdx="1" presStyleCnt="4"/>
      <dgm:spPr>
        <a:blipFill dpi="0" rotWithShape="1">
          <a:blip xmlns:r="http://schemas.openxmlformats.org/officeDocument/2006/relationships" r:embed="rId6"/>
          <a:srcRect/>
          <a:stretch>
            <a:fillRect/>
          </a:stretch>
        </a:blipFill>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4">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2" presStyleCnt="4"/>
      <dgm:spPr/>
    </dgm:pt>
    <dgm:pt modelId="{41BC1ABA-1F87-4B1E-94EC-41724CD12655}" type="pres">
      <dgm:prSet presAssocID="{77AF15ED-F058-4A0B-B979-9880C6062DF0}" presName="imagNode" presStyleLbl="fgImgPlace1" presStyleIdx="2" presStyleCnt="4"/>
      <dgm:spPr>
        <a:blipFill dpi="0" rotWithShape="1">
          <a:blip xmlns:r="http://schemas.openxmlformats.org/officeDocument/2006/relationships" r:embed="rId7"/>
          <a:srcRect/>
          <a:stretch>
            <a:fillRect/>
          </a:stretch>
        </a:blipFill>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4">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3" presStyleCnt="4"/>
      <dgm:spPr/>
    </dgm:pt>
    <dgm:pt modelId="{D88C7409-AB93-4FE3-A61D-F51EE8A4B008}" type="pres">
      <dgm:prSet presAssocID="{5DF8D196-4D3D-4940-9F32-682169997D7A}" presName="imagNode" presStyleLbl="fgImgPlace1" presStyleIdx="3" presStyleCnt="4"/>
      <dgm:spPr>
        <a:blipFill dpi="0" rotWithShape="1">
          <a:blip xmlns:r="http://schemas.openxmlformats.org/officeDocument/2006/relationships" r:embed="rId8"/>
          <a:srcRect/>
          <a:stretch>
            <a:fillRect/>
          </a:stretch>
        </a:blipFill>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gm:spPr>
    </dgm:pt>
  </dgm:ptLst>
  <dgm:cxnLst>
    <dgm:cxn modelId="{2A7C230B-D1C3-47C4-BCA1-23A4E050EF28}" type="presOf" srcId="{A91F7A1B-DD1E-4B26-839C-2A5EF0A403AD}" destId="{3DB5F289-A8C3-40D5-8393-8636D9BFFD29}" srcOrd="0" destOrd="0" presId="urn:microsoft.com/office/officeart/2005/8/layout/pList2#1"/>
    <dgm:cxn modelId="{FDFDE18C-E65B-4919-B21C-DE531FC951C2}" type="presOf" srcId="{FD53903F-8A86-4D24-917A-36748269F973}" destId="{CAAEED2F-AC44-4514-84C2-160FDC42F579}" srcOrd="0" destOrd="0" presId="urn:microsoft.com/office/officeart/2005/8/layout/pList2#1"/>
    <dgm:cxn modelId="{DCD3FADE-09FE-4943-A088-5F569F1604F8}" type="presOf" srcId="{5DD0A7D4-5781-4819-AF33-C5CE25A2D297}" destId="{E4B0666F-2CF1-4C21-A251-46E6EBFF7C1D}" srcOrd="0" destOrd="0" presId="urn:microsoft.com/office/officeart/2005/8/layout/pList2#1"/>
    <dgm:cxn modelId="{EF8D1B58-C41C-4C26-88DB-5F43D0DD14D5}" type="presOf" srcId="{AA690160-D328-4B69-A035-90D3C82FA0A6}" destId="{9E4DC8AD-1AC7-4E53-B32C-25202AFDB195}" srcOrd="0" destOrd="0" presId="urn:microsoft.com/office/officeart/2005/8/layout/pList2#1"/>
    <dgm:cxn modelId="{CD3B69F4-72CF-49E2-8926-8FD63E771977}" srcId="{AA690160-D328-4B69-A035-90D3C82FA0A6}" destId="{77AF15ED-F058-4A0B-B979-9880C6062DF0}" srcOrd="2" destOrd="0" parTransId="{0DF2CDB2-0880-4047-8447-A17EAE7580E4}" sibTransId="{E3B236AA-E864-46E4-BC91-F2D73633FEA4}"/>
    <dgm:cxn modelId="{B1BFB9B5-B0AE-44CC-B33C-1D9438F62255}" type="presOf" srcId="{5DF8D196-4D3D-4940-9F32-682169997D7A}" destId="{87B5BDBA-3C7A-41F1-8C33-F13937A84B36}"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98B839BF-E800-4BAC-AD15-C134936985A9}" type="presOf" srcId="{E3B236AA-E864-46E4-BC91-F2D73633FEA4}" destId="{A9D6457D-CBBF-4A28-8C38-C3F75EA43CF1}" srcOrd="0" destOrd="0" presId="urn:microsoft.com/office/officeart/2005/8/layout/pList2#1"/>
    <dgm:cxn modelId="{7417CC53-98FE-43F4-BF56-8508FB7DA803}" srcId="{AA690160-D328-4B69-A035-90D3C82FA0A6}" destId="{5DD0A7D4-5781-4819-AF33-C5CE25A2D297}" srcOrd="1" destOrd="0" parTransId="{05B7C26E-C389-4346-849B-05526EF2C457}" sibTransId="{FD53903F-8A86-4D24-917A-36748269F973}"/>
    <dgm:cxn modelId="{B9B85342-AC50-4E97-8E9E-2FD870B1E881}" srcId="{AA690160-D328-4B69-A035-90D3C82FA0A6}" destId="{5DF8D196-4D3D-4940-9F32-682169997D7A}" srcOrd="3" destOrd="0" parTransId="{51CE1848-AB2A-4E28-8CF5-8442E546E0C5}" sibTransId="{90C1E242-23BD-452C-B222-DCFA2D4DAE3B}"/>
    <dgm:cxn modelId="{126FF448-1EBC-4839-A457-459240FAB743}" type="presOf" srcId="{476E4177-EF8D-419E-AB8A-93E66CC82482}" destId="{2572025E-E8B8-4F94-94D0-DC22D7F762FB}" srcOrd="0" destOrd="0" presId="urn:microsoft.com/office/officeart/2005/8/layout/pList2#1"/>
    <dgm:cxn modelId="{C147E7B2-E939-47D6-80BC-743E93D8158C}" type="presOf" srcId="{77AF15ED-F058-4A0B-B979-9880C6062DF0}" destId="{5284ED54-4761-44DA-8086-D5FD397A1C95}" srcOrd="0" destOrd="0" presId="urn:microsoft.com/office/officeart/2005/8/layout/pList2#1"/>
    <dgm:cxn modelId="{D6C86F31-D0C9-44DB-9F6E-18D41DEDEE13}" type="presParOf" srcId="{9E4DC8AD-1AC7-4E53-B32C-25202AFDB195}" destId="{ACBF4AF3-FAB8-444C-81AB-52C89640E279}" srcOrd="0" destOrd="0" presId="urn:microsoft.com/office/officeart/2005/8/layout/pList2#1"/>
    <dgm:cxn modelId="{80BD3631-D946-4AC5-AFF7-54A78DFABA79}" type="presParOf" srcId="{9E4DC8AD-1AC7-4E53-B32C-25202AFDB195}" destId="{78248EF9-FFBB-4EB0-94C4-16A1D0A1A170}" srcOrd="1" destOrd="0" presId="urn:microsoft.com/office/officeart/2005/8/layout/pList2#1"/>
    <dgm:cxn modelId="{30C3AD25-40B2-4656-949E-7B44E1B4435C}" type="presParOf" srcId="{78248EF9-FFBB-4EB0-94C4-16A1D0A1A170}" destId="{CC8831C0-DF59-484B-83B2-A708366B3EB6}" srcOrd="0" destOrd="0" presId="urn:microsoft.com/office/officeart/2005/8/layout/pList2#1"/>
    <dgm:cxn modelId="{8C2EB630-DE09-4906-83F8-EA6074470C50}" type="presParOf" srcId="{CC8831C0-DF59-484B-83B2-A708366B3EB6}" destId="{2572025E-E8B8-4F94-94D0-DC22D7F762FB}" srcOrd="0" destOrd="0" presId="urn:microsoft.com/office/officeart/2005/8/layout/pList2#1"/>
    <dgm:cxn modelId="{1C4240B9-22EF-4430-8247-E50960A1FB08}" type="presParOf" srcId="{CC8831C0-DF59-484B-83B2-A708366B3EB6}" destId="{2E2B4276-DB06-4C66-80FF-919CDE10A5FE}" srcOrd="1" destOrd="0" presId="urn:microsoft.com/office/officeart/2005/8/layout/pList2#1"/>
    <dgm:cxn modelId="{2A808B00-FCE9-45BB-AF5D-1B1AC804A5CD}" type="presParOf" srcId="{CC8831C0-DF59-484B-83B2-A708366B3EB6}" destId="{C43EB61A-2E04-409F-8F87-79F190ED3CE0}" srcOrd="2" destOrd="0" presId="urn:microsoft.com/office/officeart/2005/8/layout/pList2#1"/>
    <dgm:cxn modelId="{CBC9A482-F705-4E25-B52C-D8F253348C16}" type="presParOf" srcId="{78248EF9-FFBB-4EB0-94C4-16A1D0A1A170}" destId="{3DB5F289-A8C3-40D5-8393-8636D9BFFD29}" srcOrd="1" destOrd="0" presId="urn:microsoft.com/office/officeart/2005/8/layout/pList2#1"/>
    <dgm:cxn modelId="{4B6EBB4B-630C-4CED-B4A6-B3AE949D04E5}" type="presParOf" srcId="{78248EF9-FFBB-4EB0-94C4-16A1D0A1A170}" destId="{0C509E44-86D3-42D8-94FF-9B9788BAB857}" srcOrd="2" destOrd="0" presId="urn:microsoft.com/office/officeart/2005/8/layout/pList2#1"/>
    <dgm:cxn modelId="{721189A9-191D-4C97-9110-C20D68C2909C}" type="presParOf" srcId="{0C509E44-86D3-42D8-94FF-9B9788BAB857}" destId="{E4B0666F-2CF1-4C21-A251-46E6EBFF7C1D}" srcOrd="0" destOrd="0" presId="urn:microsoft.com/office/officeart/2005/8/layout/pList2#1"/>
    <dgm:cxn modelId="{F9D83B48-10FE-470A-B479-AE718295916A}" type="presParOf" srcId="{0C509E44-86D3-42D8-94FF-9B9788BAB857}" destId="{BBFA0B92-8C45-4EAA-A200-A78384D846A7}" srcOrd="1" destOrd="0" presId="urn:microsoft.com/office/officeart/2005/8/layout/pList2#1"/>
    <dgm:cxn modelId="{13680D2E-1ADF-4964-A2AB-A5A4CEB233D6}" type="presParOf" srcId="{0C509E44-86D3-42D8-94FF-9B9788BAB857}" destId="{BF646D7A-C7D0-4489-A68F-61F32B7DB0C6}" srcOrd="2" destOrd="0" presId="urn:microsoft.com/office/officeart/2005/8/layout/pList2#1"/>
    <dgm:cxn modelId="{80D803B0-A04B-4A93-A1C0-4F70A3B6E65F}" type="presParOf" srcId="{78248EF9-FFBB-4EB0-94C4-16A1D0A1A170}" destId="{CAAEED2F-AC44-4514-84C2-160FDC42F579}" srcOrd="3" destOrd="0" presId="urn:microsoft.com/office/officeart/2005/8/layout/pList2#1"/>
    <dgm:cxn modelId="{22310738-1681-4161-BF93-A4E7C7DDEC14}" type="presParOf" srcId="{78248EF9-FFBB-4EB0-94C4-16A1D0A1A170}" destId="{3617A269-0CD9-4948-9932-FA1AD12DE27E}" srcOrd="4" destOrd="0" presId="urn:microsoft.com/office/officeart/2005/8/layout/pList2#1"/>
    <dgm:cxn modelId="{F3C8EF97-533C-4AD3-94EC-BB119E741BF3}" type="presParOf" srcId="{3617A269-0CD9-4948-9932-FA1AD12DE27E}" destId="{5284ED54-4761-44DA-8086-D5FD397A1C95}" srcOrd="0" destOrd="0" presId="urn:microsoft.com/office/officeart/2005/8/layout/pList2#1"/>
    <dgm:cxn modelId="{92FBE0A4-4B03-4854-BE74-09038AA33038}" type="presParOf" srcId="{3617A269-0CD9-4948-9932-FA1AD12DE27E}" destId="{9666B65F-B8AB-44AD-8F33-AF566667E781}" srcOrd="1" destOrd="0" presId="urn:microsoft.com/office/officeart/2005/8/layout/pList2#1"/>
    <dgm:cxn modelId="{DFE8F9AD-0FE5-4630-8892-A363361EFACF}" type="presParOf" srcId="{3617A269-0CD9-4948-9932-FA1AD12DE27E}" destId="{41BC1ABA-1F87-4B1E-94EC-41724CD12655}" srcOrd="2" destOrd="0" presId="urn:microsoft.com/office/officeart/2005/8/layout/pList2#1"/>
    <dgm:cxn modelId="{8CCEDF5C-49A5-45AF-91AD-DB81355CB758}" type="presParOf" srcId="{78248EF9-FFBB-4EB0-94C4-16A1D0A1A170}" destId="{A9D6457D-CBBF-4A28-8C38-C3F75EA43CF1}" srcOrd="5" destOrd="0" presId="urn:microsoft.com/office/officeart/2005/8/layout/pList2#1"/>
    <dgm:cxn modelId="{A7E46186-34AB-4DB1-B36C-364CAAC29D13}" type="presParOf" srcId="{78248EF9-FFBB-4EB0-94C4-16A1D0A1A170}" destId="{CDFA4098-C274-4C84-9513-F0698696D98A}" srcOrd="6" destOrd="0" presId="urn:microsoft.com/office/officeart/2005/8/layout/pList2#1"/>
    <dgm:cxn modelId="{7C42F406-F6E5-4CCB-B957-1356E0C4861A}" type="presParOf" srcId="{CDFA4098-C274-4C84-9513-F0698696D98A}" destId="{87B5BDBA-3C7A-41F1-8C33-F13937A84B36}" srcOrd="0" destOrd="0" presId="urn:microsoft.com/office/officeart/2005/8/layout/pList2#1"/>
    <dgm:cxn modelId="{C144B93B-FEC1-4CE8-809F-F61EF4AFBEC7}" type="presParOf" srcId="{CDFA4098-C274-4C84-9513-F0698696D98A}" destId="{928528D1-DD5F-4687-9BFE-878C43D23D5D}" srcOrd="1" destOrd="0" presId="urn:microsoft.com/office/officeart/2005/8/layout/pList2#1"/>
    <dgm:cxn modelId="{012D5861-5BFC-4AB9-AE29-52CD9B0F434C}" type="presParOf" srcId="{CDFA4098-C274-4C84-9513-F0698696D98A}" destId="{D88C7409-AB93-4FE3-A61D-F51EE8A4B008}"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D88C60-7118-4EDF-8869-29DBEEBFD77D}" type="doc">
      <dgm:prSet loTypeId="urn:microsoft.com/office/officeart/2008/layout/HalfCircleOrganizationChart" loCatId="hierarchy" qsTypeId="urn:microsoft.com/office/officeart/2005/8/quickstyle/simple1" qsCatId="simple" csTypeId="urn:microsoft.com/office/officeart/2005/8/colors/accent6_2" csCatId="accent6" phldr="1"/>
      <dgm:spPr/>
      <dgm:t>
        <a:bodyPr/>
        <a:lstStyle/>
        <a:p>
          <a:endParaRPr lang="en-US"/>
        </a:p>
      </dgm:t>
    </dgm:pt>
    <dgm:pt modelId="{8CC6ACF9-8004-4BC2-8DED-CF9773F38E84}">
      <dgm:prSet custT="1"/>
      <dgm:spPr/>
      <dgm:t>
        <a:bodyPr/>
        <a:lstStyle/>
        <a:p>
          <a:pPr rtl="0"/>
          <a:r>
            <a:rPr lang="en-US" sz="1050" i="0" dirty="0" smtClean="0">
              <a:solidFill>
                <a:schemeClr val="tx1"/>
              </a:solidFill>
              <a:latin typeface="Century Gothic" panose="020B0502020202020204" pitchFamily="34" charset="0"/>
            </a:rPr>
            <a:t>Project Administrator </a:t>
          </a:r>
          <a:r>
            <a:rPr lang="en-US" sz="1050" dirty="0" smtClean="0">
              <a:solidFill>
                <a:schemeClr val="tx1"/>
              </a:solidFill>
              <a:latin typeface="Century Gothic" panose="020B0502020202020204" pitchFamily="34" charset="0"/>
            </a:rPr>
            <a:t>Steve Stafford</a:t>
          </a:r>
          <a:endParaRPr lang="en-US" sz="1050" dirty="0">
            <a:solidFill>
              <a:schemeClr val="tx1"/>
            </a:solidFill>
            <a:latin typeface="Century Gothic" panose="020B0502020202020204" pitchFamily="34" charset="0"/>
          </a:endParaRPr>
        </a:p>
      </dgm:t>
    </dgm:pt>
    <dgm:pt modelId="{6D488CAF-81C6-4DC8-A290-48B598146A02}" type="parTrans" cxnId="{113C23CF-7385-49B0-9C1B-17D70699C5A8}">
      <dgm:prSet/>
      <dgm:spPr/>
      <dgm:t>
        <a:bodyPr/>
        <a:lstStyle/>
        <a:p>
          <a:endParaRPr lang="en-US"/>
        </a:p>
      </dgm:t>
    </dgm:pt>
    <dgm:pt modelId="{38CE8B13-038D-4F80-B57C-1D9B8B746E29}" type="sibTrans" cxnId="{113C23CF-7385-49B0-9C1B-17D70699C5A8}">
      <dgm:prSet/>
      <dgm:spPr/>
      <dgm:t>
        <a:bodyPr/>
        <a:lstStyle/>
        <a:p>
          <a:endParaRPr lang="en-US"/>
        </a:p>
      </dgm:t>
    </dgm:pt>
    <dgm:pt modelId="{7ABDFF82-2756-4793-9208-2D0DDF0BC140}">
      <dgm:prSet custT="1"/>
      <dgm:spPr/>
      <dgm:t>
        <a:bodyPr/>
        <a:lstStyle/>
        <a:p>
          <a:pPr rtl="0"/>
          <a:r>
            <a:rPr lang="en-US" sz="1050" i="0" dirty="0" smtClean="0">
              <a:solidFill>
                <a:schemeClr val="tx1"/>
              </a:solidFill>
              <a:latin typeface="Century Gothic" panose="020B0502020202020204" pitchFamily="34" charset="0"/>
            </a:rPr>
            <a:t>Project Manager </a:t>
          </a:r>
          <a:r>
            <a:rPr lang="en-US" sz="1050" dirty="0" smtClean="0">
              <a:solidFill>
                <a:schemeClr val="tx1"/>
              </a:solidFill>
              <a:latin typeface="Century Gothic" panose="020B0502020202020204" pitchFamily="34" charset="0"/>
            </a:rPr>
            <a:t>Erica Peterson</a:t>
          </a:r>
          <a:endParaRPr lang="en-US" sz="1050" dirty="0">
            <a:solidFill>
              <a:schemeClr val="tx1"/>
            </a:solidFill>
            <a:latin typeface="Century Gothic" panose="020B0502020202020204" pitchFamily="34" charset="0"/>
          </a:endParaRPr>
        </a:p>
      </dgm:t>
    </dgm:pt>
    <dgm:pt modelId="{4CEC8201-0AA9-413B-875E-04C5EDAF3E57}" type="parTrans" cxnId="{A85378C7-D586-4116-A719-20B6831EE8EB}">
      <dgm:prSet/>
      <dgm:spPr/>
      <dgm:t>
        <a:bodyPr/>
        <a:lstStyle/>
        <a:p>
          <a:endParaRPr lang="en-US"/>
        </a:p>
      </dgm:t>
    </dgm:pt>
    <dgm:pt modelId="{D0A1C6CA-001B-4CEB-86F9-42323785234A}" type="sibTrans" cxnId="{A85378C7-D586-4116-A719-20B6831EE8EB}">
      <dgm:prSet/>
      <dgm:spPr/>
      <dgm:t>
        <a:bodyPr/>
        <a:lstStyle/>
        <a:p>
          <a:endParaRPr lang="en-US"/>
        </a:p>
      </dgm:t>
    </dgm:pt>
    <dgm:pt modelId="{6043890E-324A-4A36-B16D-C7D6B4FF6052}">
      <dgm:prSet custT="1"/>
      <dgm:spPr/>
      <dgm:t>
        <a:bodyPr/>
        <a:lstStyle/>
        <a:p>
          <a:pPr rtl="0"/>
          <a:r>
            <a:rPr lang="en-US" sz="900" i="0" dirty="0" smtClean="0">
              <a:solidFill>
                <a:schemeClr val="tx1"/>
              </a:solidFill>
              <a:latin typeface="Century Gothic" panose="020B0502020202020204" pitchFamily="34" charset="0"/>
            </a:rPr>
            <a:t>Project SSPC QP1 (QA)</a:t>
          </a:r>
          <a:r>
            <a:rPr lang="en-US" sz="900" i="1" dirty="0" smtClean="0">
              <a:solidFill>
                <a:schemeClr val="tx1"/>
              </a:solidFill>
              <a:latin typeface="Century Gothic" panose="020B0502020202020204" pitchFamily="34" charset="0"/>
            </a:rPr>
            <a:t> </a:t>
          </a:r>
          <a:r>
            <a:rPr lang="en-US" sz="1050" dirty="0" smtClean="0">
              <a:solidFill>
                <a:schemeClr val="tx1"/>
              </a:solidFill>
              <a:latin typeface="Century Gothic" panose="020B0502020202020204" pitchFamily="34" charset="0"/>
            </a:rPr>
            <a:t>Curtis Henson</a:t>
          </a:r>
          <a:endParaRPr lang="en-US" sz="1050" dirty="0">
            <a:solidFill>
              <a:schemeClr val="tx1"/>
            </a:solidFill>
            <a:latin typeface="Century Gothic" panose="020B0502020202020204" pitchFamily="34" charset="0"/>
          </a:endParaRPr>
        </a:p>
      </dgm:t>
    </dgm:pt>
    <dgm:pt modelId="{CA59DEAE-9D69-49BB-A50F-AA9175773387}" type="parTrans" cxnId="{63E05B42-8D4A-4146-8475-35DE61B5DA5F}">
      <dgm:prSet/>
      <dgm:spPr/>
      <dgm:t>
        <a:bodyPr/>
        <a:lstStyle/>
        <a:p>
          <a:endParaRPr lang="en-US"/>
        </a:p>
      </dgm:t>
    </dgm:pt>
    <dgm:pt modelId="{E5278302-B30B-4CBC-AD0E-DDC8DE705CD7}" type="sibTrans" cxnId="{63E05B42-8D4A-4146-8475-35DE61B5DA5F}">
      <dgm:prSet/>
      <dgm:spPr/>
      <dgm:t>
        <a:bodyPr/>
        <a:lstStyle/>
        <a:p>
          <a:endParaRPr lang="en-US"/>
        </a:p>
      </dgm:t>
    </dgm:pt>
    <dgm:pt modelId="{074BD81A-F2BF-499B-AA47-8B6EAF42F279}">
      <dgm:prSet custT="1"/>
      <dgm:spPr/>
      <dgm:t>
        <a:bodyPr/>
        <a:lstStyle/>
        <a:p>
          <a:pPr rtl="0"/>
          <a:r>
            <a:rPr lang="en-US" sz="900" i="0" dirty="0" smtClean="0">
              <a:solidFill>
                <a:schemeClr val="tx1"/>
              </a:solidFill>
              <a:latin typeface="Century Gothic" panose="020B0502020202020204" pitchFamily="34" charset="0"/>
            </a:rPr>
            <a:t>Project SSPC QP1 (QA) </a:t>
          </a:r>
          <a:r>
            <a:rPr lang="en-US" sz="1050" dirty="0" smtClean="0">
              <a:solidFill>
                <a:schemeClr val="tx1"/>
              </a:solidFill>
              <a:latin typeface="Century Gothic" panose="020B0502020202020204" pitchFamily="34" charset="0"/>
            </a:rPr>
            <a:t>Wayne Lavis</a:t>
          </a:r>
          <a:endParaRPr lang="en-US" sz="1050" dirty="0">
            <a:solidFill>
              <a:schemeClr val="tx1"/>
            </a:solidFill>
            <a:latin typeface="Century Gothic" panose="020B0502020202020204" pitchFamily="34" charset="0"/>
          </a:endParaRPr>
        </a:p>
      </dgm:t>
    </dgm:pt>
    <dgm:pt modelId="{8B69CD77-6498-43C8-8940-C3E673BC2D6D}" type="parTrans" cxnId="{DE90229C-C259-42E9-859A-9FA198043CA0}">
      <dgm:prSet/>
      <dgm:spPr/>
      <dgm:t>
        <a:bodyPr/>
        <a:lstStyle/>
        <a:p>
          <a:endParaRPr lang="en-US"/>
        </a:p>
      </dgm:t>
    </dgm:pt>
    <dgm:pt modelId="{7BBED52A-A642-462E-B2F7-2B5955D9D500}" type="sibTrans" cxnId="{DE90229C-C259-42E9-859A-9FA198043CA0}">
      <dgm:prSet/>
      <dgm:spPr/>
      <dgm:t>
        <a:bodyPr/>
        <a:lstStyle/>
        <a:p>
          <a:endParaRPr lang="en-US"/>
        </a:p>
      </dgm:t>
    </dgm:pt>
    <dgm:pt modelId="{AAB75AA5-1D0C-4B1A-8CF4-96BF0740DACE}">
      <dgm:prSet custT="1"/>
      <dgm:spPr/>
      <dgm:t>
        <a:bodyPr/>
        <a:lstStyle/>
        <a:p>
          <a:pPr rtl="0"/>
          <a:r>
            <a:rPr lang="en-US" sz="1050" dirty="0" smtClean="0">
              <a:solidFill>
                <a:schemeClr val="tx1"/>
              </a:solidFill>
              <a:latin typeface="Century Gothic" panose="020B0502020202020204" pitchFamily="34" charset="0"/>
            </a:rPr>
            <a:t>Contractor QC Inspector</a:t>
          </a:r>
          <a:endParaRPr lang="en-US" sz="1050" dirty="0">
            <a:solidFill>
              <a:schemeClr val="tx1"/>
            </a:solidFill>
            <a:latin typeface="Century Gothic" panose="020B0502020202020204" pitchFamily="34" charset="0"/>
          </a:endParaRPr>
        </a:p>
      </dgm:t>
    </dgm:pt>
    <dgm:pt modelId="{8DBDE7A5-F41F-419D-9228-48694D102256}" type="parTrans" cxnId="{FDCCBD30-034C-431B-A518-D79B59A98A99}">
      <dgm:prSet/>
      <dgm:spPr/>
      <dgm:t>
        <a:bodyPr/>
        <a:lstStyle/>
        <a:p>
          <a:endParaRPr lang="en-US"/>
        </a:p>
      </dgm:t>
    </dgm:pt>
    <dgm:pt modelId="{6B0C0749-03B6-4A6A-BEB5-EF5010FF960E}" type="sibTrans" cxnId="{FDCCBD30-034C-431B-A518-D79B59A98A99}">
      <dgm:prSet/>
      <dgm:spPr/>
      <dgm:t>
        <a:bodyPr/>
        <a:lstStyle/>
        <a:p>
          <a:endParaRPr lang="en-US"/>
        </a:p>
      </dgm:t>
    </dgm:pt>
    <dgm:pt modelId="{8053363A-C40C-408E-8D0E-DE61DBF9F849}">
      <dgm:prSet custT="1"/>
      <dgm:spPr/>
      <dgm:t>
        <a:bodyPr/>
        <a:lstStyle/>
        <a:p>
          <a:pPr rtl="0"/>
          <a:r>
            <a:rPr lang="en-US" sz="1050" dirty="0" smtClean="0">
              <a:solidFill>
                <a:schemeClr val="tx1"/>
              </a:solidFill>
              <a:latin typeface="Century Gothic" panose="020B0502020202020204" pitchFamily="34" charset="0"/>
            </a:rPr>
            <a:t>Contractor SSPC QP2</a:t>
          </a:r>
          <a:endParaRPr lang="en-US" sz="1050" dirty="0">
            <a:solidFill>
              <a:schemeClr val="tx1"/>
            </a:solidFill>
            <a:latin typeface="Century Gothic" panose="020B0502020202020204" pitchFamily="34" charset="0"/>
          </a:endParaRPr>
        </a:p>
      </dgm:t>
    </dgm:pt>
    <dgm:pt modelId="{BDAA9038-25DF-4730-BAAC-26613351682C}" type="parTrans" cxnId="{55B52A14-7859-45B3-8233-ACB514C7EDBC}">
      <dgm:prSet/>
      <dgm:spPr/>
      <dgm:t>
        <a:bodyPr/>
        <a:lstStyle/>
        <a:p>
          <a:endParaRPr lang="en-US"/>
        </a:p>
      </dgm:t>
    </dgm:pt>
    <dgm:pt modelId="{182B204B-CF34-42E6-AC46-18D1F895AFDD}" type="sibTrans" cxnId="{55B52A14-7859-45B3-8233-ACB514C7EDBC}">
      <dgm:prSet/>
      <dgm:spPr/>
      <dgm:t>
        <a:bodyPr/>
        <a:lstStyle/>
        <a:p>
          <a:endParaRPr lang="en-US"/>
        </a:p>
      </dgm:t>
    </dgm:pt>
    <dgm:pt modelId="{38E58CEF-D027-4B8A-AE77-A052CD962734}" type="pres">
      <dgm:prSet presAssocID="{DFD88C60-7118-4EDF-8869-29DBEEBFD77D}" presName="Name0" presStyleCnt="0">
        <dgm:presLayoutVars>
          <dgm:orgChart val="1"/>
          <dgm:chPref val="1"/>
          <dgm:dir val="rev"/>
          <dgm:animOne val="branch"/>
          <dgm:animLvl val="lvl"/>
          <dgm:resizeHandles/>
        </dgm:presLayoutVars>
      </dgm:prSet>
      <dgm:spPr/>
      <dgm:t>
        <a:bodyPr/>
        <a:lstStyle/>
        <a:p>
          <a:endParaRPr lang="en-US"/>
        </a:p>
      </dgm:t>
    </dgm:pt>
    <dgm:pt modelId="{922211F0-BB19-4AD2-8666-141C9447B51D}" type="pres">
      <dgm:prSet presAssocID="{8CC6ACF9-8004-4BC2-8DED-CF9773F38E84}" presName="hierRoot1" presStyleCnt="0">
        <dgm:presLayoutVars>
          <dgm:hierBranch val="init"/>
        </dgm:presLayoutVars>
      </dgm:prSet>
      <dgm:spPr/>
      <dgm:t>
        <a:bodyPr/>
        <a:lstStyle/>
        <a:p>
          <a:endParaRPr lang="en-US"/>
        </a:p>
      </dgm:t>
    </dgm:pt>
    <dgm:pt modelId="{D7BE6A49-70C1-4510-BAB9-655C9254D90E}" type="pres">
      <dgm:prSet presAssocID="{8CC6ACF9-8004-4BC2-8DED-CF9773F38E84}" presName="rootComposite1" presStyleCnt="0"/>
      <dgm:spPr/>
      <dgm:t>
        <a:bodyPr/>
        <a:lstStyle/>
        <a:p>
          <a:endParaRPr lang="en-US"/>
        </a:p>
      </dgm:t>
    </dgm:pt>
    <dgm:pt modelId="{FCF7F81C-62E0-4675-9041-0B45C5165AE2}" type="pres">
      <dgm:prSet presAssocID="{8CC6ACF9-8004-4BC2-8DED-CF9773F38E84}" presName="rootText1" presStyleLbl="alignAcc1" presStyleIdx="0" presStyleCnt="0">
        <dgm:presLayoutVars>
          <dgm:chPref val="3"/>
        </dgm:presLayoutVars>
      </dgm:prSet>
      <dgm:spPr/>
      <dgm:t>
        <a:bodyPr/>
        <a:lstStyle/>
        <a:p>
          <a:endParaRPr lang="en-US"/>
        </a:p>
      </dgm:t>
    </dgm:pt>
    <dgm:pt modelId="{3B7A2392-9EA2-4AF5-AA77-3F3436326ACB}" type="pres">
      <dgm:prSet presAssocID="{8CC6ACF9-8004-4BC2-8DED-CF9773F38E84}" presName="topArc1" presStyleLbl="parChTrans1D1" presStyleIdx="0" presStyleCnt="12"/>
      <dgm:spPr/>
      <dgm:t>
        <a:bodyPr/>
        <a:lstStyle/>
        <a:p>
          <a:endParaRPr lang="en-US"/>
        </a:p>
      </dgm:t>
    </dgm:pt>
    <dgm:pt modelId="{56719800-599E-4656-86B8-301C0858C2D4}" type="pres">
      <dgm:prSet presAssocID="{8CC6ACF9-8004-4BC2-8DED-CF9773F38E84}" presName="bottomArc1" presStyleLbl="parChTrans1D1" presStyleIdx="1" presStyleCnt="12"/>
      <dgm:spPr/>
      <dgm:t>
        <a:bodyPr/>
        <a:lstStyle/>
        <a:p>
          <a:endParaRPr lang="en-US"/>
        </a:p>
      </dgm:t>
    </dgm:pt>
    <dgm:pt modelId="{BC95EE71-1CFB-4BAD-BCC1-66A6F0744FC9}" type="pres">
      <dgm:prSet presAssocID="{8CC6ACF9-8004-4BC2-8DED-CF9773F38E84}" presName="topConnNode1" presStyleLbl="node1" presStyleIdx="0" presStyleCnt="0"/>
      <dgm:spPr/>
      <dgm:t>
        <a:bodyPr/>
        <a:lstStyle/>
        <a:p>
          <a:endParaRPr lang="en-US"/>
        </a:p>
      </dgm:t>
    </dgm:pt>
    <dgm:pt modelId="{F69244B4-D8DC-4F83-865E-D16BA03F5969}" type="pres">
      <dgm:prSet presAssocID="{8CC6ACF9-8004-4BC2-8DED-CF9773F38E84}" presName="hierChild2" presStyleCnt="0"/>
      <dgm:spPr/>
      <dgm:t>
        <a:bodyPr/>
        <a:lstStyle/>
        <a:p>
          <a:endParaRPr lang="en-US"/>
        </a:p>
      </dgm:t>
    </dgm:pt>
    <dgm:pt modelId="{EB5EEB3B-C102-4F22-8A87-607C9DAA90D1}" type="pres">
      <dgm:prSet presAssocID="{4CEC8201-0AA9-413B-875E-04C5EDAF3E57}" presName="Name28" presStyleLbl="parChTrans1D2" presStyleIdx="0" presStyleCnt="1"/>
      <dgm:spPr/>
      <dgm:t>
        <a:bodyPr/>
        <a:lstStyle/>
        <a:p>
          <a:endParaRPr lang="en-US"/>
        </a:p>
      </dgm:t>
    </dgm:pt>
    <dgm:pt modelId="{947CB797-5004-4DB9-821C-3BB2A678E7F0}" type="pres">
      <dgm:prSet presAssocID="{7ABDFF82-2756-4793-9208-2D0DDF0BC140}" presName="hierRoot2" presStyleCnt="0">
        <dgm:presLayoutVars>
          <dgm:hierBranch val="init"/>
        </dgm:presLayoutVars>
      </dgm:prSet>
      <dgm:spPr/>
      <dgm:t>
        <a:bodyPr/>
        <a:lstStyle/>
        <a:p>
          <a:endParaRPr lang="en-US"/>
        </a:p>
      </dgm:t>
    </dgm:pt>
    <dgm:pt modelId="{81E523D6-3A9D-4BB9-BE0B-DAC0DB2DFFD1}" type="pres">
      <dgm:prSet presAssocID="{7ABDFF82-2756-4793-9208-2D0DDF0BC140}" presName="rootComposite2" presStyleCnt="0"/>
      <dgm:spPr/>
      <dgm:t>
        <a:bodyPr/>
        <a:lstStyle/>
        <a:p>
          <a:endParaRPr lang="en-US"/>
        </a:p>
      </dgm:t>
    </dgm:pt>
    <dgm:pt modelId="{3436DA0D-3988-4E74-835E-C5DD348541D2}" type="pres">
      <dgm:prSet presAssocID="{7ABDFF82-2756-4793-9208-2D0DDF0BC140}" presName="rootText2" presStyleLbl="alignAcc1" presStyleIdx="0" presStyleCnt="0">
        <dgm:presLayoutVars>
          <dgm:chPref val="3"/>
        </dgm:presLayoutVars>
      </dgm:prSet>
      <dgm:spPr/>
      <dgm:t>
        <a:bodyPr/>
        <a:lstStyle/>
        <a:p>
          <a:endParaRPr lang="en-US"/>
        </a:p>
      </dgm:t>
    </dgm:pt>
    <dgm:pt modelId="{1FFC3682-2ABF-44BC-94EF-08CCDBA20896}" type="pres">
      <dgm:prSet presAssocID="{7ABDFF82-2756-4793-9208-2D0DDF0BC140}" presName="topArc2" presStyleLbl="parChTrans1D1" presStyleIdx="2" presStyleCnt="12"/>
      <dgm:spPr/>
      <dgm:t>
        <a:bodyPr/>
        <a:lstStyle/>
        <a:p>
          <a:endParaRPr lang="en-US"/>
        </a:p>
      </dgm:t>
    </dgm:pt>
    <dgm:pt modelId="{759FBBE7-4233-4655-A8B0-56A3D14897FE}" type="pres">
      <dgm:prSet presAssocID="{7ABDFF82-2756-4793-9208-2D0DDF0BC140}" presName="bottomArc2" presStyleLbl="parChTrans1D1" presStyleIdx="3" presStyleCnt="12"/>
      <dgm:spPr/>
      <dgm:t>
        <a:bodyPr/>
        <a:lstStyle/>
        <a:p>
          <a:endParaRPr lang="en-US"/>
        </a:p>
      </dgm:t>
    </dgm:pt>
    <dgm:pt modelId="{30CC179C-20E6-44F2-9C6E-E20A4397CA61}" type="pres">
      <dgm:prSet presAssocID="{7ABDFF82-2756-4793-9208-2D0DDF0BC140}" presName="topConnNode2" presStyleLbl="node2" presStyleIdx="0" presStyleCnt="0"/>
      <dgm:spPr/>
      <dgm:t>
        <a:bodyPr/>
        <a:lstStyle/>
        <a:p>
          <a:endParaRPr lang="en-US"/>
        </a:p>
      </dgm:t>
    </dgm:pt>
    <dgm:pt modelId="{87DA7C1F-4CE8-4A5C-B5DA-8DC764915C3E}" type="pres">
      <dgm:prSet presAssocID="{7ABDFF82-2756-4793-9208-2D0DDF0BC140}" presName="hierChild4" presStyleCnt="0"/>
      <dgm:spPr/>
      <dgm:t>
        <a:bodyPr/>
        <a:lstStyle/>
        <a:p>
          <a:endParaRPr lang="en-US"/>
        </a:p>
      </dgm:t>
    </dgm:pt>
    <dgm:pt modelId="{0B242D46-6D66-422C-91A8-B679E38708C3}" type="pres">
      <dgm:prSet presAssocID="{CA59DEAE-9D69-49BB-A50F-AA9175773387}" presName="Name28" presStyleLbl="parChTrans1D3" presStyleIdx="0" presStyleCnt="2"/>
      <dgm:spPr/>
      <dgm:t>
        <a:bodyPr/>
        <a:lstStyle/>
        <a:p>
          <a:endParaRPr lang="en-US"/>
        </a:p>
      </dgm:t>
    </dgm:pt>
    <dgm:pt modelId="{9323AF0C-A745-4810-8BC0-FCB8413AD884}" type="pres">
      <dgm:prSet presAssocID="{6043890E-324A-4A36-B16D-C7D6B4FF6052}" presName="hierRoot2" presStyleCnt="0">
        <dgm:presLayoutVars>
          <dgm:hierBranch val="init"/>
        </dgm:presLayoutVars>
      </dgm:prSet>
      <dgm:spPr/>
      <dgm:t>
        <a:bodyPr/>
        <a:lstStyle/>
        <a:p>
          <a:endParaRPr lang="en-US"/>
        </a:p>
      </dgm:t>
    </dgm:pt>
    <dgm:pt modelId="{E0DE9762-F698-4141-9255-C24E755C8676}" type="pres">
      <dgm:prSet presAssocID="{6043890E-324A-4A36-B16D-C7D6B4FF6052}" presName="rootComposite2" presStyleCnt="0"/>
      <dgm:spPr/>
      <dgm:t>
        <a:bodyPr/>
        <a:lstStyle/>
        <a:p>
          <a:endParaRPr lang="en-US"/>
        </a:p>
      </dgm:t>
    </dgm:pt>
    <dgm:pt modelId="{B72A8C20-D57C-4970-AB2C-80BC57468811}" type="pres">
      <dgm:prSet presAssocID="{6043890E-324A-4A36-B16D-C7D6B4FF6052}" presName="rootText2" presStyleLbl="alignAcc1" presStyleIdx="0" presStyleCnt="0">
        <dgm:presLayoutVars>
          <dgm:chPref val="3"/>
        </dgm:presLayoutVars>
      </dgm:prSet>
      <dgm:spPr/>
      <dgm:t>
        <a:bodyPr/>
        <a:lstStyle/>
        <a:p>
          <a:endParaRPr lang="en-US"/>
        </a:p>
      </dgm:t>
    </dgm:pt>
    <dgm:pt modelId="{2F1578A2-21C5-4258-ACFB-AEE81D77E264}" type="pres">
      <dgm:prSet presAssocID="{6043890E-324A-4A36-B16D-C7D6B4FF6052}" presName="topArc2" presStyleLbl="parChTrans1D1" presStyleIdx="4" presStyleCnt="12"/>
      <dgm:spPr/>
      <dgm:t>
        <a:bodyPr/>
        <a:lstStyle/>
        <a:p>
          <a:endParaRPr lang="en-US"/>
        </a:p>
      </dgm:t>
    </dgm:pt>
    <dgm:pt modelId="{1B90900F-2BF4-40E6-9056-2B559869BD13}" type="pres">
      <dgm:prSet presAssocID="{6043890E-324A-4A36-B16D-C7D6B4FF6052}" presName="bottomArc2" presStyleLbl="parChTrans1D1" presStyleIdx="5" presStyleCnt="12"/>
      <dgm:spPr/>
      <dgm:t>
        <a:bodyPr/>
        <a:lstStyle/>
        <a:p>
          <a:endParaRPr lang="en-US"/>
        </a:p>
      </dgm:t>
    </dgm:pt>
    <dgm:pt modelId="{A57837E1-106E-476F-9A5C-D941E946EC3A}" type="pres">
      <dgm:prSet presAssocID="{6043890E-324A-4A36-B16D-C7D6B4FF6052}" presName="topConnNode2" presStyleLbl="node3" presStyleIdx="0" presStyleCnt="0"/>
      <dgm:spPr/>
      <dgm:t>
        <a:bodyPr/>
        <a:lstStyle/>
        <a:p>
          <a:endParaRPr lang="en-US"/>
        </a:p>
      </dgm:t>
    </dgm:pt>
    <dgm:pt modelId="{819DDD7A-0DB9-40CD-9F72-4A6AC80200C8}" type="pres">
      <dgm:prSet presAssocID="{6043890E-324A-4A36-B16D-C7D6B4FF6052}" presName="hierChild4" presStyleCnt="0"/>
      <dgm:spPr/>
      <dgm:t>
        <a:bodyPr/>
        <a:lstStyle/>
        <a:p>
          <a:endParaRPr lang="en-US"/>
        </a:p>
      </dgm:t>
    </dgm:pt>
    <dgm:pt modelId="{68703CD1-9D5F-42DD-8763-6AF016C9491E}" type="pres">
      <dgm:prSet presAssocID="{6043890E-324A-4A36-B16D-C7D6B4FF6052}" presName="hierChild5" presStyleCnt="0"/>
      <dgm:spPr/>
      <dgm:t>
        <a:bodyPr/>
        <a:lstStyle/>
        <a:p>
          <a:endParaRPr lang="en-US"/>
        </a:p>
      </dgm:t>
    </dgm:pt>
    <dgm:pt modelId="{04068EF8-64E6-4596-B676-618C8831BE3A}" type="pres">
      <dgm:prSet presAssocID="{8B69CD77-6498-43C8-8940-C3E673BC2D6D}" presName="Name28" presStyleLbl="parChTrans1D3" presStyleIdx="1" presStyleCnt="2"/>
      <dgm:spPr/>
      <dgm:t>
        <a:bodyPr/>
        <a:lstStyle/>
        <a:p>
          <a:endParaRPr lang="en-US"/>
        </a:p>
      </dgm:t>
    </dgm:pt>
    <dgm:pt modelId="{480D84FA-7173-4040-AE42-738F392D39D3}" type="pres">
      <dgm:prSet presAssocID="{074BD81A-F2BF-499B-AA47-8B6EAF42F279}" presName="hierRoot2" presStyleCnt="0">
        <dgm:presLayoutVars>
          <dgm:hierBranch val="init"/>
        </dgm:presLayoutVars>
      </dgm:prSet>
      <dgm:spPr/>
      <dgm:t>
        <a:bodyPr/>
        <a:lstStyle/>
        <a:p>
          <a:endParaRPr lang="en-US"/>
        </a:p>
      </dgm:t>
    </dgm:pt>
    <dgm:pt modelId="{5CC03934-B26D-4B1D-992B-B20E997D5BCC}" type="pres">
      <dgm:prSet presAssocID="{074BD81A-F2BF-499B-AA47-8B6EAF42F279}" presName="rootComposite2" presStyleCnt="0"/>
      <dgm:spPr/>
      <dgm:t>
        <a:bodyPr/>
        <a:lstStyle/>
        <a:p>
          <a:endParaRPr lang="en-US"/>
        </a:p>
      </dgm:t>
    </dgm:pt>
    <dgm:pt modelId="{0E9C0807-8F06-45E9-9C66-64319F4C3A60}" type="pres">
      <dgm:prSet presAssocID="{074BD81A-F2BF-499B-AA47-8B6EAF42F279}" presName="rootText2" presStyleLbl="alignAcc1" presStyleIdx="0" presStyleCnt="0">
        <dgm:presLayoutVars>
          <dgm:chPref val="3"/>
        </dgm:presLayoutVars>
      </dgm:prSet>
      <dgm:spPr/>
      <dgm:t>
        <a:bodyPr/>
        <a:lstStyle/>
        <a:p>
          <a:endParaRPr lang="en-US"/>
        </a:p>
      </dgm:t>
    </dgm:pt>
    <dgm:pt modelId="{D0FC3D4E-9598-49AA-B524-C18456E2C86A}" type="pres">
      <dgm:prSet presAssocID="{074BD81A-F2BF-499B-AA47-8B6EAF42F279}" presName="topArc2" presStyleLbl="parChTrans1D1" presStyleIdx="6" presStyleCnt="12"/>
      <dgm:spPr/>
      <dgm:t>
        <a:bodyPr/>
        <a:lstStyle/>
        <a:p>
          <a:endParaRPr lang="en-US"/>
        </a:p>
      </dgm:t>
    </dgm:pt>
    <dgm:pt modelId="{7806727D-1305-4E0F-86DB-5CD4454268B9}" type="pres">
      <dgm:prSet presAssocID="{074BD81A-F2BF-499B-AA47-8B6EAF42F279}" presName="bottomArc2" presStyleLbl="parChTrans1D1" presStyleIdx="7" presStyleCnt="12"/>
      <dgm:spPr/>
      <dgm:t>
        <a:bodyPr/>
        <a:lstStyle/>
        <a:p>
          <a:endParaRPr lang="en-US"/>
        </a:p>
      </dgm:t>
    </dgm:pt>
    <dgm:pt modelId="{03E65827-2609-4005-9E9D-C496684C916C}" type="pres">
      <dgm:prSet presAssocID="{074BD81A-F2BF-499B-AA47-8B6EAF42F279}" presName="topConnNode2" presStyleLbl="node3" presStyleIdx="0" presStyleCnt="0"/>
      <dgm:spPr/>
      <dgm:t>
        <a:bodyPr/>
        <a:lstStyle/>
        <a:p>
          <a:endParaRPr lang="en-US"/>
        </a:p>
      </dgm:t>
    </dgm:pt>
    <dgm:pt modelId="{3F4149BA-F137-4F95-B567-755CE3563CF6}" type="pres">
      <dgm:prSet presAssocID="{074BD81A-F2BF-499B-AA47-8B6EAF42F279}" presName="hierChild4" presStyleCnt="0"/>
      <dgm:spPr/>
      <dgm:t>
        <a:bodyPr/>
        <a:lstStyle/>
        <a:p>
          <a:endParaRPr lang="en-US"/>
        </a:p>
      </dgm:t>
    </dgm:pt>
    <dgm:pt modelId="{D252B5DE-B368-415F-9A73-F4D543FEF564}" type="pres">
      <dgm:prSet presAssocID="{8DBDE7A5-F41F-419D-9228-48694D102256}" presName="Name28" presStyleLbl="parChTrans1D4" presStyleIdx="0" presStyleCnt="2"/>
      <dgm:spPr/>
      <dgm:t>
        <a:bodyPr/>
        <a:lstStyle/>
        <a:p>
          <a:endParaRPr lang="en-US"/>
        </a:p>
      </dgm:t>
    </dgm:pt>
    <dgm:pt modelId="{8CE3588C-0DF5-43B5-BC16-BC52C0851E55}" type="pres">
      <dgm:prSet presAssocID="{AAB75AA5-1D0C-4B1A-8CF4-96BF0740DACE}" presName="hierRoot2" presStyleCnt="0">
        <dgm:presLayoutVars>
          <dgm:hierBranch val="r"/>
        </dgm:presLayoutVars>
      </dgm:prSet>
      <dgm:spPr/>
      <dgm:t>
        <a:bodyPr/>
        <a:lstStyle/>
        <a:p>
          <a:endParaRPr lang="en-US"/>
        </a:p>
      </dgm:t>
    </dgm:pt>
    <dgm:pt modelId="{DA42DD4D-957D-41CC-91F5-FAE07123493A}" type="pres">
      <dgm:prSet presAssocID="{AAB75AA5-1D0C-4B1A-8CF4-96BF0740DACE}" presName="rootComposite2" presStyleCnt="0"/>
      <dgm:spPr/>
      <dgm:t>
        <a:bodyPr/>
        <a:lstStyle/>
        <a:p>
          <a:endParaRPr lang="en-US"/>
        </a:p>
      </dgm:t>
    </dgm:pt>
    <dgm:pt modelId="{2BDD7BDA-F4D8-4C3E-950E-5DCF22E8A8BA}" type="pres">
      <dgm:prSet presAssocID="{AAB75AA5-1D0C-4B1A-8CF4-96BF0740DACE}" presName="rootText2" presStyleLbl="alignAcc1" presStyleIdx="0" presStyleCnt="0">
        <dgm:presLayoutVars>
          <dgm:chPref val="3"/>
        </dgm:presLayoutVars>
      </dgm:prSet>
      <dgm:spPr/>
      <dgm:t>
        <a:bodyPr/>
        <a:lstStyle/>
        <a:p>
          <a:endParaRPr lang="en-US"/>
        </a:p>
      </dgm:t>
    </dgm:pt>
    <dgm:pt modelId="{0956581C-3E3D-4ED2-848C-9486958B4463}" type="pres">
      <dgm:prSet presAssocID="{AAB75AA5-1D0C-4B1A-8CF4-96BF0740DACE}" presName="topArc2" presStyleLbl="parChTrans1D1" presStyleIdx="8" presStyleCnt="12"/>
      <dgm:spPr/>
      <dgm:t>
        <a:bodyPr/>
        <a:lstStyle/>
        <a:p>
          <a:endParaRPr lang="en-US"/>
        </a:p>
      </dgm:t>
    </dgm:pt>
    <dgm:pt modelId="{942EC7A9-6534-4967-B6C8-FE1F57AE377B}" type="pres">
      <dgm:prSet presAssocID="{AAB75AA5-1D0C-4B1A-8CF4-96BF0740DACE}" presName="bottomArc2" presStyleLbl="parChTrans1D1" presStyleIdx="9" presStyleCnt="12"/>
      <dgm:spPr/>
      <dgm:t>
        <a:bodyPr/>
        <a:lstStyle/>
        <a:p>
          <a:endParaRPr lang="en-US"/>
        </a:p>
      </dgm:t>
    </dgm:pt>
    <dgm:pt modelId="{2ADBCAE4-F51C-4FAB-907B-779B6752E05B}" type="pres">
      <dgm:prSet presAssocID="{AAB75AA5-1D0C-4B1A-8CF4-96BF0740DACE}" presName="topConnNode2" presStyleLbl="node4" presStyleIdx="0" presStyleCnt="0"/>
      <dgm:spPr/>
      <dgm:t>
        <a:bodyPr/>
        <a:lstStyle/>
        <a:p>
          <a:endParaRPr lang="en-US"/>
        </a:p>
      </dgm:t>
    </dgm:pt>
    <dgm:pt modelId="{83556D53-66DB-4313-AC92-C7439B3D9B0F}" type="pres">
      <dgm:prSet presAssocID="{AAB75AA5-1D0C-4B1A-8CF4-96BF0740DACE}" presName="hierChild4" presStyleCnt="0"/>
      <dgm:spPr/>
      <dgm:t>
        <a:bodyPr/>
        <a:lstStyle/>
        <a:p>
          <a:endParaRPr lang="en-US"/>
        </a:p>
      </dgm:t>
    </dgm:pt>
    <dgm:pt modelId="{9D3FFF68-5F64-4BF2-A710-1F00583F22AE}" type="pres">
      <dgm:prSet presAssocID="{AAB75AA5-1D0C-4B1A-8CF4-96BF0740DACE}" presName="hierChild5" presStyleCnt="0"/>
      <dgm:spPr/>
      <dgm:t>
        <a:bodyPr/>
        <a:lstStyle/>
        <a:p>
          <a:endParaRPr lang="en-US"/>
        </a:p>
      </dgm:t>
    </dgm:pt>
    <dgm:pt modelId="{53C99FD0-C732-4BCD-B019-28D41A87E193}" type="pres">
      <dgm:prSet presAssocID="{BDAA9038-25DF-4730-BAAC-26613351682C}" presName="Name28" presStyleLbl="parChTrans1D4" presStyleIdx="1" presStyleCnt="2"/>
      <dgm:spPr/>
      <dgm:t>
        <a:bodyPr/>
        <a:lstStyle/>
        <a:p>
          <a:endParaRPr lang="en-US"/>
        </a:p>
      </dgm:t>
    </dgm:pt>
    <dgm:pt modelId="{0F37B478-80A4-4616-AEFC-1478EDCAD20B}" type="pres">
      <dgm:prSet presAssocID="{8053363A-C40C-408E-8D0E-DE61DBF9F849}" presName="hierRoot2" presStyleCnt="0">
        <dgm:presLayoutVars>
          <dgm:hierBranch val="init"/>
        </dgm:presLayoutVars>
      </dgm:prSet>
      <dgm:spPr/>
      <dgm:t>
        <a:bodyPr/>
        <a:lstStyle/>
        <a:p>
          <a:endParaRPr lang="en-US"/>
        </a:p>
      </dgm:t>
    </dgm:pt>
    <dgm:pt modelId="{DCDFFCA2-D12B-46E7-B950-EC3E0E3B3A69}" type="pres">
      <dgm:prSet presAssocID="{8053363A-C40C-408E-8D0E-DE61DBF9F849}" presName="rootComposite2" presStyleCnt="0"/>
      <dgm:spPr/>
      <dgm:t>
        <a:bodyPr/>
        <a:lstStyle/>
        <a:p>
          <a:endParaRPr lang="en-US"/>
        </a:p>
      </dgm:t>
    </dgm:pt>
    <dgm:pt modelId="{D3927168-01E0-4E6D-86C2-9BD0420174D2}" type="pres">
      <dgm:prSet presAssocID="{8053363A-C40C-408E-8D0E-DE61DBF9F849}" presName="rootText2" presStyleLbl="alignAcc1" presStyleIdx="0" presStyleCnt="0">
        <dgm:presLayoutVars>
          <dgm:chPref val="3"/>
        </dgm:presLayoutVars>
      </dgm:prSet>
      <dgm:spPr/>
      <dgm:t>
        <a:bodyPr/>
        <a:lstStyle/>
        <a:p>
          <a:endParaRPr lang="en-US"/>
        </a:p>
      </dgm:t>
    </dgm:pt>
    <dgm:pt modelId="{3C854DDF-6446-4B7E-8B80-57D7F2EB0205}" type="pres">
      <dgm:prSet presAssocID="{8053363A-C40C-408E-8D0E-DE61DBF9F849}" presName="topArc2" presStyleLbl="parChTrans1D1" presStyleIdx="10" presStyleCnt="12"/>
      <dgm:spPr/>
      <dgm:t>
        <a:bodyPr/>
        <a:lstStyle/>
        <a:p>
          <a:endParaRPr lang="en-US"/>
        </a:p>
      </dgm:t>
    </dgm:pt>
    <dgm:pt modelId="{8AE9AD9E-F2F9-43EB-858B-C1842FFF3B25}" type="pres">
      <dgm:prSet presAssocID="{8053363A-C40C-408E-8D0E-DE61DBF9F849}" presName="bottomArc2" presStyleLbl="parChTrans1D1" presStyleIdx="11" presStyleCnt="12"/>
      <dgm:spPr/>
      <dgm:t>
        <a:bodyPr/>
        <a:lstStyle/>
        <a:p>
          <a:endParaRPr lang="en-US"/>
        </a:p>
      </dgm:t>
    </dgm:pt>
    <dgm:pt modelId="{D462B805-1998-4376-BA8B-69F273AF7BFC}" type="pres">
      <dgm:prSet presAssocID="{8053363A-C40C-408E-8D0E-DE61DBF9F849}" presName="topConnNode2" presStyleLbl="node4" presStyleIdx="0" presStyleCnt="0"/>
      <dgm:spPr/>
      <dgm:t>
        <a:bodyPr/>
        <a:lstStyle/>
        <a:p>
          <a:endParaRPr lang="en-US"/>
        </a:p>
      </dgm:t>
    </dgm:pt>
    <dgm:pt modelId="{15B5F71D-ED52-4ECF-AA92-BDCCA27211FA}" type="pres">
      <dgm:prSet presAssocID="{8053363A-C40C-408E-8D0E-DE61DBF9F849}" presName="hierChild4" presStyleCnt="0"/>
      <dgm:spPr/>
      <dgm:t>
        <a:bodyPr/>
        <a:lstStyle/>
        <a:p>
          <a:endParaRPr lang="en-US"/>
        </a:p>
      </dgm:t>
    </dgm:pt>
    <dgm:pt modelId="{A23BC7A4-2A23-462F-BE07-285967278A17}" type="pres">
      <dgm:prSet presAssocID="{8053363A-C40C-408E-8D0E-DE61DBF9F849}" presName="hierChild5" presStyleCnt="0"/>
      <dgm:spPr/>
      <dgm:t>
        <a:bodyPr/>
        <a:lstStyle/>
        <a:p>
          <a:endParaRPr lang="en-US"/>
        </a:p>
      </dgm:t>
    </dgm:pt>
    <dgm:pt modelId="{C922BBA3-47DD-442C-B458-81AF18DB31B0}" type="pres">
      <dgm:prSet presAssocID="{074BD81A-F2BF-499B-AA47-8B6EAF42F279}" presName="hierChild5" presStyleCnt="0"/>
      <dgm:spPr/>
      <dgm:t>
        <a:bodyPr/>
        <a:lstStyle/>
        <a:p>
          <a:endParaRPr lang="en-US"/>
        </a:p>
      </dgm:t>
    </dgm:pt>
    <dgm:pt modelId="{29AA98AB-1069-4583-8371-4064FFF3EF56}" type="pres">
      <dgm:prSet presAssocID="{7ABDFF82-2756-4793-9208-2D0DDF0BC140}" presName="hierChild5" presStyleCnt="0"/>
      <dgm:spPr/>
      <dgm:t>
        <a:bodyPr/>
        <a:lstStyle/>
        <a:p>
          <a:endParaRPr lang="en-US"/>
        </a:p>
      </dgm:t>
    </dgm:pt>
    <dgm:pt modelId="{56B87F4A-C1BF-465C-BB76-2A405E5B935E}" type="pres">
      <dgm:prSet presAssocID="{8CC6ACF9-8004-4BC2-8DED-CF9773F38E84}" presName="hierChild3" presStyleCnt="0"/>
      <dgm:spPr/>
      <dgm:t>
        <a:bodyPr/>
        <a:lstStyle/>
        <a:p>
          <a:endParaRPr lang="en-US"/>
        </a:p>
      </dgm:t>
    </dgm:pt>
  </dgm:ptLst>
  <dgm:cxnLst>
    <dgm:cxn modelId="{CE5E39EF-A961-4253-8FD5-B5B66A6BA93F}" type="presOf" srcId="{4CEC8201-0AA9-413B-875E-04C5EDAF3E57}" destId="{EB5EEB3B-C102-4F22-8A87-607C9DAA90D1}" srcOrd="0" destOrd="0" presId="urn:microsoft.com/office/officeart/2008/layout/HalfCircleOrganizationChart"/>
    <dgm:cxn modelId="{DE90229C-C259-42E9-859A-9FA198043CA0}" srcId="{7ABDFF82-2756-4793-9208-2D0DDF0BC140}" destId="{074BD81A-F2BF-499B-AA47-8B6EAF42F279}" srcOrd="1" destOrd="0" parTransId="{8B69CD77-6498-43C8-8940-C3E673BC2D6D}" sibTransId="{7BBED52A-A642-462E-B2F7-2B5955D9D500}"/>
    <dgm:cxn modelId="{2BAE7422-71FB-4D15-9008-90F4C6C44FC1}" type="presOf" srcId="{8DBDE7A5-F41F-419D-9228-48694D102256}" destId="{D252B5DE-B368-415F-9A73-F4D543FEF564}" srcOrd="0" destOrd="0" presId="urn:microsoft.com/office/officeart/2008/layout/HalfCircleOrganizationChart"/>
    <dgm:cxn modelId="{E19E60E1-E9B7-46FC-BE96-1F1FFB0181B9}" type="presOf" srcId="{BDAA9038-25DF-4730-BAAC-26613351682C}" destId="{53C99FD0-C732-4BCD-B019-28D41A87E193}" srcOrd="0" destOrd="0" presId="urn:microsoft.com/office/officeart/2008/layout/HalfCircleOrganizationChart"/>
    <dgm:cxn modelId="{EA619087-2523-45B8-9929-E125CD452466}" type="presOf" srcId="{074BD81A-F2BF-499B-AA47-8B6EAF42F279}" destId="{03E65827-2609-4005-9E9D-C496684C916C}" srcOrd="1" destOrd="0" presId="urn:microsoft.com/office/officeart/2008/layout/HalfCircleOrganizationChart"/>
    <dgm:cxn modelId="{952C58D1-D51C-4B96-AFC8-30C3FFECC27C}" type="presOf" srcId="{8CC6ACF9-8004-4BC2-8DED-CF9773F38E84}" destId="{BC95EE71-1CFB-4BAD-BCC1-66A6F0744FC9}" srcOrd="1" destOrd="0" presId="urn:microsoft.com/office/officeart/2008/layout/HalfCircleOrganizationChart"/>
    <dgm:cxn modelId="{007CF5BE-F5B2-4955-B7C1-A3CAE3930D85}" type="presOf" srcId="{8B69CD77-6498-43C8-8940-C3E673BC2D6D}" destId="{04068EF8-64E6-4596-B676-618C8831BE3A}" srcOrd="0" destOrd="0" presId="urn:microsoft.com/office/officeart/2008/layout/HalfCircleOrganizationChart"/>
    <dgm:cxn modelId="{D9B24A9F-230B-4D33-9D51-3F83AD6951D9}" type="presOf" srcId="{AAB75AA5-1D0C-4B1A-8CF4-96BF0740DACE}" destId="{2BDD7BDA-F4D8-4C3E-950E-5DCF22E8A8BA}" srcOrd="0" destOrd="0" presId="urn:microsoft.com/office/officeart/2008/layout/HalfCircleOrganizationChart"/>
    <dgm:cxn modelId="{95F5C89E-4724-4654-8A0C-1789C4051542}" type="presOf" srcId="{AAB75AA5-1D0C-4B1A-8CF4-96BF0740DACE}" destId="{2ADBCAE4-F51C-4FAB-907B-779B6752E05B}" srcOrd="1" destOrd="0" presId="urn:microsoft.com/office/officeart/2008/layout/HalfCircleOrganizationChart"/>
    <dgm:cxn modelId="{5FFFB2A0-C249-4212-A553-6A9CC442C545}" type="presOf" srcId="{8053363A-C40C-408E-8D0E-DE61DBF9F849}" destId="{D3927168-01E0-4E6D-86C2-9BD0420174D2}" srcOrd="0" destOrd="0" presId="urn:microsoft.com/office/officeart/2008/layout/HalfCircleOrganizationChart"/>
    <dgm:cxn modelId="{A85378C7-D586-4116-A719-20B6831EE8EB}" srcId="{8CC6ACF9-8004-4BC2-8DED-CF9773F38E84}" destId="{7ABDFF82-2756-4793-9208-2D0DDF0BC140}" srcOrd="0" destOrd="0" parTransId="{4CEC8201-0AA9-413B-875E-04C5EDAF3E57}" sibTransId="{D0A1C6CA-001B-4CEB-86F9-42323785234A}"/>
    <dgm:cxn modelId="{FD20CB7A-7C50-4AB4-AECA-619AE95F49EC}" type="presOf" srcId="{6043890E-324A-4A36-B16D-C7D6B4FF6052}" destId="{A57837E1-106E-476F-9A5C-D941E946EC3A}" srcOrd="1" destOrd="0" presId="urn:microsoft.com/office/officeart/2008/layout/HalfCircleOrganizationChart"/>
    <dgm:cxn modelId="{3763EF5E-6005-4731-8809-72978A03BB0C}" type="presOf" srcId="{CA59DEAE-9D69-49BB-A50F-AA9175773387}" destId="{0B242D46-6D66-422C-91A8-B679E38708C3}" srcOrd="0" destOrd="0" presId="urn:microsoft.com/office/officeart/2008/layout/HalfCircleOrganizationChart"/>
    <dgm:cxn modelId="{E1901C68-C514-4B49-85CD-C90F2157614E}" type="presOf" srcId="{6043890E-324A-4A36-B16D-C7D6B4FF6052}" destId="{B72A8C20-D57C-4970-AB2C-80BC57468811}" srcOrd="0" destOrd="0" presId="urn:microsoft.com/office/officeart/2008/layout/HalfCircleOrganizationChart"/>
    <dgm:cxn modelId="{B57B6831-9E2E-4EED-8A59-4FE8E995CAEB}" type="presOf" srcId="{7ABDFF82-2756-4793-9208-2D0DDF0BC140}" destId="{30CC179C-20E6-44F2-9C6E-E20A4397CA61}" srcOrd="1" destOrd="0" presId="urn:microsoft.com/office/officeart/2008/layout/HalfCircleOrganizationChart"/>
    <dgm:cxn modelId="{989FDF15-38AA-4402-85BE-FDECF4658D9E}" type="presOf" srcId="{074BD81A-F2BF-499B-AA47-8B6EAF42F279}" destId="{0E9C0807-8F06-45E9-9C66-64319F4C3A60}" srcOrd="0" destOrd="0" presId="urn:microsoft.com/office/officeart/2008/layout/HalfCircleOrganizationChart"/>
    <dgm:cxn modelId="{55B52A14-7859-45B3-8233-ACB514C7EDBC}" srcId="{074BD81A-F2BF-499B-AA47-8B6EAF42F279}" destId="{8053363A-C40C-408E-8D0E-DE61DBF9F849}" srcOrd="1" destOrd="0" parTransId="{BDAA9038-25DF-4730-BAAC-26613351682C}" sibTransId="{182B204B-CF34-42E6-AC46-18D1F895AFDD}"/>
    <dgm:cxn modelId="{31C4918E-F9B7-40ED-AA8F-C68A52649851}" type="presOf" srcId="{8053363A-C40C-408E-8D0E-DE61DBF9F849}" destId="{D462B805-1998-4376-BA8B-69F273AF7BFC}" srcOrd="1" destOrd="0" presId="urn:microsoft.com/office/officeart/2008/layout/HalfCircleOrganizationChart"/>
    <dgm:cxn modelId="{2D319ACE-B00C-4B57-8140-AD6726CDCFEF}" type="presOf" srcId="{8CC6ACF9-8004-4BC2-8DED-CF9773F38E84}" destId="{FCF7F81C-62E0-4675-9041-0B45C5165AE2}" srcOrd="0" destOrd="0" presId="urn:microsoft.com/office/officeart/2008/layout/HalfCircleOrganizationChart"/>
    <dgm:cxn modelId="{8AB1532D-2B4A-4E76-ADEB-BE48BE9F92BD}" type="presOf" srcId="{DFD88C60-7118-4EDF-8869-29DBEEBFD77D}" destId="{38E58CEF-D027-4B8A-AE77-A052CD962734}" srcOrd="0" destOrd="0" presId="urn:microsoft.com/office/officeart/2008/layout/HalfCircleOrganizationChart"/>
    <dgm:cxn modelId="{50BD253A-9D45-486A-933D-16C134B27E46}" type="presOf" srcId="{7ABDFF82-2756-4793-9208-2D0DDF0BC140}" destId="{3436DA0D-3988-4E74-835E-C5DD348541D2}" srcOrd="0" destOrd="0" presId="urn:microsoft.com/office/officeart/2008/layout/HalfCircleOrganizationChart"/>
    <dgm:cxn modelId="{FDCCBD30-034C-431B-A518-D79B59A98A99}" srcId="{074BD81A-F2BF-499B-AA47-8B6EAF42F279}" destId="{AAB75AA5-1D0C-4B1A-8CF4-96BF0740DACE}" srcOrd="0" destOrd="0" parTransId="{8DBDE7A5-F41F-419D-9228-48694D102256}" sibTransId="{6B0C0749-03B6-4A6A-BEB5-EF5010FF960E}"/>
    <dgm:cxn modelId="{113C23CF-7385-49B0-9C1B-17D70699C5A8}" srcId="{DFD88C60-7118-4EDF-8869-29DBEEBFD77D}" destId="{8CC6ACF9-8004-4BC2-8DED-CF9773F38E84}" srcOrd="0" destOrd="0" parTransId="{6D488CAF-81C6-4DC8-A290-48B598146A02}" sibTransId="{38CE8B13-038D-4F80-B57C-1D9B8B746E29}"/>
    <dgm:cxn modelId="{63E05B42-8D4A-4146-8475-35DE61B5DA5F}" srcId="{7ABDFF82-2756-4793-9208-2D0DDF0BC140}" destId="{6043890E-324A-4A36-B16D-C7D6B4FF6052}" srcOrd="0" destOrd="0" parTransId="{CA59DEAE-9D69-49BB-A50F-AA9175773387}" sibTransId="{E5278302-B30B-4CBC-AD0E-DDC8DE705CD7}"/>
    <dgm:cxn modelId="{8ADFE38B-F547-445D-9237-B80A65FD7E3D}" type="presParOf" srcId="{38E58CEF-D027-4B8A-AE77-A052CD962734}" destId="{922211F0-BB19-4AD2-8666-141C9447B51D}" srcOrd="0" destOrd="0" presId="urn:microsoft.com/office/officeart/2008/layout/HalfCircleOrganizationChart"/>
    <dgm:cxn modelId="{52DB1C0C-49B2-4A04-AA21-BEF7688ACF31}" type="presParOf" srcId="{922211F0-BB19-4AD2-8666-141C9447B51D}" destId="{D7BE6A49-70C1-4510-BAB9-655C9254D90E}" srcOrd="0" destOrd="0" presId="urn:microsoft.com/office/officeart/2008/layout/HalfCircleOrganizationChart"/>
    <dgm:cxn modelId="{6F7CD67A-0D63-44C5-82B4-1D354A0954D2}" type="presParOf" srcId="{D7BE6A49-70C1-4510-BAB9-655C9254D90E}" destId="{FCF7F81C-62E0-4675-9041-0B45C5165AE2}" srcOrd="0" destOrd="0" presId="urn:microsoft.com/office/officeart/2008/layout/HalfCircleOrganizationChart"/>
    <dgm:cxn modelId="{B8771262-AF9C-460E-9980-FA01BB0DEE3F}" type="presParOf" srcId="{D7BE6A49-70C1-4510-BAB9-655C9254D90E}" destId="{3B7A2392-9EA2-4AF5-AA77-3F3436326ACB}" srcOrd="1" destOrd="0" presId="urn:microsoft.com/office/officeart/2008/layout/HalfCircleOrganizationChart"/>
    <dgm:cxn modelId="{A267EA74-00B1-4E0F-AEFD-076B9719684D}" type="presParOf" srcId="{D7BE6A49-70C1-4510-BAB9-655C9254D90E}" destId="{56719800-599E-4656-86B8-301C0858C2D4}" srcOrd="2" destOrd="0" presId="urn:microsoft.com/office/officeart/2008/layout/HalfCircleOrganizationChart"/>
    <dgm:cxn modelId="{B5EA7F4D-1C75-4025-92CB-29E49441A6C4}" type="presParOf" srcId="{D7BE6A49-70C1-4510-BAB9-655C9254D90E}" destId="{BC95EE71-1CFB-4BAD-BCC1-66A6F0744FC9}" srcOrd="3" destOrd="0" presId="urn:microsoft.com/office/officeart/2008/layout/HalfCircleOrganizationChart"/>
    <dgm:cxn modelId="{B67F1504-0C20-4114-9B29-4D9620998D57}" type="presParOf" srcId="{922211F0-BB19-4AD2-8666-141C9447B51D}" destId="{F69244B4-D8DC-4F83-865E-D16BA03F5969}" srcOrd="1" destOrd="0" presId="urn:microsoft.com/office/officeart/2008/layout/HalfCircleOrganizationChart"/>
    <dgm:cxn modelId="{218A0E89-75CD-42C7-A1E5-220438FC109D}" type="presParOf" srcId="{F69244B4-D8DC-4F83-865E-D16BA03F5969}" destId="{EB5EEB3B-C102-4F22-8A87-607C9DAA90D1}" srcOrd="0" destOrd="0" presId="urn:microsoft.com/office/officeart/2008/layout/HalfCircleOrganizationChart"/>
    <dgm:cxn modelId="{089AEDE2-8987-4DC3-9F1E-E3C953A44CE5}" type="presParOf" srcId="{F69244B4-D8DC-4F83-865E-D16BA03F5969}" destId="{947CB797-5004-4DB9-821C-3BB2A678E7F0}" srcOrd="1" destOrd="0" presId="urn:microsoft.com/office/officeart/2008/layout/HalfCircleOrganizationChart"/>
    <dgm:cxn modelId="{1B458047-004C-4C90-B3A3-D6BC30AC3D2E}" type="presParOf" srcId="{947CB797-5004-4DB9-821C-3BB2A678E7F0}" destId="{81E523D6-3A9D-4BB9-BE0B-DAC0DB2DFFD1}" srcOrd="0" destOrd="0" presId="urn:microsoft.com/office/officeart/2008/layout/HalfCircleOrganizationChart"/>
    <dgm:cxn modelId="{26444447-47BD-4B9C-9D31-AF507F1A56A9}" type="presParOf" srcId="{81E523D6-3A9D-4BB9-BE0B-DAC0DB2DFFD1}" destId="{3436DA0D-3988-4E74-835E-C5DD348541D2}" srcOrd="0" destOrd="0" presId="urn:microsoft.com/office/officeart/2008/layout/HalfCircleOrganizationChart"/>
    <dgm:cxn modelId="{4487CB4E-318F-422E-AD53-5A9205C58885}" type="presParOf" srcId="{81E523D6-3A9D-4BB9-BE0B-DAC0DB2DFFD1}" destId="{1FFC3682-2ABF-44BC-94EF-08CCDBA20896}" srcOrd="1" destOrd="0" presId="urn:microsoft.com/office/officeart/2008/layout/HalfCircleOrganizationChart"/>
    <dgm:cxn modelId="{A409CC89-056D-4BD7-ADFB-2EEF770AAA1A}" type="presParOf" srcId="{81E523D6-3A9D-4BB9-BE0B-DAC0DB2DFFD1}" destId="{759FBBE7-4233-4655-A8B0-56A3D14897FE}" srcOrd="2" destOrd="0" presId="urn:microsoft.com/office/officeart/2008/layout/HalfCircleOrganizationChart"/>
    <dgm:cxn modelId="{98041C93-1137-4075-B022-F1E1D3BC6FDC}" type="presParOf" srcId="{81E523D6-3A9D-4BB9-BE0B-DAC0DB2DFFD1}" destId="{30CC179C-20E6-44F2-9C6E-E20A4397CA61}" srcOrd="3" destOrd="0" presId="urn:microsoft.com/office/officeart/2008/layout/HalfCircleOrganizationChart"/>
    <dgm:cxn modelId="{C4FA0506-D641-4FAA-B191-5C7EA7E98255}" type="presParOf" srcId="{947CB797-5004-4DB9-821C-3BB2A678E7F0}" destId="{87DA7C1F-4CE8-4A5C-B5DA-8DC764915C3E}" srcOrd="1" destOrd="0" presId="urn:microsoft.com/office/officeart/2008/layout/HalfCircleOrganizationChart"/>
    <dgm:cxn modelId="{96C6CA9A-58DA-4653-881C-CE41F7476125}" type="presParOf" srcId="{87DA7C1F-4CE8-4A5C-B5DA-8DC764915C3E}" destId="{0B242D46-6D66-422C-91A8-B679E38708C3}" srcOrd="0" destOrd="0" presId="urn:microsoft.com/office/officeart/2008/layout/HalfCircleOrganizationChart"/>
    <dgm:cxn modelId="{C65D2628-7FDF-46FC-95A0-F6C2E5C22C95}" type="presParOf" srcId="{87DA7C1F-4CE8-4A5C-B5DA-8DC764915C3E}" destId="{9323AF0C-A745-4810-8BC0-FCB8413AD884}" srcOrd="1" destOrd="0" presId="urn:microsoft.com/office/officeart/2008/layout/HalfCircleOrganizationChart"/>
    <dgm:cxn modelId="{0D397F3E-43D6-49E4-817C-5A2B46487ED7}" type="presParOf" srcId="{9323AF0C-A745-4810-8BC0-FCB8413AD884}" destId="{E0DE9762-F698-4141-9255-C24E755C8676}" srcOrd="0" destOrd="0" presId="urn:microsoft.com/office/officeart/2008/layout/HalfCircleOrganizationChart"/>
    <dgm:cxn modelId="{714267A6-AF06-4DCD-9892-9A12F9B95E58}" type="presParOf" srcId="{E0DE9762-F698-4141-9255-C24E755C8676}" destId="{B72A8C20-D57C-4970-AB2C-80BC57468811}" srcOrd="0" destOrd="0" presId="urn:microsoft.com/office/officeart/2008/layout/HalfCircleOrganizationChart"/>
    <dgm:cxn modelId="{A59164AD-422F-45B3-91A9-BBA97578EB0B}" type="presParOf" srcId="{E0DE9762-F698-4141-9255-C24E755C8676}" destId="{2F1578A2-21C5-4258-ACFB-AEE81D77E264}" srcOrd="1" destOrd="0" presId="urn:microsoft.com/office/officeart/2008/layout/HalfCircleOrganizationChart"/>
    <dgm:cxn modelId="{21ECF014-967B-4E75-989F-253F458DD41E}" type="presParOf" srcId="{E0DE9762-F698-4141-9255-C24E755C8676}" destId="{1B90900F-2BF4-40E6-9056-2B559869BD13}" srcOrd="2" destOrd="0" presId="urn:microsoft.com/office/officeart/2008/layout/HalfCircleOrganizationChart"/>
    <dgm:cxn modelId="{069B49CD-6AE5-432B-9546-F1C4CC95CAE7}" type="presParOf" srcId="{E0DE9762-F698-4141-9255-C24E755C8676}" destId="{A57837E1-106E-476F-9A5C-D941E946EC3A}" srcOrd="3" destOrd="0" presId="urn:microsoft.com/office/officeart/2008/layout/HalfCircleOrganizationChart"/>
    <dgm:cxn modelId="{BDCD2D8F-4615-422E-943A-225FC0E20396}" type="presParOf" srcId="{9323AF0C-A745-4810-8BC0-FCB8413AD884}" destId="{819DDD7A-0DB9-40CD-9F72-4A6AC80200C8}" srcOrd="1" destOrd="0" presId="urn:microsoft.com/office/officeart/2008/layout/HalfCircleOrganizationChart"/>
    <dgm:cxn modelId="{B2C0111E-CAB0-4B05-82EF-A174E14CFC83}" type="presParOf" srcId="{9323AF0C-A745-4810-8BC0-FCB8413AD884}" destId="{68703CD1-9D5F-42DD-8763-6AF016C9491E}" srcOrd="2" destOrd="0" presId="urn:microsoft.com/office/officeart/2008/layout/HalfCircleOrganizationChart"/>
    <dgm:cxn modelId="{70B6D424-EF49-43EB-94AD-13E6001BFF55}" type="presParOf" srcId="{87DA7C1F-4CE8-4A5C-B5DA-8DC764915C3E}" destId="{04068EF8-64E6-4596-B676-618C8831BE3A}" srcOrd="2" destOrd="0" presId="urn:microsoft.com/office/officeart/2008/layout/HalfCircleOrganizationChart"/>
    <dgm:cxn modelId="{AC428A18-8BB2-495C-A29C-63B9F8CDB4D7}" type="presParOf" srcId="{87DA7C1F-4CE8-4A5C-B5DA-8DC764915C3E}" destId="{480D84FA-7173-4040-AE42-738F392D39D3}" srcOrd="3" destOrd="0" presId="urn:microsoft.com/office/officeart/2008/layout/HalfCircleOrganizationChart"/>
    <dgm:cxn modelId="{CBC5EB88-C76C-412E-9D31-705948DF901C}" type="presParOf" srcId="{480D84FA-7173-4040-AE42-738F392D39D3}" destId="{5CC03934-B26D-4B1D-992B-B20E997D5BCC}" srcOrd="0" destOrd="0" presId="urn:microsoft.com/office/officeart/2008/layout/HalfCircleOrganizationChart"/>
    <dgm:cxn modelId="{DDCC0B5C-758A-438B-B774-0C9D08EFAE7C}" type="presParOf" srcId="{5CC03934-B26D-4B1D-992B-B20E997D5BCC}" destId="{0E9C0807-8F06-45E9-9C66-64319F4C3A60}" srcOrd="0" destOrd="0" presId="urn:microsoft.com/office/officeart/2008/layout/HalfCircleOrganizationChart"/>
    <dgm:cxn modelId="{BDE56BB3-B04F-4B15-AD04-DD724C116613}" type="presParOf" srcId="{5CC03934-B26D-4B1D-992B-B20E997D5BCC}" destId="{D0FC3D4E-9598-49AA-B524-C18456E2C86A}" srcOrd="1" destOrd="0" presId="urn:microsoft.com/office/officeart/2008/layout/HalfCircleOrganizationChart"/>
    <dgm:cxn modelId="{14FC36B7-4B26-4831-98B3-AF3A5D7B664D}" type="presParOf" srcId="{5CC03934-B26D-4B1D-992B-B20E997D5BCC}" destId="{7806727D-1305-4E0F-86DB-5CD4454268B9}" srcOrd="2" destOrd="0" presId="urn:microsoft.com/office/officeart/2008/layout/HalfCircleOrganizationChart"/>
    <dgm:cxn modelId="{05AEDCFE-8F56-4803-8CBE-6F298C257800}" type="presParOf" srcId="{5CC03934-B26D-4B1D-992B-B20E997D5BCC}" destId="{03E65827-2609-4005-9E9D-C496684C916C}" srcOrd="3" destOrd="0" presId="urn:microsoft.com/office/officeart/2008/layout/HalfCircleOrganizationChart"/>
    <dgm:cxn modelId="{17A1608E-E6C9-40CF-B899-EE4CE7968410}" type="presParOf" srcId="{480D84FA-7173-4040-AE42-738F392D39D3}" destId="{3F4149BA-F137-4F95-B567-755CE3563CF6}" srcOrd="1" destOrd="0" presId="urn:microsoft.com/office/officeart/2008/layout/HalfCircleOrganizationChart"/>
    <dgm:cxn modelId="{D9F851B8-9446-4B45-A2E8-5CAFA1581966}" type="presParOf" srcId="{3F4149BA-F137-4F95-B567-755CE3563CF6}" destId="{D252B5DE-B368-415F-9A73-F4D543FEF564}" srcOrd="0" destOrd="0" presId="urn:microsoft.com/office/officeart/2008/layout/HalfCircleOrganizationChart"/>
    <dgm:cxn modelId="{AE2051D0-2C89-4964-9B93-B9C037663698}" type="presParOf" srcId="{3F4149BA-F137-4F95-B567-755CE3563CF6}" destId="{8CE3588C-0DF5-43B5-BC16-BC52C0851E55}" srcOrd="1" destOrd="0" presId="urn:microsoft.com/office/officeart/2008/layout/HalfCircleOrganizationChart"/>
    <dgm:cxn modelId="{27540D97-83C0-48B2-8B53-2A4C88691D80}" type="presParOf" srcId="{8CE3588C-0DF5-43B5-BC16-BC52C0851E55}" destId="{DA42DD4D-957D-41CC-91F5-FAE07123493A}" srcOrd="0" destOrd="0" presId="urn:microsoft.com/office/officeart/2008/layout/HalfCircleOrganizationChart"/>
    <dgm:cxn modelId="{E266C288-EA08-4BE2-87C6-586141BC9588}" type="presParOf" srcId="{DA42DD4D-957D-41CC-91F5-FAE07123493A}" destId="{2BDD7BDA-F4D8-4C3E-950E-5DCF22E8A8BA}" srcOrd="0" destOrd="0" presId="urn:microsoft.com/office/officeart/2008/layout/HalfCircleOrganizationChart"/>
    <dgm:cxn modelId="{1A38363A-8E70-43F4-847E-477540337B27}" type="presParOf" srcId="{DA42DD4D-957D-41CC-91F5-FAE07123493A}" destId="{0956581C-3E3D-4ED2-848C-9486958B4463}" srcOrd="1" destOrd="0" presId="urn:microsoft.com/office/officeart/2008/layout/HalfCircleOrganizationChart"/>
    <dgm:cxn modelId="{F508B616-5D3C-4611-8D20-5A966E662E98}" type="presParOf" srcId="{DA42DD4D-957D-41CC-91F5-FAE07123493A}" destId="{942EC7A9-6534-4967-B6C8-FE1F57AE377B}" srcOrd="2" destOrd="0" presId="urn:microsoft.com/office/officeart/2008/layout/HalfCircleOrganizationChart"/>
    <dgm:cxn modelId="{395E842C-27C1-455B-AAC5-0528A5AF3080}" type="presParOf" srcId="{DA42DD4D-957D-41CC-91F5-FAE07123493A}" destId="{2ADBCAE4-F51C-4FAB-907B-779B6752E05B}" srcOrd="3" destOrd="0" presId="urn:microsoft.com/office/officeart/2008/layout/HalfCircleOrganizationChart"/>
    <dgm:cxn modelId="{59D8F648-CB9D-404E-ACD6-77852AF8E454}" type="presParOf" srcId="{8CE3588C-0DF5-43B5-BC16-BC52C0851E55}" destId="{83556D53-66DB-4313-AC92-C7439B3D9B0F}" srcOrd="1" destOrd="0" presId="urn:microsoft.com/office/officeart/2008/layout/HalfCircleOrganizationChart"/>
    <dgm:cxn modelId="{D8214CDC-000F-4118-A71C-F97ECDD42206}" type="presParOf" srcId="{8CE3588C-0DF5-43B5-BC16-BC52C0851E55}" destId="{9D3FFF68-5F64-4BF2-A710-1F00583F22AE}" srcOrd="2" destOrd="0" presId="urn:microsoft.com/office/officeart/2008/layout/HalfCircleOrganizationChart"/>
    <dgm:cxn modelId="{2202A697-5A8E-44D3-B224-076AA53025E1}" type="presParOf" srcId="{3F4149BA-F137-4F95-B567-755CE3563CF6}" destId="{53C99FD0-C732-4BCD-B019-28D41A87E193}" srcOrd="2" destOrd="0" presId="urn:microsoft.com/office/officeart/2008/layout/HalfCircleOrganizationChart"/>
    <dgm:cxn modelId="{04AF4820-6CC4-4470-B13A-94FD38DCB440}" type="presParOf" srcId="{3F4149BA-F137-4F95-B567-755CE3563CF6}" destId="{0F37B478-80A4-4616-AEFC-1478EDCAD20B}" srcOrd="3" destOrd="0" presId="urn:microsoft.com/office/officeart/2008/layout/HalfCircleOrganizationChart"/>
    <dgm:cxn modelId="{39C1B06B-7336-43B5-B717-4A782900539C}" type="presParOf" srcId="{0F37B478-80A4-4616-AEFC-1478EDCAD20B}" destId="{DCDFFCA2-D12B-46E7-B950-EC3E0E3B3A69}" srcOrd="0" destOrd="0" presId="urn:microsoft.com/office/officeart/2008/layout/HalfCircleOrganizationChart"/>
    <dgm:cxn modelId="{7BA93B92-8FD0-48AA-A17A-C9007FD97764}" type="presParOf" srcId="{DCDFFCA2-D12B-46E7-B950-EC3E0E3B3A69}" destId="{D3927168-01E0-4E6D-86C2-9BD0420174D2}" srcOrd="0" destOrd="0" presId="urn:microsoft.com/office/officeart/2008/layout/HalfCircleOrganizationChart"/>
    <dgm:cxn modelId="{9803997A-29CF-4C56-915C-772EB6BEA6AA}" type="presParOf" srcId="{DCDFFCA2-D12B-46E7-B950-EC3E0E3B3A69}" destId="{3C854DDF-6446-4B7E-8B80-57D7F2EB0205}" srcOrd="1" destOrd="0" presId="urn:microsoft.com/office/officeart/2008/layout/HalfCircleOrganizationChart"/>
    <dgm:cxn modelId="{1B8C0338-E56B-4B22-983D-F899877534C9}" type="presParOf" srcId="{DCDFFCA2-D12B-46E7-B950-EC3E0E3B3A69}" destId="{8AE9AD9E-F2F9-43EB-858B-C1842FFF3B25}" srcOrd="2" destOrd="0" presId="urn:microsoft.com/office/officeart/2008/layout/HalfCircleOrganizationChart"/>
    <dgm:cxn modelId="{63872892-FA54-4A11-8580-F0218D1E7801}" type="presParOf" srcId="{DCDFFCA2-D12B-46E7-B950-EC3E0E3B3A69}" destId="{D462B805-1998-4376-BA8B-69F273AF7BFC}" srcOrd="3" destOrd="0" presId="urn:microsoft.com/office/officeart/2008/layout/HalfCircleOrganizationChart"/>
    <dgm:cxn modelId="{C180AFD9-FE66-43FE-A46A-CDF126E2EC14}" type="presParOf" srcId="{0F37B478-80A4-4616-AEFC-1478EDCAD20B}" destId="{15B5F71D-ED52-4ECF-AA92-BDCCA27211FA}" srcOrd="1" destOrd="0" presId="urn:microsoft.com/office/officeart/2008/layout/HalfCircleOrganizationChart"/>
    <dgm:cxn modelId="{B37B054E-3340-49BD-907B-704E8B19C86C}" type="presParOf" srcId="{0F37B478-80A4-4616-AEFC-1478EDCAD20B}" destId="{A23BC7A4-2A23-462F-BE07-285967278A17}" srcOrd="2" destOrd="0" presId="urn:microsoft.com/office/officeart/2008/layout/HalfCircleOrganizationChart"/>
    <dgm:cxn modelId="{0C79B33E-8EFE-46E2-AD9F-F33AA1BD6F1F}" type="presParOf" srcId="{480D84FA-7173-4040-AE42-738F392D39D3}" destId="{C922BBA3-47DD-442C-B458-81AF18DB31B0}" srcOrd="2" destOrd="0" presId="urn:microsoft.com/office/officeart/2008/layout/HalfCircleOrganizationChart"/>
    <dgm:cxn modelId="{6779E3E8-7116-4F37-9218-47B7F38E5CCD}" type="presParOf" srcId="{947CB797-5004-4DB9-821C-3BB2A678E7F0}" destId="{29AA98AB-1069-4583-8371-4064FFF3EF56}" srcOrd="2" destOrd="0" presId="urn:microsoft.com/office/officeart/2008/layout/HalfCircleOrganizationChart"/>
    <dgm:cxn modelId="{8EB270A3-1DBF-4E0F-BC48-E0CA195C2007}" type="presParOf" srcId="{922211F0-BB19-4AD2-8666-141C9447B51D}" destId="{56B87F4A-C1BF-465C-BB76-2A405E5B935E}"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D4392-C1DC-4A97-8215-7399D57DB751}">
      <dsp:nvSpPr>
        <dsp:cNvPr id="0" name=""/>
        <dsp:cNvSpPr/>
      </dsp:nvSpPr>
      <dsp:spPr>
        <a:xfrm>
          <a:off x="457199" y="1525381"/>
          <a:ext cx="2743199" cy="1475199"/>
        </a:xfrm>
        <a:prstGeom prst="round2DiagRect">
          <a:avLst>
            <a:gd name="adj1" fmla="val 0"/>
            <a:gd name="adj2" fmla="val 1667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351101C7-F189-46D2-B2C0-92940C6DE65B}">
      <dsp:nvSpPr>
        <dsp:cNvPr id="0" name=""/>
        <dsp:cNvSpPr/>
      </dsp:nvSpPr>
      <dsp:spPr>
        <a:xfrm>
          <a:off x="1828799" y="1681842"/>
          <a:ext cx="365" cy="1162278"/>
        </a:xfrm>
        <a:prstGeom prst="line">
          <a:avLst/>
        </a:prstGeom>
        <a:solidFill>
          <a:schemeClr val="dk2">
            <a:hueOff val="0"/>
            <a:satOff val="0"/>
            <a:lumOff val="0"/>
            <a:alphaOff val="0"/>
          </a:schemeClr>
        </a:solidFill>
        <a:ln w="19050" cap="flat" cmpd="sng" algn="ctr">
          <a:solidFill>
            <a:schemeClr val="dk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984ABC9D-E2BC-40F7-BE3D-54DFA49C8405}">
      <dsp:nvSpPr>
        <dsp:cNvPr id="0" name=""/>
        <dsp:cNvSpPr/>
      </dsp:nvSpPr>
      <dsp:spPr>
        <a:xfrm>
          <a:off x="548640" y="1637139"/>
          <a:ext cx="1188719" cy="12516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latin typeface="Century Gothic" panose="020B0502020202020204" pitchFamily="34" charset="0"/>
            </a:rPr>
            <a:t>Full Removal and Replacement</a:t>
          </a:r>
          <a:endParaRPr lang="en-US" sz="1200" b="0" kern="1200" dirty="0">
            <a:latin typeface="Century Gothic" panose="020B0502020202020204" pitchFamily="34" charset="0"/>
          </a:endParaRPr>
        </a:p>
      </dsp:txBody>
      <dsp:txXfrm>
        <a:off x="548640" y="1637139"/>
        <a:ext cx="1188719" cy="1251684"/>
      </dsp:txXfrm>
    </dsp:sp>
    <dsp:sp modelId="{901BC6C4-10EE-47BC-AAD4-D14AFF6E3C9E}">
      <dsp:nvSpPr>
        <dsp:cNvPr id="0" name=""/>
        <dsp:cNvSpPr/>
      </dsp:nvSpPr>
      <dsp:spPr>
        <a:xfrm>
          <a:off x="1920239" y="1637139"/>
          <a:ext cx="1188719" cy="12516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latin typeface="Century Gothic" panose="020B0502020202020204" pitchFamily="34" charset="0"/>
            </a:rPr>
            <a:t>Overcoating</a:t>
          </a:r>
          <a:r>
            <a:rPr lang="en-US" sz="1300" kern="1200" dirty="0" smtClean="0"/>
            <a:t>	</a:t>
          </a:r>
          <a:endParaRPr lang="en-US" sz="1300" kern="1200" dirty="0"/>
        </a:p>
      </dsp:txBody>
      <dsp:txXfrm>
        <a:off x="1920239" y="1637139"/>
        <a:ext cx="1188719" cy="1251684"/>
      </dsp:txXfrm>
    </dsp:sp>
    <dsp:sp modelId="{F7799EB8-6501-4635-8014-9997DD32F08B}">
      <dsp:nvSpPr>
        <dsp:cNvPr id="0" name=""/>
        <dsp:cNvSpPr/>
      </dsp:nvSpPr>
      <dsp:spPr>
        <a:xfrm rot="16200000">
          <a:off x="-576054" y="1721460"/>
          <a:ext cx="1609308" cy="457199"/>
        </a:xfrm>
        <a:prstGeom prst="rightArrow">
          <a:avLst>
            <a:gd name="adj1" fmla="val 49830"/>
            <a:gd name="adj2" fmla="val 60660"/>
          </a:avLst>
        </a:prstGeom>
        <a:solidFill>
          <a:schemeClr val="dk2">
            <a:tint val="50000"/>
            <a:hueOff val="0"/>
            <a:satOff val="0"/>
            <a:lumOff val="0"/>
            <a:alphaOff val="0"/>
          </a:schemeClr>
        </a:solidFill>
        <a:ln>
          <a:noFill/>
        </a:ln>
        <a:effectLst/>
        <a:sp3d extrusionH="63500" contourW="127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en-US" sz="1400" kern="1200" dirty="0" smtClean="0">
              <a:solidFill>
                <a:schemeClr val="bg1"/>
              </a:solidFill>
            </a:rPr>
            <a:t>$75	</a:t>
          </a:r>
          <a:endParaRPr lang="en-US" sz="1400" kern="1200" dirty="0">
            <a:solidFill>
              <a:schemeClr val="bg1"/>
            </a:solidFill>
          </a:endParaRPr>
        </a:p>
      </dsp:txBody>
      <dsp:txXfrm>
        <a:off x="-506956" y="1905247"/>
        <a:ext cx="1471111" cy="227823"/>
      </dsp:txXfrm>
    </dsp:sp>
    <dsp:sp modelId="{D92B6F42-2A3B-4A15-BFC1-25F4BE8B27E7}">
      <dsp:nvSpPr>
        <dsp:cNvPr id="0" name=""/>
        <dsp:cNvSpPr/>
      </dsp:nvSpPr>
      <dsp:spPr>
        <a:xfrm rot="5400000">
          <a:off x="2624345" y="2347302"/>
          <a:ext cx="1609308" cy="457199"/>
        </a:xfrm>
        <a:prstGeom prst="rightArrow">
          <a:avLst>
            <a:gd name="adj1" fmla="val 49830"/>
            <a:gd name="adj2" fmla="val 60660"/>
          </a:avLst>
        </a:prstGeom>
        <a:solidFill>
          <a:schemeClr val="dk2">
            <a:tint val="50000"/>
            <a:hueOff val="0"/>
            <a:satOff val="0"/>
            <a:lumOff val="0"/>
            <a:alphaOff val="0"/>
          </a:schemeClr>
        </a:solidFill>
        <a:ln>
          <a:noFill/>
        </a:ln>
        <a:effectLst/>
        <a:sp3d extrusionH="63500" contourW="127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en-US" sz="1400" kern="1200" dirty="0" smtClean="0">
              <a:solidFill>
                <a:schemeClr val="bg1"/>
              </a:solidFill>
            </a:rPr>
            <a:t>$45 to $55	</a:t>
          </a:r>
          <a:endParaRPr lang="en-US" sz="1400" kern="1200" dirty="0">
            <a:solidFill>
              <a:schemeClr val="bg1"/>
            </a:solidFill>
          </a:endParaRPr>
        </a:p>
      </dsp:txBody>
      <dsp:txXfrm>
        <a:off x="2693444" y="2392892"/>
        <a:ext cx="1471111" cy="227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bg2">
            <a:lumMod val="10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83775" y="271547"/>
          <a:ext cx="1847918" cy="1341120"/>
        </a:xfrm>
        <a:prstGeom prst="roundRect">
          <a:avLst>
            <a:gd name="adj" fmla="val 10000"/>
          </a:avLst>
        </a:prstGeom>
        <a:blipFill>
          <a:blip xmlns:r="http://schemas.openxmlformats.org/officeDocument/2006/relationships" r:embed="rId1"/>
          <a:srcRect/>
          <a:stretch>
            <a:fillRect l="-11000" r="-11000"/>
          </a:stretch>
        </a:blipFill>
        <a:ln>
          <a:noFill/>
        </a:ln>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56075" y="1828799"/>
          <a:ext cx="1847918" cy="2235200"/>
        </a:xfrm>
        <a:prstGeom prst="round2SameRect">
          <a:avLst>
            <a:gd name="adj1" fmla="val 10500"/>
            <a:gd name="adj2" fmla="val 0"/>
          </a:avLst>
        </a:prstGeom>
        <a:blipFill dpi="0" rotWithShape="1">
          <a:blip xmlns:r="http://schemas.openxmlformats.org/officeDocument/2006/relationships" r:embed="rId2"/>
          <a:srcRect/>
          <a:stretch>
            <a:fillRect/>
          </a:stretch>
        </a:blipFill>
        <a:ln>
          <a:noFill/>
        </a:ln>
        <a:effectLst>
          <a:innerShdw blurRad="114300">
            <a:prstClr val="black"/>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720026</a:t>
          </a:r>
        </a:p>
        <a:p>
          <a:pPr lvl="0" algn="ctr" defTabSz="800100">
            <a:lnSpc>
              <a:spcPct val="90000"/>
            </a:lnSpc>
            <a:spcBef>
              <a:spcPct val="0"/>
            </a:spcBef>
            <a:spcAft>
              <a:spcPct val="35000"/>
            </a:spcAft>
          </a:pP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312905" y="1828799"/>
        <a:ext cx="1734258" cy="2178370"/>
      </dsp:txXfrm>
    </dsp:sp>
    <dsp:sp modelId="{BF646D7A-C7D0-4489-A68F-61F32B7DB0C6}">
      <dsp:nvSpPr>
        <dsp:cNvPr id="0" name=""/>
        <dsp:cNvSpPr/>
      </dsp:nvSpPr>
      <dsp:spPr>
        <a:xfrm>
          <a:off x="2288785" y="243840"/>
          <a:ext cx="1847918" cy="1341120"/>
        </a:xfrm>
        <a:prstGeom prst="roundRect">
          <a:avLst>
            <a:gd name="adj" fmla="val 10000"/>
          </a:avLst>
        </a:prstGeom>
        <a:blipFill>
          <a:blip xmlns:r="http://schemas.openxmlformats.org/officeDocument/2006/relationships" r:embed="rId3"/>
          <a:srcRect/>
          <a:stretch>
            <a:fillRect l="-10000" r="-10000"/>
          </a:stretch>
        </a:blipFill>
        <a:ln>
          <a:noFill/>
        </a:ln>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2288785" y="1828799"/>
          <a:ext cx="1847918" cy="2235200"/>
        </a:xfrm>
        <a:prstGeom prst="round2SameRect">
          <a:avLst>
            <a:gd name="adj1" fmla="val 10500"/>
            <a:gd name="adj2" fmla="val 0"/>
          </a:avLst>
        </a:prstGeom>
        <a:blipFill dpi="0" rotWithShape="0">
          <a:blip xmlns:r="http://schemas.openxmlformats.org/officeDocument/2006/relationships" r:embed="rId4"/>
          <a:srcRect/>
          <a:stretch>
            <a:fillRect/>
          </a:stretch>
        </a:blipFill>
        <a:ln>
          <a:noFill/>
        </a:ln>
        <a:effectLst>
          <a:innerShdw blurRad="63500" dist="508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720050</a:t>
          </a: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2345615" y="1828799"/>
        <a:ext cx="1734258" cy="2178370"/>
      </dsp:txXfrm>
    </dsp:sp>
    <dsp:sp modelId="{41BC1ABA-1F87-4B1E-94EC-41724CD12655}">
      <dsp:nvSpPr>
        <dsp:cNvPr id="0" name=""/>
        <dsp:cNvSpPr/>
      </dsp:nvSpPr>
      <dsp:spPr>
        <a:xfrm>
          <a:off x="4358435" y="243840"/>
          <a:ext cx="1847918" cy="1341120"/>
        </a:xfrm>
        <a:prstGeom prst="roundRect">
          <a:avLst>
            <a:gd name="adj" fmla="val 10000"/>
          </a:avLst>
        </a:prstGeom>
        <a:blipFill>
          <a:blip xmlns:r="http://schemas.openxmlformats.org/officeDocument/2006/relationships" r:embed="rId5"/>
          <a:srcRect/>
          <a:stretch>
            <a:fillRect l="-11000" r="-11000"/>
          </a:stretch>
        </a:blipFill>
        <a:ln>
          <a:noFill/>
        </a:ln>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4293795" y="1828799"/>
          <a:ext cx="1847918" cy="2235200"/>
        </a:xfrm>
        <a:prstGeom prst="round2SameRect">
          <a:avLst>
            <a:gd name="adj1" fmla="val 10500"/>
            <a:gd name="adj2" fmla="val 0"/>
          </a:avLst>
        </a:prstGeom>
        <a:blipFill dpi="0" rotWithShape="0">
          <a:blip xmlns:r="http://schemas.openxmlformats.org/officeDocument/2006/relationships" r:embed="rId6"/>
          <a:srcRect/>
          <a:stretch>
            <a:fillRect/>
          </a:stretch>
        </a:blipFill>
        <a:ln>
          <a:noFill/>
        </a:ln>
        <a:effectLst>
          <a:innerShdw blurRad="63500" dist="508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720081</a:t>
          </a: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4350625" y="1828799"/>
        <a:ext cx="1734258" cy="2178370"/>
      </dsp:txXfrm>
    </dsp:sp>
    <dsp:sp modelId="{B68F94D2-D73D-420A-802B-DFDC9BE4ED4C}">
      <dsp:nvSpPr>
        <dsp:cNvPr id="0" name=""/>
        <dsp:cNvSpPr/>
      </dsp:nvSpPr>
      <dsp:spPr>
        <a:xfrm>
          <a:off x="6354206" y="243840"/>
          <a:ext cx="1847918" cy="1341120"/>
        </a:xfrm>
        <a:prstGeom prst="roundRect">
          <a:avLst>
            <a:gd name="adj" fmla="val 10000"/>
          </a:avLst>
        </a:prstGeom>
        <a:blipFill>
          <a:blip xmlns:r="http://schemas.openxmlformats.org/officeDocument/2006/relationships" r:embed="rId7"/>
          <a:srcRect/>
          <a:stretch>
            <a:fillRect l="-11000" r="-11000"/>
          </a:stretch>
        </a:blipFill>
        <a:ln>
          <a:noFill/>
        </a:ln>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6354206" y="1828799"/>
          <a:ext cx="1847918" cy="2235200"/>
        </a:xfrm>
        <a:prstGeom prst="round2SameRect">
          <a:avLst>
            <a:gd name="adj1" fmla="val 10500"/>
            <a:gd name="adj2" fmla="val 0"/>
          </a:avLst>
        </a:prstGeom>
        <a:blipFill dpi="0" rotWithShape="0">
          <a:blip xmlns:r="http://schemas.openxmlformats.org/officeDocument/2006/relationships" r:embed="rId8"/>
          <a:srcRect/>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720165</a:t>
          </a: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6411036" y="1828799"/>
        <a:ext cx="1734258" cy="2178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bg2">
            <a:lumMod val="10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41BC1ABA-1F87-4B1E-94EC-41724CD12655}">
      <dsp:nvSpPr>
        <dsp:cNvPr id="0" name=""/>
        <dsp:cNvSpPr/>
      </dsp:nvSpPr>
      <dsp:spPr>
        <a:xfrm>
          <a:off x="256075" y="243840"/>
          <a:ext cx="1847918" cy="1341120"/>
        </a:xfrm>
        <a:prstGeom prst="roundRect">
          <a:avLst>
            <a:gd name="adj" fmla="val 10000"/>
          </a:avLst>
        </a:prstGeom>
        <a:blipFill>
          <a:blip xmlns:r="http://schemas.openxmlformats.org/officeDocument/2006/relationships" r:embed="rId1"/>
          <a:stretch>
            <a:fillRect/>
          </a:stretch>
        </a:blipFill>
        <a:ln>
          <a:noFill/>
        </a:ln>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256075" y="1828799"/>
          <a:ext cx="1847918" cy="2235200"/>
        </a:xfrm>
        <a:prstGeom prst="round2SameRect">
          <a:avLst>
            <a:gd name="adj1" fmla="val 10500"/>
            <a:gd name="adj2" fmla="val 0"/>
          </a:avLst>
        </a:prstGeom>
        <a:blipFill rotWithShape="0">
          <a:blip xmlns:r="http://schemas.openxmlformats.org/officeDocument/2006/relationships" r:embed="rId2"/>
          <a:stretch>
            <a:fillRect/>
          </a:stretch>
        </a:blipFill>
        <a:ln>
          <a:noFill/>
        </a:ln>
        <a:effectLst>
          <a:innerShdw blurRad="63500" dist="508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720173</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312905" y="1828799"/>
        <a:ext cx="1734258" cy="2178370"/>
      </dsp:txXfrm>
    </dsp:sp>
    <dsp:sp modelId="{D88C7409-AB93-4FE3-A61D-F51EE8A4B008}">
      <dsp:nvSpPr>
        <dsp:cNvPr id="0" name=""/>
        <dsp:cNvSpPr/>
      </dsp:nvSpPr>
      <dsp:spPr>
        <a:xfrm>
          <a:off x="2288785" y="243840"/>
          <a:ext cx="1847918" cy="1341120"/>
        </a:xfrm>
        <a:prstGeom prst="roundRect">
          <a:avLst>
            <a:gd name="adj" fmla="val 10000"/>
          </a:avLst>
        </a:prstGeom>
        <a:blipFill>
          <a:blip xmlns:r="http://schemas.openxmlformats.org/officeDocument/2006/relationships" r:embed="rId3"/>
          <a:stretch>
            <a:fillRect/>
          </a:stretch>
        </a:blipFill>
        <a:ln>
          <a:noFill/>
        </a:ln>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2288785" y="1828799"/>
          <a:ext cx="1847918" cy="2235200"/>
        </a:xfrm>
        <a:prstGeom prst="round2SameRect">
          <a:avLst>
            <a:gd name="adj1" fmla="val 10500"/>
            <a:gd name="adj2" fmla="val 0"/>
          </a:avLst>
        </a:prstGeom>
        <a:blipFill rotWithShape="0">
          <a:blip xmlns:r="http://schemas.openxmlformats.org/officeDocument/2006/relationships" r:embed="rId4"/>
          <a:stretch>
            <a:fillRect/>
          </a:stretch>
        </a:blipFill>
        <a:ln>
          <a:noFill/>
        </a:ln>
        <a:effectLst>
          <a:innerShdw blurRad="63500" dist="508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720182</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2345615" y="1828799"/>
        <a:ext cx="1734258" cy="2178370"/>
      </dsp:txXfrm>
    </dsp:sp>
    <dsp:sp modelId="{C43EB61A-2E04-409F-8F87-79F190ED3CE0}">
      <dsp:nvSpPr>
        <dsp:cNvPr id="0" name=""/>
        <dsp:cNvSpPr/>
      </dsp:nvSpPr>
      <dsp:spPr>
        <a:xfrm>
          <a:off x="4321495" y="243840"/>
          <a:ext cx="1847918" cy="1341120"/>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4321495" y="1828799"/>
          <a:ext cx="1847918" cy="2235200"/>
        </a:xfrm>
        <a:prstGeom prst="round2SameRect">
          <a:avLst>
            <a:gd name="adj1" fmla="val 10500"/>
            <a:gd name="adj2" fmla="val 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720193</a:t>
          </a:r>
        </a:p>
        <a:p>
          <a:pPr lvl="0" algn="ctr" defTabSz="800100">
            <a:lnSpc>
              <a:spcPct val="90000"/>
            </a:lnSpc>
            <a:spcBef>
              <a:spcPct val="0"/>
            </a:spcBef>
            <a:spcAft>
              <a:spcPct val="35000"/>
            </a:spcAft>
          </a:pP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4378325" y="1828799"/>
        <a:ext cx="1734258" cy="2178370"/>
      </dsp:txXfrm>
    </dsp:sp>
    <dsp:sp modelId="{B68F94D2-D73D-420A-802B-DFDC9BE4ED4C}">
      <dsp:nvSpPr>
        <dsp:cNvPr id="0" name=""/>
        <dsp:cNvSpPr/>
      </dsp:nvSpPr>
      <dsp:spPr>
        <a:xfrm>
          <a:off x="6354206" y="243840"/>
          <a:ext cx="1847918" cy="1341120"/>
        </a:xfrm>
        <a:prstGeom prst="roundRect">
          <a:avLst>
            <a:gd name="adj" fmla="val 10000"/>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a:noFill/>
        </a:ln>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6354206" y="1828799"/>
          <a:ext cx="1847918" cy="2235200"/>
        </a:xfrm>
        <a:prstGeom prst="round2SameRect">
          <a:avLst>
            <a:gd name="adj1" fmla="val 10500"/>
            <a:gd name="adj2" fmla="val 0"/>
          </a:avLst>
        </a:prstGeom>
        <a:blipFill dpi="0" rotWithShape="1">
          <a:blip xmlns:r="http://schemas.openxmlformats.org/officeDocument/2006/relationships" r:embed="rId8">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720297</a:t>
          </a: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6411036" y="1828799"/>
        <a:ext cx="1734258" cy="2178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bg2">
            <a:lumMod val="10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56075" y="243840"/>
          <a:ext cx="1847918" cy="1341120"/>
        </a:xfrm>
        <a:prstGeom prst="roundRect">
          <a:avLst>
            <a:gd name="adj" fmla="val 10000"/>
          </a:avLst>
        </a:prstGeom>
        <a:blipFill dpi="0" rotWithShape="1">
          <a:blip xmlns:r="http://schemas.openxmlformats.org/officeDocument/2006/relationships" r:embed="rId1"/>
          <a:srcRect/>
          <a:stretch>
            <a:fillRect/>
          </a:stretch>
        </a:blipFill>
        <a:ln>
          <a:noFill/>
        </a:ln>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56075" y="1828799"/>
          <a:ext cx="1847918" cy="2235200"/>
        </a:xfrm>
        <a:prstGeom prst="round2SameRect">
          <a:avLst>
            <a:gd name="adj1" fmla="val 10500"/>
            <a:gd name="adj2" fmla="val 0"/>
          </a:avLst>
        </a:prstGeom>
        <a:blipFill dpi="0" rotWithShape="1">
          <a:blip xmlns:r="http://schemas.openxmlformats.org/officeDocument/2006/relationships" r:embed="rId2"/>
          <a:srcRect/>
          <a:stretch>
            <a:fillRect/>
          </a:stretch>
        </a:blipFill>
        <a:ln>
          <a:noFill/>
        </a:ln>
        <a:effectLst>
          <a:innerShdw blurRad="114300">
            <a:prstClr val="black"/>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720299</a:t>
          </a:r>
        </a:p>
        <a:p>
          <a:pPr lvl="0" algn="ctr" defTabSz="800100">
            <a:lnSpc>
              <a:spcPct val="90000"/>
            </a:lnSpc>
            <a:spcBef>
              <a:spcPct val="0"/>
            </a:spcBef>
            <a:spcAft>
              <a:spcPct val="35000"/>
            </a:spcAft>
          </a:pP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312905" y="1828799"/>
        <a:ext cx="1734258" cy="2178370"/>
      </dsp:txXfrm>
    </dsp:sp>
    <dsp:sp modelId="{BF646D7A-C7D0-4489-A68F-61F32B7DB0C6}">
      <dsp:nvSpPr>
        <dsp:cNvPr id="0" name=""/>
        <dsp:cNvSpPr/>
      </dsp:nvSpPr>
      <dsp:spPr>
        <a:xfrm>
          <a:off x="2288785" y="243840"/>
          <a:ext cx="1847918" cy="1341120"/>
        </a:xfrm>
        <a:prstGeom prst="roundRect">
          <a:avLst>
            <a:gd name="adj" fmla="val 10000"/>
          </a:avLst>
        </a:prstGeom>
        <a:blipFill dpi="0" rotWithShape="1">
          <a:blip xmlns:r="http://schemas.openxmlformats.org/officeDocument/2006/relationships" r:embed="rId3"/>
          <a:srcRect/>
          <a:stretch>
            <a:fillRect/>
          </a:stretch>
        </a:blipFill>
        <a:ln>
          <a:noFill/>
        </a:ln>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2288785" y="1828799"/>
          <a:ext cx="1847918" cy="2235200"/>
        </a:xfrm>
        <a:prstGeom prst="round2SameRect">
          <a:avLst>
            <a:gd name="adj1" fmla="val 10500"/>
            <a:gd name="adj2" fmla="val 0"/>
          </a:avLst>
        </a:prstGeom>
        <a:blipFill dpi="0" rotWithShape="1">
          <a:blip xmlns:r="http://schemas.openxmlformats.org/officeDocument/2006/relationships" r:embed="rId4"/>
          <a:srcRect/>
          <a:stretch>
            <a:fillRect/>
          </a:stretch>
        </a:blipFill>
        <a:ln>
          <a:noFill/>
        </a:ln>
        <a:effectLst>
          <a:innerShdw blurRad="63500" dist="508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720300</a:t>
          </a: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4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2345615" y="1828799"/>
        <a:ext cx="1734258" cy="2178370"/>
      </dsp:txXfrm>
    </dsp:sp>
    <dsp:sp modelId="{41BC1ABA-1F87-4B1E-94EC-41724CD12655}">
      <dsp:nvSpPr>
        <dsp:cNvPr id="0" name=""/>
        <dsp:cNvSpPr/>
      </dsp:nvSpPr>
      <dsp:spPr>
        <a:xfrm>
          <a:off x="4321495" y="243840"/>
          <a:ext cx="1847918" cy="1341120"/>
        </a:xfrm>
        <a:prstGeom prst="roundRect">
          <a:avLst>
            <a:gd name="adj" fmla="val 10000"/>
          </a:avLst>
        </a:prstGeom>
        <a:blipFill dpi="0" rotWithShape="1">
          <a:blip xmlns:r="http://schemas.openxmlformats.org/officeDocument/2006/relationships" r:embed="rId5"/>
          <a:srcRect/>
          <a:stretch>
            <a:fillRect/>
          </a:stretch>
        </a:blipFill>
        <a:ln>
          <a:noFill/>
        </a:ln>
        <a:effectLst>
          <a:glow rad="101600">
            <a:schemeClr val="tx1">
              <a:lumMod val="75000"/>
              <a:lumOff val="2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4321495" y="1828799"/>
          <a:ext cx="1847918" cy="2235200"/>
        </a:xfrm>
        <a:prstGeom prst="round2SameRect">
          <a:avLst>
            <a:gd name="adj1" fmla="val 10500"/>
            <a:gd name="adj2" fmla="val 0"/>
          </a:avLst>
        </a:prstGeom>
        <a:blipFill dpi="0" rotWithShape="1">
          <a:blip xmlns:r="http://schemas.openxmlformats.org/officeDocument/2006/relationships" r:embed="rId6"/>
          <a:srcRect/>
          <a:stretch>
            <a:fillRect/>
          </a:stretch>
        </a:blipFill>
        <a:ln>
          <a:noFill/>
        </a:ln>
        <a:effectLst>
          <a:innerShdw blurRad="63500" dist="508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720301</a:t>
          </a: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4378325" y="1828799"/>
        <a:ext cx="1734258" cy="2178370"/>
      </dsp:txXfrm>
    </dsp:sp>
    <dsp:sp modelId="{D88C7409-AB93-4FE3-A61D-F51EE8A4B008}">
      <dsp:nvSpPr>
        <dsp:cNvPr id="0" name=""/>
        <dsp:cNvSpPr/>
      </dsp:nvSpPr>
      <dsp:spPr>
        <a:xfrm>
          <a:off x="6354206" y="243840"/>
          <a:ext cx="1847918" cy="1341120"/>
        </a:xfrm>
        <a:prstGeom prst="roundRect">
          <a:avLst>
            <a:gd name="adj" fmla="val 10000"/>
          </a:avLst>
        </a:prstGeom>
        <a:blipFill dpi="0" rotWithShape="1">
          <a:blip xmlns:r="http://schemas.openxmlformats.org/officeDocument/2006/relationships" r:embed="rId7"/>
          <a:srcRect/>
          <a:stretch>
            <a:fillRect/>
          </a:stretch>
        </a:blipFill>
        <a:ln>
          <a:noFill/>
        </a:ln>
        <a:effectLst>
          <a:glow rad="101600">
            <a:schemeClr val="tx1">
              <a:lumMod val="65000"/>
              <a:lumOff val="35000"/>
              <a:alpha val="60000"/>
            </a:schemeClr>
          </a:glow>
          <a:outerShdw blurRad="50800" dist="38100" dir="2700000" algn="tl" rotWithShape="0">
            <a:prstClr val="black">
              <a:alpha val="40000"/>
            </a:prstClr>
          </a:outerShdw>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6354206" y="1828799"/>
          <a:ext cx="1847918" cy="2235200"/>
        </a:xfrm>
        <a:prstGeom prst="round2SameRect">
          <a:avLst>
            <a:gd name="adj1" fmla="val 10500"/>
            <a:gd name="adj2" fmla="val 0"/>
          </a:avLst>
        </a:prstGeom>
        <a:blipFill dpi="0" rotWithShape="1">
          <a:blip xmlns:r="http://schemas.openxmlformats.org/officeDocument/2006/relationships" r:embed="rId8"/>
          <a:srcRect/>
          <a:stretch>
            <a:fillRect/>
          </a:stretch>
        </a:blipFill>
        <a:ln>
          <a:noFill/>
        </a:ln>
        <a:effectLst>
          <a:innerShdw blurRad="63500" dist="508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720305</a:t>
          </a:r>
          <a:r>
            <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lvl="0" algn="ctr" defTabSz="800100">
            <a:lnSpc>
              <a:spcPct val="90000"/>
            </a:lnSpc>
            <a:spcBef>
              <a:spcPct val="0"/>
            </a:spcBef>
            <a:spcAft>
              <a:spcPct val="35000"/>
            </a:spcAft>
          </a:pPr>
          <a:endParaRPr lang="en-US" sz="1800" kern="1200" dirty="0" smtClean="0">
            <a:solidFill>
              <a:schemeClr val="tx1"/>
            </a:solidFill>
            <a:latin typeface="Century Gothic" panose="020B0502020202020204" pitchFamily="34" charset="0"/>
            <a:ea typeface="Verdana" panose="020B0604030504040204" pitchFamily="34" charset="0"/>
            <a:cs typeface="Verdana" panose="020B0604030504040204" pitchFamily="34" charset="0"/>
          </a:endParaRPr>
        </a:p>
      </dsp:txBody>
      <dsp:txXfrm rot="10800000">
        <a:off x="6411036" y="1828799"/>
        <a:ext cx="1734258" cy="2178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60B2BF-D46A-4689-87B5-D7A3B605AA94}" type="datetimeFigureOut">
              <a:rPr lang="en-US" smtClean="0"/>
              <a:t>5/17/2017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8A58139-79A4-43BA-B31B-BE5686570F3A}" type="slidenum">
              <a:rPr lang="en-US" smtClean="0"/>
              <a:t>‹#›</a:t>
            </a:fld>
            <a:endParaRPr lang="en-US"/>
          </a:p>
        </p:txBody>
      </p:sp>
    </p:spTree>
    <p:extLst>
      <p:ext uri="{BB962C8B-B14F-4D97-AF65-F5344CB8AC3E}">
        <p14:creationId xmlns:p14="http://schemas.microsoft.com/office/powerpoint/2010/main" val="187079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Bridges are an integral part of the U.S.</a:t>
            </a:r>
            <a:r>
              <a:rPr lang="en-US" baseline="0" dirty="0" smtClean="0">
                <a:latin typeface="Century Gothic" panose="020B0502020202020204" pitchFamily="34" charset="0"/>
              </a:rPr>
              <a:t> highway network, providing links across natural barriers, passage over railroads and highways, and freeway connections.</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D566074-CEC2-4EBF-B1F3-E97A96BEB2E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94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10</a:t>
            </a:fld>
            <a:endParaRPr lang="en-US"/>
          </a:p>
        </p:txBody>
      </p:sp>
    </p:spTree>
    <p:extLst>
      <p:ext uri="{BB962C8B-B14F-4D97-AF65-F5344CB8AC3E}">
        <p14:creationId xmlns:p14="http://schemas.microsoft.com/office/powerpoint/2010/main" val="3950987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11</a:t>
            </a:fld>
            <a:endParaRPr lang="en-US"/>
          </a:p>
        </p:txBody>
      </p:sp>
    </p:spTree>
    <p:extLst>
      <p:ext uri="{BB962C8B-B14F-4D97-AF65-F5344CB8AC3E}">
        <p14:creationId xmlns:p14="http://schemas.microsoft.com/office/powerpoint/2010/main" val="223922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12</a:t>
            </a:fld>
            <a:endParaRPr lang="en-US"/>
          </a:p>
        </p:txBody>
      </p:sp>
    </p:spTree>
    <p:extLst>
      <p:ext uri="{BB962C8B-B14F-4D97-AF65-F5344CB8AC3E}">
        <p14:creationId xmlns:p14="http://schemas.microsoft.com/office/powerpoint/2010/main" val="4068719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13</a:t>
            </a:fld>
            <a:endParaRPr lang="en-US"/>
          </a:p>
        </p:txBody>
      </p:sp>
    </p:spTree>
    <p:extLst>
      <p:ext uri="{BB962C8B-B14F-4D97-AF65-F5344CB8AC3E}">
        <p14:creationId xmlns:p14="http://schemas.microsoft.com/office/powerpoint/2010/main" val="80588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 is an alloy consisting of iron and carbon. It has the characteristic that it must be protected against air oxygen, salt and moisture. In order for a steel object to be used sustainably, it must be treated for preservation accordingly. If it is not treated, then nature will eventually claim the object and return it to its original form: iron rust. There are numerous ways of preserving steel. The most common preservation methods are thermic galvanization, wet coating and powder coating.</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14</a:t>
            </a:fld>
            <a:endParaRPr lang="en-US"/>
          </a:p>
        </p:txBody>
      </p:sp>
    </p:spTree>
    <p:extLst>
      <p:ext uri="{BB962C8B-B14F-4D97-AF65-F5344CB8AC3E}">
        <p14:creationId xmlns:p14="http://schemas.microsoft.com/office/powerpoint/2010/main" val="364603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Paint is the most commonly used material to protect steel. Protective systems must be resistant to attack by pollutants such as </a:t>
            </a:r>
            <a:r>
              <a:rPr lang="en-US" dirty="0" err="1" smtClean="0"/>
              <a:t>sulphur</a:t>
            </a:r>
            <a:r>
              <a:rPr lang="en-US" dirty="0" smtClean="0"/>
              <a:t> dioxide and chlorides. </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15</a:t>
            </a:fld>
            <a:endParaRPr lang="en-US"/>
          </a:p>
        </p:txBody>
      </p:sp>
    </p:spTree>
    <p:extLst>
      <p:ext uri="{BB962C8B-B14F-4D97-AF65-F5344CB8AC3E}">
        <p14:creationId xmlns:p14="http://schemas.microsoft.com/office/powerpoint/2010/main" val="78331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types of bridge bearings. Moveable and fixed steel bridge bearings are our primary focus for this project. </a:t>
            </a:r>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16</a:t>
            </a:fld>
            <a:endParaRPr lang="en-US"/>
          </a:p>
        </p:txBody>
      </p:sp>
    </p:spTree>
    <p:extLst>
      <p:ext uri="{BB962C8B-B14F-4D97-AF65-F5344CB8AC3E}">
        <p14:creationId xmlns:p14="http://schemas.microsoft.com/office/powerpoint/2010/main" val="6381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 will rust only if water and oxygen are both present and the rusting process is greatly accelerated by pollutants in the atmosphere.</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17</a:t>
            </a:fld>
            <a:endParaRPr lang="en-US"/>
          </a:p>
        </p:txBody>
      </p:sp>
    </p:spTree>
    <p:extLst>
      <p:ext uri="{BB962C8B-B14F-4D97-AF65-F5344CB8AC3E}">
        <p14:creationId xmlns:p14="http://schemas.microsoft.com/office/powerpoint/2010/main" val="475198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structural members that do not see relief of thermal loads or that are restrained from rotation would be subjected to secondary stresses for which they are not designed, and member damage or failure can result.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18</a:t>
            </a:fld>
            <a:endParaRPr lang="en-US"/>
          </a:p>
        </p:txBody>
      </p:sp>
    </p:spTree>
    <p:extLst>
      <p:ext uri="{BB962C8B-B14F-4D97-AF65-F5344CB8AC3E}">
        <p14:creationId xmlns:p14="http://schemas.microsoft.com/office/powerpoint/2010/main" val="4174902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19</a:t>
            </a:fld>
            <a:endParaRPr lang="en-US"/>
          </a:p>
        </p:txBody>
      </p:sp>
    </p:spTree>
    <p:extLst>
      <p:ext uri="{BB962C8B-B14F-4D97-AF65-F5344CB8AC3E}">
        <p14:creationId xmlns:p14="http://schemas.microsoft.com/office/powerpoint/2010/main" val="101577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2</a:t>
            </a:fld>
            <a:endParaRPr lang="en-US"/>
          </a:p>
        </p:txBody>
      </p:sp>
    </p:spTree>
    <p:extLst>
      <p:ext uri="{BB962C8B-B14F-4D97-AF65-F5344CB8AC3E}">
        <p14:creationId xmlns:p14="http://schemas.microsoft.com/office/powerpoint/2010/main" val="235848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new Paint Contract is set to let in the latter part of this year.</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20</a:t>
            </a:fld>
            <a:endParaRPr lang="en-US"/>
          </a:p>
        </p:txBody>
      </p:sp>
    </p:spTree>
    <p:extLst>
      <p:ext uri="{BB962C8B-B14F-4D97-AF65-F5344CB8AC3E}">
        <p14:creationId xmlns:p14="http://schemas.microsoft.com/office/powerpoint/2010/main" val="2520059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selections were based upon bearing condition states of 3 and 4.</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21</a:t>
            </a:fld>
            <a:endParaRPr lang="en-US"/>
          </a:p>
        </p:txBody>
      </p:sp>
    </p:spTree>
    <p:extLst>
      <p:ext uri="{BB962C8B-B14F-4D97-AF65-F5344CB8AC3E}">
        <p14:creationId xmlns:p14="http://schemas.microsoft.com/office/powerpoint/2010/main" val="2209004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22</a:t>
            </a:fld>
            <a:endParaRPr lang="en-US"/>
          </a:p>
        </p:txBody>
      </p:sp>
    </p:spTree>
    <p:extLst>
      <p:ext uri="{BB962C8B-B14F-4D97-AF65-F5344CB8AC3E}">
        <p14:creationId xmlns:p14="http://schemas.microsoft.com/office/powerpoint/2010/main" val="3788443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Overcoating is a cost effective alternative to complete coating removal and repainting. Present cost for overcoating lie in the range of $45 to $55 per square foot, depending on specified level of cleanliness, while full removal and replacement of paint systems is on average $75 per square foot.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23</a:t>
            </a:fld>
            <a:endParaRPr lang="en-US"/>
          </a:p>
        </p:txBody>
      </p:sp>
    </p:spTree>
    <p:extLst>
      <p:ext uri="{BB962C8B-B14F-4D97-AF65-F5344CB8AC3E}">
        <p14:creationId xmlns:p14="http://schemas.microsoft.com/office/powerpoint/2010/main" val="3535387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24</a:t>
            </a:fld>
            <a:endParaRPr lang="en-US"/>
          </a:p>
        </p:txBody>
      </p:sp>
    </p:spTree>
    <p:extLst>
      <p:ext uri="{BB962C8B-B14F-4D97-AF65-F5344CB8AC3E}">
        <p14:creationId xmlns:p14="http://schemas.microsoft.com/office/powerpoint/2010/main" val="2845714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Solvent cleaning is generally accomplished using a pressure washer or steam cleaner. Sometimes detergents are specified and various pressures and volumes of water may be used. Solvent cleaning should be included in all maintenance painting operations, as the removal of contaminants from the surface has a significant effect on the performance life of any applied coating system. The goal is to remove surface contaminants and not the existing coating system per se; however, some loose paint and rust will be removed by most washing operations.</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25</a:t>
            </a:fld>
            <a:endParaRPr lang="en-US"/>
          </a:p>
        </p:txBody>
      </p:sp>
    </p:spTree>
    <p:extLst>
      <p:ext uri="{BB962C8B-B14F-4D97-AF65-F5344CB8AC3E}">
        <p14:creationId xmlns:p14="http://schemas.microsoft.com/office/powerpoint/2010/main" val="3531980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level of cleaning specified is dependent upon the severity of the environment, the extent of paint failure and the degree of corrosion of the steel in the area of failed paint, the expected life of the applied maintenance system, and the budget for the operation. The goal of this step is to remove rust and non-adherent paint while leaving as much of the intact existing coating system as possible.</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26</a:t>
            </a:fld>
            <a:endParaRPr lang="en-US"/>
          </a:p>
        </p:txBody>
      </p:sp>
    </p:spTree>
    <p:extLst>
      <p:ext uri="{BB962C8B-B14F-4D97-AF65-F5344CB8AC3E}">
        <p14:creationId xmlns:p14="http://schemas.microsoft.com/office/powerpoint/2010/main" val="2135265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multicoat systems are intended for spot primer application over the bare steel areas with full overcoating of the structure with one or two additional coats.</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27</a:t>
            </a:fld>
            <a:endParaRPr lang="en-US"/>
          </a:p>
        </p:txBody>
      </p:sp>
    </p:spTree>
    <p:extLst>
      <p:ext uri="{BB962C8B-B14F-4D97-AF65-F5344CB8AC3E}">
        <p14:creationId xmlns:p14="http://schemas.microsoft.com/office/powerpoint/2010/main" val="3206321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28</a:t>
            </a:fld>
            <a:endParaRPr lang="en-US"/>
          </a:p>
        </p:txBody>
      </p:sp>
    </p:spTree>
    <p:extLst>
      <p:ext uri="{BB962C8B-B14F-4D97-AF65-F5344CB8AC3E}">
        <p14:creationId xmlns:p14="http://schemas.microsoft.com/office/powerpoint/2010/main" val="4257576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12 bridges were chosen for this paint project</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29</a:t>
            </a:fld>
            <a:endParaRPr lang="en-US"/>
          </a:p>
        </p:txBody>
      </p:sp>
    </p:spTree>
    <p:extLst>
      <p:ext uri="{BB962C8B-B14F-4D97-AF65-F5344CB8AC3E}">
        <p14:creationId xmlns:p14="http://schemas.microsoft.com/office/powerpoint/2010/main" val="115625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theoretical design life of a bridge has been 50 years, but with the evolution of new design guidelines and construction materials the anticipated service life for newly constructed bridges is 75 years or greater.</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3</a:t>
            </a:fld>
            <a:endParaRPr lang="en-US"/>
          </a:p>
        </p:txBody>
      </p:sp>
    </p:spTree>
    <p:extLst>
      <p:ext uri="{BB962C8B-B14F-4D97-AF65-F5344CB8AC3E}">
        <p14:creationId xmlns:p14="http://schemas.microsoft.com/office/powerpoint/2010/main" val="784592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30</a:t>
            </a:fld>
            <a:endParaRPr lang="en-US"/>
          </a:p>
        </p:txBody>
      </p:sp>
    </p:spTree>
    <p:extLst>
      <p:ext uri="{BB962C8B-B14F-4D97-AF65-F5344CB8AC3E}">
        <p14:creationId xmlns:p14="http://schemas.microsoft.com/office/powerpoint/2010/main" val="2839161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31</a:t>
            </a:fld>
            <a:endParaRPr lang="en-US"/>
          </a:p>
        </p:txBody>
      </p:sp>
    </p:spTree>
    <p:extLst>
      <p:ext uri="{BB962C8B-B14F-4D97-AF65-F5344CB8AC3E}">
        <p14:creationId xmlns:p14="http://schemas.microsoft.com/office/powerpoint/2010/main" val="3727900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32</a:t>
            </a:fld>
            <a:endParaRPr lang="en-US"/>
          </a:p>
        </p:txBody>
      </p:sp>
    </p:spTree>
    <p:extLst>
      <p:ext uri="{BB962C8B-B14F-4D97-AF65-F5344CB8AC3E}">
        <p14:creationId xmlns:p14="http://schemas.microsoft.com/office/powerpoint/2010/main" val="1737848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418 Steel Bridge Bearings will be…</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33</a:t>
            </a:fld>
            <a:endParaRPr lang="en-US"/>
          </a:p>
        </p:txBody>
      </p:sp>
    </p:spTree>
    <p:extLst>
      <p:ext uri="{BB962C8B-B14F-4D97-AF65-F5344CB8AC3E}">
        <p14:creationId xmlns:p14="http://schemas.microsoft.com/office/powerpoint/2010/main" val="1722100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Solvent Cleaning - Pressure washed using portable water to remove all visible and non-visible chemical contamination. A chloride removing detergent (e.g. </a:t>
            </a:r>
            <a:r>
              <a:rPr lang="en-US" dirty="0" err="1" smtClean="0"/>
              <a:t>Chlor</a:t>
            </a:r>
            <a:r>
              <a:rPr lang="en-US" dirty="0" smtClean="0"/>
              <a:t>*Rid, </a:t>
            </a:r>
            <a:r>
              <a:rPr lang="en-US" dirty="0" err="1" smtClean="0"/>
              <a:t>Chlor</a:t>
            </a:r>
            <a:r>
              <a:rPr lang="en-US" dirty="0" smtClean="0"/>
              <a:t>*Wash, </a:t>
            </a:r>
            <a:r>
              <a:rPr lang="en-US" dirty="0" err="1" smtClean="0"/>
              <a:t>Chor</a:t>
            </a:r>
            <a:r>
              <a:rPr lang="en-US" dirty="0" smtClean="0"/>
              <a:t>*Rid DTS, or Hold Tight 102), in this process, will be required to address the chemical contamination issue. Surfaces shall be cleaned to meet the requirements of SSPC-SP1, prior to mechanical cleaning.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089537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35</a:t>
            </a:fld>
            <a:endParaRPr lang="en-US"/>
          </a:p>
        </p:txBody>
      </p:sp>
    </p:spTree>
    <p:extLst>
      <p:ext uri="{BB962C8B-B14F-4D97-AF65-F5344CB8AC3E}">
        <p14:creationId xmlns:p14="http://schemas.microsoft.com/office/powerpoint/2010/main" val="1675006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Mechanical Surface Preparation - Selection of the power tool and cleaning media is dependent on many factors, including the amount of surface area to be cleaned, the configuration of the surface, and the level of control required for worker and environmental protection. All loosely adhering rust, mill scale and paint will be removed with a hand and/or power tool because of the tight clearance. Power tool cleaning is typically performed with grinders, pneumatic chisels, needle </a:t>
            </a:r>
            <a:r>
              <a:rPr lang="en-US" dirty="0" err="1" smtClean="0"/>
              <a:t>scalers</a:t>
            </a:r>
            <a:r>
              <a:rPr lang="en-US" dirty="0" smtClean="0"/>
              <a:t>, </a:t>
            </a:r>
            <a:r>
              <a:rPr lang="en-US" dirty="0" err="1" smtClean="0"/>
              <a:t>rotopeen</a:t>
            </a:r>
            <a:r>
              <a:rPr lang="en-US" dirty="0" smtClean="0"/>
              <a:t> tools and other tools that require an electric or pneumatic power source to operate. Surface shall meet the requirements of SSPC-SP3 at the time of coating applications.</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188921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Overcoat System Application - A multicoat system consisting of one stripe coat by brush prior to two full coats of Aluminum Epoxy Mastic shall be applied to the bearings once the steel surfaces have completely dried. The paint color shall contrast with the substrate or preceding coat. Each coat shall be 7 mils DFT.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49844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Epoxy Mastic is a high-solids, rust-inhibitive, surface-tolerant coating. It resists solvents, dilute acids and alkali attack. It is ideal for protection of steel. It is also safe to humans and environmentally compliant.</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38</a:t>
            </a:fld>
            <a:endParaRPr lang="en-US"/>
          </a:p>
        </p:txBody>
      </p:sp>
    </p:spTree>
    <p:extLst>
      <p:ext uri="{BB962C8B-B14F-4D97-AF65-F5344CB8AC3E}">
        <p14:creationId xmlns:p14="http://schemas.microsoft.com/office/powerpoint/2010/main" val="3753442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Contractor shall perform all painting operations within a containment system. The containment shall be in accordance with SSPC Technology Guide No. 6 “Guide for Containing Surface Preparation Debris Generated during Paint Removal Operations;” 3W for pressure cleaning and 3P for power tool cleaning.</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39</a:t>
            </a:fld>
            <a:endParaRPr lang="en-US"/>
          </a:p>
        </p:txBody>
      </p:sp>
    </p:spTree>
    <p:extLst>
      <p:ext uri="{BB962C8B-B14F-4D97-AF65-F5344CB8AC3E}">
        <p14:creationId xmlns:p14="http://schemas.microsoft.com/office/powerpoint/2010/main" val="247286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A highway bridge is classified as structurally deficient if the deck, superstructure, substructure, or culvert is rated in “poor” condition (0 to 4 on the NBI rating scale). Structurally deficient means there are elements of the bridge that need to be monitored and/or repaired. A functionally obsolete bridge is one that was built to standards that are not used today. Functionally obsolete bridges are those that do not have adequate lane widths, shoulder widths, or vertical clearances to serve current traffic demand.  </a:t>
            </a:r>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4</a:t>
            </a:fld>
            <a:endParaRPr lang="en-US"/>
          </a:p>
        </p:txBody>
      </p:sp>
    </p:spTree>
    <p:extLst>
      <p:ext uri="{BB962C8B-B14F-4D97-AF65-F5344CB8AC3E}">
        <p14:creationId xmlns:p14="http://schemas.microsoft.com/office/powerpoint/2010/main" val="559483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SSPC QP2</a:t>
            </a:r>
            <a:r>
              <a:rPr lang="en-US" baseline="0" dirty="0" smtClean="0"/>
              <a:t> person has demonstrated competence in the management of hazardous paint removal projects.</a:t>
            </a:r>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40</a:t>
            </a:fld>
            <a:endParaRPr lang="en-US"/>
          </a:p>
        </p:txBody>
      </p:sp>
    </p:spTree>
    <p:extLst>
      <p:ext uri="{BB962C8B-B14F-4D97-AF65-F5344CB8AC3E}">
        <p14:creationId xmlns:p14="http://schemas.microsoft.com/office/powerpoint/2010/main" val="2666016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41</a:t>
            </a:fld>
            <a:endParaRPr lang="en-US"/>
          </a:p>
        </p:txBody>
      </p:sp>
    </p:spTree>
    <p:extLst>
      <p:ext uri="{BB962C8B-B14F-4D97-AF65-F5344CB8AC3E}">
        <p14:creationId xmlns:p14="http://schemas.microsoft.com/office/powerpoint/2010/main" val="21662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future contracts.</a:t>
            </a:r>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42</a:t>
            </a:fld>
            <a:endParaRPr lang="en-US"/>
          </a:p>
        </p:txBody>
      </p:sp>
    </p:spTree>
    <p:extLst>
      <p:ext uri="{BB962C8B-B14F-4D97-AF65-F5344CB8AC3E}">
        <p14:creationId xmlns:p14="http://schemas.microsoft.com/office/powerpoint/2010/main" val="1340652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43</a:t>
            </a:fld>
            <a:endParaRPr lang="en-US"/>
          </a:p>
        </p:txBody>
      </p:sp>
    </p:spTree>
    <p:extLst>
      <p:ext uri="{BB962C8B-B14F-4D97-AF65-F5344CB8AC3E}">
        <p14:creationId xmlns:p14="http://schemas.microsoft.com/office/powerpoint/2010/main" val="1529609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44</a:t>
            </a:fld>
            <a:endParaRPr lang="en-US"/>
          </a:p>
        </p:txBody>
      </p:sp>
    </p:spTree>
    <p:extLst>
      <p:ext uri="{BB962C8B-B14F-4D97-AF65-F5344CB8AC3E}">
        <p14:creationId xmlns:p14="http://schemas.microsoft.com/office/powerpoint/2010/main" val="267622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circumstances have caused most bridge owners to become more reactive than proactive in their approach to managing and addressing their bridge program needs.</a:t>
            </a:r>
          </a:p>
          <a:p>
            <a:endParaRPr lang="en-US" dirty="0"/>
          </a:p>
        </p:txBody>
      </p:sp>
      <p:sp>
        <p:nvSpPr>
          <p:cNvPr id="4" name="Slide Number Placeholder 3"/>
          <p:cNvSpPr>
            <a:spLocks noGrp="1"/>
          </p:cNvSpPr>
          <p:nvPr>
            <p:ph type="sldNum" sz="quarter" idx="10"/>
          </p:nvPr>
        </p:nvSpPr>
        <p:spPr/>
        <p:txBody>
          <a:bodyPr/>
          <a:lstStyle/>
          <a:p>
            <a:fld id="{F8A58139-79A4-43BA-B31B-BE5686570F3A}" type="slidenum">
              <a:rPr lang="en-US" smtClean="0"/>
              <a:t>5</a:t>
            </a:fld>
            <a:endParaRPr lang="en-US"/>
          </a:p>
        </p:txBody>
      </p:sp>
    </p:spTree>
    <p:extLst>
      <p:ext uri="{BB962C8B-B14F-4D97-AF65-F5344CB8AC3E}">
        <p14:creationId xmlns:p14="http://schemas.microsoft.com/office/powerpoint/2010/main" val="1430039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successful bridge program seeks a balanced approach to preservation and replacement.</a:t>
            </a:r>
          </a:p>
          <a:p>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4003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 is to be proactive and implement systematic processes for bridge preservation. Bridge preservation is defined as actions or strategies that prevent, delay or reduce deterioration of bridges or bridge elements, restore the function of existing bridges, keep bridges in good condition and extend their life. Preservation actions may be preventive or condition-driven.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194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8</a:t>
            </a:fld>
            <a:endParaRPr lang="en-US"/>
          </a:p>
        </p:txBody>
      </p:sp>
    </p:spTree>
    <p:extLst>
      <p:ext uri="{BB962C8B-B14F-4D97-AF65-F5344CB8AC3E}">
        <p14:creationId xmlns:p14="http://schemas.microsoft.com/office/powerpoint/2010/main" val="3211253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58139-79A4-43BA-B31B-BE5686570F3A}" type="slidenum">
              <a:rPr lang="en-US" smtClean="0"/>
              <a:t>9</a:t>
            </a:fld>
            <a:endParaRPr lang="en-US"/>
          </a:p>
        </p:txBody>
      </p:sp>
    </p:spTree>
    <p:extLst>
      <p:ext uri="{BB962C8B-B14F-4D97-AF65-F5344CB8AC3E}">
        <p14:creationId xmlns:p14="http://schemas.microsoft.com/office/powerpoint/2010/main" val="112877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706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53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707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34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29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18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76122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1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494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35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5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1471" y="1828800"/>
            <a:ext cx="6916951" cy="2147926"/>
          </a:xfrm>
        </p:spPr>
        <p:txBody>
          <a:bodyPr anchor="ctr">
            <a:normAutofit/>
          </a:bodyPr>
          <a:lstStyle>
            <a:lvl1pPr algn="ctr">
              <a:defRPr sz="3301" cap="all" normalizeH="0" baseline="0"/>
            </a:lvl1pPr>
          </a:lstStyle>
          <a:p>
            <a:r>
              <a:rPr lang="en-US" smtClean="0"/>
              <a:t>Click to edit Master title style</a:t>
            </a:r>
            <a:endParaRPr dirty="0"/>
          </a:p>
        </p:txBody>
      </p:sp>
      <p:sp>
        <p:nvSpPr>
          <p:cNvPr id="3" name="Subtitle 2"/>
          <p:cNvSpPr>
            <a:spLocks noGrp="1"/>
          </p:cNvSpPr>
          <p:nvPr>
            <p:ph type="subTitle" idx="1"/>
          </p:nvPr>
        </p:nvSpPr>
        <p:spPr>
          <a:xfrm>
            <a:off x="1101471" y="4063998"/>
            <a:ext cx="6916951" cy="1016000"/>
          </a:xfrm>
        </p:spPr>
        <p:txBody>
          <a:bodyPr>
            <a:normAutofit/>
          </a:bodyPr>
          <a:lstStyle>
            <a:lvl1pPr marL="0" indent="0" algn="ctr">
              <a:spcBef>
                <a:spcPts val="0"/>
              </a:spcBef>
              <a:buNone/>
              <a:defRPr sz="2101">
                <a:solidFill>
                  <a:schemeClr val="tx1"/>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09"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US" smtClean="0"/>
              <a:t>Click to edit Master subtitle style</a:t>
            </a:r>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5" name="Date Placeholder 4"/>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7" name="Slide Number Placeholder 6"/>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4354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82600"/>
            <a:ext cx="7772400" cy="1219200"/>
          </a:xfrm>
        </p:spPr>
        <p:txBody>
          <a:bodyPr/>
          <a:lstStyle/>
          <a:p>
            <a:r>
              <a:rPr lang="en-US" smtClean="0"/>
              <a:t>Click to edit Master title style</a:t>
            </a:r>
            <a:endParaRPr/>
          </a:p>
        </p:txBody>
      </p:sp>
      <p:sp>
        <p:nvSpPr>
          <p:cNvPr id="3" name="Content Placeholder 2"/>
          <p:cNvSpPr>
            <a:spLocks noGrp="1"/>
          </p:cNvSpPr>
          <p:nvPr>
            <p:ph idx="1"/>
          </p:nvPr>
        </p:nvSpPr>
        <p:spPr>
          <a:xfrm>
            <a:off x="685801" y="1803401"/>
            <a:ext cx="7772400"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0900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3"/>
            <a:ext cx="7315200" cy="1992597"/>
          </a:xfrm>
        </p:spPr>
        <p:txBody>
          <a:bodyPr anchor="b" anchorCtr="0">
            <a:noAutofit/>
          </a:bodyPr>
          <a:lstStyle>
            <a:lvl1pPr algn="ctr">
              <a:defRPr sz="3301"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3632200"/>
            <a:ext cx="7315200" cy="1016000"/>
          </a:xfrm>
        </p:spPr>
        <p:txBody>
          <a:bodyPr anchor="t" anchorCtr="0">
            <a:noAutofit/>
          </a:bodyPr>
          <a:lstStyle>
            <a:lvl1pPr marL="0" indent="0" algn="ctr">
              <a:spcBef>
                <a:spcPts val="0"/>
              </a:spcBef>
              <a:buNone/>
              <a:defRPr sz="2101">
                <a:solidFill>
                  <a:schemeClr val="tx1"/>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09"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0912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82600"/>
            <a:ext cx="7772400" cy="1219200"/>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803401"/>
            <a:ext cx="3733800" cy="4470400"/>
          </a:xfrm>
        </p:spPr>
        <p:txBody>
          <a:bodyPr>
            <a:normAutofit/>
          </a:bodyPr>
          <a:lstStyle>
            <a:lvl1pPr>
              <a:defRPr sz="1800"/>
            </a:lvl1pPr>
            <a:lvl2pPr>
              <a:defRPr sz="1500"/>
            </a:lvl2pPr>
            <a:lvl3pPr>
              <a:defRPr sz="1350"/>
            </a:lvl3pPr>
            <a:lvl4pPr>
              <a:defRPr sz="1200"/>
            </a:lvl4pPr>
            <a:lvl5pPr>
              <a:defRPr sz="1050"/>
            </a:lvl5pPr>
            <a:lvl6pPr>
              <a:defRPr sz="1050"/>
            </a:lvl6pPr>
            <a:lvl7pPr marL="2002720">
              <a:defRPr sz="1050"/>
            </a:lvl7pPr>
            <a:lvl8pPr marL="2002720">
              <a:defRPr sz="1050"/>
            </a:lvl8pPr>
            <a:lvl9pPr marL="2002720">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803401"/>
            <a:ext cx="3733800" cy="4470400"/>
          </a:xfrm>
        </p:spPr>
        <p:txBody>
          <a:bodyPr>
            <a:normAutofit/>
          </a:bodyPr>
          <a:lstStyle>
            <a:lvl1pPr>
              <a:defRPr sz="1800"/>
            </a:lvl1pPr>
            <a:lvl2pPr>
              <a:defRPr sz="1500"/>
            </a:lvl2pPr>
            <a:lvl3pPr>
              <a:defRPr sz="1350"/>
            </a:lvl3pPr>
            <a:lvl4pPr>
              <a:defRPr sz="1200"/>
            </a:lvl4pPr>
            <a:lvl5pPr>
              <a:defRPr sz="1050"/>
            </a:lvl5pPr>
            <a:lvl6pPr marL="2002720">
              <a:defRPr sz="1050" baseline="0"/>
            </a:lvl6pPr>
            <a:lvl7pPr marL="2002720">
              <a:defRPr sz="1050" baseline="0"/>
            </a:lvl7pPr>
            <a:lvl8pPr marL="2002720">
              <a:defRPr sz="1050" baseline="0"/>
            </a:lvl8pPr>
            <a:lvl9pPr marL="2002720">
              <a:defRPr sz="105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5" name="Date Placeholder 4"/>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7" name="Slide Number Placeholder 6"/>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5487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1" y="482600"/>
            <a:ext cx="7772400" cy="12192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803400"/>
            <a:ext cx="3733800" cy="914400"/>
          </a:xfrm>
        </p:spPr>
        <p:txBody>
          <a:bodyPr anchor="ctr">
            <a:noAutofit/>
          </a:bodyPr>
          <a:lstStyle>
            <a:lvl1pPr marL="0" indent="0">
              <a:lnSpc>
                <a:spcPct val="80000"/>
              </a:lnSpc>
              <a:spcBef>
                <a:spcPts val="0"/>
              </a:spcBef>
              <a:buNone/>
              <a:defRPr sz="2101" b="0">
                <a:solidFill>
                  <a:schemeClr val="tx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09" indent="0">
              <a:buNone/>
              <a:defRPr sz="1575" b="1"/>
            </a:lvl6pPr>
            <a:lvl7pPr marL="2743451" indent="0">
              <a:buNone/>
              <a:defRPr sz="1575" b="1"/>
            </a:lvl7pPr>
            <a:lvl8pPr marL="3200693" indent="0">
              <a:buNone/>
              <a:defRPr sz="1575" b="1"/>
            </a:lvl8pPr>
            <a:lvl9pPr marL="3657935" indent="0">
              <a:buNone/>
              <a:defRPr sz="1575" b="1"/>
            </a:lvl9pPr>
          </a:lstStyle>
          <a:p>
            <a:pPr lvl="0"/>
            <a:r>
              <a:rPr lang="en-US" smtClean="0"/>
              <a:t>Click to edit Master text styles</a:t>
            </a:r>
          </a:p>
        </p:txBody>
      </p:sp>
      <p:sp>
        <p:nvSpPr>
          <p:cNvPr id="4" name="Content Placeholder 3"/>
          <p:cNvSpPr>
            <a:spLocks noGrp="1"/>
          </p:cNvSpPr>
          <p:nvPr>
            <p:ph sz="half" idx="2"/>
          </p:nvPr>
        </p:nvSpPr>
        <p:spPr>
          <a:xfrm>
            <a:off x="685800" y="2717800"/>
            <a:ext cx="3733800" cy="3556000"/>
          </a:xfrm>
        </p:spPr>
        <p:txBody>
          <a:bodyPr>
            <a:normAutofit/>
          </a:bodyPr>
          <a:lstStyle>
            <a:lvl1pPr>
              <a:defRPr sz="1800"/>
            </a:lvl1pPr>
            <a:lvl2pPr>
              <a:defRPr sz="1500"/>
            </a:lvl2pPr>
            <a:lvl3pPr>
              <a:defRPr sz="1350"/>
            </a:lvl3pPr>
            <a:lvl4pPr>
              <a:defRPr sz="1200"/>
            </a:lvl4pPr>
            <a:lvl5pPr>
              <a:defRPr sz="1050"/>
            </a:lvl5pPr>
            <a:lvl6pPr marL="2002720">
              <a:defRPr sz="1050"/>
            </a:lvl6pPr>
            <a:lvl7pPr marL="2002720">
              <a:defRPr sz="1050"/>
            </a:lvl7pPr>
            <a:lvl8pPr marL="2002720">
              <a:defRPr sz="1050"/>
            </a:lvl8pPr>
            <a:lvl9pPr marL="2002720">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803400"/>
            <a:ext cx="3733800" cy="914400"/>
          </a:xfrm>
        </p:spPr>
        <p:txBody>
          <a:bodyPr anchor="ctr">
            <a:noAutofit/>
          </a:bodyPr>
          <a:lstStyle>
            <a:lvl1pPr marL="0" indent="0">
              <a:lnSpc>
                <a:spcPct val="80000"/>
              </a:lnSpc>
              <a:spcBef>
                <a:spcPts val="0"/>
              </a:spcBef>
              <a:buNone/>
              <a:defRPr sz="2101" b="0">
                <a:solidFill>
                  <a:schemeClr val="tx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09" indent="0">
              <a:buNone/>
              <a:defRPr sz="1575" b="1"/>
            </a:lvl6pPr>
            <a:lvl7pPr marL="2743451" indent="0">
              <a:buNone/>
              <a:defRPr sz="1575" b="1"/>
            </a:lvl7pPr>
            <a:lvl8pPr marL="3200693" indent="0">
              <a:buNone/>
              <a:defRPr sz="1575" b="1"/>
            </a:lvl8pPr>
            <a:lvl9pPr marL="3657935" indent="0">
              <a:buNone/>
              <a:defRPr sz="1575" b="1"/>
            </a:lvl9pPr>
          </a:lstStyle>
          <a:p>
            <a:pPr lvl="0"/>
            <a:r>
              <a:rPr lang="en-US" smtClean="0"/>
              <a:t>Click to edit Master text styles</a:t>
            </a:r>
          </a:p>
        </p:txBody>
      </p:sp>
      <p:sp>
        <p:nvSpPr>
          <p:cNvPr id="6" name="Content Placeholder 5"/>
          <p:cNvSpPr>
            <a:spLocks noGrp="1"/>
          </p:cNvSpPr>
          <p:nvPr>
            <p:ph sz="quarter" idx="4"/>
          </p:nvPr>
        </p:nvSpPr>
        <p:spPr>
          <a:xfrm>
            <a:off x="4724400" y="2717800"/>
            <a:ext cx="3733800" cy="3556000"/>
          </a:xfrm>
        </p:spPr>
        <p:txBody>
          <a:bodyPr>
            <a:normAutofit/>
          </a:bodyPr>
          <a:lstStyle>
            <a:lvl1pPr>
              <a:defRPr sz="1800"/>
            </a:lvl1pPr>
            <a:lvl2pPr>
              <a:defRPr sz="1500"/>
            </a:lvl2pPr>
            <a:lvl3pPr>
              <a:defRPr sz="1350"/>
            </a:lvl3pPr>
            <a:lvl4pPr>
              <a:defRPr sz="1200"/>
            </a:lvl4pPr>
            <a:lvl5pPr>
              <a:defRPr sz="1050"/>
            </a:lvl5pPr>
            <a:lvl6pPr marL="2002720">
              <a:defRPr sz="1050"/>
            </a:lvl6pPr>
            <a:lvl7pPr marL="2002720">
              <a:defRPr sz="1050"/>
            </a:lvl7pPr>
            <a:lvl8pPr marL="2002720">
              <a:defRPr sz="1050" baseline="0"/>
            </a:lvl8pPr>
            <a:lvl9pPr marL="2002720">
              <a:defRPr sz="105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7" name="Date Placeholder 6"/>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9" name="Slide Number Placeholder 8"/>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138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482600"/>
            <a:ext cx="7772400" cy="1219200"/>
          </a:xfrm>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3" name="Date Placeholder 2"/>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5" name="Slide Number Placeholder 4"/>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7418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white"/>
              </a:solidFill>
            </a:endParaRPr>
          </a:p>
        </p:txBody>
      </p:sp>
      <p:sp>
        <p:nvSpPr>
          <p:cNvPr id="2" name="Date Placeholder 1"/>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4" name="Slide Number Placeholder 3"/>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5950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67400" y="482600"/>
            <a:ext cx="2971800" cy="1422400"/>
          </a:xfrm>
        </p:spPr>
        <p:txBody>
          <a:bodyPr anchor="b">
            <a:noAutofit/>
          </a:bodyPr>
          <a:lstStyle>
            <a:lvl1pPr algn="l">
              <a:defRPr sz="2401" b="0"/>
            </a:lvl1pPr>
          </a:lstStyle>
          <a:p>
            <a:r>
              <a:rPr lang="en-US" smtClean="0"/>
              <a:t>Click to edit Master title style</a:t>
            </a:r>
            <a:endParaRPr/>
          </a:p>
        </p:txBody>
      </p:sp>
      <p:sp>
        <p:nvSpPr>
          <p:cNvPr id="20" name="Rectangle 19"/>
          <p:cNvSpPr/>
          <p:nvPr/>
        </p:nvSpPr>
        <p:spPr>
          <a:xfrm>
            <a:off x="0" y="-1115"/>
            <a:ext cx="5715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a:solidFill>
                <a:prstClr val="white"/>
              </a:solidFill>
            </a:endParaRPr>
          </a:p>
        </p:txBody>
      </p:sp>
      <p:sp>
        <p:nvSpPr>
          <p:cNvPr id="3" name="Content Placeholder 2"/>
          <p:cNvSpPr>
            <a:spLocks noGrp="1"/>
          </p:cNvSpPr>
          <p:nvPr>
            <p:ph idx="1"/>
          </p:nvPr>
        </p:nvSpPr>
        <p:spPr bwMode="white">
          <a:xfrm>
            <a:off x="381000" y="482603"/>
            <a:ext cx="4953000" cy="5842001"/>
          </a:xfrm>
        </p:spPr>
        <p:txBody>
          <a:bodyPr>
            <a:normAutofit/>
          </a:bodyPr>
          <a:lstStyle>
            <a:lvl1pPr>
              <a:defRPr sz="2101"/>
            </a:lvl1pPr>
            <a:lvl2pPr>
              <a:defRPr sz="1800"/>
            </a:lvl2pPr>
            <a:lvl3pPr>
              <a:defRPr sz="150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2108200"/>
            <a:ext cx="2971800" cy="4267200"/>
          </a:xfrm>
        </p:spPr>
        <p:txBody>
          <a:bodyPr anchor="t" anchorCtr="0">
            <a:normAutofit/>
          </a:bodyPr>
          <a:lstStyle>
            <a:lvl1pPr marL="0" indent="0">
              <a:spcBef>
                <a:spcPts val="1200"/>
              </a:spcBef>
              <a:buNone/>
              <a:defRPr sz="1500">
                <a:solidFill>
                  <a:schemeClr val="tx1"/>
                </a:solidFill>
              </a:defRPr>
            </a:lvl1pPr>
            <a:lvl2pPr marL="457242" indent="0">
              <a:buNone/>
              <a:defRPr sz="1200"/>
            </a:lvl2pPr>
            <a:lvl3pPr marL="914484" indent="0">
              <a:buNone/>
              <a:defRPr sz="975"/>
            </a:lvl3pPr>
            <a:lvl4pPr marL="1371726" indent="0">
              <a:buNone/>
              <a:defRPr sz="900"/>
            </a:lvl4pPr>
            <a:lvl5pPr marL="1828967" indent="0">
              <a:buNone/>
              <a:defRPr sz="900"/>
            </a:lvl5pPr>
            <a:lvl6pPr marL="2286209" indent="0">
              <a:buNone/>
              <a:defRPr sz="900"/>
            </a:lvl6pPr>
            <a:lvl7pPr marL="2743451" indent="0">
              <a:buNone/>
              <a:defRPr sz="900"/>
            </a:lvl7pPr>
            <a:lvl8pPr marL="3200693" indent="0">
              <a:buNone/>
              <a:defRPr sz="900"/>
            </a:lvl8pPr>
            <a:lvl9pPr marL="3657935"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5" name="Date Placeholder 4"/>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7" name="Slide Number Placeholder 6"/>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144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01" y="1905000"/>
            <a:ext cx="3886200" cy="1727200"/>
          </a:xfrm>
        </p:spPr>
        <p:txBody>
          <a:bodyPr anchor="b" anchorCtr="0">
            <a:normAutofit/>
          </a:bodyPr>
          <a:lstStyle>
            <a:lvl1pPr algn="l">
              <a:defRPr sz="2401" b="0"/>
            </a:lvl1pPr>
          </a:lstStyle>
          <a:p>
            <a:r>
              <a:rPr lang="en-US" smtClean="0"/>
              <a:t>Click to edit Master title style</a:t>
            </a:r>
            <a:endParaRPr/>
          </a:p>
        </p:txBody>
      </p:sp>
      <p:sp>
        <p:nvSpPr>
          <p:cNvPr id="9" name="Rectangle 8"/>
          <p:cNvSpPr/>
          <p:nvPr/>
        </p:nvSpPr>
        <p:spPr>
          <a:xfrm>
            <a:off x="0" y="-1115"/>
            <a:ext cx="457138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a:solidFill>
                <a:prstClr val="white"/>
              </a:solidFill>
            </a:endParaRPr>
          </a:p>
        </p:txBody>
      </p:sp>
      <p:sp>
        <p:nvSpPr>
          <p:cNvPr id="3" name="Picture Placeholder 2" descr="An empty placeholder to add an image. Click on the placeholder and select the image that you wish to add."/>
          <p:cNvSpPr>
            <a:spLocks noGrp="1"/>
          </p:cNvSpPr>
          <p:nvPr>
            <p:ph type="pic" idx="1"/>
          </p:nvPr>
        </p:nvSpPr>
        <p:spPr>
          <a:xfrm>
            <a:off x="381002" y="482601"/>
            <a:ext cx="3809386" cy="5862706"/>
          </a:xfrm>
          <a:noFill/>
          <a:ln w="9525">
            <a:noFill/>
            <a:miter lim="800000"/>
          </a:ln>
          <a:effectLst/>
        </p:spPr>
        <p:txBody>
          <a:bodyPr>
            <a:normAutofit/>
          </a:bodyPr>
          <a:lstStyle>
            <a:lvl1pPr marL="0" indent="0" algn="ctr">
              <a:buNone/>
              <a:defRPr sz="2026"/>
            </a:lvl1pPr>
            <a:lvl2pPr marL="457242" indent="0">
              <a:buNone/>
              <a:defRPr sz="2776"/>
            </a:lvl2pPr>
            <a:lvl3pPr marL="914484" indent="0">
              <a:buNone/>
              <a:defRPr sz="2401"/>
            </a:lvl3pPr>
            <a:lvl4pPr marL="1371726" indent="0">
              <a:buNone/>
              <a:defRPr sz="2026"/>
            </a:lvl4pPr>
            <a:lvl5pPr marL="1828967" indent="0">
              <a:buNone/>
              <a:defRPr sz="2026"/>
            </a:lvl5pPr>
            <a:lvl6pPr marL="2286209" indent="0">
              <a:buNone/>
              <a:defRPr sz="2026"/>
            </a:lvl6pPr>
            <a:lvl7pPr marL="2743451" indent="0">
              <a:buNone/>
              <a:defRPr sz="2026"/>
            </a:lvl7pPr>
            <a:lvl8pPr marL="3200693" indent="0">
              <a:buNone/>
              <a:defRPr sz="2026"/>
            </a:lvl8pPr>
            <a:lvl9pPr marL="3657935" indent="0">
              <a:buNone/>
              <a:defRPr sz="2026"/>
            </a:lvl9pPr>
          </a:lstStyle>
          <a:p>
            <a:r>
              <a:rPr lang="en-US" smtClean="0"/>
              <a:t>Click icon to add picture</a:t>
            </a:r>
            <a:endParaRPr/>
          </a:p>
        </p:txBody>
      </p:sp>
      <p:sp>
        <p:nvSpPr>
          <p:cNvPr id="4" name="Text Placeholder 3"/>
          <p:cNvSpPr>
            <a:spLocks noGrp="1"/>
          </p:cNvSpPr>
          <p:nvPr>
            <p:ph type="body" sz="half" idx="2"/>
          </p:nvPr>
        </p:nvSpPr>
        <p:spPr>
          <a:xfrm>
            <a:off x="4800601" y="3733800"/>
            <a:ext cx="3886200" cy="1727200"/>
          </a:xfrm>
        </p:spPr>
        <p:txBody>
          <a:bodyPr>
            <a:normAutofit/>
          </a:bodyPr>
          <a:lstStyle>
            <a:lvl1pPr marL="0" indent="0">
              <a:spcBef>
                <a:spcPts val="1200"/>
              </a:spcBef>
              <a:buNone/>
              <a:defRPr sz="1500">
                <a:solidFill>
                  <a:schemeClr val="tx1"/>
                </a:solidFill>
              </a:defRPr>
            </a:lvl1pPr>
            <a:lvl2pPr marL="457242" indent="0">
              <a:buNone/>
              <a:defRPr sz="1200"/>
            </a:lvl2pPr>
            <a:lvl3pPr marL="914484" indent="0">
              <a:buNone/>
              <a:defRPr sz="975"/>
            </a:lvl3pPr>
            <a:lvl4pPr marL="1371726" indent="0">
              <a:buNone/>
              <a:defRPr sz="900"/>
            </a:lvl4pPr>
            <a:lvl5pPr marL="1828967" indent="0">
              <a:buNone/>
              <a:defRPr sz="900"/>
            </a:lvl5pPr>
            <a:lvl6pPr marL="2286209" indent="0">
              <a:buNone/>
              <a:defRPr sz="900"/>
            </a:lvl6pPr>
            <a:lvl7pPr marL="2743451" indent="0">
              <a:buNone/>
              <a:defRPr sz="900"/>
            </a:lvl7pPr>
            <a:lvl8pPr marL="3200693" indent="0">
              <a:buNone/>
              <a:defRPr sz="900"/>
            </a:lvl8pPr>
            <a:lvl9pPr marL="3657935"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5" name="Date Placeholder 4"/>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7" name="Slide Number Placeholder 6"/>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8925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67400" y="482600"/>
            <a:ext cx="2971800" cy="1422400"/>
          </a:xfrm>
        </p:spPr>
        <p:txBody>
          <a:bodyPr anchor="b" anchorCtr="0">
            <a:normAutofit/>
          </a:bodyPr>
          <a:lstStyle>
            <a:lvl1pPr algn="l">
              <a:defRPr sz="2401" b="0"/>
            </a:lvl1pPr>
          </a:lstStyle>
          <a:p>
            <a:r>
              <a:rPr lang="en-US" smtClean="0"/>
              <a:t>Click to edit Master title style</a:t>
            </a:r>
            <a:endParaRPr/>
          </a:p>
        </p:txBody>
      </p:sp>
      <p:sp>
        <p:nvSpPr>
          <p:cNvPr id="9" name="Rectangle 8"/>
          <p:cNvSpPr/>
          <p:nvPr/>
        </p:nvSpPr>
        <p:spPr>
          <a:xfrm>
            <a:off x="0" y="-1115"/>
            <a:ext cx="5715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a:solidFill>
                <a:prstClr val="white"/>
              </a:solidFill>
            </a:endParaRPr>
          </a:p>
        </p:txBody>
      </p:sp>
      <p:sp>
        <p:nvSpPr>
          <p:cNvPr id="3" name="Picture Placeholder 2" descr="An empty placeholder to add an image. Click on the placeholder and select the image that you wish to add."/>
          <p:cNvSpPr>
            <a:spLocks noGrp="1"/>
          </p:cNvSpPr>
          <p:nvPr>
            <p:ph type="pic" idx="1"/>
          </p:nvPr>
        </p:nvSpPr>
        <p:spPr>
          <a:xfrm>
            <a:off x="381001" y="482603"/>
            <a:ext cx="4953001" cy="5842001"/>
          </a:xfrm>
          <a:noFill/>
          <a:ln w="9525">
            <a:noFill/>
            <a:miter lim="800000"/>
          </a:ln>
          <a:effectLst/>
        </p:spPr>
        <p:txBody>
          <a:bodyPr>
            <a:normAutofit/>
          </a:bodyPr>
          <a:lstStyle>
            <a:lvl1pPr marL="0" indent="0" algn="ctr">
              <a:buNone/>
              <a:defRPr sz="2026"/>
            </a:lvl1pPr>
            <a:lvl2pPr marL="457242" indent="0">
              <a:buNone/>
              <a:defRPr sz="2776"/>
            </a:lvl2pPr>
            <a:lvl3pPr marL="914484" indent="0">
              <a:buNone/>
              <a:defRPr sz="2401"/>
            </a:lvl3pPr>
            <a:lvl4pPr marL="1371726" indent="0">
              <a:buNone/>
              <a:defRPr sz="2026"/>
            </a:lvl4pPr>
            <a:lvl5pPr marL="1828967" indent="0">
              <a:buNone/>
              <a:defRPr sz="2026"/>
            </a:lvl5pPr>
            <a:lvl6pPr marL="2286209" indent="0">
              <a:buNone/>
              <a:defRPr sz="2026"/>
            </a:lvl6pPr>
            <a:lvl7pPr marL="2743451" indent="0">
              <a:buNone/>
              <a:defRPr sz="2026"/>
            </a:lvl7pPr>
            <a:lvl8pPr marL="3200693" indent="0">
              <a:buNone/>
              <a:defRPr sz="2026"/>
            </a:lvl8pPr>
            <a:lvl9pPr marL="3657935" indent="0">
              <a:buNone/>
              <a:defRPr sz="2026"/>
            </a:lvl9pPr>
          </a:lstStyle>
          <a:p>
            <a:r>
              <a:rPr lang="en-US" smtClean="0"/>
              <a:t>Click icon to add picture</a:t>
            </a:r>
            <a:endParaRPr/>
          </a:p>
        </p:txBody>
      </p:sp>
      <p:sp>
        <p:nvSpPr>
          <p:cNvPr id="4" name="Text Placeholder 3"/>
          <p:cNvSpPr>
            <a:spLocks noGrp="1"/>
          </p:cNvSpPr>
          <p:nvPr>
            <p:ph type="body" sz="half" idx="2"/>
          </p:nvPr>
        </p:nvSpPr>
        <p:spPr>
          <a:xfrm>
            <a:off x="5867400" y="2108200"/>
            <a:ext cx="2971800" cy="4267200"/>
          </a:xfrm>
        </p:spPr>
        <p:txBody>
          <a:bodyPr>
            <a:normAutofit/>
          </a:bodyPr>
          <a:lstStyle>
            <a:lvl1pPr marL="0" indent="0">
              <a:spcBef>
                <a:spcPts val="1200"/>
              </a:spcBef>
              <a:buNone/>
              <a:defRPr sz="1500">
                <a:solidFill>
                  <a:schemeClr val="tx1"/>
                </a:solidFill>
              </a:defRPr>
            </a:lvl1pPr>
            <a:lvl2pPr marL="457242" indent="0">
              <a:buNone/>
              <a:defRPr sz="1200"/>
            </a:lvl2pPr>
            <a:lvl3pPr marL="914484" indent="0">
              <a:buNone/>
              <a:defRPr sz="975"/>
            </a:lvl3pPr>
            <a:lvl4pPr marL="1371726" indent="0">
              <a:buNone/>
              <a:defRPr sz="900"/>
            </a:lvl4pPr>
            <a:lvl5pPr marL="1828967" indent="0">
              <a:buNone/>
              <a:defRPr sz="900"/>
            </a:lvl5pPr>
            <a:lvl6pPr marL="2286209" indent="0">
              <a:buNone/>
              <a:defRPr sz="900"/>
            </a:lvl6pPr>
            <a:lvl7pPr marL="2743451" indent="0">
              <a:buNone/>
              <a:defRPr sz="900"/>
            </a:lvl7pPr>
            <a:lvl8pPr marL="3200693" indent="0">
              <a:buNone/>
              <a:defRPr sz="900"/>
            </a:lvl8pPr>
            <a:lvl9pPr marL="3657935"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5" name="Date Placeholder 4"/>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7" name="Slide Number Placeholder 6"/>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2746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720">
              <a:defRPr baseline="0"/>
            </a:lvl6pPr>
            <a:lvl7pPr marL="2002720">
              <a:defRPr baseline="0"/>
            </a:lvl7pPr>
            <a:lvl8pPr marL="2002720">
              <a:defRPr baseline="0"/>
            </a:lvl8pPr>
            <a:lvl9pPr marL="200272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525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685800"/>
            <a:ext cx="1383347" cy="558800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1" y="685800"/>
            <a:ext cx="6781800"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smtClean="0">
                <a:solidFill>
                  <a:prstClr val="white"/>
                </a:solidFill>
              </a:rPr>
              <a:pPr/>
              <a:t>5/17/2017</a:t>
            </a:fld>
            <a:endParaRPr lang="en-US">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0594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8" name="Slide Number Placeholder 7"/>
          <p:cNvSpPr>
            <a:spLocks noGrp="1"/>
          </p:cNvSpPr>
          <p:nvPr>
            <p:ph type="sldNum" sz="quarter" idx="11"/>
          </p:nvPr>
        </p:nvSpPr>
        <p:spPr/>
        <p:txBody>
          <a:bodyPr/>
          <a:lstStyle/>
          <a:p>
            <a:fld id="{2AA957AF-53C0-420B-9C2D-77DB1416566C}" type="slidenum">
              <a:rPr kumimoji="0" lang="en-US" smtClean="0"/>
              <a:pPr eaLnBrk="1" latinLnBrk="0" hangingPunct="1"/>
              <a:t>‹#›</a:t>
            </a:fld>
            <a:endParaRPr kumimoji="0" lang="en-US"/>
          </a:p>
        </p:txBody>
      </p:sp>
      <p:sp>
        <p:nvSpPr>
          <p:cNvPr id="9" name="Footer Placeholder 8"/>
          <p:cNvSpPr>
            <a:spLocks noGrp="1"/>
          </p:cNvSpPr>
          <p:nvPr>
            <p:ph type="ftr" sz="quarter" idx="12"/>
          </p:nvPr>
        </p:nvSpPr>
        <p:spPr/>
        <p:txBody>
          <a:bodyPr/>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5/17/2017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156448" y="6422064"/>
            <a:ext cx="762000" cy="365125"/>
          </a:xfrm>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eaLnBrk="1" latinLnBrk="0" hangingPunct="1"/>
            <a:fld id="{E637BB6B-EE1B-48FB-8575-0D55C373DE88}" type="datetimeFigureOut">
              <a:rPr lang="en-US" smtClean="0"/>
              <a:pPr eaLnBrk="1" latinLnBrk="0" hangingPunct="1"/>
              <a:t>5/17/2017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eaLnBrk="1" latinLnBrk="0" hangingPunct="1"/>
            <a:fld id="{E637BB6B-EE1B-48FB-8575-0D55C373DE88}" type="datetimeFigureOut">
              <a:rPr lang="en-US" smtClean="0"/>
              <a:pPr eaLnBrk="1" latinLnBrk="0" hangingPunct="1"/>
              <a:t>5/17/2017</a:t>
            </a:fld>
            <a:endParaRPr lang="en-US" sz="1000">
              <a:solidFill>
                <a:schemeClr val="tx2">
                  <a:shade val="50000"/>
                </a:schemeClr>
              </a:solidFil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lgn="ctr" eaLnBrk="1" latinLnBrk="0" hangingPunct="1"/>
            <a:endParaRPr kumimoji="0" lang="en-US" sz="1000" dirty="0">
              <a:solidFill>
                <a:schemeClr val="tx2">
                  <a:shade val="50000"/>
                </a:schemeClr>
              </a:solidFil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520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482600"/>
            <a:ext cx="7772400"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1" y="1803401"/>
            <a:ext cx="7772400"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685801" y="6375400"/>
            <a:ext cx="5562600" cy="195072"/>
          </a:xfrm>
          <a:prstGeom prst="rect">
            <a:avLst/>
          </a:prstGeom>
        </p:spPr>
        <p:txBody>
          <a:bodyPr vert="horz" lIns="121899" tIns="60949" rIns="121899" bIns="60949" rtlCol="0" anchor="ctr"/>
          <a:lstStyle>
            <a:lvl1pPr algn="l">
              <a:defRPr sz="825">
                <a:solidFill>
                  <a:schemeClr val="tx1"/>
                </a:solidFill>
              </a:defRPr>
            </a:lvl1pPr>
          </a:lstStyle>
          <a:p>
            <a:pPr defTabSz="914484"/>
            <a:endParaRPr lang="en-US">
              <a:solidFill>
                <a:prstClr val="white"/>
              </a:solidFill>
            </a:endParaRPr>
          </a:p>
        </p:txBody>
      </p:sp>
      <p:sp>
        <p:nvSpPr>
          <p:cNvPr id="4" name="Date Placeholder 3"/>
          <p:cNvSpPr>
            <a:spLocks noGrp="1"/>
          </p:cNvSpPr>
          <p:nvPr>
            <p:ph type="dt" sz="half" idx="2"/>
          </p:nvPr>
        </p:nvSpPr>
        <p:spPr>
          <a:xfrm>
            <a:off x="6553200" y="6375400"/>
            <a:ext cx="1066800" cy="195072"/>
          </a:xfrm>
          <a:prstGeom prst="rect">
            <a:avLst/>
          </a:prstGeom>
        </p:spPr>
        <p:txBody>
          <a:bodyPr vert="horz" lIns="121899" tIns="60949" rIns="121899" bIns="60949" rtlCol="0" anchor="ctr"/>
          <a:lstStyle>
            <a:lvl1pPr algn="r">
              <a:defRPr sz="825">
                <a:solidFill>
                  <a:schemeClr val="tx1"/>
                </a:solidFill>
              </a:defRPr>
            </a:lvl1pPr>
          </a:lstStyle>
          <a:p>
            <a:pPr defTabSz="914484"/>
            <a:fld id="{3B9B9059-F1D6-41D0-95CF-D21CAA096B3A}" type="datetimeFigureOut">
              <a:rPr lang="en-US" smtClean="0">
                <a:solidFill>
                  <a:prstClr val="white"/>
                </a:solidFill>
              </a:rPr>
              <a:pPr defTabSz="914484"/>
              <a:t>5/17/2017</a:t>
            </a:fld>
            <a:endParaRPr lang="en-US">
              <a:solidFill>
                <a:prstClr val="white"/>
              </a:solidFill>
            </a:endParaRPr>
          </a:p>
        </p:txBody>
      </p:sp>
      <p:sp>
        <p:nvSpPr>
          <p:cNvPr id="6" name="Slide Number Placeholder 5"/>
          <p:cNvSpPr>
            <a:spLocks noGrp="1"/>
          </p:cNvSpPr>
          <p:nvPr>
            <p:ph type="sldNum" sz="quarter" idx="4"/>
          </p:nvPr>
        </p:nvSpPr>
        <p:spPr>
          <a:xfrm>
            <a:off x="7833360" y="6375400"/>
            <a:ext cx="624840" cy="195072"/>
          </a:xfrm>
          <a:prstGeom prst="rect">
            <a:avLst/>
          </a:prstGeom>
        </p:spPr>
        <p:txBody>
          <a:bodyPr vert="horz" lIns="121899" tIns="60949" rIns="121899" bIns="60949" rtlCol="0" anchor="ctr"/>
          <a:lstStyle>
            <a:lvl1pPr algn="r">
              <a:defRPr sz="825">
                <a:solidFill>
                  <a:schemeClr val="tx1"/>
                </a:solidFill>
              </a:defRPr>
            </a:lvl1pPr>
          </a:lstStyle>
          <a:p>
            <a:pPr defTabSz="914484"/>
            <a:fld id="{E5FD5434-F838-4DD4-A17B-1CB1A1850DF4}" type="slidenum">
              <a:rPr lang="en-US" smtClean="0">
                <a:solidFill>
                  <a:prstClr val="white"/>
                </a:solidFill>
              </a:rPr>
              <a:pPr defTabSz="914484"/>
              <a:t>‹#›</a:t>
            </a:fld>
            <a:endParaRPr lang="en-US">
              <a:solidFill>
                <a:prstClr val="white"/>
              </a:solidFill>
            </a:endParaRPr>
          </a:p>
        </p:txBody>
      </p:sp>
    </p:spTree>
    <p:extLst>
      <p:ext uri="{BB962C8B-B14F-4D97-AF65-F5344CB8AC3E}">
        <p14:creationId xmlns:p14="http://schemas.microsoft.com/office/powerpoint/2010/main" val="239439281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lnSpc>
          <a:spcPct val="80000"/>
        </a:lnSpc>
        <a:spcBef>
          <a:spcPct val="0"/>
        </a:spcBef>
        <a:buNone/>
        <a:defRPr sz="2701" kern="1200" cap="all" baseline="0">
          <a:solidFill>
            <a:schemeClr val="tx1"/>
          </a:solidFill>
          <a:effectLst/>
          <a:latin typeface="+mj-lt"/>
          <a:ea typeface="+mj-ea"/>
          <a:cs typeface="+mj-cs"/>
        </a:defRPr>
      </a:lvl1pPr>
    </p:titleStyle>
    <p:bodyStyle>
      <a:lvl1pPr marL="205795" indent="-205795" algn="l" defTabSz="914484" rtl="0" eaLnBrk="1" latinLnBrk="0" hangingPunct="1">
        <a:lnSpc>
          <a:spcPct val="90000"/>
        </a:lnSpc>
        <a:spcBef>
          <a:spcPts val="1200"/>
        </a:spcBef>
        <a:buClr>
          <a:schemeClr val="accent1"/>
        </a:buClr>
        <a:buSzPct val="90000"/>
        <a:buFont typeface="Arial" pitchFamily="34" charset="0"/>
        <a:buChar char="•"/>
        <a:defRPr sz="2101" kern="1200">
          <a:solidFill>
            <a:schemeClr val="tx1"/>
          </a:solidFill>
          <a:latin typeface="+mn-lt"/>
          <a:ea typeface="+mn-ea"/>
          <a:cs typeface="+mn-cs"/>
        </a:defRPr>
      </a:lvl1pPr>
      <a:lvl2pPr marL="411590" indent="-205795" algn="l" defTabSz="914484" rtl="0" eaLnBrk="1" latinLnBrk="0" hangingPunct="1">
        <a:lnSpc>
          <a:spcPct val="90000"/>
        </a:lnSpc>
        <a:spcBef>
          <a:spcPts val="600"/>
        </a:spcBef>
        <a:buClr>
          <a:schemeClr val="accent1"/>
        </a:buClr>
        <a:buSzPct val="90000"/>
        <a:buFont typeface="Cambria" pitchFamily="18" charset="0"/>
        <a:buChar char="–"/>
        <a:defRPr sz="1800" kern="1200">
          <a:solidFill>
            <a:schemeClr val="tx1"/>
          </a:solidFill>
          <a:latin typeface="+mn-lt"/>
          <a:ea typeface="+mn-ea"/>
          <a:cs typeface="+mn-cs"/>
        </a:defRPr>
      </a:lvl2pPr>
      <a:lvl3pPr marL="617385" indent="-205795" algn="l" defTabSz="914484" rtl="0" eaLnBrk="1" latinLnBrk="0" hangingPunct="1">
        <a:lnSpc>
          <a:spcPct val="90000"/>
        </a:lnSpc>
        <a:spcBef>
          <a:spcPts val="600"/>
        </a:spcBef>
        <a:buClr>
          <a:schemeClr val="accent1"/>
        </a:buClr>
        <a:buFont typeface="Arial" pitchFamily="34" charset="0"/>
        <a:buChar char="•"/>
        <a:defRPr sz="1500" kern="1200">
          <a:solidFill>
            <a:schemeClr val="tx1"/>
          </a:solidFill>
          <a:latin typeface="+mn-lt"/>
          <a:ea typeface="+mn-ea"/>
          <a:cs typeface="+mn-cs"/>
        </a:defRPr>
      </a:lvl3pPr>
      <a:lvl4pPr marL="823179" indent="-205795" algn="l" defTabSz="914484" rtl="0" eaLnBrk="1" latinLnBrk="0" hangingPunct="1">
        <a:lnSpc>
          <a:spcPct val="90000"/>
        </a:lnSpc>
        <a:spcBef>
          <a:spcPts val="600"/>
        </a:spcBef>
        <a:buClr>
          <a:schemeClr val="accent1"/>
        </a:buClr>
        <a:buSzPct val="100000"/>
        <a:buFont typeface="Cambria" pitchFamily="18" charset="0"/>
        <a:buChar char="–"/>
        <a:defRPr sz="1350" kern="1200">
          <a:solidFill>
            <a:schemeClr val="tx1"/>
          </a:solidFill>
          <a:latin typeface="+mn-lt"/>
          <a:ea typeface="+mn-ea"/>
          <a:cs typeface="+mn-cs"/>
        </a:defRPr>
      </a:lvl4pPr>
      <a:lvl5pPr marL="1028974" indent="-205795" algn="l" defTabSz="914484"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5pPr>
      <a:lvl6pPr marL="1234769" indent="-205795" algn="l" defTabSz="914484"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6pPr>
      <a:lvl7pPr marL="1440564" indent="-205795" algn="l" defTabSz="914484"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7pPr>
      <a:lvl8pPr marL="1646358" indent="-205795" algn="l" defTabSz="914484"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8pPr>
      <a:lvl9pPr marL="1852154" indent="-205795" algn="l" defTabSz="914484"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09"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6" name="TextBox 5"/>
          <p:cNvSpPr txBox="1"/>
          <p:nvPr/>
        </p:nvSpPr>
        <p:spPr>
          <a:xfrm>
            <a:off x="533400" y="609600"/>
            <a:ext cx="6934200" cy="6340197"/>
          </a:xfrm>
          <a:prstGeom prst="rect">
            <a:avLst/>
          </a:prstGeom>
          <a:noFill/>
        </p:spPr>
        <p:txBody>
          <a:bodyPr wrap="square" rtlCol="0">
            <a:spAutoFit/>
          </a:bodyPr>
          <a:lstStyle/>
          <a:p>
            <a:r>
              <a:rPr lang="en-US" sz="3200" dirty="0" smtClean="0">
                <a:solidFill>
                  <a:prstClr val="black"/>
                </a:solidFill>
                <a:latin typeface="Century Gothic" panose="020B0502020202020204" pitchFamily="34" charset="0"/>
              </a:rPr>
              <a:t>Steel Bridge Preservation and Coating Practices</a:t>
            </a:r>
          </a:p>
          <a:p>
            <a:endParaRPr lang="en-US" sz="1000" dirty="0" smtClean="0">
              <a:solidFill>
                <a:prstClr val="black"/>
              </a:solidFill>
              <a:latin typeface="Century Gothic" panose="020B0502020202020204" pitchFamily="34" charset="0"/>
            </a:endParaRPr>
          </a:p>
          <a:p>
            <a:endParaRPr lang="en-US" sz="1000" dirty="0">
              <a:solidFill>
                <a:prstClr val="black"/>
              </a:solidFill>
              <a:latin typeface="Century Gothic" panose="020B0502020202020204" pitchFamily="34" charset="0"/>
            </a:endParaRPr>
          </a:p>
          <a:p>
            <a:endParaRPr lang="en-US" sz="1000" dirty="0" smtClean="0">
              <a:solidFill>
                <a:prstClr val="black"/>
              </a:solidFill>
              <a:latin typeface="Century Gothic" panose="020B0502020202020204" pitchFamily="34" charset="0"/>
            </a:endParaRPr>
          </a:p>
          <a:p>
            <a:endParaRPr lang="en-US" sz="1000" dirty="0">
              <a:solidFill>
                <a:prstClr val="black"/>
              </a:solidFill>
              <a:latin typeface="Century Gothic" panose="020B0502020202020204" pitchFamily="34" charset="0"/>
            </a:endParaRPr>
          </a:p>
          <a:p>
            <a:endParaRPr lang="en-US" sz="1000" dirty="0" smtClean="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800" b="1" dirty="0" smtClean="0">
              <a:solidFill>
                <a:prstClr val="black"/>
              </a:solidFill>
              <a:latin typeface="Century Gothic" panose="020B0502020202020204" pitchFamily="34" charset="0"/>
            </a:endParaRPr>
          </a:p>
          <a:p>
            <a:endParaRPr lang="en-US" sz="800" b="1" dirty="0">
              <a:solidFill>
                <a:prstClr val="black"/>
              </a:solidFill>
              <a:latin typeface="Century Gothic" panose="020B0502020202020204" pitchFamily="34" charset="0"/>
            </a:endParaRPr>
          </a:p>
          <a:p>
            <a:endParaRPr lang="en-US" sz="1200" b="1" dirty="0" smtClean="0">
              <a:solidFill>
                <a:prstClr val="black"/>
              </a:solidFill>
              <a:latin typeface="Century Gothic" panose="020B0502020202020204" pitchFamily="34" charset="0"/>
            </a:endParaRPr>
          </a:p>
          <a:p>
            <a:endParaRPr lang="en-US" sz="1200" b="1" dirty="0">
              <a:solidFill>
                <a:prstClr val="black"/>
              </a:solidFill>
              <a:latin typeface="Century Gothic" panose="020B0502020202020204" pitchFamily="34" charset="0"/>
            </a:endParaRPr>
          </a:p>
          <a:p>
            <a:r>
              <a:rPr lang="en-US" sz="1200" dirty="0" smtClean="0">
                <a:solidFill>
                  <a:prstClr val="black"/>
                </a:solidFill>
                <a:latin typeface="Century Gothic" panose="020B0502020202020204" pitchFamily="34" charset="0"/>
              </a:rPr>
              <a:t>Maintaining a State of Good Repair Using Cost Effective Investment Strategies</a:t>
            </a:r>
            <a:endParaRPr lang="en-US" sz="1200" dirty="0">
              <a:solidFill>
                <a:prstClr val="black"/>
              </a:solidFill>
              <a:latin typeface="Century Gothic" panose="020B0502020202020204" pitchFamily="34" charset="0"/>
            </a:endParaRPr>
          </a:p>
        </p:txBody>
      </p:sp>
      <p:sp>
        <p:nvSpPr>
          <p:cNvPr id="2" name="TextBox 1"/>
          <p:cNvSpPr txBox="1"/>
          <p:nvPr/>
        </p:nvSpPr>
        <p:spPr>
          <a:xfrm>
            <a:off x="7036526" y="2612571"/>
            <a:ext cx="2029097" cy="738664"/>
          </a:xfrm>
          <a:prstGeom prst="rect">
            <a:avLst/>
          </a:prstGeom>
          <a:noFill/>
        </p:spPr>
        <p:txBody>
          <a:bodyPr wrap="square" rtlCol="0">
            <a:spAutoFit/>
          </a:bodyPr>
          <a:lstStyle/>
          <a:p>
            <a:pPr algn="r"/>
            <a:r>
              <a:rPr lang="en-US" sz="1400" dirty="0" smtClean="0">
                <a:latin typeface="Century Gothic" panose="020B0502020202020204" pitchFamily="34" charset="0"/>
              </a:rPr>
              <a:t>Erica Peterson</a:t>
            </a:r>
          </a:p>
          <a:p>
            <a:pPr algn="r"/>
            <a:r>
              <a:rPr lang="en-US" sz="1400" dirty="0">
                <a:latin typeface="Century Gothic" panose="020B0502020202020204" pitchFamily="34" charset="0"/>
              </a:rPr>
              <a:t> </a:t>
            </a:r>
            <a:r>
              <a:rPr lang="en-US" sz="1400" dirty="0" smtClean="0">
                <a:latin typeface="Century Gothic" panose="020B0502020202020204" pitchFamily="34" charset="0"/>
              </a:rPr>
              <a:t>            Steve Stafford	</a:t>
            </a:r>
            <a:endParaRPr lang="en-US" sz="1400" dirty="0">
              <a:latin typeface="Century Gothic" panose="020B0502020202020204" pitchFamily="34" charset="0"/>
            </a:endParaRPr>
          </a:p>
        </p:txBody>
      </p:sp>
    </p:spTree>
    <p:extLst>
      <p:ext uri="{BB962C8B-B14F-4D97-AF65-F5344CB8AC3E}">
        <p14:creationId xmlns:p14="http://schemas.microsoft.com/office/powerpoint/2010/main" val="14305509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entury Gothic" panose="020B0502020202020204" pitchFamily="34" charset="0"/>
              </a:rPr>
              <a:t>$2,066.71 / Ton</a:t>
            </a:r>
            <a:br>
              <a:rPr lang="en-US" dirty="0" smtClean="0">
                <a:solidFill>
                  <a:srgbClr val="FF0000"/>
                </a:solidFill>
                <a:latin typeface="Century Gothic" panose="020B0502020202020204" pitchFamily="34" charset="0"/>
              </a:rPr>
            </a:br>
            <a:r>
              <a:rPr lang="en-US" dirty="0" smtClean="0">
                <a:solidFill>
                  <a:srgbClr val="FF0000"/>
                </a:solidFill>
                <a:latin typeface="Century Gothic" panose="020B0502020202020204" pitchFamily="34" charset="0"/>
              </a:rPr>
              <a:t>$26.2M</a:t>
            </a:r>
            <a:endParaRPr lang="en-US" dirty="0">
              <a:solidFill>
                <a:srgbClr val="FF0000"/>
              </a:solidFill>
              <a:latin typeface="Century Gothic" panose="020B0502020202020204" pitchFamily="34" charset="0"/>
            </a:endParaRPr>
          </a:p>
        </p:txBody>
      </p:sp>
      <p:sp>
        <p:nvSpPr>
          <p:cNvPr id="4" name="Text Placeholder 3"/>
          <p:cNvSpPr>
            <a:spLocks noGrp="1"/>
          </p:cNvSpPr>
          <p:nvPr>
            <p:ph type="body" idx="2"/>
          </p:nvPr>
        </p:nvSpPr>
        <p:spPr/>
        <p:txBody>
          <a:bodyPr>
            <a:normAutofit/>
          </a:bodyPr>
          <a:lstStyle/>
          <a:p>
            <a:r>
              <a:rPr lang="en-US" sz="2400" dirty="0" smtClean="0">
                <a:latin typeface="Century Gothic" panose="020B0502020202020204" pitchFamily="34" charset="0"/>
              </a:rPr>
              <a:t>Hart</a:t>
            </a:r>
          </a:p>
          <a:p>
            <a:r>
              <a:rPr lang="en-US" sz="2400" dirty="0" smtClean="0">
                <a:latin typeface="Century Gothic" panose="020B0502020202020204" pitchFamily="34" charset="0"/>
              </a:rPr>
              <a:t>December 2008</a:t>
            </a:r>
          </a:p>
        </p:txBody>
      </p:sp>
      <p:pic>
        <p:nvPicPr>
          <p:cNvPr id="3" name="Content Placeholder 2"/>
          <p:cNvPicPr>
            <a:picLocks noGrp="1" noChangeAspect="1"/>
          </p:cNvPicPr>
          <p:nvPr>
            <p:ph sz="half" idx="1"/>
          </p:nvPr>
        </p:nvPicPr>
        <p:blipFill>
          <a:blip r:embed="rId3"/>
          <a:stretch>
            <a:fillRect/>
          </a:stretch>
        </p:blipFill>
        <p:spPr>
          <a:xfrm>
            <a:off x="718846" y="1981200"/>
            <a:ext cx="6563308" cy="3810000"/>
          </a:xfrm>
          <a:prstGeom prst="rect">
            <a:avLst/>
          </a:prstGeom>
        </p:spPr>
      </p:pic>
    </p:spTree>
    <p:extLst>
      <p:ext uri="{BB962C8B-B14F-4D97-AF65-F5344CB8AC3E}">
        <p14:creationId xmlns:p14="http://schemas.microsoft.com/office/powerpoint/2010/main" val="1255062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entury Gothic" panose="020B0502020202020204" pitchFamily="34" charset="0"/>
              </a:rPr>
              <a:t>$2,232.44 / Ton</a:t>
            </a:r>
            <a:br>
              <a:rPr lang="en-US" dirty="0" smtClean="0">
                <a:solidFill>
                  <a:srgbClr val="FF0000"/>
                </a:solidFill>
                <a:latin typeface="Century Gothic" panose="020B0502020202020204" pitchFamily="34" charset="0"/>
              </a:rPr>
            </a:br>
            <a:r>
              <a:rPr lang="en-US" dirty="0" smtClean="0">
                <a:solidFill>
                  <a:srgbClr val="FF0000"/>
                </a:solidFill>
                <a:latin typeface="Century Gothic" panose="020B0502020202020204" pitchFamily="34" charset="0"/>
              </a:rPr>
              <a:t>$22.6M</a:t>
            </a:r>
            <a:endParaRPr lang="en-US" dirty="0">
              <a:solidFill>
                <a:srgbClr val="FF0000"/>
              </a:solidFill>
              <a:latin typeface="Century Gothic" panose="020B0502020202020204" pitchFamily="34" charset="0"/>
            </a:endParaRPr>
          </a:p>
        </p:txBody>
      </p:sp>
      <p:sp>
        <p:nvSpPr>
          <p:cNvPr id="4" name="Text Placeholder 3"/>
          <p:cNvSpPr>
            <a:spLocks noGrp="1"/>
          </p:cNvSpPr>
          <p:nvPr>
            <p:ph type="body" idx="2"/>
          </p:nvPr>
        </p:nvSpPr>
        <p:spPr/>
        <p:txBody>
          <a:bodyPr>
            <a:normAutofit/>
          </a:bodyPr>
          <a:lstStyle/>
          <a:p>
            <a:r>
              <a:rPr lang="en-US" sz="2400" dirty="0" smtClean="0">
                <a:latin typeface="Century Gothic" panose="020B0502020202020204" pitchFamily="34" charset="0"/>
              </a:rPr>
              <a:t>Mathews</a:t>
            </a:r>
          </a:p>
          <a:p>
            <a:r>
              <a:rPr lang="en-US" sz="2400" dirty="0" smtClean="0">
                <a:latin typeface="Century Gothic" panose="020B0502020202020204" pitchFamily="34" charset="0"/>
              </a:rPr>
              <a:t>May 2011</a:t>
            </a:r>
            <a:endParaRPr lang="en-US" sz="2400" dirty="0">
              <a:latin typeface="Century Gothic" panose="020B0502020202020204" pitchFamily="34" charset="0"/>
            </a:endParaRPr>
          </a:p>
        </p:txBody>
      </p:sp>
      <p:pic>
        <p:nvPicPr>
          <p:cNvPr id="3" name="Content Placeholder 2"/>
          <p:cNvPicPr>
            <a:picLocks noGrp="1" noChangeAspect="1"/>
          </p:cNvPicPr>
          <p:nvPr>
            <p:ph sz="half" idx="1"/>
          </p:nvPr>
        </p:nvPicPr>
        <p:blipFill>
          <a:blip r:embed="rId3"/>
          <a:stretch>
            <a:fillRect/>
          </a:stretch>
        </p:blipFill>
        <p:spPr>
          <a:xfrm>
            <a:off x="558766" y="1981200"/>
            <a:ext cx="6883468" cy="3810000"/>
          </a:xfrm>
          <a:prstGeom prst="rect">
            <a:avLst/>
          </a:prstGeom>
        </p:spPr>
      </p:pic>
    </p:spTree>
    <p:extLst>
      <p:ext uri="{BB962C8B-B14F-4D97-AF65-F5344CB8AC3E}">
        <p14:creationId xmlns:p14="http://schemas.microsoft.com/office/powerpoint/2010/main" val="585356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entury Gothic" panose="020B0502020202020204" pitchFamily="34" charset="0"/>
              </a:rPr>
              <a:t>$6,064.26 / Ton</a:t>
            </a:r>
            <a:br>
              <a:rPr lang="en-US" dirty="0" smtClean="0">
                <a:solidFill>
                  <a:srgbClr val="FF0000"/>
                </a:solidFill>
                <a:latin typeface="Century Gothic" panose="020B0502020202020204" pitchFamily="34" charset="0"/>
              </a:rPr>
            </a:br>
            <a:r>
              <a:rPr lang="en-US" dirty="0" smtClean="0">
                <a:solidFill>
                  <a:srgbClr val="FF0000"/>
                </a:solidFill>
                <a:latin typeface="Century Gothic" panose="020B0502020202020204" pitchFamily="34" charset="0"/>
              </a:rPr>
              <a:t>$3.4M</a:t>
            </a:r>
            <a:endParaRPr lang="en-US" dirty="0">
              <a:solidFill>
                <a:srgbClr val="FF0000"/>
              </a:solidFill>
              <a:latin typeface="Century Gothic" panose="020B0502020202020204" pitchFamily="34" charset="0"/>
            </a:endParaRPr>
          </a:p>
        </p:txBody>
      </p:sp>
      <p:sp>
        <p:nvSpPr>
          <p:cNvPr id="4" name="Text Placeholder 3"/>
          <p:cNvSpPr>
            <a:spLocks noGrp="1"/>
          </p:cNvSpPr>
          <p:nvPr>
            <p:ph type="body" idx="2"/>
          </p:nvPr>
        </p:nvSpPr>
        <p:spPr/>
        <p:txBody>
          <a:bodyPr>
            <a:normAutofit/>
          </a:bodyPr>
          <a:lstStyle/>
          <a:p>
            <a:r>
              <a:rPr lang="en-US" sz="2400" dirty="0" smtClean="0">
                <a:latin typeface="Century Gothic" panose="020B0502020202020204" pitchFamily="34" charset="0"/>
              </a:rPr>
              <a:t>St. Mary’s</a:t>
            </a:r>
          </a:p>
          <a:p>
            <a:r>
              <a:rPr lang="en-US" sz="2400" dirty="0" smtClean="0">
                <a:latin typeface="Century Gothic" panose="020B0502020202020204" pitchFamily="34" charset="0"/>
              </a:rPr>
              <a:t>December 2012</a:t>
            </a:r>
            <a:endParaRPr lang="en-US" sz="2400" dirty="0">
              <a:latin typeface="Century Gothic" panose="020B0502020202020204" pitchFamily="34" charset="0"/>
            </a:endParaRPr>
          </a:p>
        </p:txBody>
      </p:sp>
      <p:pic>
        <p:nvPicPr>
          <p:cNvPr id="3" name="Content Placeholder 2"/>
          <p:cNvPicPr>
            <a:picLocks noGrp="1" noChangeAspect="1"/>
          </p:cNvPicPr>
          <p:nvPr>
            <p:ph sz="half" idx="1"/>
          </p:nvPr>
        </p:nvPicPr>
        <p:blipFill>
          <a:blip r:embed="rId3"/>
          <a:stretch>
            <a:fillRect/>
          </a:stretch>
        </p:blipFill>
        <p:spPr>
          <a:xfrm>
            <a:off x="613833" y="1981200"/>
            <a:ext cx="6773333" cy="3810000"/>
          </a:xfrm>
          <a:prstGeom prst="rect">
            <a:avLst/>
          </a:prstGeom>
        </p:spPr>
      </p:pic>
    </p:spTree>
    <p:extLst>
      <p:ext uri="{BB962C8B-B14F-4D97-AF65-F5344CB8AC3E}">
        <p14:creationId xmlns:p14="http://schemas.microsoft.com/office/powerpoint/2010/main" val="4127719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entury Gothic" panose="020B0502020202020204" pitchFamily="34" charset="0"/>
              </a:rPr>
              <a:t>$1,204.82 / Ton</a:t>
            </a:r>
            <a:br>
              <a:rPr lang="en-US" dirty="0" smtClean="0">
                <a:solidFill>
                  <a:srgbClr val="FF0000"/>
                </a:solidFill>
                <a:latin typeface="Century Gothic" panose="020B0502020202020204" pitchFamily="34" charset="0"/>
              </a:rPr>
            </a:br>
            <a:r>
              <a:rPr lang="en-US" dirty="0" smtClean="0">
                <a:solidFill>
                  <a:srgbClr val="FF0000"/>
                </a:solidFill>
                <a:latin typeface="Century Gothic" panose="020B0502020202020204" pitchFamily="34" charset="0"/>
              </a:rPr>
              <a:t>$0.56M	</a:t>
            </a:r>
            <a:endParaRPr lang="en-US" dirty="0">
              <a:solidFill>
                <a:srgbClr val="FF0000"/>
              </a:solidFill>
              <a:latin typeface="Century Gothic" panose="020B0502020202020204" pitchFamily="34" charset="0"/>
            </a:endParaRPr>
          </a:p>
        </p:txBody>
      </p:sp>
      <p:sp>
        <p:nvSpPr>
          <p:cNvPr id="4" name="Text Placeholder 3"/>
          <p:cNvSpPr>
            <a:spLocks noGrp="1"/>
          </p:cNvSpPr>
          <p:nvPr>
            <p:ph type="body" idx="2"/>
          </p:nvPr>
        </p:nvSpPr>
        <p:spPr/>
        <p:txBody>
          <a:bodyPr>
            <a:normAutofit/>
          </a:bodyPr>
          <a:lstStyle/>
          <a:p>
            <a:r>
              <a:rPr lang="en-US" sz="2400" dirty="0" smtClean="0">
                <a:latin typeface="Century Gothic" panose="020B0502020202020204" pitchFamily="34" charset="0"/>
              </a:rPr>
              <a:t>Wilson St.</a:t>
            </a:r>
          </a:p>
          <a:p>
            <a:r>
              <a:rPr lang="en-US" sz="2400" dirty="0" smtClean="0">
                <a:latin typeface="Century Gothic" panose="020B0502020202020204" pitchFamily="34" charset="0"/>
              </a:rPr>
              <a:t>December 2015</a:t>
            </a:r>
            <a:endParaRPr lang="en-US" sz="2400" dirty="0">
              <a:latin typeface="Century Gothic" panose="020B0502020202020204" pitchFamily="34" charset="0"/>
            </a:endParaRP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1200" y="1981200"/>
            <a:ext cx="6807200" cy="3810000"/>
          </a:xfrm>
        </p:spPr>
      </p:pic>
    </p:spTree>
    <p:extLst>
      <p:ext uri="{BB962C8B-B14F-4D97-AF65-F5344CB8AC3E}">
        <p14:creationId xmlns:p14="http://schemas.microsoft.com/office/powerpoint/2010/main" val="975841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pPr algn="l"/>
            <a:r>
              <a:rPr lang="en-US" dirty="0">
                <a:latin typeface="Century Gothic" panose="020B0502020202020204" pitchFamily="34" charset="0"/>
              </a:rPr>
              <a:t>Our newest project of process for preservation, the first of it’s kind in District 2 Structures Maintenance, via contracted work, is to solely treat steel bridge bearings with coating systems.</a:t>
            </a:r>
            <a:r>
              <a:rPr lang="en-US" dirty="0"/>
              <a:t> </a:t>
            </a:r>
          </a:p>
          <a:p>
            <a:endParaRPr lang="en-US" dirty="0"/>
          </a:p>
        </p:txBody>
      </p:sp>
    </p:spTree>
    <p:extLst>
      <p:ext uri="{BB962C8B-B14F-4D97-AF65-F5344CB8AC3E}">
        <p14:creationId xmlns:p14="http://schemas.microsoft.com/office/powerpoint/2010/main" val="3275054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pPr algn="l"/>
            <a:r>
              <a:rPr lang="en-US" dirty="0">
                <a:latin typeface="Century Gothic" panose="020B0502020202020204" pitchFamily="34" charset="0"/>
              </a:rPr>
              <a:t>We are adopting coating practices as an integral component of our overall management of bridge assets.</a:t>
            </a:r>
          </a:p>
          <a:p>
            <a:endParaRPr lang="en-US" dirty="0"/>
          </a:p>
        </p:txBody>
      </p:sp>
    </p:spTree>
    <p:extLst>
      <p:ext uri="{BB962C8B-B14F-4D97-AF65-F5344CB8AC3E}">
        <p14:creationId xmlns:p14="http://schemas.microsoft.com/office/powerpoint/2010/main" val="1694974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pPr algn="l"/>
            <a:r>
              <a:rPr lang="en-US" dirty="0">
                <a:latin typeface="Century Gothic" panose="020B0502020202020204" pitchFamily="34" charset="0"/>
              </a:rPr>
              <a:t>A bridge bearing is a superstructure element that provides an interface between the superstructure and substructure. The primary functions of a bridge bearing are:</a:t>
            </a:r>
          </a:p>
          <a:p>
            <a:endParaRPr lang="en-US" dirty="0"/>
          </a:p>
        </p:txBody>
      </p:sp>
      <p:sp>
        <p:nvSpPr>
          <p:cNvPr id="9" name="TextBox 8"/>
          <p:cNvSpPr txBox="1"/>
          <p:nvPr/>
        </p:nvSpPr>
        <p:spPr>
          <a:xfrm>
            <a:off x="542925" y="3352800"/>
            <a:ext cx="6267450" cy="1600438"/>
          </a:xfrm>
          <a:prstGeom prst="rect">
            <a:avLst/>
          </a:prstGeom>
          <a:noFill/>
        </p:spPr>
        <p:txBody>
          <a:bodyPr wrap="square" rtlCol="0">
            <a:spAutoFit/>
          </a:bodyPr>
          <a:lstStyle/>
          <a:p>
            <a:pPr marL="285750" indent="-285750">
              <a:buFont typeface="Wingdings" panose="05000000000000000000" pitchFamily="2" charset="2"/>
              <a:buChar char="v"/>
            </a:pPr>
            <a:r>
              <a:rPr lang="en-US" sz="1400" dirty="0">
                <a:latin typeface="Century Gothic" panose="020B0502020202020204" pitchFamily="34" charset="0"/>
              </a:rPr>
              <a:t>To transmit loads from the superstructure to the substructure</a:t>
            </a:r>
          </a:p>
          <a:p>
            <a:pPr marL="285750" indent="-285750">
              <a:buFont typeface="Wingdings" panose="05000000000000000000" pitchFamily="2" charset="2"/>
              <a:buChar char="v"/>
            </a:pPr>
            <a:endParaRPr lang="en-US" sz="1400" dirty="0" smtClean="0">
              <a:latin typeface="Century Gothic" panose="020B0502020202020204" pitchFamily="34" charset="0"/>
            </a:endParaRPr>
          </a:p>
          <a:p>
            <a:pPr marL="285750" indent="-285750">
              <a:buFont typeface="Wingdings" panose="05000000000000000000" pitchFamily="2" charset="2"/>
              <a:buChar char="v"/>
            </a:pPr>
            <a:r>
              <a:rPr lang="en-US" sz="1400" dirty="0">
                <a:latin typeface="Century Gothic" panose="020B0502020202020204" pitchFamily="34" charset="0"/>
              </a:rPr>
              <a:t>To allow rotation caused by dead load and live load deflection</a:t>
            </a:r>
          </a:p>
          <a:p>
            <a:pPr marL="285750" indent="-285750">
              <a:buFont typeface="Wingdings" panose="05000000000000000000" pitchFamily="2" charset="2"/>
              <a:buChar char="v"/>
            </a:pPr>
            <a:endParaRPr lang="en-US" sz="1400" dirty="0" smtClean="0">
              <a:latin typeface="Century Gothic" panose="020B0502020202020204" pitchFamily="34" charset="0"/>
            </a:endParaRPr>
          </a:p>
          <a:p>
            <a:pPr marL="285750" indent="-285750">
              <a:buFont typeface="Wingdings" panose="05000000000000000000" pitchFamily="2" charset="2"/>
              <a:buChar char="v"/>
            </a:pPr>
            <a:r>
              <a:rPr lang="en-US" sz="1400" dirty="0">
                <a:latin typeface="Century Gothic" panose="020B0502020202020204" pitchFamily="34" charset="0"/>
              </a:rPr>
              <a:t>To permit horizontal movement of the superstructure due to thermal expansion and contraction</a:t>
            </a:r>
          </a:p>
          <a:p>
            <a:pPr marL="285750" indent="-285750">
              <a:buFont typeface="Wingdings" panose="05000000000000000000" pitchFamily="2" charset="2"/>
              <a:buChar char="v"/>
            </a:pPr>
            <a:endParaRPr lang="en-US" sz="1400" dirty="0">
              <a:latin typeface="Century Gothic" panose="020B0502020202020204" pitchFamily="34" charset="0"/>
            </a:endParaRPr>
          </a:p>
        </p:txBody>
      </p:sp>
    </p:spTree>
    <p:extLst>
      <p:ext uri="{BB962C8B-B14F-4D97-AF65-F5344CB8AC3E}">
        <p14:creationId xmlns:p14="http://schemas.microsoft.com/office/powerpoint/2010/main" val="3448569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33050" y="1544812"/>
            <a:ext cx="6480048" cy="2722388"/>
          </a:xfrm>
        </p:spPr>
        <p:txBody>
          <a:bodyPr>
            <a:noAutofit/>
          </a:bodyPr>
          <a:lstStyle/>
          <a:p>
            <a:pPr algn="l"/>
            <a:r>
              <a:rPr lang="en-US" dirty="0">
                <a:latin typeface="Century Gothic" panose="020B0502020202020204" pitchFamily="34" charset="0"/>
              </a:rPr>
              <a:t>Being located below the surface of the bridge deck, leaking deck joints often allow bridge deck runoff, deicing salts, grit, and road debris to come in contact with bridge bearings. Often, the sand and other road debris accumulates around the bearings, thus trapping moisture and subjecting the metal components of bearings to constant wetting and the resultant corrosive </a:t>
            </a:r>
            <a:r>
              <a:rPr lang="en-US" dirty="0" smtClean="0">
                <a:latin typeface="Century Gothic" panose="020B0502020202020204" pitchFamily="34" charset="0"/>
              </a:rPr>
              <a:t>action.</a:t>
            </a:r>
            <a:endParaRPr lang="en-US" dirty="0">
              <a:latin typeface="Century Gothic" panose="020B0502020202020204" pitchFamily="34" charset="0"/>
            </a:endParaRPr>
          </a:p>
        </p:txBody>
      </p:sp>
    </p:spTree>
    <p:extLst>
      <p:ext uri="{BB962C8B-B14F-4D97-AF65-F5344CB8AC3E}">
        <p14:creationId xmlns:p14="http://schemas.microsoft.com/office/powerpoint/2010/main" val="1417362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pPr algn="l"/>
            <a:r>
              <a:rPr lang="en-US" dirty="0">
                <a:latin typeface="Century Gothic" panose="020B0502020202020204" pitchFamily="34" charset="0"/>
              </a:rPr>
              <a:t>As bearings deteriorate and corrode, or as sliding surfaces become fouled, the bearings can lock up and no longer function properly to accommodate thermal movement and rotation under bridge loading conditions.</a:t>
            </a:r>
          </a:p>
        </p:txBody>
      </p:sp>
    </p:spTree>
    <p:extLst>
      <p:ext uri="{BB962C8B-B14F-4D97-AF65-F5344CB8AC3E}">
        <p14:creationId xmlns:p14="http://schemas.microsoft.com/office/powerpoint/2010/main" val="211747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7467600" cy="1249362"/>
          </a:xfrm>
        </p:spPr>
        <p:txBody>
          <a:bodyPr anchor="b">
            <a:noAutofit/>
          </a:bodyPr>
          <a:lstStyle/>
          <a:p>
            <a:r>
              <a:rPr lang="en-US" sz="2000" dirty="0">
                <a:latin typeface="Century Gothic" panose="020B0502020202020204" pitchFamily="34" charset="0"/>
              </a:rPr>
              <a:t>Bridge coating is a protective and preventative maintenance activity designed to reduce deterioration of the structural steel and/or components and preserve the longevity of the structure by protecting against corrosion.</a:t>
            </a:r>
          </a:p>
        </p:txBody>
      </p:sp>
      <p:pic>
        <p:nvPicPr>
          <p:cNvPr id="15" name="Content Placeholder 14"/>
          <p:cNvPicPr>
            <a:picLocks noGrp="1" noChangeAspect="1"/>
          </p:cNvPicPr>
          <p:nvPr>
            <p:ph idx="1"/>
          </p:nvPr>
        </p:nvPicPr>
        <p:blipFill>
          <a:blip r:embed="rId3"/>
          <a:stretch>
            <a:fillRect/>
          </a:stretch>
        </p:blipFill>
        <p:spPr>
          <a:xfrm>
            <a:off x="457200" y="1763468"/>
            <a:ext cx="7467600" cy="4199426"/>
          </a:xfrm>
          <a:prstGeom prst="rect">
            <a:avLst/>
          </a:prstGeom>
        </p:spPr>
      </p:pic>
    </p:spTree>
    <p:extLst>
      <p:ext uri="{BB962C8B-B14F-4D97-AF65-F5344CB8AC3E}">
        <p14:creationId xmlns:p14="http://schemas.microsoft.com/office/powerpoint/2010/main" val="1509613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p:cNvSpPr>
            <a:spLocks noGrp="1"/>
          </p:cNvSpPr>
          <p:nvPr>
            <p:ph type="subTitle" idx="1"/>
          </p:nvPr>
        </p:nvSpPr>
        <p:spPr/>
        <p:txBody>
          <a:bodyPr/>
          <a:lstStyle/>
          <a:p>
            <a:pPr algn="l"/>
            <a:r>
              <a:rPr lang="en-US" dirty="0">
                <a:latin typeface="Century Gothic" panose="020B0502020202020204" pitchFamily="34" charset="0"/>
              </a:rPr>
              <a:t>More than 30 percent of the Nation’s 600,000 bridges have exceeded their 50 year theoretical design life and are in need of various levels of repairs, rehabilitation, or replacement.</a:t>
            </a:r>
          </a:p>
          <a:p>
            <a:endParaRPr lang="en-US" dirty="0"/>
          </a:p>
        </p:txBody>
      </p:sp>
    </p:spTree>
    <p:extLst>
      <p:ext uri="{BB962C8B-B14F-4D97-AF65-F5344CB8AC3E}">
        <p14:creationId xmlns:p14="http://schemas.microsoft.com/office/powerpoint/2010/main" val="1696439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a:bodyPr>
          <a:lstStyle/>
          <a:p>
            <a:pPr lvl="0" defTabSz="914484">
              <a:lnSpc>
                <a:spcPct val="90000"/>
              </a:lnSpc>
              <a:spcBef>
                <a:spcPts val="0"/>
              </a:spcBef>
            </a:pPr>
            <a:r>
              <a:rPr lang="en-US" sz="8000" b="0" dirty="0" smtClean="0">
                <a:ln>
                  <a:noFill/>
                </a:ln>
                <a:solidFill>
                  <a:prstClr val="white"/>
                </a:solidFill>
                <a:effectLst/>
                <a:latin typeface="Century Gothic" panose="020B0502020202020204" pitchFamily="34" charset="0"/>
                <a:ea typeface="+mn-ea"/>
                <a:cs typeface="+mn-cs"/>
              </a:rPr>
              <a:t>E2V84</a:t>
            </a:r>
            <a:r>
              <a:rPr lang="en-US" sz="9600" b="0" dirty="0">
                <a:ln>
                  <a:noFill/>
                </a:ln>
                <a:solidFill>
                  <a:prstClr val="white"/>
                </a:solidFill>
                <a:effectLst/>
                <a:latin typeface="Georgia" panose="02040502050405020303" pitchFamily="18" charset="0"/>
                <a:ea typeface="+mn-ea"/>
                <a:cs typeface="+mn-cs"/>
              </a:rPr>
              <a:t/>
            </a:r>
            <a:br>
              <a:rPr lang="en-US" sz="9600" b="0" dirty="0">
                <a:ln>
                  <a:noFill/>
                </a:ln>
                <a:solidFill>
                  <a:prstClr val="white"/>
                </a:solidFill>
                <a:effectLst/>
                <a:latin typeface="Georgia" panose="02040502050405020303" pitchFamily="18" charset="0"/>
                <a:ea typeface="+mn-ea"/>
                <a:cs typeface="+mn-cs"/>
              </a:rPr>
            </a:br>
            <a:r>
              <a:rPr lang="en-US" sz="2000" b="0" dirty="0" smtClean="0">
                <a:ln>
                  <a:noFill/>
                </a:ln>
                <a:solidFill>
                  <a:srgbClr val="FF0000"/>
                </a:solidFill>
                <a:effectLst/>
                <a:latin typeface="Georgia" panose="02040502050405020303" pitchFamily="18" charset="0"/>
                <a:ea typeface="+mn-ea"/>
                <a:cs typeface="+mn-cs"/>
              </a:rPr>
              <a:t>$250,000</a:t>
            </a:r>
            <a:r>
              <a:rPr lang="en-US" sz="2000" b="0" dirty="0" smtClean="0">
                <a:ln>
                  <a:noFill/>
                </a:ln>
                <a:solidFill>
                  <a:prstClr val="white"/>
                </a:solidFill>
                <a:effectLst/>
                <a:latin typeface="Georgia" panose="02040502050405020303" pitchFamily="18" charset="0"/>
                <a:ea typeface="+mn-ea"/>
                <a:cs typeface="+mn-cs"/>
              </a:rPr>
              <a:t/>
            </a:r>
            <a:br>
              <a:rPr lang="en-US" sz="2000" b="0" dirty="0" smtClean="0">
                <a:ln>
                  <a:noFill/>
                </a:ln>
                <a:solidFill>
                  <a:prstClr val="white"/>
                </a:solidFill>
                <a:effectLst/>
                <a:latin typeface="Georgia" panose="02040502050405020303" pitchFamily="18" charset="0"/>
                <a:ea typeface="+mn-ea"/>
                <a:cs typeface="+mn-cs"/>
              </a:rPr>
            </a:br>
            <a:r>
              <a:rPr lang="en-US" sz="2000" b="0" dirty="0" smtClean="0">
                <a:ln>
                  <a:noFill/>
                </a:ln>
                <a:solidFill>
                  <a:srgbClr val="FF0000"/>
                </a:solidFill>
                <a:effectLst/>
                <a:latin typeface="Georgia" panose="02040502050405020303" pitchFamily="18" charset="0"/>
                <a:ea typeface="+mn-ea"/>
                <a:cs typeface="+mn-cs"/>
              </a:rPr>
              <a:t>Business Development Initiative (BDI) </a:t>
            </a:r>
            <a:endParaRPr lang="en-US" dirty="0">
              <a:solidFill>
                <a:srgbClr val="FF0000"/>
              </a:solidFill>
            </a:endParaRPr>
          </a:p>
        </p:txBody>
      </p:sp>
    </p:spTree>
    <p:extLst>
      <p:ext uri="{BB962C8B-B14F-4D97-AF65-F5344CB8AC3E}">
        <p14:creationId xmlns:p14="http://schemas.microsoft.com/office/powerpoint/2010/main" val="25772601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pPr algn="l"/>
            <a:r>
              <a:rPr lang="en-US" dirty="0">
                <a:latin typeface="Century Gothic" panose="020B0502020202020204" pitchFamily="34" charset="0"/>
              </a:rPr>
              <a:t>The work consist of the preparation and overcoat painting of the steel bearings on </a:t>
            </a:r>
            <a:r>
              <a:rPr lang="en-US" dirty="0" smtClean="0">
                <a:latin typeface="Century Gothic" panose="020B0502020202020204" pitchFamily="34" charset="0"/>
              </a:rPr>
              <a:t>12 </a:t>
            </a:r>
            <a:r>
              <a:rPr lang="en-US" dirty="0">
                <a:latin typeface="Century Gothic" panose="020B0502020202020204" pitchFamily="34" charset="0"/>
              </a:rPr>
              <a:t>designated bridges in Duval County Florida.</a:t>
            </a:r>
          </a:p>
          <a:p>
            <a:endParaRPr lang="en-US" dirty="0"/>
          </a:p>
        </p:txBody>
      </p:sp>
    </p:spTree>
    <p:extLst>
      <p:ext uri="{BB962C8B-B14F-4D97-AF65-F5344CB8AC3E}">
        <p14:creationId xmlns:p14="http://schemas.microsoft.com/office/powerpoint/2010/main" val="2369192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chor="b"/>
          <a:lstStyle/>
          <a:p>
            <a:pPr lvl="0" algn="l" defTabSz="914484">
              <a:lnSpc>
                <a:spcPct val="90000"/>
              </a:lnSpc>
              <a:spcBef>
                <a:spcPts val="0"/>
              </a:spcBef>
            </a:pPr>
            <a:r>
              <a:rPr lang="en-US" sz="2000" b="0" cap="none" dirty="0">
                <a:ln>
                  <a:noFill/>
                </a:ln>
                <a:solidFill>
                  <a:prstClr val="white"/>
                </a:solidFill>
                <a:effectLst/>
                <a:latin typeface="Century Gothic" panose="020B0502020202020204" pitchFamily="34" charset="0"/>
                <a:ea typeface="+mn-ea"/>
                <a:cs typeface="+mn-cs"/>
              </a:rPr>
              <a:t>Maintenance painting operations which only partially remove existing paint and apply new coatings over a mixed substrate of existing paint, bare steel, and rusted surfaces.</a:t>
            </a:r>
            <a:r>
              <a:rPr lang="en-US" sz="2200" b="0" cap="none" dirty="0">
                <a:ln>
                  <a:noFill/>
                </a:ln>
                <a:solidFill>
                  <a:prstClr val="white"/>
                </a:solidFill>
                <a:effectLst/>
                <a:latin typeface="Georgia" panose="02040502050405020303" pitchFamily="18" charset="0"/>
                <a:ea typeface="+mn-ea"/>
                <a:cs typeface="+mn-cs"/>
              </a:rPr>
              <a:t/>
            </a:r>
            <a:br>
              <a:rPr lang="en-US" sz="2200" b="0" cap="none" dirty="0">
                <a:ln>
                  <a:noFill/>
                </a:ln>
                <a:solidFill>
                  <a:prstClr val="white"/>
                </a:solidFill>
                <a:effectLst/>
                <a:latin typeface="Georgia" panose="02040502050405020303" pitchFamily="18" charset="0"/>
                <a:ea typeface="+mn-ea"/>
                <a:cs typeface="+mn-cs"/>
              </a:rPr>
            </a:br>
            <a:endParaRPr lang="en-US" dirty="0"/>
          </a:p>
        </p:txBody>
      </p:sp>
      <p:sp>
        <p:nvSpPr>
          <p:cNvPr id="7" name="Subtitle 6"/>
          <p:cNvSpPr>
            <a:spLocks noGrp="1"/>
          </p:cNvSpPr>
          <p:nvPr>
            <p:ph type="subTitle" idx="1"/>
          </p:nvPr>
        </p:nvSpPr>
        <p:spPr/>
        <p:txBody>
          <a:bodyPr>
            <a:normAutofit/>
          </a:bodyPr>
          <a:lstStyle/>
          <a:p>
            <a:r>
              <a:rPr lang="en-US" sz="4800" dirty="0" smtClean="0">
                <a:latin typeface="Century Gothic" panose="020B0502020202020204" pitchFamily="34" charset="0"/>
              </a:rPr>
              <a:t>Overcoating</a:t>
            </a:r>
            <a:endParaRPr lang="en-US" sz="4800" dirty="0">
              <a:latin typeface="Century Gothic" panose="020B0502020202020204" pitchFamily="34" charset="0"/>
            </a:endParaRPr>
          </a:p>
        </p:txBody>
      </p:sp>
    </p:spTree>
    <p:extLst>
      <p:ext uri="{BB962C8B-B14F-4D97-AF65-F5344CB8AC3E}">
        <p14:creationId xmlns:p14="http://schemas.microsoft.com/office/powerpoint/2010/main" val="1059951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a:bodyPr>
          <a:lstStyle/>
          <a:p>
            <a:r>
              <a:rPr lang="en-US" sz="4800" dirty="0" smtClean="0">
                <a:latin typeface="Century Gothic" panose="020B0502020202020204" pitchFamily="34" charset="0"/>
              </a:rPr>
              <a:t>Why Overcoating?</a:t>
            </a:r>
            <a:endParaRPr lang="en-US" sz="4800" dirty="0">
              <a:latin typeface="Century Gothic" panose="020B0502020202020204" pitchFamily="34" charset="0"/>
            </a:endParaRPr>
          </a:p>
        </p:txBody>
      </p:sp>
      <p:sp>
        <p:nvSpPr>
          <p:cNvPr id="5" name="Content Placeholder 4"/>
          <p:cNvSpPr>
            <a:spLocks noGrp="1"/>
          </p:cNvSpPr>
          <p:nvPr>
            <p:ph sz="half" idx="1"/>
          </p:nvPr>
        </p:nvSpPr>
        <p:spPr>
          <a:xfrm>
            <a:off x="457200" y="1600200"/>
            <a:ext cx="3657600" cy="4781550"/>
          </a:xfrm>
        </p:spPr>
        <p:txBody>
          <a:bodyPr anchor="b">
            <a:normAutofit fontScale="92500"/>
          </a:bodyPr>
          <a:lstStyle/>
          <a:p>
            <a:pPr marL="36576" indent="0">
              <a:buNone/>
            </a:pPr>
            <a:r>
              <a:rPr lang="en-US" sz="2200" dirty="0">
                <a:latin typeface="Century Gothic" panose="020B0502020202020204" pitchFamily="34" charset="0"/>
              </a:rPr>
              <a:t>Cost is the most common driver for implementing this maintenance painting strategy versus full removal and replacement of existing paint systems. Due to the dramatic increase in costs for full maintenance painting operations spurred by environmental and worker safety regulations, overcoating has become increasingly popular. </a:t>
            </a:r>
          </a:p>
          <a:p>
            <a:pPr marL="36576" indent="0">
              <a:buNone/>
            </a:pPr>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104497275"/>
              </p:ext>
            </p:extLst>
          </p:nvPr>
        </p:nvGraphicFramePr>
        <p:xfrm>
          <a:off x="4267200" y="1600200"/>
          <a:ext cx="365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1709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b"/>
          <a:lstStyle/>
          <a:p>
            <a:pPr lvl="0" algn="l" defTabSz="914484">
              <a:lnSpc>
                <a:spcPct val="90000"/>
              </a:lnSpc>
              <a:spcBef>
                <a:spcPts val="0"/>
              </a:spcBef>
            </a:pPr>
            <a:r>
              <a:rPr lang="en-US" sz="3600" b="0" cap="none" dirty="0">
                <a:ln>
                  <a:noFill/>
                </a:ln>
                <a:solidFill>
                  <a:prstClr val="white"/>
                </a:solidFill>
                <a:effectLst/>
                <a:latin typeface="Century Gothic" panose="020B0502020202020204" pitchFamily="34" charset="0"/>
                <a:ea typeface="+mn-ea"/>
                <a:cs typeface="+mn-cs"/>
              </a:rPr>
              <a:t>OVERCOATING OPERATIONS</a:t>
            </a:r>
            <a:r>
              <a:rPr lang="en-US" sz="3300" b="0" cap="none" dirty="0">
                <a:ln>
                  <a:noFill/>
                </a:ln>
                <a:solidFill>
                  <a:prstClr val="white"/>
                </a:solidFill>
                <a:effectLst/>
                <a:latin typeface="Georgia" panose="02040502050405020303" pitchFamily="18" charset="0"/>
                <a:ea typeface="+mn-ea"/>
                <a:cs typeface="+mn-cs"/>
              </a:rPr>
              <a:t/>
            </a:r>
            <a:br>
              <a:rPr lang="en-US" sz="3300" b="0" cap="none" dirty="0">
                <a:ln>
                  <a:noFill/>
                </a:ln>
                <a:solidFill>
                  <a:prstClr val="white"/>
                </a:solidFill>
                <a:effectLst/>
                <a:latin typeface="Georgia" panose="02040502050405020303" pitchFamily="18" charset="0"/>
                <a:ea typeface="+mn-ea"/>
                <a:cs typeface="+mn-cs"/>
              </a:rPr>
            </a:br>
            <a:endParaRPr lang="en-US" dirty="0"/>
          </a:p>
        </p:txBody>
      </p:sp>
    </p:spTree>
    <p:extLst>
      <p:ext uri="{BB962C8B-B14F-4D97-AF65-F5344CB8AC3E}">
        <p14:creationId xmlns:p14="http://schemas.microsoft.com/office/powerpoint/2010/main" val="3853694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b"/>
          <a:lstStyle/>
          <a:p>
            <a:pPr lvl="0" algn="l" defTabSz="914484">
              <a:lnSpc>
                <a:spcPct val="90000"/>
              </a:lnSpc>
              <a:spcBef>
                <a:spcPts val="0"/>
              </a:spcBef>
            </a:pPr>
            <a:r>
              <a:rPr lang="en-US" sz="2000" b="0" cap="none" dirty="0">
                <a:ln>
                  <a:noFill/>
                </a:ln>
                <a:solidFill>
                  <a:prstClr val="white"/>
                </a:solidFill>
                <a:effectLst/>
                <a:latin typeface="Century Gothic" panose="020B0502020202020204" pitchFamily="34" charset="0"/>
                <a:ea typeface="+mn-ea"/>
                <a:cs typeface="+mn-cs"/>
              </a:rPr>
              <a:t>Bridge areas to be repainted must be cleaned to remove all visible grease, oil, lubricants, cutting compounds and or other non-visible contaminants from the surface by cleaning with solvent, vapor, alkali, emulsion, or steam</a:t>
            </a:r>
            <a:r>
              <a:rPr lang="en-US" sz="1400" b="0" cap="none" dirty="0">
                <a:ln>
                  <a:noFill/>
                </a:ln>
                <a:solidFill>
                  <a:prstClr val="white"/>
                </a:solidFill>
                <a:effectLst/>
                <a:latin typeface="Georgia" panose="02040502050405020303" pitchFamily="18" charset="0"/>
                <a:ea typeface="+mn-ea"/>
                <a:cs typeface="+mn-cs"/>
              </a:rPr>
              <a:t>. </a:t>
            </a:r>
            <a:br>
              <a:rPr lang="en-US" sz="1400" b="0" cap="none" dirty="0">
                <a:ln>
                  <a:noFill/>
                </a:ln>
                <a:solidFill>
                  <a:prstClr val="white"/>
                </a:solidFill>
                <a:effectLst/>
                <a:latin typeface="Georgia" panose="02040502050405020303" pitchFamily="18" charset="0"/>
                <a:ea typeface="+mn-ea"/>
                <a:cs typeface="+mn-cs"/>
              </a:rPr>
            </a:br>
            <a:endParaRPr lang="en-US" dirty="0"/>
          </a:p>
        </p:txBody>
      </p:sp>
      <p:sp>
        <p:nvSpPr>
          <p:cNvPr id="5" name="Subtitle 4"/>
          <p:cNvSpPr>
            <a:spLocks noGrp="1"/>
          </p:cNvSpPr>
          <p:nvPr>
            <p:ph type="subTitle" idx="1"/>
          </p:nvPr>
        </p:nvSpPr>
        <p:spPr/>
        <p:txBody>
          <a:bodyPr>
            <a:noAutofit/>
          </a:bodyPr>
          <a:lstStyle/>
          <a:p>
            <a:r>
              <a:rPr lang="en-US" sz="4800" dirty="0">
                <a:latin typeface="Century Gothic" panose="020B0502020202020204" pitchFamily="34" charset="0"/>
              </a:rPr>
              <a:t>Solvent </a:t>
            </a:r>
            <a:r>
              <a:rPr lang="en-US" sz="4800" dirty="0" smtClean="0">
                <a:latin typeface="Century Gothic" panose="020B0502020202020204" pitchFamily="34" charset="0"/>
              </a:rPr>
              <a:t>Cleaning</a:t>
            </a:r>
            <a:endParaRPr lang="en-US" sz="4800" dirty="0">
              <a:latin typeface="Century Gothic" panose="020B0502020202020204" pitchFamily="34" charset="0"/>
            </a:endParaRPr>
          </a:p>
        </p:txBody>
      </p:sp>
    </p:spTree>
    <p:extLst>
      <p:ext uri="{BB962C8B-B14F-4D97-AF65-F5344CB8AC3E}">
        <p14:creationId xmlns:p14="http://schemas.microsoft.com/office/powerpoint/2010/main" val="3141596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b"/>
          <a:lstStyle/>
          <a:p>
            <a:pPr lvl="0" algn="l" defTabSz="914484">
              <a:lnSpc>
                <a:spcPct val="90000"/>
              </a:lnSpc>
              <a:spcBef>
                <a:spcPts val="0"/>
              </a:spcBef>
            </a:pPr>
            <a:r>
              <a:rPr lang="en-US" sz="2000" b="0" cap="none" dirty="0">
                <a:ln>
                  <a:noFill/>
                </a:ln>
                <a:solidFill>
                  <a:prstClr val="white"/>
                </a:solidFill>
                <a:effectLst/>
                <a:latin typeface="Century Gothic" panose="020B0502020202020204" pitchFamily="34" charset="0"/>
                <a:ea typeface="+mn-ea"/>
                <a:cs typeface="+mn-cs"/>
              </a:rPr>
              <a:t>Mechanical removal of loose paint and rust generally follows washing. This operation may vary from light hand tool cleaning with scrappers or wire brushes, to </a:t>
            </a:r>
            <a:r>
              <a:rPr lang="en-US" sz="2000" b="0" cap="none" dirty="0" smtClean="0">
                <a:ln>
                  <a:noFill/>
                </a:ln>
                <a:solidFill>
                  <a:prstClr val="white"/>
                </a:solidFill>
                <a:effectLst/>
                <a:latin typeface="Century Gothic" panose="020B0502020202020204" pitchFamily="34" charset="0"/>
                <a:ea typeface="+mn-ea"/>
                <a:cs typeface="+mn-cs"/>
              </a:rPr>
              <a:t>remove all </a:t>
            </a:r>
            <a:r>
              <a:rPr lang="en-US" sz="2000" b="0" cap="none" dirty="0">
                <a:ln>
                  <a:noFill/>
                </a:ln>
                <a:solidFill>
                  <a:prstClr val="white"/>
                </a:solidFill>
                <a:effectLst/>
                <a:latin typeface="Century Gothic" panose="020B0502020202020204" pitchFamily="34" charset="0"/>
                <a:ea typeface="+mn-ea"/>
                <a:cs typeface="+mn-cs"/>
              </a:rPr>
              <a:t>visible rust and loose paint with vacuum shrouded power tools or vacuum blasting machines.</a:t>
            </a:r>
            <a:br>
              <a:rPr lang="en-US" sz="2000" b="0" cap="none" dirty="0">
                <a:ln>
                  <a:noFill/>
                </a:ln>
                <a:solidFill>
                  <a:prstClr val="white"/>
                </a:solidFill>
                <a:effectLst/>
                <a:latin typeface="Century Gothic" panose="020B0502020202020204" pitchFamily="34" charset="0"/>
                <a:ea typeface="+mn-ea"/>
                <a:cs typeface="+mn-cs"/>
              </a:rPr>
            </a:br>
            <a:endParaRPr lang="en-US" sz="2000" dirty="0">
              <a:latin typeface="Century Gothic" panose="020B0502020202020204" pitchFamily="34" charset="0"/>
            </a:endParaRPr>
          </a:p>
        </p:txBody>
      </p:sp>
      <p:sp>
        <p:nvSpPr>
          <p:cNvPr id="5" name="Subtitle 4"/>
          <p:cNvSpPr>
            <a:spLocks noGrp="1"/>
          </p:cNvSpPr>
          <p:nvPr>
            <p:ph type="subTitle" idx="1"/>
          </p:nvPr>
        </p:nvSpPr>
        <p:spPr/>
        <p:txBody>
          <a:bodyPr>
            <a:normAutofit/>
          </a:bodyPr>
          <a:lstStyle/>
          <a:p>
            <a:r>
              <a:rPr lang="en-US" sz="4800" dirty="0">
                <a:latin typeface="Century Gothic" panose="020B0502020202020204" pitchFamily="34" charset="0"/>
              </a:rPr>
              <a:t>Mechanical </a:t>
            </a:r>
            <a:r>
              <a:rPr lang="en-US" sz="4800" dirty="0" smtClean="0">
                <a:latin typeface="Century Gothic" panose="020B0502020202020204" pitchFamily="34" charset="0"/>
              </a:rPr>
              <a:t>Surface Preparation</a:t>
            </a:r>
            <a:endParaRPr lang="en-US" sz="4800" dirty="0">
              <a:latin typeface="Century Gothic" panose="020B0502020202020204" pitchFamily="34" charset="0"/>
            </a:endParaRPr>
          </a:p>
        </p:txBody>
      </p:sp>
    </p:spTree>
    <p:extLst>
      <p:ext uri="{BB962C8B-B14F-4D97-AF65-F5344CB8AC3E}">
        <p14:creationId xmlns:p14="http://schemas.microsoft.com/office/powerpoint/2010/main" val="2834421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b"/>
          <a:lstStyle/>
          <a:p>
            <a:pPr lvl="0" algn="l" defTabSz="914484">
              <a:lnSpc>
                <a:spcPct val="90000"/>
              </a:lnSpc>
              <a:spcBef>
                <a:spcPts val="0"/>
              </a:spcBef>
            </a:pPr>
            <a:r>
              <a:rPr lang="en-US" sz="2000" b="0" cap="none" dirty="0">
                <a:ln>
                  <a:noFill/>
                </a:ln>
                <a:solidFill>
                  <a:prstClr val="white"/>
                </a:solidFill>
                <a:effectLst/>
                <a:latin typeface="Century Gothic" panose="020B0502020202020204" pitchFamily="34" charset="0"/>
                <a:ea typeface="+mn-ea"/>
                <a:cs typeface="+mn-cs"/>
              </a:rPr>
              <a:t>There are currently many different paint systems sold as “overcoating” or “surface tolerant” coatings. These vary from high-build, single coat systems to multiple coat systems with sacrificial or inhibitive pigments in the primer coats. </a:t>
            </a:r>
            <a:r>
              <a:rPr lang="en-US" sz="1400" b="0" cap="none" dirty="0">
                <a:ln>
                  <a:noFill/>
                </a:ln>
                <a:solidFill>
                  <a:prstClr val="white"/>
                </a:solidFill>
                <a:effectLst/>
                <a:latin typeface="Georgia" panose="02040502050405020303" pitchFamily="18" charset="0"/>
                <a:ea typeface="+mn-ea"/>
                <a:cs typeface="+mn-cs"/>
              </a:rPr>
              <a:t/>
            </a:r>
            <a:br>
              <a:rPr lang="en-US" sz="1400" b="0" cap="none" dirty="0">
                <a:ln>
                  <a:noFill/>
                </a:ln>
                <a:solidFill>
                  <a:prstClr val="white"/>
                </a:solidFill>
                <a:effectLst/>
                <a:latin typeface="Georgia" panose="02040502050405020303" pitchFamily="18" charset="0"/>
                <a:ea typeface="+mn-ea"/>
                <a:cs typeface="+mn-cs"/>
              </a:rPr>
            </a:br>
            <a:endParaRPr lang="en-US" dirty="0"/>
          </a:p>
        </p:txBody>
      </p:sp>
      <p:sp>
        <p:nvSpPr>
          <p:cNvPr id="5" name="Subtitle 4"/>
          <p:cNvSpPr>
            <a:spLocks noGrp="1"/>
          </p:cNvSpPr>
          <p:nvPr>
            <p:ph type="subTitle" idx="1"/>
          </p:nvPr>
        </p:nvSpPr>
        <p:spPr/>
        <p:txBody>
          <a:bodyPr>
            <a:normAutofit/>
          </a:bodyPr>
          <a:lstStyle/>
          <a:p>
            <a:r>
              <a:rPr lang="en-US" sz="4800" dirty="0">
                <a:latin typeface="Century Gothic" panose="020B0502020202020204" pitchFamily="34" charset="0"/>
              </a:rPr>
              <a:t>Overcoat </a:t>
            </a:r>
            <a:r>
              <a:rPr lang="en-US" sz="4800" dirty="0" smtClean="0">
                <a:latin typeface="Century Gothic" panose="020B0502020202020204" pitchFamily="34" charset="0"/>
              </a:rPr>
              <a:t>System Application</a:t>
            </a:r>
            <a:endParaRPr lang="en-US" sz="4800" dirty="0">
              <a:latin typeface="Century Gothic" panose="020B0502020202020204" pitchFamily="34" charset="0"/>
            </a:endParaRPr>
          </a:p>
        </p:txBody>
      </p:sp>
    </p:spTree>
    <p:extLst>
      <p:ext uri="{BB962C8B-B14F-4D97-AF65-F5344CB8AC3E}">
        <p14:creationId xmlns:p14="http://schemas.microsoft.com/office/powerpoint/2010/main" val="4007996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48400" y="2133600"/>
            <a:ext cx="1828799" cy="1219200"/>
          </a:xfrm>
          <a:effectLst/>
        </p:spPr>
      </p:pic>
      <p:sp>
        <p:nvSpPr>
          <p:cNvPr id="12" name="TextBox 11"/>
          <p:cNvSpPr txBox="1"/>
          <p:nvPr/>
        </p:nvSpPr>
        <p:spPr>
          <a:xfrm rot="21030876">
            <a:off x="1027296" y="639839"/>
            <a:ext cx="7856238" cy="1097147"/>
          </a:xfrm>
          <a:prstGeom prst="rect">
            <a:avLst/>
          </a:prstGeom>
          <a:noFill/>
        </p:spPr>
        <p:txBody>
          <a:bodyPr wrap="square" rtlCol="0">
            <a:prstTxWarp prst="textFadeLeft">
              <a:avLst/>
            </a:prstTxWarp>
            <a:spAutoFit/>
          </a:bodyPr>
          <a:lstStyle/>
          <a:p>
            <a:r>
              <a:rPr lang="en-US" dirty="0" smtClean="0">
                <a:solidFill>
                  <a:prstClr val="black"/>
                </a:solidFill>
                <a:latin typeface="Century Gothic" panose="020B0502020202020204" pitchFamily="34" charset="0"/>
              </a:rPr>
              <a:t>Components made of non-weathering steel are generally painted with a multicoat paint system to protect the steel from rust and corrosion.</a:t>
            </a:r>
            <a:endParaRPr lang="en-US" dirty="0">
              <a:solidFill>
                <a:prstClr val="black"/>
              </a:solidFill>
              <a:latin typeface="Century Gothic" panose="020B0502020202020204" pitchFamily="34" charset="0"/>
            </a:endParaRPr>
          </a:p>
        </p:txBody>
      </p:sp>
      <p:cxnSp>
        <p:nvCxnSpPr>
          <p:cNvPr id="15" name="Straight Arrow Connector 14"/>
          <p:cNvCxnSpPr/>
          <p:nvPr/>
        </p:nvCxnSpPr>
        <p:spPr>
          <a:xfrm>
            <a:off x="5562600" y="2209800"/>
            <a:ext cx="533400" cy="4572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75401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4800" dirty="0" smtClean="0">
                <a:latin typeface="Century Gothic" panose="020B0502020202020204" pitchFamily="34" charset="0"/>
              </a:rPr>
              <a:t>Based On The</a:t>
            </a:r>
            <a:endParaRPr lang="en-US" sz="4800" dirty="0">
              <a:latin typeface="Century Gothic" panose="020B0502020202020204" pitchFamily="34" charset="0"/>
            </a:endParaRPr>
          </a:p>
        </p:txBody>
      </p:sp>
      <p:sp>
        <p:nvSpPr>
          <p:cNvPr id="6" name="TextBox 5"/>
          <p:cNvSpPr txBox="1"/>
          <p:nvPr/>
        </p:nvSpPr>
        <p:spPr>
          <a:xfrm>
            <a:off x="838200" y="3930849"/>
            <a:ext cx="5705475" cy="707886"/>
          </a:xfrm>
          <a:prstGeom prst="rect">
            <a:avLst/>
          </a:prstGeom>
          <a:noFill/>
        </p:spPr>
        <p:txBody>
          <a:bodyPr wrap="square" rtlCol="0" anchor="b">
            <a:spAutoFit/>
          </a:bodyPr>
          <a:lstStyle/>
          <a:p>
            <a:pPr marL="342900" indent="-342900">
              <a:buFont typeface="Wingdings" panose="05000000000000000000" pitchFamily="2" charset="2"/>
              <a:buChar char="v"/>
            </a:pPr>
            <a:r>
              <a:rPr lang="en-US" sz="2000" dirty="0" smtClean="0">
                <a:latin typeface="Century Gothic" panose="020B0502020202020204" pitchFamily="34" charset="0"/>
              </a:rPr>
              <a:t>Condition of the existing paint</a:t>
            </a:r>
          </a:p>
          <a:p>
            <a:pPr marL="342900" indent="-342900">
              <a:buFont typeface="Wingdings" panose="05000000000000000000" pitchFamily="2" charset="2"/>
              <a:buChar char="v"/>
            </a:pPr>
            <a:r>
              <a:rPr lang="en-US" sz="2000" dirty="0" smtClean="0">
                <a:latin typeface="Century Gothic" panose="020B0502020202020204" pitchFamily="34" charset="0"/>
              </a:rPr>
              <a:t>Extent of corrosion on the substrate</a:t>
            </a:r>
            <a:endParaRPr lang="en-US" sz="2000" dirty="0">
              <a:latin typeface="Century Gothic" panose="020B0502020202020204" pitchFamily="34" charset="0"/>
            </a:endParaRPr>
          </a:p>
        </p:txBody>
      </p:sp>
    </p:spTree>
    <p:extLst>
      <p:ext uri="{BB962C8B-B14F-4D97-AF65-F5344CB8AC3E}">
        <p14:creationId xmlns:p14="http://schemas.microsoft.com/office/powerpoint/2010/main" val="3065808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048000" cy="1676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0"/>
            <a:ext cx="3048000" cy="1676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0"/>
            <a:ext cx="3048000" cy="1676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76400"/>
            <a:ext cx="3048000" cy="16764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1676400"/>
            <a:ext cx="3048000" cy="16764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676400"/>
            <a:ext cx="3048000" cy="16764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52800"/>
            <a:ext cx="3044952" cy="17526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0" y="3352800"/>
            <a:ext cx="3048000" cy="17526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9048" y="3352800"/>
            <a:ext cx="3044952" cy="175260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105400"/>
            <a:ext cx="3048000" cy="175260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0" y="5105400"/>
            <a:ext cx="3048000" cy="1752600"/>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000" y="5105400"/>
            <a:ext cx="3048000" cy="1752600"/>
          </a:xfrm>
          <a:prstGeom prst="rect">
            <a:avLst/>
          </a:prstGeom>
        </p:spPr>
      </p:pic>
    </p:spTree>
    <p:extLst>
      <p:ext uri="{BB962C8B-B14F-4D97-AF65-F5344CB8AC3E}">
        <p14:creationId xmlns:p14="http://schemas.microsoft.com/office/powerpoint/2010/main" val="230339867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03290043"/>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93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graphicEl>
                                              <a:dgm id="{ACBF4AF3-FAB8-444C-81AB-52C89640E279}"/>
                                            </p:graphicEl>
                                          </p:spTgt>
                                        </p:tgtEl>
                                        <p:attrNameLst>
                                          <p:attrName>style.visibility</p:attrName>
                                        </p:attrNameLst>
                                      </p:cBhvr>
                                      <p:to>
                                        <p:strVal val="visible"/>
                                      </p:to>
                                    </p:set>
                                    <p:anim calcmode="lin" valueType="num">
                                      <p:cBhvr>
                                        <p:cTn id="7" dur="2000" fill="hold"/>
                                        <p:tgtEl>
                                          <p:spTgt spid="5">
                                            <p:graphicEl>
                                              <a:dgm id="{ACBF4AF3-FAB8-444C-81AB-52C89640E279}"/>
                                            </p:graphicEl>
                                          </p:spTgt>
                                        </p:tgtEl>
                                        <p:attrNameLst>
                                          <p:attrName>ppt_w</p:attrName>
                                        </p:attrNameLst>
                                      </p:cBhvr>
                                      <p:tavLst>
                                        <p:tav tm="0">
                                          <p:val>
                                            <p:fltVal val="0"/>
                                          </p:val>
                                        </p:tav>
                                        <p:tav tm="100000">
                                          <p:val>
                                            <p:strVal val="#ppt_w"/>
                                          </p:val>
                                        </p:tav>
                                      </p:tavLst>
                                    </p:anim>
                                    <p:anim calcmode="lin" valueType="num">
                                      <p:cBhvr>
                                        <p:cTn id="8" dur="2000" fill="hold"/>
                                        <p:tgtEl>
                                          <p:spTgt spid="5">
                                            <p:graphicEl>
                                              <a:dgm id="{ACBF4AF3-FAB8-444C-81AB-52C89640E279}"/>
                                            </p:graphicEl>
                                          </p:spTgt>
                                        </p:tgtEl>
                                        <p:attrNameLst>
                                          <p:attrName>ppt_h</p:attrName>
                                        </p:attrNameLst>
                                      </p:cBhvr>
                                      <p:tavLst>
                                        <p:tav tm="0">
                                          <p:val>
                                            <p:fltVal val="0"/>
                                          </p:val>
                                        </p:tav>
                                        <p:tav tm="100000">
                                          <p:val>
                                            <p:strVal val="#ppt_h"/>
                                          </p:val>
                                        </p:tav>
                                      </p:tavLst>
                                    </p:anim>
                                    <p:anim calcmode="lin" valueType="num">
                                      <p:cBhvr>
                                        <p:cTn id="9" dur="2000" fill="hold"/>
                                        <p:tgtEl>
                                          <p:spTgt spid="5">
                                            <p:graphicEl>
                                              <a:dgm id="{ACBF4AF3-FAB8-444C-81AB-52C89640E279}"/>
                                            </p:graphicEl>
                                          </p:spTgt>
                                        </p:tgtEl>
                                        <p:attrNameLst>
                                          <p:attrName>style.rotation</p:attrName>
                                        </p:attrNameLst>
                                      </p:cBhvr>
                                      <p:tavLst>
                                        <p:tav tm="0">
                                          <p:val>
                                            <p:fltVal val="90"/>
                                          </p:val>
                                        </p:tav>
                                        <p:tav tm="100000">
                                          <p:val>
                                            <p:fltVal val="0"/>
                                          </p:val>
                                        </p:tav>
                                      </p:tavLst>
                                    </p:anim>
                                    <p:animEffect transition="in" filter="fade">
                                      <p:cBhvr>
                                        <p:cTn id="10" dur="2000"/>
                                        <p:tgtEl>
                                          <p:spTgt spid="5">
                                            <p:graphicEl>
                                              <a:dgm id="{ACBF4AF3-FAB8-444C-81AB-52C89640E27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graphicEl>
                                              <a:dgm id="{C43EB61A-2E04-409F-8F87-79F190ED3CE0}"/>
                                            </p:graphicEl>
                                          </p:spTgt>
                                        </p:tgtEl>
                                        <p:attrNameLst>
                                          <p:attrName>style.visibility</p:attrName>
                                        </p:attrNameLst>
                                      </p:cBhvr>
                                      <p:to>
                                        <p:strVal val="visible"/>
                                      </p:to>
                                    </p:set>
                                    <p:anim calcmode="lin" valueType="num">
                                      <p:cBhvr>
                                        <p:cTn id="15" dur="2000" fill="hold"/>
                                        <p:tgtEl>
                                          <p:spTgt spid="5">
                                            <p:graphicEl>
                                              <a:dgm id="{C43EB61A-2E04-409F-8F87-79F190ED3CE0}"/>
                                            </p:graphicEl>
                                          </p:spTgt>
                                        </p:tgtEl>
                                        <p:attrNameLst>
                                          <p:attrName>ppt_w</p:attrName>
                                        </p:attrNameLst>
                                      </p:cBhvr>
                                      <p:tavLst>
                                        <p:tav tm="0">
                                          <p:val>
                                            <p:fltVal val="0"/>
                                          </p:val>
                                        </p:tav>
                                        <p:tav tm="100000">
                                          <p:val>
                                            <p:strVal val="#ppt_w"/>
                                          </p:val>
                                        </p:tav>
                                      </p:tavLst>
                                    </p:anim>
                                    <p:anim calcmode="lin" valueType="num">
                                      <p:cBhvr>
                                        <p:cTn id="16" dur="2000" fill="hold"/>
                                        <p:tgtEl>
                                          <p:spTgt spid="5">
                                            <p:graphicEl>
                                              <a:dgm id="{C43EB61A-2E04-409F-8F87-79F190ED3CE0}"/>
                                            </p:graphicEl>
                                          </p:spTgt>
                                        </p:tgtEl>
                                        <p:attrNameLst>
                                          <p:attrName>ppt_h</p:attrName>
                                        </p:attrNameLst>
                                      </p:cBhvr>
                                      <p:tavLst>
                                        <p:tav tm="0">
                                          <p:val>
                                            <p:fltVal val="0"/>
                                          </p:val>
                                        </p:tav>
                                        <p:tav tm="100000">
                                          <p:val>
                                            <p:strVal val="#ppt_h"/>
                                          </p:val>
                                        </p:tav>
                                      </p:tavLst>
                                    </p:anim>
                                    <p:anim calcmode="lin" valueType="num">
                                      <p:cBhvr>
                                        <p:cTn id="17" dur="2000" fill="hold"/>
                                        <p:tgtEl>
                                          <p:spTgt spid="5">
                                            <p:graphicEl>
                                              <a:dgm id="{C43EB61A-2E04-409F-8F87-79F190ED3CE0}"/>
                                            </p:graphicEl>
                                          </p:spTgt>
                                        </p:tgtEl>
                                        <p:attrNameLst>
                                          <p:attrName>style.rotation</p:attrName>
                                        </p:attrNameLst>
                                      </p:cBhvr>
                                      <p:tavLst>
                                        <p:tav tm="0">
                                          <p:val>
                                            <p:fltVal val="90"/>
                                          </p:val>
                                        </p:tav>
                                        <p:tav tm="100000">
                                          <p:val>
                                            <p:fltVal val="0"/>
                                          </p:val>
                                        </p:tav>
                                      </p:tavLst>
                                    </p:anim>
                                    <p:animEffect transition="in" filter="fade">
                                      <p:cBhvr>
                                        <p:cTn id="18" dur="2000"/>
                                        <p:tgtEl>
                                          <p:spTgt spid="5">
                                            <p:graphicEl>
                                              <a:dgm id="{C43EB61A-2E04-409F-8F87-79F190ED3CE0}"/>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graphicEl>
                                              <a:dgm id="{2572025E-E8B8-4F94-94D0-DC22D7F762FB}"/>
                                            </p:graphicEl>
                                          </p:spTgt>
                                        </p:tgtEl>
                                        <p:attrNameLst>
                                          <p:attrName>style.visibility</p:attrName>
                                        </p:attrNameLst>
                                      </p:cBhvr>
                                      <p:to>
                                        <p:strVal val="visible"/>
                                      </p:to>
                                    </p:set>
                                    <p:anim calcmode="lin" valueType="num">
                                      <p:cBhvr>
                                        <p:cTn id="21" dur="2000" fill="hold"/>
                                        <p:tgtEl>
                                          <p:spTgt spid="5">
                                            <p:graphicEl>
                                              <a:dgm id="{2572025E-E8B8-4F94-94D0-DC22D7F762FB}"/>
                                            </p:graphicEl>
                                          </p:spTgt>
                                        </p:tgtEl>
                                        <p:attrNameLst>
                                          <p:attrName>ppt_w</p:attrName>
                                        </p:attrNameLst>
                                      </p:cBhvr>
                                      <p:tavLst>
                                        <p:tav tm="0">
                                          <p:val>
                                            <p:fltVal val="0"/>
                                          </p:val>
                                        </p:tav>
                                        <p:tav tm="100000">
                                          <p:val>
                                            <p:strVal val="#ppt_w"/>
                                          </p:val>
                                        </p:tav>
                                      </p:tavLst>
                                    </p:anim>
                                    <p:anim calcmode="lin" valueType="num">
                                      <p:cBhvr>
                                        <p:cTn id="22" dur="2000" fill="hold"/>
                                        <p:tgtEl>
                                          <p:spTgt spid="5">
                                            <p:graphicEl>
                                              <a:dgm id="{2572025E-E8B8-4F94-94D0-DC22D7F762FB}"/>
                                            </p:graphicEl>
                                          </p:spTgt>
                                        </p:tgtEl>
                                        <p:attrNameLst>
                                          <p:attrName>ppt_h</p:attrName>
                                        </p:attrNameLst>
                                      </p:cBhvr>
                                      <p:tavLst>
                                        <p:tav tm="0">
                                          <p:val>
                                            <p:fltVal val="0"/>
                                          </p:val>
                                        </p:tav>
                                        <p:tav tm="100000">
                                          <p:val>
                                            <p:strVal val="#ppt_h"/>
                                          </p:val>
                                        </p:tav>
                                      </p:tavLst>
                                    </p:anim>
                                    <p:anim calcmode="lin" valueType="num">
                                      <p:cBhvr>
                                        <p:cTn id="23" dur="2000" fill="hold"/>
                                        <p:tgtEl>
                                          <p:spTgt spid="5">
                                            <p:graphicEl>
                                              <a:dgm id="{2572025E-E8B8-4F94-94D0-DC22D7F762FB}"/>
                                            </p:graphicEl>
                                          </p:spTgt>
                                        </p:tgtEl>
                                        <p:attrNameLst>
                                          <p:attrName>style.rotation</p:attrName>
                                        </p:attrNameLst>
                                      </p:cBhvr>
                                      <p:tavLst>
                                        <p:tav tm="0">
                                          <p:val>
                                            <p:fltVal val="90"/>
                                          </p:val>
                                        </p:tav>
                                        <p:tav tm="100000">
                                          <p:val>
                                            <p:fltVal val="0"/>
                                          </p:val>
                                        </p:tav>
                                      </p:tavLst>
                                    </p:anim>
                                    <p:animEffect transition="in" filter="fade">
                                      <p:cBhvr>
                                        <p:cTn id="24" dur="2000"/>
                                        <p:tgtEl>
                                          <p:spTgt spid="5">
                                            <p:graphicEl>
                                              <a:dgm id="{2572025E-E8B8-4F94-94D0-DC22D7F762FB}"/>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graphicEl>
                                              <a:dgm id="{BF646D7A-C7D0-4489-A68F-61F32B7DB0C6}"/>
                                            </p:graphicEl>
                                          </p:spTgt>
                                        </p:tgtEl>
                                        <p:attrNameLst>
                                          <p:attrName>style.visibility</p:attrName>
                                        </p:attrNameLst>
                                      </p:cBhvr>
                                      <p:to>
                                        <p:strVal val="visible"/>
                                      </p:to>
                                    </p:set>
                                    <p:anim calcmode="lin" valueType="num">
                                      <p:cBhvr>
                                        <p:cTn id="29" dur="2000" fill="hold"/>
                                        <p:tgtEl>
                                          <p:spTgt spid="5">
                                            <p:graphicEl>
                                              <a:dgm id="{BF646D7A-C7D0-4489-A68F-61F32B7DB0C6}"/>
                                            </p:graphicEl>
                                          </p:spTgt>
                                        </p:tgtEl>
                                        <p:attrNameLst>
                                          <p:attrName>ppt_w</p:attrName>
                                        </p:attrNameLst>
                                      </p:cBhvr>
                                      <p:tavLst>
                                        <p:tav tm="0">
                                          <p:val>
                                            <p:fltVal val="0"/>
                                          </p:val>
                                        </p:tav>
                                        <p:tav tm="100000">
                                          <p:val>
                                            <p:strVal val="#ppt_w"/>
                                          </p:val>
                                        </p:tav>
                                      </p:tavLst>
                                    </p:anim>
                                    <p:anim calcmode="lin" valueType="num">
                                      <p:cBhvr>
                                        <p:cTn id="30" dur="2000" fill="hold"/>
                                        <p:tgtEl>
                                          <p:spTgt spid="5">
                                            <p:graphicEl>
                                              <a:dgm id="{BF646D7A-C7D0-4489-A68F-61F32B7DB0C6}"/>
                                            </p:graphicEl>
                                          </p:spTgt>
                                        </p:tgtEl>
                                        <p:attrNameLst>
                                          <p:attrName>ppt_h</p:attrName>
                                        </p:attrNameLst>
                                      </p:cBhvr>
                                      <p:tavLst>
                                        <p:tav tm="0">
                                          <p:val>
                                            <p:fltVal val="0"/>
                                          </p:val>
                                        </p:tav>
                                        <p:tav tm="100000">
                                          <p:val>
                                            <p:strVal val="#ppt_h"/>
                                          </p:val>
                                        </p:tav>
                                      </p:tavLst>
                                    </p:anim>
                                    <p:anim calcmode="lin" valueType="num">
                                      <p:cBhvr>
                                        <p:cTn id="31" dur="2000" fill="hold"/>
                                        <p:tgtEl>
                                          <p:spTgt spid="5">
                                            <p:graphicEl>
                                              <a:dgm id="{BF646D7A-C7D0-4489-A68F-61F32B7DB0C6}"/>
                                            </p:graphicEl>
                                          </p:spTgt>
                                        </p:tgtEl>
                                        <p:attrNameLst>
                                          <p:attrName>style.rotation</p:attrName>
                                        </p:attrNameLst>
                                      </p:cBhvr>
                                      <p:tavLst>
                                        <p:tav tm="0">
                                          <p:val>
                                            <p:fltVal val="90"/>
                                          </p:val>
                                        </p:tav>
                                        <p:tav tm="100000">
                                          <p:val>
                                            <p:fltVal val="0"/>
                                          </p:val>
                                        </p:tav>
                                      </p:tavLst>
                                    </p:anim>
                                    <p:animEffect transition="in" filter="fade">
                                      <p:cBhvr>
                                        <p:cTn id="32" dur="2000"/>
                                        <p:tgtEl>
                                          <p:spTgt spid="5">
                                            <p:graphicEl>
                                              <a:dgm id="{BF646D7A-C7D0-4489-A68F-61F32B7DB0C6}"/>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5">
                                            <p:graphicEl>
                                              <a:dgm id="{E4B0666F-2CF1-4C21-A251-46E6EBFF7C1D}"/>
                                            </p:graphicEl>
                                          </p:spTgt>
                                        </p:tgtEl>
                                        <p:attrNameLst>
                                          <p:attrName>style.visibility</p:attrName>
                                        </p:attrNameLst>
                                      </p:cBhvr>
                                      <p:to>
                                        <p:strVal val="visible"/>
                                      </p:to>
                                    </p:set>
                                    <p:anim calcmode="lin" valueType="num">
                                      <p:cBhvr>
                                        <p:cTn id="35" dur="2000" fill="hold"/>
                                        <p:tgtEl>
                                          <p:spTgt spid="5">
                                            <p:graphicEl>
                                              <a:dgm id="{E4B0666F-2CF1-4C21-A251-46E6EBFF7C1D}"/>
                                            </p:graphicEl>
                                          </p:spTgt>
                                        </p:tgtEl>
                                        <p:attrNameLst>
                                          <p:attrName>ppt_w</p:attrName>
                                        </p:attrNameLst>
                                      </p:cBhvr>
                                      <p:tavLst>
                                        <p:tav tm="0">
                                          <p:val>
                                            <p:fltVal val="0"/>
                                          </p:val>
                                        </p:tav>
                                        <p:tav tm="100000">
                                          <p:val>
                                            <p:strVal val="#ppt_w"/>
                                          </p:val>
                                        </p:tav>
                                      </p:tavLst>
                                    </p:anim>
                                    <p:anim calcmode="lin" valueType="num">
                                      <p:cBhvr>
                                        <p:cTn id="36" dur="2000" fill="hold"/>
                                        <p:tgtEl>
                                          <p:spTgt spid="5">
                                            <p:graphicEl>
                                              <a:dgm id="{E4B0666F-2CF1-4C21-A251-46E6EBFF7C1D}"/>
                                            </p:graphicEl>
                                          </p:spTgt>
                                        </p:tgtEl>
                                        <p:attrNameLst>
                                          <p:attrName>ppt_h</p:attrName>
                                        </p:attrNameLst>
                                      </p:cBhvr>
                                      <p:tavLst>
                                        <p:tav tm="0">
                                          <p:val>
                                            <p:fltVal val="0"/>
                                          </p:val>
                                        </p:tav>
                                        <p:tav tm="100000">
                                          <p:val>
                                            <p:strVal val="#ppt_h"/>
                                          </p:val>
                                        </p:tav>
                                      </p:tavLst>
                                    </p:anim>
                                    <p:anim calcmode="lin" valueType="num">
                                      <p:cBhvr>
                                        <p:cTn id="37" dur="2000" fill="hold"/>
                                        <p:tgtEl>
                                          <p:spTgt spid="5">
                                            <p:graphicEl>
                                              <a:dgm id="{E4B0666F-2CF1-4C21-A251-46E6EBFF7C1D}"/>
                                            </p:graphicEl>
                                          </p:spTgt>
                                        </p:tgtEl>
                                        <p:attrNameLst>
                                          <p:attrName>style.rotation</p:attrName>
                                        </p:attrNameLst>
                                      </p:cBhvr>
                                      <p:tavLst>
                                        <p:tav tm="0">
                                          <p:val>
                                            <p:fltVal val="90"/>
                                          </p:val>
                                        </p:tav>
                                        <p:tav tm="100000">
                                          <p:val>
                                            <p:fltVal val="0"/>
                                          </p:val>
                                        </p:tav>
                                      </p:tavLst>
                                    </p:anim>
                                    <p:animEffect transition="in" filter="fade">
                                      <p:cBhvr>
                                        <p:cTn id="38" dur="2000"/>
                                        <p:tgtEl>
                                          <p:spTgt spid="5">
                                            <p:graphicEl>
                                              <a:dgm id="{E4B0666F-2CF1-4C21-A251-46E6EBFF7C1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5">
                                            <p:graphicEl>
                                              <a:dgm id="{41BC1ABA-1F87-4B1E-94EC-41724CD12655}"/>
                                            </p:graphicEl>
                                          </p:spTgt>
                                        </p:tgtEl>
                                        <p:attrNameLst>
                                          <p:attrName>style.visibility</p:attrName>
                                        </p:attrNameLst>
                                      </p:cBhvr>
                                      <p:to>
                                        <p:strVal val="visible"/>
                                      </p:to>
                                    </p:set>
                                    <p:anim calcmode="lin" valueType="num">
                                      <p:cBhvr>
                                        <p:cTn id="43" dur="2000" fill="hold"/>
                                        <p:tgtEl>
                                          <p:spTgt spid="5">
                                            <p:graphicEl>
                                              <a:dgm id="{41BC1ABA-1F87-4B1E-94EC-41724CD12655}"/>
                                            </p:graphicEl>
                                          </p:spTgt>
                                        </p:tgtEl>
                                        <p:attrNameLst>
                                          <p:attrName>ppt_w</p:attrName>
                                        </p:attrNameLst>
                                      </p:cBhvr>
                                      <p:tavLst>
                                        <p:tav tm="0">
                                          <p:val>
                                            <p:fltVal val="0"/>
                                          </p:val>
                                        </p:tav>
                                        <p:tav tm="100000">
                                          <p:val>
                                            <p:strVal val="#ppt_w"/>
                                          </p:val>
                                        </p:tav>
                                      </p:tavLst>
                                    </p:anim>
                                    <p:anim calcmode="lin" valueType="num">
                                      <p:cBhvr>
                                        <p:cTn id="44" dur="2000" fill="hold"/>
                                        <p:tgtEl>
                                          <p:spTgt spid="5">
                                            <p:graphicEl>
                                              <a:dgm id="{41BC1ABA-1F87-4B1E-94EC-41724CD12655}"/>
                                            </p:graphicEl>
                                          </p:spTgt>
                                        </p:tgtEl>
                                        <p:attrNameLst>
                                          <p:attrName>ppt_h</p:attrName>
                                        </p:attrNameLst>
                                      </p:cBhvr>
                                      <p:tavLst>
                                        <p:tav tm="0">
                                          <p:val>
                                            <p:fltVal val="0"/>
                                          </p:val>
                                        </p:tav>
                                        <p:tav tm="100000">
                                          <p:val>
                                            <p:strVal val="#ppt_h"/>
                                          </p:val>
                                        </p:tav>
                                      </p:tavLst>
                                    </p:anim>
                                    <p:anim calcmode="lin" valueType="num">
                                      <p:cBhvr>
                                        <p:cTn id="45" dur="2000" fill="hold"/>
                                        <p:tgtEl>
                                          <p:spTgt spid="5">
                                            <p:graphicEl>
                                              <a:dgm id="{41BC1ABA-1F87-4B1E-94EC-41724CD12655}"/>
                                            </p:graphicEl>
                                          </p:spTgt>
                                        </p:tgtEl>
                                        <p:attrNameLst>
                                          <p:attrName>style.rotation</p:attrName>
                                        </p:attrNameLst>
                                      </p:cBhvr>
                                      <p:tavLst>
                                        <p:tav tm="0">
                                          <p:val>
                                            <p:fltVal val="90"/>
                                          </p:val>
                                        </p:tav>
                                        <p:tav tm="100000">
                                          <p:val>
                                            <p:fltVal val="0"/>
                                          </p:val>
                                        </p:tav>
                                      </p:tavLst>
                                    </p:anim>
                                    <p:animEffect transition="in" filter="fade">
                                      <p:cBhvr>
                                        <p:cTn id="46" dur="2000"/>
                                        <p:tgtEl>
                                          <p:spTgt spid="5">
                                            <p:graphicEl>
                                              <a:dgm id="{41BC1ABA-1F87-4B1E-94EC-41724CD12655}"/>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
                                            <p:graphicEl>
                                              <a:dgm id="{5284ED54-4761-44DA-8086-D5FD397A1C95}"/>
                                            </p:graphicEl>
                                          </p:spTgt>
                                        </p:tgtEl>
                                        <p:attrNameLst>
                                          <p:attrName>style.visibility</p:attrName>
                                        </p:attrNameLst>
                                      </p:cBhvr>
                                      <p:to>
                                        <p:strVal val="visible"/>
                                      </p:to>
                                    </p:set>
                                    <p:anim calcmode="lin" valueType="num">
                                      <p:cBhvr>
                                        <p:cTn id="49" dur="2000" fill="hold"/>
                                        <p:tgtEl>
                                          <p:spTgt spid="5">
                                            <p:graphicEl>
                                              <a:dgm id="{5284ED54-4761-44DA-8086-D5FD397A1C95}"/>
                                            </p:graphicEl>
                                          </p:spTgt>
                                        </p:tgtEl>
                                        <p:attrNameLst>
                                          <p:attrName>ppt_w</p:attrName>
                                        </p:attrNameLst>
                                      </p:cBhvr>
                                      <p:tavLst>
                                        <p:tav tm="0">
                                          <p:val>
                                            <p:fltVal val="0"/>
                                          </p:val>
                                        </p:tav>
                                        <p:tav tm="100000">
                                          <p:val>
                                            <p:strVal val="#ppt_w"/>
                                          </p:val>
                                        </p:tav>
                                      </p:tavLst>
                                    </p:anim>
                                    <p:anim calcmode="lin" valueType="num">
                                      <p:cBhvr>
                                        <p:cTn id="50" dur="2000" fill="hold"/>
                                        <p:tgtEl>
                                          <p:spTgt spid="5">
                                            <p:graphicEl>
                                              <a:dgm id="{5284ED54-4761-44DA-8086-D5FD397A1C95}"/>
                                            </p:graphicEl>
                                          </p:spTgt>
                                        </p:tgtEl>
                                        <p:attrNameLst>
                                          <p:attrName>ppt_h</p:attrName>
                                        </p:attrNameLst>
                                      </p:cBhvr>
                                      <p:tavLst>
                                        <p:tav tm="0">
                                          <p:val>
                                            <p:fltVal val="0"/>
                                          </p:val>
                                        </p:tav>
                                        <p:tav tm="100000">
                                          <p:val>
                                            <p:strVal val="#ppt_h"/>
                                          </p:val>
                                        </p:tav>
                                      </p:tavLst>
                                    </p:anim>
                                    <p:anim calcmode="lin" valueType="num">
                                      <p:cBhvr>
                                        <p:cTn id="51" dur="2000" fill="hold"/>
                                        <p:tgtEl>
                                          <p:spTgt spid="5">
                                            <p:graphicEl>
                                              <a:dgm id="{5284ED54-4761-44DA-8086-D5FD397A1C95}"/>
                                            </p:graphicEl>
                                          </p:spTgt>
                                        </p:tgtEl>
                                        <p:attrNameLst>
                                          <p:attrName>style.rotation</p:attrName>
                                        </p:attrNameLst>
                                      </p:cBhvr>
                                      <p:tavLst>
                                        <p:tav tm="0">
                                          <p:val>
                                            <p:fltVal val="90"/>
                                          </p:val>
                                        </p:tav>
                                        <p:tav tm="100000">
                                          <p:val>
                                            <p:fltVal val="0"/>
                                          </p:val>
                                        </p:tav>
                                      </p:tavLst>
                                    </p:anim>
                                    <p:animEffect transition="in" filter="fade">
                                      <p:cBhvr>
                                        <p:cTn id="52" dur="2000"/>
                                        <p:tgtEl>
                                          <p:spTgt spid="5">
                                            <p:graphicEl>
                                              <a:dgm id="{5284ED54-4761-44DA-8086-D5FD397A1C9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5">
                                            <p:graphicEl>
                                              <a:dgm id="{B68F94D2-D73D-420A-802B-DFDC9BE4ED4C}"/>
                                            </p:graphicEl>
                                          </p:spTgt>
                                        </p:tgtEl>
                                        <p:attrNameLst>
                                          <p:attrName>style.visibility</p:attrName>
                                        </p:attrNameLst>
                                      </p:cBhvr>
                                      <p:to>
                                        <p:strVal val="visible"/>
                                      </p:to>
                                    </p:set>
                                    <p:anim calcmode="lin" valueType="num">
                                      <p:cBhvr>
                                        <p:cTn id="57" dur="2000" fill="hold"/>
                                        <p:tgtEl>
                                          <p:spTgt spid="5">
                                            <p:graphicEl>
                                              <a:dgm id="{B68F94D2-D73D-420A-802B-DFDC9BE4ED4C}"/>
                                            </p:graphicEl>
                                          </p:spTgt>
                                        </p:tgtEl>
                                        <p:attrNameLst>
                                          <p:attrName>ppt_w</p:attrName>
                                        </p:attrNameLst>
                                      </p:cBhvr>
                                      <p:tavLst>
                                        <p:tav tm="0">
                                          <p:val>
                                            <p:fltVal val="0"/>
                                          </p:val>
                                        </p:tav>
                                        <p:tav tm="100000">
                                          <p:val>
                                            <p:strVal val="#ppt_w"/>
                                          </p:val>
                                        </p:tav>
                                      </p:tavLst>
                                    </p:anim>
                                    <p:anim calcmode="lin" valueType="num">
                                      <p:cBhvr>
                                        <p:cTn id="58" dur="2000" fill="hold"/>
                                        <p:tgtEl>
                                          <p:spTgt spid="5">
                                            <p:graphicEl>
                                              <a:dgm id="{B68F94D2-D73D-420A-802B-DFDC9BE4ED4C}"/>
                                            </p:graphicEl>
                                          </p:spTgt>
                                        </p:tgtEl>
                                        <p:attrNameLst>
                                          <p:attrName>ppt_h</p:attrName>
                                        </p:attrNameLst>
                                      </p:cBhvr>
                                      <p:tavLst>
                                        <p:tav tm="0">
                                          <p:val>
                                            <p:fltVal val="0"/>
                                          </p:val>
                                        </p:tav>
                                        <p:tav tm="100000">
                                          <p:val>
                                            <p:strVal val="#ppt_h"/>
                                          </p:val>
                                        </p:tav>
                                      </p:tavLst>
                                    </p:anim>
                                    <p:anim calcmode="lin" valueType="num">
                                      <p:cBhvr>
                                        <p:cTn id="59" dur="2000" fill="hold"/>
                                        <p:tgtEl>
                                          <p:spTgt spid="5">
                                            <p:graphicEl>
                                              <a:dgm id="{B68F94D2-D73D-420A-802B-DFDC9BE4ED4C}"/>
                                            </p:graphicEl>
                                          </p:spTgt>
                                        </p:tgtEl>
                                        <p:attrNameLst>
                                          <p:attrName>style.rotation</p:attrName>
                                        </p:attrNameLst>
                                      </p:cBhvr>
                                      <p:tavLst>
                                        <p:tav tm="0">
                                          <p:val>
                                            <p:fltVal val="90"/>
                                          </p:val>
                                        </p:tav>
                                        <p:tav tm="100000">
                                          <p:val>
                                            <p:fltVal val="0"/>
                                          </p:val>
                                        </p:tav>
                                      </p:tavLst>
                                    </p:anim>
                                    <p:animEffect transition="in" filter="fade">
                                      <p:cBhvr>
                                        <p:cTn id="60" dur="2000"/>
                                        <p:tgtEl>
                                          <p:spTgt spid="5">
                                            <p:graphicEl>
                                              <a:dgm id="{B68F94D2-D73D-420A-802B-DFDC9BE4ED4C}"/>
                                            </p:graphic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5">
                                            <p:graphicEl>
                                              <a:dgm id="{9B706799-997B-4F74-B652-58B58A51EA58}"/>
                                            </p:graphicEl>
                                          </p:spTgt>
                                        </p:tgtEl>
                                        <p:attrNameLst>
                                          <p:attrName>style.visibility</p:attrName>
                                        </p:attrNameLst>
                                      </p:cBhvr>
                                      <p:to>
                                        <p:strVal val="visible"/>
                                      </p:to>
                                    </p:set>
                                    <p:anim calcmode="lin" valueType="num">
                                      <p:cBhvr>
                                        <p:cTn id="63" dur="2000" fill="hold"/>
                                        <p:tgtEl>
                                          <p:spTgt spid="5">
                                            <p:graphicEl>
                                              <a:dgm id="{9B706799-997B-4F74-B652-58B58A51EA58}"/>
                                            </p:graphicEl>
                                          </p:spTgt>
                                        </p:tgtEl>
                                        <p:attrNameLst>
                                          <p:attrName>ppt_w</p:attrName>
                                        </p:attrNameLst>
                                      </p:cBhvr>
                                      <p:tavLst>
                                        <p:tav tm="0">
                                          <p:val>
                                            <p:fltVal val="0"/>
                                          </p:val>
                                        </p:tav>
                                        <p:tav tm="100000">
                                          <p:val>
                                            <p:strVal val="#ppt_w"/>
                                          </p:val>
                                        </p:tav>
                                      </p:tavLst>
                                    </p:anim>
                                    <p:anim calcmode="lin" valueType="num">
                                      <p:cBhvr>
                                        <p:cTn id="64" dur="2000" fill="hold"/>
                                        <p:tgtEl>
                                          <p:spTgt spid="5">
                                            <p:graphicEl>
                                              <a:dgm id="{9B706799-997B-4F74-B652-58B58A51EA58}"/>
                                            </p:graphicEl>
                                          </p:spTgt>
                                        </p:tgtEl>
                                        <p:attrNameLst>
                                          <p:attrName>ppt_h</p:attrName>
                                        </p:attrNameLst>
                                      </p:cBhvr>
                                      <p:tavLst>
                                        <p:tav tm="0">
                                          <p:val>
                                            <p:fltVal val="0"/>
                                          </p:val>
                                        </p:tav>
                                        <p:tav tm="100000">
                                          <p:val>
                                            <p:strVal val="#ppt_h"/>
                                          </p:val>
                                        </p:tav>
                                      </p:tavLst>
                                    </p:anim>
                                    <p:anim calcmode="lin" valueType="num">
                                      <p:cBhvr>
                                        <p:cTn id="65" dur="2000" fill="hold"/>
                                        <p:tgtEl>
                                          <p:spTgt spid="5">
                                            <p:graphicEl>
                                              <a:dgm id="{9B706799-997B-4F74-B652-58B58A51EA58}"/>
                                            </p:graphicEl>
                                          </p:spTgt>
                                        </p:tgtEl>
                                        <p:attrNameLst>
                                          <p:attrName>style.rotation</p:attrName>
                                        </p:attrNameLst>
                                      </p:cBhvr>
                                      <p:tavLst>
                                        <p:tav tm="0">
                                          <p:val>
                                            <p:fltVal val="90"/>
                                          </p:val>
                                        </p:tav>
                                        <p:tav tm="100000">
                                          <p:val>
                                            <p:fltVal val="0"/>
                                          </p:val>
                                        </p:tav>
                                      </p:tavLst>
                                    </p:anim>
                                    <p:animEffect transition="in" filter="fade">
                                      <p:cBhvr>
                                        <p:cTn id="66" dur="2000"/>
                                        <p:tgtEl>
                                          <p:spTgt spid="5">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120742235"/>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087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graphicEl>
                                              <a:dgm id="{ACBF4AF3-FAB8-444C-81AB-52C89640E279}"/>
                                            </p:graphicEl>
                                          </p:spTgt>
                                        </p:tgtEl>
                                        <p:attrNameLst>
                                          <p:attrName>style.visibility</p:attrName>
                                        </p:attrNameLst>
                                      </p:cBhvr>
                                      <p:to>
                                        <p:strVal val="visible"/>
                                      </p:to>
                                    </p:set>
                                    <p:anim calcmode="lin" valueType="num">
                                      <p:cBhvr>
                                        <p:cTn id="7" dur="2000" fill="hold"/>
                                        <p:tgtEl>
                                          <p:spTgt spid="5">
                                            <p:graphicEl>
                                              <a:dgm id="{ACBF4AF3-FAB8-444C-81AB-52C89640E279}"/>
                                            </p:graphicEl>
                                          </p:spTgt>
                                        </p:tgtEl>
                                        <p:attrNameLst>
                                          <p:attrName>ppt_w</p:attrName>
                                        </p:attrNameLst>
                                      </p:cBhvr>
                                      <p:tavLst>
                                        <p:tav tm="0">
                                          <p:val>
                                            <p:fltVal val="0"/>
                                          </p:val>
                                        </p:tav>
                                        <p:tav tm="100000">
                                          <p:val>
                                            <p:strVal val="#ppt_w"/>
                                          </p:val>
                                        </p:tav>
                                      </p:tavLst>
                                    </p:anim>
                                    <p:anim calcmode="lin" valueType="num">
                                      <p:cBhvr>
                                        <p:cTn id="8" dur="2000" fill="hold"/>
                                        <p:tgtEl>
                                          <p:spTgt spid="5">
                                            <p:graphicEl>
                                              <a:dgm id="{ACBF4AF3-FAB8-444C-81AB-52C89640E279}"/>
                                            </p:graphicEl>
                                          </p:spTgt>
                                        </p:tgtEl>
                                        <p:attrNameLst>
                                          <p:attrName>ppt_h</p:attrName>
                                        </p:attrNameLst>
                                      </p:cBhvr>
                                      <p:tavLst>
                                        <p:tav tm="0">
                                          <p:val>
                                            <p:fltVal val="0"/>
                                          </p:val>
                                        </p:tav>
                                        <p:tav tm="100000">
                                          <p:val>
                                            <p:strVal val="#ppt_h"/>
                                          </p:val>
                                        </p:tav>
                                      </p:tavLst>
                                    </p:anim>
                                    <p:anim calcmode="lin" valueType="num">
                                      <p:cBhvr>
                                        <p:cTn id="9" dur="2000" fill="hold"/>
                                        <p:tgtEl>
                                          <p:spTgt spid="5">
                                            <p:graphicEl>
                                              <a:dgm id="{ACBF4AF3-FAB8-444C-81AB-52C89640E279}"/>
                                            </p:graphicEl>
                                          </p:spTgt>
                                        </p:tgtEl>
                                        <p:attrNameLst>
                                          <p:attrName>style.rotation</p:attrName>
                                        </p:attrNameLst>
                                      </p:cBhvr>
                                      <p:tavLst>
                                        <p:tav tm="0">
                                          <p:val>
                                            <p:fltVal val="90"/>
                                          </p:val>
                                        </p:tav>
                                        <p:tav tm="100000">
                                          <p:val>
                                            <p:fltVal val="0"/>
                                          </p:val>
                                        </p:tav>
                                      </p:tavLst>
                                    </p:anim>
                                    <p:animEffect transition="in" filter="fade">
                                      <p:cBhvr>
                                        <p:cTn id="10" dur="2000"/>
                                        <p:tgtEl>
                                          <p:spTgt spid="5">
                                            <p:graphicEl>
                                              <a:dgm id="{ACBF4AF3-FAB8-444C-81AB-52C89640E27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graphicEl>
                                              <a:dgm id="{41BC1ABA-1F87-4B1E-94EC-41724CD12655}"/>
                                            </p:graphicEl>
                                          </p:spTgt>
                                        </p:tgtEl>
                                        <p:attrNameLst>
                                          <p:attrName>style.visibility</p:attrName>
                                        </p:attrNameLst>
                                      </p:cBhvr>
                                      <p:to>
                                        <p:strVal val="visible"/>
                                      </p:to>
                                    </p:set>
                                    <p:anim calcmode="lin" valueType="num">
                                      <p:cBhvr>
                                        <p:cTn id="15" dur="2000" fill="hold"/>
                                        <p:tgtEl>
                                          <p:spTgt spid="5">
                                            <p:graphicEl>
                                              <a:dgm id="{41BC1ABA-1F87-4B1E-94EC-41724CD12655}"/>
                                            </p:graphicEl>
                                          </p:spTgt>
                                        </p:tgtEl>
                                        <p:attrNameLst>
                                          <p:attrName>ppt_w</p:attrName>
                                        </p:attrNameLst>
                                      </p:cBhvr>
                                      <p:tavLst>
                                        <p:tav tm="0">
                                          <p:val>
                                            <p:fltVal val="0"/>
                                          </p:val>
                                        </p:tav>
                                        <p:tav tm="100000">
                                          <p:val>
                                            <p:strVal val="#ppt_w"/>
                                          </p:val>
                                        </p:tav>
                                      </p:tavLst>
                                    </p:anim>
                                    <p:anim calcmode="lin" valueType="num">
                                      <p:cBhvr>
                                        <p:cTn id="16" dur="2000" fill="hold"/>
                                        <p:tgtEl>
                                          <p:spTgt spid="5">
                                            <p:graphicEl>
                                              <a:dgm id="{41BC1ABA-1F87-4B1E-94EC-41724CD12655}"/>
                                            </p:graphicEl>
                                          </p:spTgt>
                                        </p:tgtEl>
                                        <p:attrNameLst>
                                          <p:attrName>ppt_h</p:attrName>
                                        </p:attrNameLst>
                                      </p:cBhvr>
                                      <p:tavLst>
                                        <p:tav tm="0">
                                          <p:val>
                                            <p:fltVal val="0"/>
                                          </p:val>
                                        </p:tav>
                                        <p:tav tm="100000">
                                          <p:val>
                                            <p:strVal val="#ppt_h"/>
                                          </p:val>
                                        </p:tav>
                                      </p:tavLst>
                                    </p:anim>
                                    <p:anim calcmode="lin" valueType="num">
                                      <p:cBhvr>
                                        <p:cTn id="17" dur="2000" fill="hold"/>
                                        <p:tgtEl>
                                          <p:spTgt spid="5">
                                            <p:graphicEl>
                                              <a:dgm id="{41BC1ABA-1F87-4B1E-94EC-41724CD12655}"/>
                                            </p:graphicEl>
                                          </p:spTgt>
                                        </p:tgtEl>
                                        <p:attrNameLst>
                                          <p:attrName>style.rotation</p:attrName>
                                        </p:attrNameLst>
                                      </p:cBhvr>
                                      <p:tavLst>
                                        <p:tav tm="0">
                                          <p:val>
                                            <p:fltVal val="90"/>
                                          </p:val>
                                        </p:tav>
                                        <p:tav tm="100000">
                                          <p:val>
                                            <p:fltVal val="0"/>
                                          </p:val>
                                        </p:tav>
                                      </p:tavLst>
                                    </p:anim>
                                    <p:animEffect transition="in" filter="fade">
                                      <p:cBhvr>
                                        <p:cTn id="18" dur="2000"/>
                                        <p:tgtEl>
                                          <p:spTgt spid="5">
                                            <p:graphicEl>
                                              <a:dgm id="{41BC1ABA-1F87-4B1E-94EC-41724CD12655}"/>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graphicEl>
                                              <a:dgm id="{5284ED54-4761-44DA-8086-D5FD397A1C95}"/>
                                            </p:graphicEl>
                                          </p:spTgt>
                                        </p:tgtEl>
                                        <p:attrNameLst>
                                          <p:attrName>style.visibility</p:attrName>
                                        </p:attrNameLst>
                                      </p:cBhvr>
                                      <p:to>
                                        <p:strVal val="visible"/>
                                      </p:to>
                                    </p:set>
                                    <p:anim calcmode="lin" valueType="num">
                                      <p:cBhvr>
                                        <p:cTn id="21" dur="2000" fill="hold"/>
                                        <p:tgtEl>
                                          <p:spTgt spid="5">
                                            <p:graphicEl>
                                              <a:dgm id="{5284ED54-4761-44DA-8086-D5FD397A1C95}"/>
                                            </p:graphicEl>
                                          </p:spTgt>
                                        </p:tgtEl>
                                        <p:attrNameLst>
                                          <p:attrName>ppt_w</p:attrName>
                                        </p:attrNameLst>
                                      </p:cBhvr>
                                      <p:tavLst>
                                        <p:tav tm="0">
                                          <p:val>
                                            <p:fltVal val="0"/>
                                          </p:val>
                                        </p:tav>
                                        <p:tav tm="100000">
                                          <p:val>
                                            <p:strVal val="#ppt_w"/>
                                          </p:val>
                                        </p:tav>
                                      </p:tavLst>
                                    </p:anim>
                                    <p:anim calcmode="lin" valueType="num">
                                      <p:cBhvr>
                                        <p:cTn id="22" dur="2000" fill="hold"/>
                                        <p:tgtEl>
                                          <p:spTgt spid="5">
                                            <p:graphicEl>
                                              <a:dgm id="{5284ED54-4761-44DA-8086-D5FD397A1C95}"/>
                                            </p:graphicEl>
                                          </p:spTgt>
                                        </p:tgtEl>
                                        <p:attrNameLst>
                                          <p:attrName>ppt_h</p:attrName>
                                        </p:attrNameLst>
                                      </p:cBhvr>
                                      <p:tavLst>
                                        <p:tav tm="0">
                                          <p:val>
                                            <p:fltVal val="0"/>
                                          </p:val>
                                        </p:tav>
                                        <p:tav tm="100000">
                                          <p:val>
                                            <p:strVal val="#ppt_h"/>
                                          </p:val>
                                        </p:tav>
                                      </p:tavLst>
                                    </p:anim>
                                    <p:anim calcmode="lin" valueType="num">
                                      <p:cBhvr>
                                        <p:cTn id="23" dur="2000" fill="hold"/>
                                        <p:tgtEl>
                                          <p:spTgt spid="5">
                                            <p:graphicEl>
                                              <a:dgm id="{5284ED54-4761-44DA-8086-D5FD397A1C95}"/>
                                            </p:graphicEl>
                                          </p:spTgt>
                                        </p:tgtEl>
                                        <p:attrNameLst>
                                          <p:attrName>style.rotation</p:attrName>
                                        </p:attrNameLst>
                                      </p:cBhvr>
                                      <p:tavLst>
                                        <p:tav tm="0">
                                          <p:val>
                                            <p:fltVal val="90"/>
                                          </p:val>
                                        </p:tav>
                                        <p:tav tm="100000">
                                          <p:val>
                                            <p:fltVal val="0"/>
                                          </p:val>
                                        </p:tav>
                                      </p:tavLst>
                                    </p:anim>
                                    <p:animEffect transition="in" filter="fade">
                                      <p:cBhvr>
                                        <p:cTn id="24" dur="2000"/>
                                        <p:tgtEl>
                                          <p:spTgt spid="5">
                                            <p:graphicEl>
                                              <a:dgm id="{5284ED54-4761-44DA-8086-D5FD397A1C9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graphicEl>
                                              <a:dgm id="{D88C7409-AB93-4FE3-A61D-F51EE8A4B008}"/>
                                            </p:graphicEl>
                                          </p:spTgt>
                                        </p:tgtEl>
                                        <p:attrNameLst>
                                          <p:attrName>style.visibility</p:attrName>
                                        </p:attrNameLst>
                                      </p:cBhvr>
                                      <p:to>
                                        <p:strVal val="visible"/>
                                      </p:to>
                                    </p:set>
                                    <p:anim calcmode="lin" valueType="num">
                                      <p:cBhvr>
                                        <p:cTn id="29" dur="2000" fill="hold"/>
                                        <p:tgtEl>
                                          <p:spTgt spid="5">
                                            <p:graphicEl>
                                              <a:dgm id="{D88C7409-AB93-4FE3-A61D-F51EE8A4B008}"/>
                                            </p:graphicEl>
                                          </p:spTgt>
                                        </p:tgtEl>
                                        <p:attrNameLst>
                                          <p:attrName>ppt_w</p:attrName>
                                        </p:attrNameLst>
                                      </p:cBhvr>
                                      <p:tavLst>
                                        <p:tav tm="0">
                                          <p:val>
                                            <p:fltVal val="0"/>
                                          </p:val>
                                        </p:tav>
                                        <p:tav tm="100000">
                                          <p:val>
                                            <p:strVal val="#ppt_w"/>
                                          </p:val>
                                        </p:tav>
                                      </p:tavLst>
                                    </p:anim>
                                    <p:anim calcmode="lin" valueType="num">
                                      <p:cBhvr>
                                        <p:cTn id="30" dur="2000" fill="hold"/>
                                        <p:tgtEl>
                                          <p:spTgt spid="5">
                                            <p:graphicEl>
                                              <a:dgm id="{D88C7409-AB93-4FE3-A61D-F51EE8A4B008}"/>
                                            </p:graphicEl>
                                          </p:spTgt>
                                        </p:tgtEl>
                                        <p:attrNameLst>
                                          <p:attrName>ppt_h</p:attrName>
                                        </p:attrNameLst>
                                      </p:cBhvr>
                                      <p:tavLst>
                                        <p:tav tm="0">
                                          <p:val>
                                            <p:fltVal val="0"/>
                                          </p:val>
                                        </p:tav>
                                        <p:tav tm="100000">
                                          <p:val>
                                            <p:strVal val="#ppt_h"/>
                                          </p:val>
                                        </p:tav>
                                      </p:tavLst>
                                    </p:anim>
                                    <p:anim calcmode="lin" valueType="num">
                                      <p:cBhvr>
                                        <p:cTn id="31" dur="2000" fill="hold"/>
                                        <p:tgtEl>
                                          <p:spTgt spid="5">
                                            <p:graphicEl>
                                              <a:dgm id="{D88C7409-AB93-4FE3-A61D-F51EE8A4B008}"/>
                                            </p:graphicEl>
                                          </p:spTgt>
                                        </p:tgtEl>
                                        <p:attrNameLst>
                                          <p:attrName>style.rotation</p:attrName>
                                        </p:attrNameLst>
                                      </p:cBhvr>
                                      <p:tavLst>
                                        <p:tav tm="0">
                                          <p:val>
                                            <p:fltVal val="90"/>
                                          </p:val>
                                        </p:tav>
                                        <p:tav tm="100000">
                                          <p:val>
                                            <p:fltVal val="0"/>
                                          </p:val>
                                        </p:tav>
                                      </p:tavLst>
                                    </p:anim>
                                    <p:animEffect transition="in" filter="fade">
                                      <p:cBhvr>
                                        <p:cTn id="32" dur="2000"/>
                                        <p:tgtEl>
                                          <p:spTgt spid="5">
                                            <p:graphicEl>
                                              <a:dgm id="{D88C7409-AB93-4FE3-A61D-F51EE8A4B008}"/>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5">
                                            <p:graphicEl>
                                              <a:dgm id="{87B5BDBA-3C7A-41F1-8C33-F13937A84B36}"/>
                                            </p:graphicEl>
                                          </p:spTgt>
                                        </p:tgtEl>
                                        <p:attrNameLst>
                                          <p:attrName>style.visibility</p:attrName>
                                        </p:attrNameLst>
                                      </p:cBhvr>
                                      <p:to>
                                        <p:strVal val="visible"/>
                                      </p:to>
                                    </p:set>
                                    <p:anim calcmode="lin" valueType="num">
                                      <p:cBhvr>
                                        <p:cTn id="35" dur="2000" fill="hold"/>
                                        <p:tgtEl>
                                          <p:spTgt spid="5">
                                            <p:graphicEl>
                                              <a:dgm id="{87B5BDBA-3C7A-41F1-8C33-F13937A84B36}"/>
                                            </p:graphicEl>
                                          </p:spTgt>
                                        </p:tgtEl>
                                        <p:attrNameLst>
                                          <p:attrName>ppt_w</p:attrName>
                                        </p:attrNameLst>
                                      </p:cBhvr>
                                      <p:tavLst>
                                        <p:tav tm="0">
                                          <p:val>
                                            <p:fltVal val="0"/>
                                          </p:val>
                                        </p:tav>
                                        <p:tav tm="100000">
                                          <p:val>
                                            <p:strVal val="#ppt_w"/>
                                          </p:val>
                                        </p:tav>
                                      </p:tavLst>
                                    </p:anim>
                                    <p:anim calcmode="lin" valueType="num">
                                      <p:cBhvr>
                                        <p:cTn id="36" dur="2000" fill="hold"/>
                                        <p:tgtEl>
                                          <p:spTgt spid="5">
                                            <p:graphicEl>
                                              <a:dgm id="{87B5BDBA-3C7A-41F1-8C33-F13937A84B36}"/>
                                            </p:graphicEl>
                                          </p:spTgt>
                                        </p:tgtEl>
                                        <p:attrNameLst>
                                          <p:attrName>ppt_h</p:attrName>
                                        </p:attrNameLst>
                                      </p:cBhvr>
                                      <p:tavLst>
                                        <p:tav tm="0">
                                          <p:val>
                                            <p:fltVal val="0"/>
                                          </p:val>
                                        </p:tav>
                                        <p:tav tm="100000">
                                          <p:val>
                                            <p:strVal val="#ppt_h"/>
                                          </p:val>
                                        </p:tav>
                                      </p:tavLst>
                                    </p:anim>
                                    <p:anim calcmode="lin" valueType="num">
                                      <p:cBhvr>
                                        <p:cTn id="37" dur="2000" fill="hold"/>
                                        <p:tgtEl>
                                          <p:spTgt spid="5">
                                            <p:graphicEl>
                                              <a:dgm id="{87B5BDBA-3C7A-41F1-8C33-F13937A84B36}"/>
                                            </p:graphicEl>
                                          </p:spTgt>
                                        </p:tgtEl>
                                        <p:attrNameLst>
                                          <p:attrName>style.rotation</p:attrName>
                                        </p:attrNameLst>
                                      </p:cBhvr>
                                      <p:tavLst>
                                        <p:tav tm="0">
                                          <p:val>
                                            <p:fltVal val="90"/>
                                          </p:val>
                                        </p:tav>
                                        <p:tav tm="100000">
                                          <p:val>
                                            <p:fltVal val="0"/>
                                          </p:val>
                                        </p:tav>
                                      </p:tavLst>
                                    </p:anim>
                                    <p:animEffect transition="in" filter="fade">
                                      <p:cBhvr>
                                        <p:cTn id="38" dur="2000"/>
                                        <p:tgtEl>
                                          <p:spTgt spid="5">
                                            <p:graphicEl>
                                              <a:dgm id="{87B5BDBA-3C7A-41F1-8C33-F13937A84B36}"/>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5">
                                            <p:graphicEl>
                                              <a:dgm id="{C43EB61A-2E04-409F-8F87-79F190ED3CE0}"/>
                                            </p:graphicEl>
                                          </p:spTgt>
                                        </p:tgtEl>
                                        <p:attrNameLst>
                                          <p:attrName>style.visibility</p:attrName>
                                        </p:attrNameLst>
                                      </p:cBhvr>
                                      <p:to>
                                        <p:strVal val="visible"/>
                                      </p:to>
                                    </p:set>
                                    <p:anim calcmode="lin" valueType="num">
                                      <p:cBhvr>
                                        <p:cTn id="43" dur="2000" fill="hold"/>
                                        <p:tgtEl>
                                          <p:spTgt spid="5">
                                            <p:graphicEl>
                                              <a:dgm id="{C43EB61A-2E04-409F-8F87-79F190ED3CE0}"/>
                                            </p:graphicEl>
                                          </p:spTgt>
                                        </p:tgtEl>
                                        <p:attrNameLst>
                                          <p:attrName>ppt_w</p:attrName>
                                        </p:attrNameLst>
                                      </p:cBhvr>
                                      <p:tavLst>
                                        <p:tav tm="0">
                                          <p:val>
                                            <p:fltVal val="0"/>
                                          </p:val>
                                        </p:tav>
                                        <p:tav tm="100000">
                                          <p:val>
                                            <p:strVal val="#ppt_w"/>
                                          </p:val>
                                        </p:tav>
                                      </p:tavLst>
                                    </p:anim>
                                    <p:anim calcmode="lin" valueType="num">
                                      <p:cBhvr>
                                        <p:cTn id="44" dur="2000" fill="hold"/>
                                        <p:tgtEl>
                                          <p:spTgt spid="5">
                                            <p:graphicEl>
                                              <a:dgm id="{C43EB61A-2E04-409F-8F87-79F190ED3CE0}"/>
                                            </p:graphicEl>
                                          </p:spTgt>
                                        </p:tgtEl>
                                        <p:attrNameLst>
                                          <p:attrName>ppt_h</p:attrName>
                                        </p:attrNameLst>
                                      </p:cBhvr>
                                      <p:tavLst>
                                        <p:tav tm="0">
                                          <p:val>
                                            <p:fltVal val="0"/>
                                          </p:val>
                                        </p:tav>
                                        <p:tav tm="100000">
                                          <p:val>
                                            <p:strVal val="#ppt_h"/>
                                          </p:val>
                                        </p:tav>
                                      </p:tavLst>
                                    </p:anim>
                                    <p:anim calcmode="lin" valueType="num">
                                      <p:cBhvr>
                                        <p:cTn id="45" dur="2000" fill="hold"/>
                                        <p:tgtEl>
                                          <p:spTgt spid="5">
                                            <p:graphicEl>
                                              <a:dgm id="{C43EB61A-2E04-409F-8F87-79F190ED3CE0}"/>
                                            </p:graphicEl>
                                          </p:spTgt>
                                        </p:tgtEl>
                                        <p:attrNameLst>
                                          <p:attrName>style.rotation</p:attrName>
                                        </p:attrNameLst>
                                      </p:cBhvr>
                                      <p:tavLst>
                                        <p:tav tm="0">
                                          <p:val>
                                            <p:fltVal val="90"/>
                                          </p:val>
                                        </p:tav>
                                        <p:tav tm="100000">
                                          <p:val>
                                            <p:fltVal val="0"/>
                                          </p:val>
                                        </p:tav>
                                      </p:tavLst>
                                    </p:anim>
                                    <p:animEffect transition="in" filter="fade">
                                      <p:cBhvr>
                                        <p:cTn id="46" dur="2000"/>
                                        <p:tgtEl>
                                          <p:spTgt spid="5">
                                            <p:graphicEl>
                                              <a:dgm id="{C43EB61A-2E04-409F-8F87-79F190ED3CE0}"/>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
                                            <p:graphicEl>
                                              <a:dgm id="{2572025E-E8B8-4F94-94D0-DC22D7F762FB}"/>
                                            </p:graphicEl>
                                          </p:spTgt>
                                        </p:tgtEl>
                                        <p:attrNameLst>
                                          <p:attrName>style.visibility</p:attrName>
                                        </p:attrNameLst>
                                      </p:cBhvr>
                                      <p:to>
                                        <p:strVal val="visible"/>
                                      </p:to>
                                    </p:set>
                                    <p:anim calcmode="lin" valueType="num">
                                      <p:cBhvr>
                                        <p:cTn id="49" dur="2000" fill="hold"/>
                                        <p:tgtEl>
                                          <p:spTgt spid="5">
                                            <p:graphicEl>
                                              <a:dgm id="{2572025E-E8B8-4F94-94D0-DC22D7F762FB}"/>
                                            </p:graphicEl>
                                          </p:spTgt>
                                        </p:tgtEl>
                                        <p:attrNameLst>
                                          <p:attrName>ppt_w</p:attrName>
                                        </p:attrNameLst>
                                      </p:cBhvr>
                                      <p:tavLst>
                                        <p:tav tm="0">
                                          <p:val>
                                            <p:fltVal val="0"/>
                                          </p:val>
                                        </p:tav>
                                        <p:tav tm="100000">
                                          <p:val>
                                            <p:strVal val="#ppt_w"/>
                                          </p:val>
                                        </p:tav>
                                      </p:tavLst>
                                    </p:anim>
                                    <p:anim calcmode="lin" valueType="num">
                                      <p:cBhvr>
                                        <p:cTn id="50" dur="2000" fill="hold"/>
                                        <p:tgtEl>
                                          <p:spTgt spid="5">
                                            <p:graphicEl>
                                              <a:dgm id="{2572025E-E8B8-4F94-94D0-DC22D7F762FB}"/>
                                            </p:graphicEl>
                                          </p:spTgt>
                                        </p:tgtEl>
                                        <p:attrNameLst>
                                          <p:attrName>ppt_h</p:attrName>
                                        </p:attrNameLst>
                                      </p:cBhvr>
                                      <p:tavLst>
                                        <p:tav tm="0">
                                          <p:val>
                                            <p:fltVal val="0"/>
                                          </p:val>
                                        </p:tav>
                                        <p:tav tm="100000">
                                          <p:val>
                                            <p:strVal val="#ppt_h"/>
                                          </p:val>
                                        </p:tav>
                                      </p:tavLst>
                                    </p:anim>
                                    <p:anim calcmode="lin" valueType="num">
                                      <p:cBhvr>
                                        <p:cTn id="51" dur="2000" fill="hold"/>
                                        <p:tgtEl>
                                          <p:spTgt spid="5">
                                            <p:graphicEl>
                                              <a:dgm id="{2572025E-E8B8-4F94-94D0-DC22D7F762FB}"/>
                                            </p:graphicEl>
                                          </p:spTgt>
                                        </p:tgtEl>
                                        <p:attrNameLst>
                                          <p:attrName>style.rotation</p:attrName>
                                        </p:attrNameLst>
                                      </p:cBhvr>
                                      <p:tavLst>
                                        <p:tav tm="0">
                                          <p:val>
                                            <p:fltVal val="90"/>
                                          </p:val>
                                        </p:tav>
                                        <p:tav tm="100000">
                                          <p:val>
                                            <p:fltVal val="0"/>
                                          </p:val>
                                        </p:tav>
                                      </p:tavLst>
                                    </p:anim>
                                    <p:animEffect transition="in" filter="fade">
                                      <p:cBhvr>
                                        <p:cTn id="52" dur="2000"/>
                                        <p:tgtEl>
                                          <p:spTgt spid="5">
                                            <p:graphicEl>
                                              <a:dgm id="{2572025E-E8B8-4F94-94D0-DC22D7F762F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5">
                                            <p:graphicEl>
                                              <a:dgm id="{B68F94D2-D73D-420A-802B-DFDC9BE4ED4C}"/>
                                            </p:graphicEl>
                                          </p:spTgt>
                                        </p:tgtEl>
                                        <p:attrNameLst>
                                          <p:attrName>style.visibility</p:attrName>
                                        </p:attrNameLst>
                                      </p:cBhvr>
                                      <p:to>
                                        <p:strVal val="visible"/>
                                      </p:to>
                                    </p:set>
                                    <p:anim calcmode="lin" valueType="num">
                                      <p:cBhvr>
                                        <p:cTn id="57" dur="2000" fill="hold"/>
                                        <p:tgtEl>
                                          <p:spTgt spid="5">
                                            <p:graphicEl>
                                              <a:dgm id="{B68F94D2-D73D-420A-802B-DFDC9BE4ED4C}"/>
                                            </p:graphicEl>
                                          </p:spTgt>
                                        </p:tgtEl>
                                        <p:attrNameLst>
                                          <p:attrName>ppt_w</p:attrName>
                                        </p:attrNameLst>
                                      </p:cBhvr>
                                      <p:tavLst>
                                        <p:tav tm="0">
                                          <p:val>
                                            <p:fltVal val="0"/>
                                          </p:val>
                                        </p:tav>
                                        <p:tav tm="100000">
                                          <p:val>
                                            <p:strVal val="#ppt_w"/>
                                          </p:val>
                                        </p:tav>
                                      </p:tavLst>
                                    </p:anim>
                                    <p:anim calcmode="lin" valueType="num">
                                      <p:cBhvr>
                                        <p:cTn id="58" dur="2000" fill="hold"/>
                                        <p:tgtEl>
                                          <p:spTgt spid="5">
                                            <p:graphicEl>
                                              <a:dgm id="{B68F94D2-D73D-420A-802B-DFDC9BE4ED4C}"/>
                                            </p:graphicEl>
                                          </p:spTgt>
                                        </p:tgtEl>
                                        <p:attrNameLst>
                                          <p:attrName>ppt_h</p:attrName>
                                        </p:attrNameLst>
                                      </p:cBhvr>
                                      <p:tavLst>
                                        <p:tav tm="0">
                                          <p:val>
                                            <p:fltVal val="0"/>
                                          </p:val>
                                        </p:tav>
                                        <p:tav tm="100000">
                                          <p:val>
                                            <p:strVal val="#ppt_h"/>
                                          </p:val>
                                        </p:tav>
                                      </p:tavLst>
                                    </p:anim>
                                    <p:anim calcmode="lin" valueType="num">
                                      <p:cBhvr>
                                        <p:cTn id="59" dur="2000" fill="hold"/>
                                        <p:tgtEl>
                                          <p:spTgt spid="5">
                                            <p:graphicEl>
                                              <a:dgm id="{B68F94D2-D73D-420A-802B-DFDC9BE4ED4C}"/>
                                            </p:graphicEl>
                                          </p:spTgt>
                                        </p:tgtEl>
                                        <p:attrNameLst>
                                          <p:attrName>style.rotation</p:attrName>
                                        </p:attrNameLst>
                                      </p:cBhvr>
                                      <p:tavLst>
                                        <p:tav tm="0">
                                          <p:val>
                                            <p:fltVal val="90"/>
                                          </p:val>
                                        </p:tav>
                                        <p:tav tm="100000">
                                          <p:val>
                                            <p:fltVal val="0"/>
                                          </p:val>
                                        </p:tav>
                                      </p:tavLst>
                                    </p:anim>
                                    <p:animEffect transition="in" filter="fade">
                                      <p:cBhvr>
                                        <p:cTn id="60" dur="2000"/>
                                        <p:tgtEl>
                                          <p:spTgt spid="5">
                                            <p:graphicEl>
                                              <a:dgm id="{B68F94D2-D73D-420A-802B-DFDC9BE4ED4C}"/>
                                            </p:graphic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5">
                                            <p:graphicEl>
                                              <a:dgm id="{9B706799-997B-4F74-B652-58B58A51EA58}"/>
                                            </p:graphicEl>
                                          </p:spTgt>
                                        </p:tgtEl>
                                        <p:attrNameLst>
                                          <p:attrName>style.visibility</p:attrName>
                                        </p:attrNameLst>
                                      </p:cBhvr>
                                      <p:to>
                                        <p:strVal val="visible"/>
                                      </p:to>
                                    </p:set>
                                    <p:anim calcmode="lin" valueType="num">
                                      <p:cBhvr>
                                        <p:cTn id="63" dur="2000" fill="hold"/>
                                        <p:tgtEl>
                                          <p:spTgt spid="5">
                                            <p:graphicEl>
                                              <a:dgm id="{9B706799-997B-4F74-B652-58B58A51EA58}"/>
                                            </p:graphicEl>
                                          </p:spTgt>
                                        </p:tgtEl>
                                        <p:attrNameLst>
                                          <p:attrName>ppt_w</p:attrName>
                                        </p:attrNameLst>
                                      </p:cBhvr>
                                      <p:tavLst>
                                        <p:tav tm="0">
                                          <p:val>
                                            <p:fltVal val="0"/>
                                          </p:val>
                                        </p:tav>
                                        <p:tav tm="100000">
                                          <p:val>
                                            <p:strVal val="#ppt_w"/>
                                          </p:val>
                                        </p:tav>
                                      </p:tavLst>
                                    </p:anim>
                                    <p:anim calcmode="lin" valueType="num">
                                      <p:cBhvr>
                                        <p:cTn id="64" dur="2000" fill="hold"/>
                                        <p:tgtEl>
                                          <p:spTgt spid="5">
                                            <p:graphicEl>
                                              <a:dgm id="{9B706799-997B-4F74-B652-58B58A51EA58}"/>
                                            </p:graphicEl>
                                          </p:spTgt>
                                        </p:tgtEl>
                                        <p:attrNameLst>
                                          <p:attrName>ppt_h</p:attrName>
                                        </p:attrNameLst>
                                      </p:cBhvr>
                                      <p:tavLst>
                                        <p:tav tm="0">
                                          <p:val>
                                            <p:fltVal val="0"/>
                                          </p:val>
                                        </p:tav>
                                        <p:tav tm="100000">
                                          <p:val>
                                            <p:strVal val="#ppt_h"/>
                                          </p:val>
                                        </p:tav>
                                      </p:tavLst>
                                    </p:anim>
                                    <p:anim calcmode="lin" valueType="num">
                                      <p:cBhvr>
                                        <p:cTn id="65" dur="2000" fill="hold"/>
                                        <p:tgtEl>
                                          <p:spTgt spid="5">
                                            <p:graphicEl>
                                              <a:dgm id="{9B706799-997B-4F74-B652-58B58A51EA58}"/>
                                            </p:graphicEl>
                                          </p:spTgt>
                                        </p:tgtEl>
                                        <p:attrNameLst>
                                          <p:attrName>style.rotation</p:attrName>
                                        </p:attrNameLst>
                                      </p:cBhvr>
                                      <p:tavLst>
                                        <p:tav tm="0">
                                          <p:val>
                                            <p:fltVal val="90"/>
                                          </p:val>
                                        </p:tav>
                                        <p:tav tm="100000">
                                          <p:val>
                                            <p:fltVal val="0"/>
                                          </p:val>
                                        </p:tav>
                                      </p:tavLst>
                                    </p:anim>
                                    <p:animEffect transition="in" filter="fade">
                                      <p:cBhvr>
                                        <p:cTn id="66" dur="2000"/>
                                        <p:tgtEl>
                                          <p:spTgt spid="5">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13820938"/>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863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ACBF4AF3-FAB8-444C-81AB-52C89640E279}"/>
                                            </p:graphicEl>
                                          </p:spTgt>
                                        </p:tgtEl>
                                        <p:attrNameLst>
                                          <p:attrName>style.visibility</p:attrName>
                                        </p:attrNameLst>
                                      </p:cBhvr>
                                      <p:to>
                                        <p:strVal val="visible"/>
                                      </p:to>
                                    </p:set>
                                    <p:anim calcmode="lin" valueType="num">
                                      <p:cBhvr>
                                        <p:cTn id="7" dur="2000" fill="hold"/>
                                        <p:tgtEl>
                                          <p:spTgt spid="4">
                                            <p:graphicEl>
                                              <a:dgm id="{ACBF4AF3-FAB8-444C-81AB-52C89640E279}"/>
                                            </p:graphicEl>
                                          </p:spTgt>
                                        </p:tgtEl>
                                        <p:attrNameLst>
                                          <p:attrName>ppt_w</p:attrName>
                                        </p:attrNameLst>
                                      </p:cBhvr>
                                      <p:tavLst>
                                        <p:tav tm="0">
                                          <p:val>
                                            <p:fltVal val="0"/>
                                          </p:val>
                                        </p:tav>
                                        <p:tav tm="100000">
                                          <p:val>
                                            <p:strVal val="#ppt_w"/>
                                          </p:val>
                                        </p:tav>
                                      </p:tavLst>
                                    </p:anim>
                                    <p:anim calcmode="lin" valueType="num">
                                      <p:cBhvr>
                                        <p:cTn id="8" dur="2000" fill="hold"/>
                                        <p:tgtEl>
                                          <p:spTgt spid="4">
                                            <p:graphicEl>
                                              <a:dgm id="{ACBF4AF3-FAB8-444C-81AB-52C89640E279}"/>
                                            </p:graphicEl>
                                          </p:spTgt>
                                        </p:tgtEl>
                                        <p:attrNameLst>
                                          <p:attrName>ppt_h</p:attrName>
                                        </p:attrNameLst>
                                      </p:cBhvr>
                                      <p:tavLst>
                                        <p:tav tm="0">
                                          <p:val>
                                            <p:fltVal val="0"/>
                                          </p:val>
                                        </p:tav>
                                        <p:tav tm="100000">
                                          <p:val>
                                            <p:strVal val="#ppt_h"/>
                                          </p:val>
                                        </p:tav>
                                      </p:tavLst>
                                    </p:anim>
                                    <p:anim calcmode="lin" valueType="num">
                                      <p:cBhvr>
                                        <p:cTn id="9" dur="2000" fill="hold"/>
                                        <p:tgtEl>
                                          <p:spTgt spid="4">
                                            <p:graphicEl>
                                              <a:dgm id="{ACBF4AF3-FAB8-444C-81AB-52C89640E279}"/>
                                            </p:graphicEl>
                                          </p:spTgt>
                                        </p:tgtEl>
                                        <p:attrNameLst>
                                          <p:attrName>style.rotation</p:attrName>
                                        </p:attrNameLst>
                                      </p:cBhvr>
                                      <p:tavLst>
                                        <p:tav tm="0">
                                          <p:val>
                                            <p:fltVal val="90"/>
                                          </p:val>
                                        </p:tav>
                                        <p:tav tm="100000">
                                          <p:val>
                                            <p:fltVal val="0"/>
                                          </p:val>
                                        </p:tav>
                                      </p:tavLst>
                                    </p:anim>
                                    <p:animEffect transition="in" filter="fade">
                                      <p:cBhvr>
                                        <p:cTn id="10" dur="2000"/>
                                        <p:tgtEl>
                                          <p:spTgt spid="4">
                                            <p:graphicEl>
                                              <a:dgm id="{ACBF4AF3-FAB8-444C-81AB-52C89640E27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C43EB61A-2E04-409F-8F87-79F190ED3CE0}"/>
                                            </p:graphicEl>
                                          </p:spTgt>
                                        </p:tgtEl>
                                        <p:attrNameLst>
                                          <p:attrName>style.visibility</p:attrName>
                                        </p:attrNameLst>
                                      </p:cBhvr>
                                      <p:to>
                                        <p:strVal val="visible"/>
                                      </p:to>
                                    </p:set>
                                    <p:anim calcmode="lin" valueType="num">
                                      <p:cBhvr>
                                        <p:cTn id="15" dur="2000" fill="hold"/>
                                        <p:tgtEl>
                                          <p:spTgt spid="4">
                                            <p:graphicEl>
                                              <a:dgm id="{C43EB61A-2E04-409F-8F87-79F190ED3CE0}"/>
                                            </p:graphicEl>
                                          </p:spTgt>
                                        </p:tgtEl>
                                        <p:attrNameLst>
                                          <p:attrName>ppt_w</p:attrName>
                                        </p:attrNameLst>
                                      </p:cBhvr>
                                      <p:tavLst>
                                        <p:tav tm="0">
                                          <p:val>
                                            <p:fltVal val="0"/>
                                          </p:val>
                                        </p:tav>
                                        <p:tav tm="100000">
                                          <p:val>
                                            <p:strVal val="#ppt_w"/>
                                          </p:val>
                                        </p:tav>
                                      </p:tavLst>
                                    </p:anim>
                                    <p:anim calcmode="lin" valueType="num">
                                      <p:cBhvr>
                                        <p:cTn id="16" dur="2000" fill="hold"/>
                                        <p:tgtEl>
                                          <p:spTgt spid="4">
                                            <p:graphicEl>
                                              <a:dgm id="{C43EB61A-2E04-409F-8F87-79F190ED3CE0}"/>
                                            </p:graphicEl>
                                          </p:spTgt>
                                        </p:tgtEl>
                                        <p:attrNameLst>
                                          <p:attrName>ppt_h</p:attrName>
                                        </p:attrNameLst>
                                      </p:cBhvr>
                                      <p:tavLst>
                                        <p:tav tm="0">
                                          <p:val>
                                            <p:fltVal val="0"/>
                                          </p:val>
                                        </p:tav>
                                        <p:tav tm="100000">
                                          <p:val>
                                            <p:strVal val="#ppt_h"/>
                                          </p:val>
                                        </p:tav>
                                      </p:tavLst>
                                    </p:anim>
                                    <p:anim calcmode="lin" valueType="num">
                                      <p:cBhvr>
                                        <p:cTn id="17" dur="2000" fill="hold"/>
                                        <p:tgtEl>
                                          <p:spTgt spid="4">
                                            <p:graphicEl>
                                              <a:dgm id="{C43EB61A-2E04-409F-8F87-79F190ED3CE0}"/>
                                            </p:graphicEl>
                                          </p:spTgt>
                                        </p:tgtEl>
                                        <p:attrNameLst>
                                          <p:attrName>style.rotation</p:attrName>
                                        </p:attrNameLst>
                                      </p:cBhvr>
                                      <p:tavLst>
                                        <p:tav tm="0">
                                          <p:val>
                                            <p:fltVal val="90"/>
                                          </p:val>
                                        </p:tav>
                                        <p:tav tm="100000">
                                          <p:val>
                                            <p:fltVal val="0"/>
                                          </p:val>
                                        </p:tav>
                                      </p:tavLst>
                                    </p:anim>
                                    <p:animEffect transition="in" filter="fade">
                                      <p:cBhvr>
                                        <p:cTn id="18" dur="2000"/>
                                        <p:tgtEl>
                                          <p:spTgt spid="4">
                                            <p:graphicEl>
                                              <a:dgm id="{C43EB61A-2E04-409F-8F87-79F190ED3CE0}"/>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
                                            <p:graphicEl>
                                              <a:dgm id="{2572025E-E8B8-4F94-94D0-DC22D7F762FB}"/>
                                            </p:graphicEl>
                                          </p:spTgt>
                                        </p:tgtEl>
                                        <p:attrNameLst>
                                          <p:attrName>style.visibility</p:attrName>
                                        </p:attrNameLst>
                                      </p:cBhvr>
                                      <p:to>
                                        <p:strVal val="visible"/>
                                      </p:to>
                                    </p:set>
                                    <p:anim calcmode="lin" valueType="num">
                                      <p:cBhvr>
                                        <p:cTn id="21" dur="2000" fill="hold"/>
                                        <p:tgtEl>
                                          <p:spTgt spid="4">
                                            <p:graphicEl>
                                              <a:dgm id="{2572025E-E8B8-4F94-94D0-DC22D7F762FB}"/>
                                            </p:graphicEl>
                                          </p:spTgt>
                                        </p:tgtEl>
                                        <p:attrNameLst>
                                          <p:attrName>ppt_w</p:attrName>
                                        </p:attrNameLst>
                                      </p:cBhvr>
                                      <p:tavLst>
                                        <p:tav tm="0">
                                          <p:val>
                                            <p:fltVal val="0"/>
                                          </p:val>
                                        </p:tav>
                                        <p:tav tm="100000">
                                          <p:val>
                                            <p:strVal val="#ppt_w"/>
                                          </p:val>
                                        </p:tav>
                                      </p:tavLst>
                                    </p:anim>
                                    <p:anim calcmode="lin" valueType="num">
                                      <p:cBhvr>
                                        <p:cTn id="22" dur="2000" fill="hold"/>
                                        <p:tgtEl>
                                          <p:spTgt spid="4">
                                            <p:graphicEl>
                                              <a:dgm id="{2572025E-E8B8-4F94-94D0-DC22D7F762FB}"/>
                                            </p:graphicEl>
                                          </p:spTgt>
                                        </p:tgtEl>
                                        <p:attrNameLst>
                                          <p:attrName>ppt_h</p:attrName>
                                        </p:attrNameLst>
                                      </p:cBhvr>
                                      <p:tavLst>
                                        <p:tav tm="0">
                                          <p:val>
                                            <p:fltVal val="0"/>
                                          </p:val>
                                        </p:tav>
                                        <p:tav tm="100000">
                                          <p:val>
                                            <p:strVal val="#ppt_h"/>
                                          </p:val>
                                        </p:tav>
                                      </p:tavLst>
                                    </p:anim>
                                    <p:anim calcmode="lin" valueType="num">
                                      <p:cBhvr>
                                        <p:cTn id="23" dur="2000" fill="hold"/>
                                        <p:tgtEl>
                                          <p:spTgt spid="4">
                                            <p:graphicEl>
                                              <a:dgm id="{2572025E-E8B8-4F94-94D0-DC22D7F762FB}"/>
                                            </p:graphicEl>
                                          </p:spTgt>
                                        </p:tgtEl>
                                        <p:attrNameLst>
                                          <p:attrName>style.rotation</p:attrName>
                                        </p:attrNameLst>
                                      </p:cBhvr>
                                      <p:tavLst>
                                        <p:tav tm="0">
                                          <p:val>
                                            <p:fltVal val="90"/>
                                          </p:val>
                                        </p:tav>
                                        <p:tav tm="100000">
                                          <p:val>
                                            <p:fltVal val="0"/>
                                          </p:val>
                                        </p:tav>
                                      </p:tavLst>
                                    </p:anim>
                                    <p:animEffect transition="in" filter="fade">
                                      <p:cBhvr>
                                        <p:cTn id="24" dur="2000"/>
                                        <p:tgtEl>
                                          <p:spTgt spid="4">
                                            <p:graphicEl>
                                              <a:dgm id="{2572025E-E8B8-4F94-94D0-DC22D7F762FB}"/>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
                                            <p:graphicEl>
                                              <a:dgm id="{BF646D7A-C7D0-4489-A68F-61F32B7DB0C6}"/>
                                            </p:graphicEl>
                                          </p:spTgt>
                                        </p:tgtEl>
                                        <p:attrNameLst>
                                          <p:attrName>style.visibility</p:attrName>
                                        </p:attrNameLst>
                                      </p:cBhvr>
                                      <p:to>
                                        <p:strVal val="visible"/>
                                      </p:to>
                                    </p:set>
                                    <p:anim calcmode="lin" valueType="num">
                                      <p:cBhvr>
                                        <p:cTn id="29" dur="2000" fill="hold"/>
                                        <p:tgtEl>
                                          <p:spTgt spid="4">
                                            <p:graphicEl>
                                              <a:dgm id="{BF646D7A-C7D0-4489-A68F-61F32B7DB0C6}"/>
                                            </p:graphicEl>
                                          </p:spTgt>
                                        </p:tgtEl>
                                        <p:attrNameLst>
                                          <p:attrName>ppt_w</p:attrName>
                                        </p:attrNameLst>
                                      </p:cBhvr>
                                      <p:tavLst>
                                        <p:tav tm="0">
                                          <p:val>
                                            <p:fltVal val="0"/>
                                          </p:val>
                                        </p:tav>
                                        <p:tav tm="100000">
                                          <p:val>
                                            <p:strVal val="#ppt_w"/>
                                          </p:val>
                                        </p:tav>
                                      </p:tavLst>
                                    </p:anim>
                                    <p:anim calcmode="lin" valueType="num">
                                      <p:cBhvr>
                                        <p:cTn id="30" dur="2000" fill="hold"/>
                                        <p:tgtEl>
                                          <p:spTgt spid="4">
                                            <p:graphicEl>
                                              <a:dgm id="{BF646D7A-C7D0-4489-A68F-61F32B7DB0C6}"/>
                                            </p:graphicEl>
                                          </p:spTgt>
                                        </p:tgtEl>
                                        <p:attrNameLst>
                                          <p:attrName>ppt_h</p:attrName>
                                        </p:attrNameLst>
                                      </p:cBhvr>
                                      <p:tavLst>
                                        <p:tav tm="0">
                                          <p:val>
                                            <p:fltVal val="0"/>
                                          </p:val>
                                        </p:tav>
                                        <p:tav tm="100000">
                                          <p:val>
                                            <p:strVal val="#ppt_h"/>
                                          </p:val>
                                        </p:tav>
                                      </p:tavLst>
                                    </p:anim>
                                    <p:anim calcmode="lin" valueType="num">
                                      <p:cBhvr>
                                        <p:cTn id="31" dur="2000" fill="hold"/>
                                        <p:tgtEl>
                                          <p:spTgt spid="4">
                                            <p:graphicEl>
                                              <a:dgm id="{BF646D7A-C7D0-4489-A68F-61F32B7DB0C6}"/>
                                            </p:graphicEl>
                                          </p:spTgt>
                                        </p:tgtEl>
                                        <p:attrNameLst>
                                          <p:attrName>style.rotation</p:attrName>
                                        </p:attrNameLst>
                                      </p:cBhvr>
                                      <p:tavLst>
                                        <p:tav tm="0">
                                          <p:val>
                                            <p:fltVal val="90"/>
                                          </p:val>
                                        </p:tav>
                                        <p:tav tm="100000">
                                          <p:val>
                                            <p:fltVal val="0"/>
                                          </p:val>
                                        </p:tav>
                                      </p:tavLst>
                                    </p:anim>
                                    <p:animEffect transition="in" filter="fade">
                                      <p:cBhvr>
                                        <p:cTn id="32" dur="2000"/>
                                        <p:tgtEl>
                                          <p:spTgt spid="4">
                                            <p:graphicEl>
                                              <a:dgm id="{BF646D7A-C7D0-4489-A68F-61F32B7DB0C6}"/>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4">
                                            <p:graphicEl>
                                              <a:dgm id="{E4B0666F-2CF1-4C21-A251-46E6EBFF7C1D}"/>
                                            </p:graphicEl>
                                          </p:spTgt>
                                        </p:tgtEl>
                                        <p:attrNameLst>
                                          <p:attrName>style.visibility</p:attrName>
                                        </p:attrNameLst>
                                      </p:cBhvr>
                                      <p:to>
                                        <p:strVal val="visible"/>
                                      </p:to>
                                    </p:set>
                                    <p:anim calcmode="lin" valueType="num">
                                      <p:cBhvr>
                                        <p:cTn id="35" dur="2000" fill="hold"/>
                                        <p:tgtEl>
                                          <p:spTgt spid="4">
                                            <p:graphicEl>
                                              <a:dgm id="{E4B0666F-2CF1-4C21-A251-46E6EBFF7C1D}"/>
                                            </p:graphicEl>
                                          </p:spTgt>
                                        </p:tgtEl>
                                        <p:attrNameLst>
                                          <p:attrName>ppt_w</p:attrName>
                                        </p:attrNameLst>
                                      </p:cBhvr>
                                      <p:tavLst>
                                        <p:tav tm="0">
                                          <p:val>
                                            <p:fltVal val="0"/>
                                          </p:val>
                                        </p:tav>
                                        <p:tav tm="100000">
                                          <p:val>
                                            <p:strVal val="#ppt_w"/>
                                          </p:val>
                                        </p:tav>
                                      </p:tavLst>
                                    </p:anim>
                                    <p:anim calcmode="lin" valueType="num">
                                      <p:cBhvr>
                                        <p:cTn id="36" dur="2000" fill="hold"/>
                                        <p:tgtEl>
                                          <p:spTgt spid="4">
                                            <p:graphicEl>
                                              <a:dgm id="{E4B0666F-2CF1-4C21-A251-46E6EBFF7C1D}"/>
                                            </p:graphicEl>
                                          </p:spTgt>
                                        </p:tgtEl>
                                        <p:attrNameLst>
                                          <p:attrName>ppt_h</p:attrName>
                                        </p:attrNameLst>
                                      </p:cBhvr>
                                      <p:tavLst>
                                        <p:tav tm="0">
                                          <p:val>
                                            <p:fltVal val="0"/>
                                          </p:val>
                                        </p:tav>
                                        <p:tav tm="100000">
                                          <p:val>
                                            <p:strVal val="#ppt_h"/>
                                          </p:val>
                                        </p:tav>
                                      </p:tavLst>
                                    </p:anim>
                                    <p:anim calcmode="lin" valueType="num">
                                      <p:cBhvr>
                                        <p:cTn id="37" dur="2000" fill="hold"/>
                                        <p:tgtEl>
                                          <p:spTgt spid="4">
                                            <p:graphicEl>
                                              <a:dgm id="{E4B0666F-2CF1-4C21-A251-46E6EBFF7C1D}"/>
                                            </p:graphicEl>
                                          </p:spTgt>
                                        </p:tgtEl>
                                        <p:attrNameLst>
                                          <p:attrName>style.rotation</p:attrName>
                                        </p:attrNameLst>
                                      </p:cBhvr>
                                      <p:tavLst>
                                        <p:tav tm="0">
                                          <p:val>
                                            <p:fltVal val="90"/>
                                          </p:val>
                                        </p:tav>
                                        <p:tav tm="100000">
                                          <p:val>
                                            <p:fltVal val="0"/>
                                          </p:val>
                                        </p:tav>
                                      </p:tavLst>
                                    </p:anim>
                                    <p:animEffect transition="in" filter="fade">
                                      <p:cBhvr>
                                        <p:cTn id="38" dur="2000"/>
                                        <p:tgtEl>
                                          <p:spTgt spid="4">
                                            <p:graphicEl>
                                              <a:dgm id="{E4B0666F-2CF1-4C21-A251-46E6EBFF7C1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
                                            <p:graphicEl>
                                              <a:dgm id="{41BC1ABA-1F87-4B1E-94EC-41724CD12655}"/>
                                            </p:graphicEl>
                                          </p:spTgt>
                                        </p:tgtEl>
                                        <p:attrNameLst>
                                          <p:attrName>style.visibility</p:attrName>
                                        </p:attrNameLst>
                                      </p:cBhvr>
                                      <p:to>
                                        <p:strVal val="visible"/>
                                      </p:to>
                                    </p:set>
                                    <p:anim calcmode="lin" valueType="num">
                                      <p:cBhvr>
                                        <p:cTn id="43" dur="2000" fill="hold"/>
                                        <p:tgtEl>
                                          <p:spTgt spid="4">
                                            <p:graphicEl>
                                              <a:dgm id="{41BC1ABA-1F87-4B1E-94EC-41724CD12655}"/>
                                            </p:graphicEl>
                                          </p:spTgt>
                                        </p:tgtEl>
                                        <p:attrNameLst>
                                          <p:attrName>ppt_w</p:attrName>
                                        </p:attrNameLst>
                                      </p:cBhvr>
                                      <p:tavLst>
                                        <p:tav tm="0">
                                          <p:val>
                                            <p:fltVal val="0"/>
                                          </p:val>
                                        </p:tav>
                                        <p:tav tm="100000">
                                          <p:val>
                                            <p:strVal val="#ppt_w"/>
                                          </p:val>
                                        </p:tav>
                                      </p:tavLst>
                                    </p:anim>
                                    <p:anim calcmode="lin" valueType="num">
                                      <p:cBhvr>
                                        <p:cTn id="44" dur="2000" fill="hold"/>
                                        <p:tgtEl>
                                          <p:spTgt spid="4">
                                            <p:graphicEl>
                                              <a:dgm id="{41BC1ABA-1F87-4B1E-94EC-41724CD12655}"/>
                                            </p:graphicEl>
                                          </p:spTgt>
                                        </p:tgtEl>
                                        <p:attrNameLst>
                                          <p:attrName>ppt_h</p:attrName>
                                        </p:attrNameLst>
                                      </p:cBhvr>
                                      <p:tavLst>
                                        <p:tav tm="0">
                                          <p:val>
                                            <p:fltVal val="0"/>
                                          </p:val>
                                        </p:tav>
                                        <p:tav tm="100000">
                                          <p:val>
                                            <p:strVal val="#ppt_h"/>
                                          </p:val>
                                        </p:tav>
                                      </p:tavLst>
                                    </p:anim>
                                    <p:anim calcmode="lin" valueType="num">
                                      <p:cBhvr>
                                        <p:cTn id="45" dur="2000" fill="hold"/>
                                        <p:tgtEl>
                                          <p:spTgt spid="4">
                                            <p:graphicEl>
                                              <a:dgm id="{41BC1ABA-1F87-4B1E-94EC-41724CD12655}"/>
                                            </p:graphicEl>
                                          </p:spTgt>
                                        </p:tgtEl>
                                        <p:attrNameLst>
                                          <p:attrName>style.rotation</p:attrName>
                                        </p:attrNameLst>
                                      </p:cBhvr>
                                      <p:tavLst>
                                        <p:tav tm="0">
                                          <p:val>
                                            <p:fltVal val="90"/>
                                          </p:val>
                                        </p:tav>
                                        <p:tav tm="100000">
                                          <p:val>
                                            <p:fltVal val="0"/>
                                          </p:val>
                                        </p:tav>
                                      </p:tavLst>
                                    </p:anim>
                                    <p:animEffect transition="in" filter="fade">
                                      <p:cBhvr>
                                        <p:cTn id="46" dur="2000"/>
                                        <p:tgtEl>
                                          <p:spTgt spid="4">
                                            <p:graphicEl>
                                              <a:dgm id="{41BC1ABA-1F87-4B1E-94EC-41724CD12655}"/>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
                                            <p:graphicEl>
                                              <a:dgm id="{5284ED54-4761-44DA-8086-D5FD397A1C95}"/>
                                            </p:graphicEl>
                                          </p:spTgt>
                                        </p:tgtEl>
                                        <p:attrNameLst>
                                          <p:attrName>style.visibility</p:attrName>
                                        </p:attrNameLst>
                                      </p:cBhvr>
                                      <p:to>
                                        <p:strVal val="visible"/>
                                      </p:to>
                                    </p:set>
                                    <p:anim calcmode="lin" valueType="num">
                                      <p:cBhvr>
                                        <p:cTn id="49" dur="2000" fill="hold"/>
                                        <p:tgtEl>
                                          <p:spTgt spid="4">
                                            <p:graphicEl>
                                              <a:dgm id="{5284ED54-4761-44DA-8086-D5FD397A1C95}"/>
                                            </p:graphicEl>
                                          </p:spTgt>
                                        </p:tgtEl>
                                        <p:attrNameLst>
                                          <p:attrName>ppt_w</p:attrName>
                                        </p:attrNameLst>
                                      </p:cBhvr>
                                      <p:tavLst>
                                        <p:tav tm="0">
                                          <p:val>
                                            <p:fltVal val="0"/>
                                          </p:val>
                                        </p:tav>
                                        <p:tav tm="100000">
                                          <p:val>
                                            <p:strVal val="#ppt_w"/>
                                          </p:val>
                                        </p:tav>
                                      </p:tavLst>
                                    </p:anim>
                                    <p:anim calcmode="lin" valueType="num">
                                      <p:cBhvr>
                                        <p:cTn id="50" dur="2000" fill="hold"/>
                                        <p:tgtEl>
                                          <p:spTgt spid="4">
                                            <p:graphicEl>
                                              <a:dgm id="{5284ED54-4761-44DA-8086-D5FD397A1C95}"/>
                                            </p:graphicEl>
                                          </p:spTgt>
                                        </p:tgtEl>
                                        <p:attrNameLst>
                                          <p:attrName>ppt_h</p:attrName>
                                        </p:attrNameLst>
                                      </p:cBhvr>
                                      <p:tavLst>
                                        <p:tav tm="0">
                                          <p:val>
                                            <p:fltVal val="0"/>
                                          </p:val>
                                        </p:tav>
                                        <p:tav tm="100000">
                                          <p:val>
                                            <p:strVal val="#ppt_h"/>
                                          </p:val>
                                        </p:tav>
                                      </p:tavLst>
                                    </p:anim>
                                    <p:anim calcmode="lin" valueType="num">
                                      <p:cBhvr>
                                        <p:cTn id="51" dur="2000" fill="hold"/>
                                        <p:tgtEl>
                                          <p:spTgt spid="4">
                                            <p:graphicEl>
                                              <a:dgm id="{5284ED54-4761-44DA-8086-D5FD397A1C95}"/>
                                            </p:graphicEl>
                                          </p:spTgt>
                                        </p:tgtEl>
                                        <p:attrNameLst>
                                          <p:attrName>style.rotation</p:attrName>
                                        </p:attrNameLst>
                                      </p:cBhvr>
                                      <p:tavLst>
                                        <p:tav tm="0">
                                          <p:val>
                                            <p:fltVal val="90"/>
                                          </p:val>
                                        </p:tav>
                                        <p:tav tm="100000">
                                          <p:val>
                                            <p:fltVal val="0"/>
                                          </p:val>
                                        </p:tav>
                                      </p:tavLst>
                                    </p:anim>
                                    <p:animEffect transition="in" filter="fade">
                                      <p:cBhvr>
                                        <p:cTn id="52" dur="2000"/>
                                        <p:tgtEl>
                                          <p:spTgt spid="4">
                                            <p:graphicEl>
                                              <a:dgm id="{5284ED54-4761-44DA-8086-D5FD397A1C9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4">
                                            <p:graphicEl>
                                              <a:dgm id="{D88C7409-AB93-4FE3-A61D-F51EE8A4B008}"/>
                                            </p:graphicEl>
                                          </p:spTgt>
                                        </p:tgtEl>
                                        <p:attrNameLst>
                                          <p:attrName>style.visibility</p:attrName>
                                        </p:attrNameLst>
                                      </p:cBhvr>
                                      <p:to>
                                        <p:strVal val="visible"/>
                                      </p:to>
                                    </p:set>
                                    <p:anim calcmode="lin" valueType="num">
                                      <p:cBhvr>
                                        <p:cTn id="57" dur="2000" fill="hold"/>
                                        <p:tgtEl>
                                          <p:spTgt spid="4">
                                            <p:graphicEl>
                                              <a:dgm id="{D88C7409-AB93-4FE3-A61D-F51EE8A4B008}"/>
                                            </p:graphicEl>
                                          </p:spTgt>
                                        </p:tgtEl>
                                        <p:attrNameLst>
                                          <p:attrName>ppt_w</p:attrName>
                                        </p:attrNameLst>
                                      </p:cBhvr>
                                      <p:tavLst>
                                        <p:tav tm="0">
                                          <p:val>
                                            <p:fltVal val="0"/>
                                          </p:val>
                                        </p:tav>
                                        <p:tav tm="100000">
                                          <p:val>
                                            <p:strVal val="#ppt_w"/>
                                          </p:val>
                                        </p:tav>
                                      </p:tavLst>
                                    </p:anim>
                                    <p:anim calcmode="lin" valueType="num">
                                      <p:cBhvr>
                                        <p:cTn id="58" dur="2000" fill="hold"/>
                                        <p:tgtEl>
                                          <p:spTgt spid="4">
                                            <p:graphicEl>
                                              <a:dgm id="{D88C7409-AB93-4FE3-A61D-F51EE8A4B008}"/>
                                            </p:graphicEl>
                                          </p:spTgt>
                                        </p:tgtEl>
                                        <p:attrNameLst>
                                          <p:attrName>ppt_h</p:attrName>
                                        </p:attrNameLst>
                                      </p:cBhvr>
                                      <p:tavLst>
                                        <p:tav tm="0">
                                          <p:val>
                                            <p:fltVal val="0"/>
                                          </p:val>
                                        </p:tav>
                                        <p:tav tm="100000">
                                          <p:val>
                                            <p:strVal val="#ppt_h"/>
                                          </p:val>
                                        </p:tav>
                                      </p:tavLst>
                                    </p:anim>
                                    <p:anim calcmode="lin" valueType="num">
                                      <p:cBhvr>
                                        <p:cTn id="59" dur="2000" fill="hold"/>
                                        <p:tgtEl>
                                          <p:spTgt spid="4">
                                            <p:graphicEl>
                                              <a:dgm id="{D88C7409-AB93-4FE3-A61D-F51EE8A4B008}"/>
                                            </p:graphicEl>
                                          </p:spTgt>
                                        </p:tgtEl>
                                        <p:attrNameLst>
                                          <p:attrName>style.rotation</p:attrName>
                                        </p:attrNameLst>
                                      </p:cBhvr>
                                      <p:tavLst>
                                        <p:tav tm="0">
                                          <p:val>
                                            <p:fltVal val="90"/>
                                          </p:val>
                                        </p:tav>
                                        <p:tav tm="100000">
                                          <p:val>
                                            <p:fltVal val="0"/>
                                          </p:val>
                                        </p:tav>
                                      </p:tavLst>
                                    </p:anim>
                                    <p:animEffect transition="in" filter="fade">
                                      <p:cBhvr>
                                        <p:cTn id="60" dur="2000"/>
                                        <p:tgtEl>
                                          <p:spTgt spid="4">
                                            <p:graphicEl>
                                              <a:dgm id="{D88C7409-AB93-4FE3-A61D-F51EE8A4B008}"/>
                                            </p:graphic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4">
                                            <p:graphicEl>
                                              <a:dgm id="{87B5BDBA-3C7A-41F1-8C33-F13937A84B36}"/>
                                            </p:graphicEl>
                                          </p:spTgt>
                                        </p:tgtEl>
                                        <p:attrNameLst>
                                          <p:attrName>style.visibility</p:attrName>
                                        </p:attrNameLst>
                                      </p:cBhvr>
                                      <p:to>
                                        <p:strVal val="visible"/>
                                      </p:to>
                                    </p:set>
                                    <p:anim calcmode="lin" valueType="num">
                                      <p:cBhvr>
                                        <p:cTn id="63" dur="2000" fill="hold"/>
                                        <p:tgtEl>
                                          <p:spTgt spid="4">
                                            <p:graphicEl>
                                              <a:dgm id="{87B5BDBA-3C7A-41F1-8C33-F13937A84B36}"/>
                                            </p:graphicEl>
                                          </p:spTgt>
                                        </p:tgtEl>
                                        <p:attrNameLst>
                                          <p:attrName>ppt_w</p:attrName>
                                        </p:attrNameLst>
                                      </p:cBhvr>
                                      <p:tavLst>
                                        <p:tav tm="0">
                                          <p:val>
                                            <p:fltVal val="0"/>
                                          </p:val>
                                        </p:tav>
                                        <p:tav tm="100000">
                                          <p:val>
                                            <p:strVal val="#ppt_w"/>
                                          </p:val>
                                        </p:tav>
                                      </p:tavLst>
                                    </p:anim>
                                    <p:anim calcmode="lin" valueType="num">
                                      <p:cBhvr>
                                        <p:cTn id="64" dur="2000" fill="hold"/>
                                        <p:tgtEl>
                                          <p:spTgt spid="4">
                                            <p:graphicEl>
                                              <a:dgm id="{87B5BDBA-3C7A-41F1-8C33-F13937A84B36}"/>
                                            </p:graphicEl>
                                          </p:spTgt>
                                        </p:tgtEl>
                                        <p:attrNameLst>
                                          <p:attrName>ppt_h</p:attrName>
                                        </p:attrNameLst>
                                      </p:cBhvr>
                                      <p:tavLst>
                                        <p:tav tm="0">
                                          <p:val>
                                            <p:fltVal val="0"/>
                                          </p:val>
                                        </p:tav>
                                        <p:tav tm="100000">
                                          <p:val>
                                            <p:strVal val="#ppt_h"/>
                                          </p:val>
                                        </p:tav>
                                      </p:tavLst>
                                    </p:anim>
                                    <p:anim calcmode="lin" valueType="num">
                                      <p:cBhvr>
                                        <p:cTn id="65" dur="2000" fill="hold"/>
                                        <p:tgtEl>
                                          <p:spTgt spid="4">
                                            <p:graphicEl>
                                              <a:dgm id="{87B5BDBA-3C7A-41F1-8C33-F13937A84B36}"/>
                                            </p:graphicEl>
                                          </p:spTgt>
                                        </p:tgtEl>
                                        <p:attrNameLst>
                                          <p:attrName>style.rotation</p:attrName>
                                        </p:attrNameLst>
                                      </p:cBhvr>
                                      <p:tavLst>
                                        <p:tav tm="0">
                                          <p:val>
                                            <p:fltVal val="90"/>
                                          </p:val>
                                        </p:tav>
                                        <p:tav tm="100000">
                                          <p:val>
                                            <p:fltVal val="0"/>
                                          </p:val>
                                        </p:tav>
                                      </p:tavLst>
                                    </p:anim>
                                    <p:animEffect transition="in" filter="fade">
                                      <p:cBhvr>
                                        <p:cTn id="66" dur="2000"/>
                                        <p:tgtEl>
                                          <p:spTgt spid="4">
                                            <p:graphicEl>
                                              <a:dgm id="{87B5BDBA-3C7A-41F1-8C33-F13937A84B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fontScale="90000"/>
          </a:bodyPr>
          <a:lstStyle/>
          <a:p>
            <a:pPr lvl="0" defTabSz="914484">
              <a:lnSpc>
                <a:spcPct val="90000"/>
              </a:lnSpc>
              <a:spcBef>
                <a:spcPts val="0"/>
              </a:spcBef>
            </a:pPr>
            <a:r>
              <a:rPr lang="en-US" sz="4000" b="0" dirty="0">
                <a:ln>
                  <a:noFill/>
                </a:ln>
                <a:solidFill>
                  <a:prstClr val="white"/>
                </a:solidFill>
                <a:effectLst/>
                <a:latin typeface="Century Gothic" panose="020B0502020202020204" pitchFamily="34" charset="0"/>
                <a:ea typeface="+mn-ea"/>
                <a:cs typeface="+mn-cs"/>
              </a:rPr>
              <a:t>Within 365 days of the date of notice-to-proceed…</a:t>
            </a:r>
            <a:r>
              <a:rPr lang="en-US" sz="3300" b="0" dirty="0">
                <a:ln>
                  <a:noFill/>
                </a:ln>
                <a:solidFill>
                  <a:prstClr val="white"/>
                </a:solidFill>
                <a:effectLst/>
                <a:latin typeface="Georgia" panose="02040502050405020303" pitchFamily="18" charset="0"/>
                <a:ea typeface="+mn-ea"/>
                <a:cs typeface="+mn-cs"/>
              </a:rPr>
              <a:t/>
            </a:r>
            <a:br>
              <a:rPr lang="en-US" sz="3300" b="0" dirty="0">
                <a:ln>
                  <a:noFill/>
                </a:ln>
                <a:solidFill>
                  <a:prstClr val="white"/>
                </a:solidFill>
                <a:effectLst/>
                <a:latin typeface="Georgia" panose="02040502050405020303" pitchFamily="18" charset="0"/>
                <a:ea typeface="+mn-ea"/>
                <a:cs typeface="+mn-cs"/>
              </a:rPr>
            </a:br>
            <a:endParaRPr lang="en-US" dirty="0"/>
          </a:p>
        </p:txBody>
      </p:sp>
    </p:spTree>
    <p:extLst>
      <p:ext uri="{BB962C8B-B14F-4D97-AF65-F5344CB8AC3E}">
        <p14:creationId xmlns:p14="http://schemas.microsoft.com/office/powerpoint/2010/main" val="2790368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a:bodyPr>
          <a:lstStyle/>
          <a:p>
            <a:pPr lvl="0" defTabSz="914484">
              <a:lnSpc>
                <a:spcPct val="90000"/>
              </a:lnSpc>
              <a:spcBef>
                <a:spcPts val="0"/>
              </a:spcBef>
            </a:pPr>
            <a:r>
              <a:rPr lang="en-US" sz="8000" b="0" dirty="0" smtClean="0">
                <a:ln>
                  <a:noFill/>
                </a:ln>
                <a:solidFill>
                  <a:prstClr val="white"/>
                </a:solidFill>
                <a:effectLst/>
                <a:latin typeface="Century Gothic" panose="020B0502020202020204" pitchFamily="34" charset="0"/>
                <a:ea typeface="+mn-ea"/>
                <a:cs typeface="+mn-cs"/>
              </a:rPr>
              <a:t>SSPC-SP1</a:t>
            </a:r>
            <a:endParaRPr lang="en-US" sz="8000" dirty="0"/>
          </a:p>
        </p:txBody>
      </p:sp>
    </p:spTree>
    <p:extLst>
      <p:ext uri="{BB962C8B-B14F-4D97-AF65-F5344CB8AC3E}">
        <p14:creationId xmlns:p14="http://schemas.microsoft.com/office/powerpoint/2010/main" val="15438442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33050" y="1544811"/>
            <a:ext cx="6480048" cy="1912763"/>
          </a:xfrm>
        </p:spPr>
        <p:txBody>
          <a:bodyPr/>
          <a:lstStyle/>
          <a:p>
            <a:pPr algn="l"/>
            <a:r>
              <a:rPr lang="en-US" dirty="0">
                <a:latin typeface="Century Gothic" panose="020B0502020202020204" pitchFamily="34" charset="0"/>
              </a:rPr>
              <a:t>According to research, wet surface preparation methods are more effective and result in lower remaining chloride levels than dry methods when cleaning corroded, chloride-contaminated steel surface.</a:t>
            </a:r>
          </a:p>
          <a:p>
            <a:endParaRPr lang="en-US" dirty="0"/>
          </a:p>
        </p:txBody>
      </p:sp>
      <p:sp>
        <p:nvSpPr>
          <p:cNvPr id="6" name="TextBox 5"/>
          <p:cNvSpPr txBox="1"/>
          <p:nvPr/>
        </p:nvSpPr>
        <p:spPr>
          <a:xfrm>
            <a:off x="295275" y="5324594"/>
            <a:ext cx="6496050" cy="400110"/>
          </a:xfrm>
          <a:prstGeom prst="rect">
            <a:avLst/>
          </a:prstGeom>
          <a:noFill/>
        </p:spPr>
        <p:txBody>
          <a:bodyPr wrap="square" rtlCol="0" anchor="b">
            <a:spAutoFit/>
          </a:bodyPr>
          <a:lstStyle/>
          <a:p>
            <a:pPr algn="r"/>
            <a:r>
              <a:rPr lang="en-US" sz="1000" dirty="0">
                <a:latin typeface="Century Gothic" panose="020B0502020202020204" pitchFamily="34" charset="0"/>
              </a:rPr>
              <a:t>Meade, B., </a:t>
            </a:r>
            <a:r>
              <a:rPr lang="en-US" sz="1000" dirty="0" err="1">
                <a:latin typeface="Century Gothic" panose="020B0502020202020204" pitchFamily="34" charset="0"/>
              </a:rPr>
              <a:t>Palle</a:t>
            </a:r>
            <a:r>
              <a:rPr lang="en-US" sz="1000" dirty="0">
                <a:latin typeface="Century Gothic" panose="020B0502020202020204" pitchFamily="34" charset="0"/>
              </a:rPr>
              <a:t>, S., Hopwood, T. and </a:t>
            </a:r>
            <a:r>
              <a:rPr lang="en-US" sz="1000" dirty="0" err="1">
                <a:latin typeface="Century Gothic" panose="020B0502020202020204" pitchFamily="34" charset="0"/>
              </a:rPr>
              <a:t>Younce</a:t>
            </a:r>
            <a:r>
              <a:rPr lang="en-US" sz="1000" dirty="0">
                <a:latin typeface="Century Gothic" panose="020B0502020202020204" pitchFamily="34" charset="0"/>
              </a:rPr>
              <a:t>, R., “Effects of Chloride Contamination on Coatings Performance,” Kentucky Transportation Center, Report No. KTC-10-10/SPR366-08-1F, June 2011.</a:t>
            </a:r>
          </a:p>
        </p:txBody>
      </p:sp>
    </p:spTree>
    <p:extLst>
      <p:ext uri="{BB962C8B-B14F-4D97-AF65-F5344CB8AC3E}">
        <p14:creationId xmlns:p14="http://schemas.microsoft.com/office/powerpoint/2010/main" val="1674624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a:bodyPr>
          <a:lstStyle/>
          <a:p>
            <a:pPr lvl="0" defTabSz="914484">
              <a:lnSpc>
                <a:spcPct val="90000"/>
              </a:lnSpc>
              <a:spcBef>
                <a:spcPts val="0"/>
              </a:spcBef>
            </a:pPr>
            <a:r>
              <a:rPr lang="en-US" sz="8000" b="0" dirty="0" smtClean="0">
                <a:ln>
                  <a:noFill/>
                </a:ln>
                <a:solidFill>
                  <a:prstClr val="white"/>
                </a:solidFill>
                <a:effectLst/>
                <a:latin typeface="Century Gothic" panose="020B0502020202020204" pitchFamily="34" charset="0"/>
                <a:ea typeface="+mn-ea"/>
                <a:cs typeface="+mn-cs"/>
              </a:rPr>
              <a:t>SSPC-SP3</a:t>
            </a:r>
            <a:endParaRPr lang="en-US" sz="8000" dirty="0"/>
          </a:p>
        </p:txBody>
      </p:sp>
    </p:spTree>
    <p:extLst>
      <p:ext uri="{BB962C8B-B14F-4D97-AF65-F5344CB8AC3E}">
        <p14:creationId xmlns:p14="http://schemas.microsoft.com/office/powerpoint/2010/main" val="509077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a:bodyPr>
          <a:lstStyle/>
          <a:p>
            <a:pPr lvl="0" defTabSz="914484">
              <a:lnSpc>
                <a:spcPct val="90000"/>
              </a:lnSpc>
              <a:spcBef>
                <a:spcPts val="0"/>
              </a:spcBef>
            </a:pPr>
            <a:r>
              <a:rPr lang="en-US" sz="8000" b="0" dirty="0" smtClean="0">
                <a:ln>
                  <a:noFill/>
                </a:ln>
                <a:solidFill>
                  <a:prstClr val="white"/>
                </a:solidFill>
                <a:effectLst/>
                <a:latin typeface="Century Gothic" panose="020B0502020202020204" pitchFamily="34" charset="0"/>
                <a:ea typeface="+mn-ea"/>
                <a:cs typeface="+mn-cs"/>
              </a:rPr>
              <a:t>Epoxy Mastic</a:t>
            </a:r>
            <a:endParaRPr lang="en-US" sz="8000" dirty="0"/>
          </a:p>
        </p:txBody>
      </p:sp>
    </p:spTree>
    <p:extLst>
      <p:ext uri="{BB962C8B-B14F-4D97-AF65-F5344CB8AC3E}">
        <p14:creationId xmlns:p14="http://schemas.microsoft.com/office/powerpoint/2010/main" val="1417191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33050" y="1544812"/>
            <a:ext cx="6480048" cy="2455688"/>
          </a:xfrm>
        </p:spPr>
        <p:txBody>
          <a:bodyPr>
            <a:noAutofit/>
          </a:bodyPr>
          <a:lstStyle/>
          <a:p>
            <a:pPr algn="l"/>
            <a:r>
              <a:rPr lang="en-US" dirty="0">
                <a:solidFill>
                  <a:prstClr val="white"/>
                </a:solidFill>
                <a:latin typeface="Century Gothic" panose="020B0502020202020204" pitchFamily="34" charset="0"/>
                <a:ea typeface="+mj-ea"/>
                <a:cs typeface="+mj-cs"/>
              </a:rPr>
              <a:t>Older bridges were often painted with coatings that contain toxic metals. These metals can pose a hazard to humans and the environment. These toxic metals typically include lead, cadmium, and hexavalent chromium. Lead and hexavalent chromium were used as corrosion inhibitors in coating formulations, and cadmium provided coatings with bright color.</a:t>
            </a:r>
            <a:endParaRPr lang="en-US" dirty="0"/>
          </a:p>
        </p:txBody>
      </p:sp>
    </p:spTree>
    <p:extLst>
      <p:ext uri="{BB962C8B-B14F-4D97-AF65-F5344CB8AC3E}">
        <p14:creationId xmlns:p14="http://schemas.microsoft.com/office/powerpoint/2010/main" val="4140208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ctr"/>
            <a:r>
              <a:rPr lang="en-US" sz="4800" dirty="0" smtClean="0">
                <a:latin typeface="Century Gothic" panose="020B0502020202020204" pitchFamily="34" charset="0"/>
              </a:rPr>
              <a:t>Containment</a:t>
            </a:r>
            <a:endParaRPr lang="en-US" sz="4800" dirty="0">
              <a:latin typeface="Century Gothic" panose="020B0502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1014708" y="1756831"/>
            <a:ext cx="6352583" cy="4212701"/>
          </a:xfrm>
          <a:prstGeom prst="rect">
            <a:avLst/>
          </a:prstGeom>
        </p:spPr>
      </p:pic>
    </p:spTree>
    <p:extLst>
      <p:ext uri="{BB962C8B-B14F-4D97-AF65-F5344CB8AC3E}">
        <p14:creationId xmlns:p14="http://schemas.microsoft.com/office/powerpoint/2010/main" val="2611088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chor="b"/>
          <a:lstStyle/>
          <a:p>
            <a:pPr algn="l"/>
            <a:r>
              <a:rPr lang="en-US" dirty="0">
                <a:latin typeface="Century Gothic" panose="020B0502020202020204" pitchFamily="34" charset="0"/>
              </a:rPr>
              <a:t>More than 25 percent of the existing bridges are rated as structurally deficient or functionally obsolete. </a:t>
            </a:r>
          </a:p>
          <a:p>
            <a:pPr algn="l"/>
            <a:endParaRPr lang="en-US" dirty="0">
              <a:latin typeface="Century Gothic" panose="020B0502020202020204" pitchFamily="34" charset="0"/>
            </a:endParaRPr>
          </a:p>
        </p:txBody>
      </p:sp>
    </p:spTree>
    <p:extLst>
      <p:ext uri="{BB962C8B-B14F-4D97-AF65-F5344CB8AC3E}">
        <p14:creationId xmlns:p14="http://schemas.microsoft.com/office/powerpoint/2010/main" val="28234143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b"/>
          <a:lstStyle/>
          <a:p>
            <a:pPr lvl="0" algn="l" defTabSz="914484">
              <a:lnSpc>
                <a:spcPct val="90000"/>
              </a:lnSpc>
              <a:spcBef>
                <a:spcPts val="0"/>
              </a:spcBef>
            </a:pPr>
            <a:r>
              <a:rPr lang="en-US" sz="2000" b="0" cap="none" dirty="0">
                <a:ln>
                  <a:noFill/>
                </a:ln>
                <a:solidFill>
                  <a:prstClr val="white"/>
                </a:solidFill>
                <a:effectLst/>
                <a:latin typeface="Century Gothic" panose="020B0502020202020204" pitchFamily="34" charset="0"/>
                <a:ea typeface="+mn-ea"/>
                <a:cs typeface="+mn-cs"/>
              </a:rPr>
              <a:t>This will ensure that the contractor has the capability to collect and test the waste materials as well as protect their workers sufficiently.</a:t>
            </a:r>
            <a:br>
              <a:rPr lang="en-US" sz="2000" b="0" cap="none" dirty="0">
                <a:ln>
                  <a:noFill/>
                </a:ln>
                <a:solidFill>
                  <a:prstClr val="white"/>
                </a:solidFill>
                <a:effectLst/>
                <a:latin typeface="Century Gothic" panose="020B0502020202020204" pitchFamily="34" charset="0"/>
                <a:ea typeface="+mn-ea"/>
                <a:cs typeface="+mn-cs"/>
              </a:rPr>
            </a:br>
            <a:r>
              <a:rPr lang="en-US" sz="1400" b="0" cap="none" dirty="0">
                <a:ln>
                  <a:noFill/>
                </a:ln>
                <a:solidFill>
                  <a:prstClr val="white"/>
                </a:solidFill>
                <a:effectLst/>
                <a:latin typeface="Georgia" panose="02040502050405020303" pitchFamily="18" charset="0"/>
                <a:ea typeface="+mn-ea"/>
                <a:cs typeface="+mn-cs"/>
              </a:rPr>
              <a:t/>
            </a:r>
            <a:br>
              <a:rPr lang="en-US" sz="1400" b="0" cap="none" dirty="0">
                <a:ln>
                  <a:noFill/>
                </a:ln>
                <a:solidFill>
                  <a:prstClr val="white"/>
                </a:solidFill>
                <a:effectLst/>
                <a:latin typeface="Georgia" panose="02040502050405020303" pitchFamily="18" charset="0"/>
                <a:ea typeface="+mn-ea"/>
                <a:cs typeface="+mn-cs"/>
              </a:rPr>
            </a:br>
            <a:endParaRPr lang="en-US" dirty="0"/>
          </a:p>
        </p:txBody>
      </p:sp>
      <p:sp>
        <p:nvSpPr>
          <p:cNvPr id="5" name="Subtitle 4"/>
          <p:cNvSpPr>
            <a:spLocks noGrp="1"/>
          </p:cNvSpPr>
          <p:nvPr>
            <p:ph type="subTitle" idx="1"/>
          </p:nvPr>
        </p:nvSpPr>
        <p:spPr/>
        <p:txBody>
          <a:bodyPr>
            <a:normAutofit/>
          </a:bodyPr>
          <a:lstStyle/>
          <a:p>
            <a:r>
              <a:rPr lang="en-US" sz="4800" dirty="0" smtClean="0">
                <a:latin typeface="Century Gothic" panose="020B0502020202020204" pitchFamily="34" charset="0"/>
              </a:rPr>
              <a:t>SSPC QP2 Contractor</a:t>
            </a:r>
            <a:endParaRPr lang="en-US" sz="4800" dirty="0">
              <a:latin typeface="Century Gothic" panose="020B0502020202020204" pitchFamily="34" charset="0"/>
            </a:endParaRPr>
          </a:p>
        </p:txBody>
      </p:sp>
    </p:spTree>
    <p:extLst>
      <p:ext uri="{BB962C8B-B14F-4D97-AF65-F5344CB8AC3E}">
        <p14:creationId xmlns:p14="http://schemas.microsoft.com/office/powerpoint/2010/main" val="20682994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800" dirty="0" smtClean="0">
                <a:latin typeface="Century Gothic" panose="020B0502020202020204" pitchFamily="34" charset="0"/>
              </a:rPr>
              <a:t>Contract Structure</a:t>
            </a:r>
            <a:endParaRPr lang="en-US" sz="4800" dirty="0">
              <a:latin typeface="Century Gothic" panose="020B0502020202020204" pitchFamily="34" charset="0"/>
            </a:endParaRPr>
          </a:p>
        </p:txBody>
      </p:sp>
      <p:graphicFrame>
        <p:nvGraphicFramePr>
          <p:cNvPr id="4" name="Content Placeholder 6"/>
          <p:cNvGraphicFramePr>
            <a:graphicFrameLocks noGrp="1"/>
          </p:cNvGraphicFramePr>
          <p:nvPr>
            <p:ph idx="1"/>
            <p:extLst>
              <p:ext uri="{D42A27DB-BD31-4B8C-83A1-F6EECF244321}">
                <p14:modId xmlns:p14="http://schemas.microsoft.com/office/powerpoint/2010/main" val="2252172908"/>
              </p:ext>
            </p:extLst>
          </p:nvPr>
        </p:nvGraphicFramePr>
        <p:xfrm>
          <a:off x="457200" y="1600200"/>
          <a:ext cx="746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0781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pPr algn="l"/>
            <a:r>
              <a:rPr lang="en-US" dirty="0">
                <a:latin typeface="Century Gothic" panose="020B0502020202020204" pitchFamily="34" charset="0"/>
              </a:rPr>
              <a:t>This project is a major step in our bridge preservation program as well as a sample work document for larger scale paint projects on our bridges to </a:t>
            </a:r>
            <a:r>
              <a:rPr lang="en-US" dirty="0" smtClean="0">
                <a:latin typeface="Century Gothic" panose="020B0502020202020204" pitchFamily="34" charset="0"/>
              </a:rPr>
              <a:t>come.</a:t>
            </a:r>
            <a:r>
              <a:rPr lang="en-US" dirty="0">
                <a:latin typeface="Century Gothic" panose="020B0502020202020204" pitchFamily="34" charset="0"/>
              </a:rPr>
              <a:t/>
            </a:r>
            <a:br>
              <a:rPr lang="en-US" dirty="0">
                <a:latin typeface="Century Gothic" panose="020B0502020202020204" pitchFamily="34" charset="0"/>
              </a:rPr>
            </a:br>
            <a:endParaRPr lang="en-US" dirty="0">
              <a:latin typeface="Century Gothic" panose="020B0502020202020204" pitchFamily="34" charset="0"/>
            </a:endParaRPr>
          </a:p>
        </p:txBody>
      </p:sp>
    </p:spTree>
    <p:extLst>
      <p:ext uri="{BB962C8B-B14F-4D97-AF65-F5344CB8AC3E}">
        <p14:creationId xmlns:p14="http://schemas.microsoft.com/office/powerpoint/2010/main" val="1916375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5791200" y="6027003"/>
            <a:ext cx="4791075" cy="830997"/>
          </a:xfrm>
          <a:prstGeom prst="rect">
            <a:avLst/>
          </a:prstGeom>
          <a:noFill/>
        </p:spPr>
        <p:txBody>
          <a:bodyPr wrap="square" rtlCol="0">
            <a:spAutoFit/>
          </a:bodyPr>
          <a:lstStyle/>
          <a:p>
            <a:r>
              <a:rPr lang="en-US" sz="4800" dirty="0" smtClean="0">
                <a:solidFill>
                  <a:schemeClr val="bg1"/>
                </a:solidFill>
                <a:latin typeface="Century Gothic" panose="020B0502020202020204" pitchFamily="34" charset="0"/>
              </a:rPr>
              <a:t>Thank You</a:t>
            </a:r>
            <a:endParaRPr lang="en-US" sz="4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886983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a:bodyPr>
          <a:lstStyle/>
          <a:p>
            <a:pPr algn="l"/>
            <a:r>
              <a:rPr lang="en-US" sz="6000" dirty="0" smtClean="0">
                <a:latin typeface="Century Gothic" panose="020B0502020202020204" pitchFamily="34" charset="0"/>
              </a:rPr>
              <a:t>Questions</a:t>
            </a:r>
            <a:endParaRPr lang="en-US" sz="6000" dirty="0">
              <a:latin typeface="Century Gothic" panose="020B0502020202020204" pitchFamily="34" charset="0"/>
            </a:endParaRPr>
          </a:p>
        </p:txBody>
      </p:sp>
    </p:spTree>
    <p:extLst>
      <p:ext uri="{BB962C8B-B14F-4D97-AF65-F5344CB8AC3E}">
        <p14:creationId xmlns:p14="http://schemas.microsoft.com/office/powerpoint/2010/main" val="561022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pPr algn="l"/>
            <a:r>
              <a:rPr lang="en-US" dirty="0">
                <a:latin typeface="Century Gothic" panose="020B0502020202020204" pitchFamily="34" charset="0"/>
              </a:rPr>
              <a:t>This issue is exacerbated by increasing travel demands, limited funding, and increasing cost of labor and materials. </a:t>
            </a:r>
          </a:p>
          <a:p>
            <a:endParaRPr lang="en-US" dirty="0"/>
          </a:p>
        </p:txBody>
      </p:sp>
    </p:spTree>
    <p:extLst>
      <p:ext uri="{BB962C8B-B14F-4D97-AF65-F5344CB8AC3E}">
        <p14:creationId xmlns:p14="http://schemas.microsoft.com/office/powerpoint/2010/main" val="3686878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73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rot="21144608">
            <a:off x="3503477" y="2580437"/>
            <a:ext cx="5638800" cy="400110"/>
          </a:xfrm>
          <a:prstGeom prst="rect">
            <a:avLst/>
          </a:prstGeom>
          <a:noFill/>
          <a:ln>
            <a:noFill/>
          </a:ln>
        </p:spPr>
        <p:txBody>
          <a:bodyPr wrap="square" rtlCol="0" anchor="ctr" anchorCtr="1">
            <a:prstTxWarp prst="textFadeRight">
              <a:avLst/>
            </a:prstTxWarp>
            <a:spAutoFit/>
          </a:bodyPr>
          <a:lstStyle/>
          <a:p>
            <a:r>
              <a:rPr lang="en-US" sz="2000" dirty="0" smtClean="0">
                <a:solidFill>
                  <a:prstClr val="black"/>
                </a:solidFill>
              </a:rPr>
              <a:t>What is our approach?</a:t>
            </a:r>
          </a:p>
        </p:txBody>
      </p:sp>
    </p:spTree>
    <p:extLst>
      <p:ext uri="{BB962C8B-B14F-4D97-AF65-F5344CB8AC3E}">
        <p14:creationId xmlns:p14="http://schemas.microsoft.com/office/powerpoint/2010/main" val="126642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latin typeface="Century Gothic" panose="020B0502020202020204" pitchFamily="34" charset="0"/>
              </a:rPr>
              <a:t>$1130.00 / Ton</a:t>
            </a:r>
            <a:br>
              <a:rPr lang="en-US" dirty="0" smtClean="0">
                <a:solidFill>
                  <a:srgbClr val="FF0000"/>
                </a:solidFill>
                <a:latin typeface="Century Gothic" panose="020B0502020202020204" pitchFamily="34" charset="0"/>
              </a:rPr>
            </a:br>
            <a:r>
              <a:rPr lang="en-US" dirty="0" smtClean="0">
                <a:solidFill>
                  <a:srgbClr val="FF0000"/>
                </a:solidFill>
                <a:latin typeface="Century Gothic" panose="020B0502020202020204" pitchFamily="34" charset="0"/>
              </a:rPr>
              <a:t>$7.2M</a:t>
            </a:r>
            <a:endParaRPr lang="en-US" dirty="0">
              <a:solidFill>
                <a:srgbClr val="FF0000"/>
              </a:solidFill>
              <a:latin typeface="Century Gothic" panose="020B0502020202020204" pitchFamily="34" charset="0"/>
            </a:endParaRPr>
          </a:p>
        </p:txBody>
      </p:sp>
      <p:sp>
        <p:nvSpPr>
          <p:cNvPr id="4" name="Text Placeholder 3"/>
          <p:cNvSpPr>
            <a:spLocks noGrp="1"/>
          </p:cNvSpPr>
          <p:nvPr>
            <p:ph type="body" idx="2"/>
          </p:nvPr>
        </p:nvSpPr>
        <p:spPr/>
        <p:txBody>
          <a:bodyPr>
            <a:noAutofit/>
          </a:bodyPr>
          <a:lstStyle/>
          <a:p>
            <a:r>
              <a:rPr lang="en-US" sz="2400" dirty="0" smtClean="0">
                <a:latin typeface="Century Gothic" panose="020B0502020202020204" pitchFamily="34" charset="0"/>
              </a:rPr>
              <a:t>Main St.</a:t>
            </a:r>
          </a:p>
          <a:p>
            <a:r>
              <a:rPr lang="en-US" sz="2400" dirty="0" smtClean="0">
                <a:latin typeface="Century Gothic" panose="020B0502020202020204" pitchFamily="34" charset="0"/>
              </a:rPr>
              <a:t>May 2003</a:t>
            </a:r>
            <a:endParaRPr lang="en-US" sz="2400" dirty="0">
              <a:latin typeface="Century Gothic" panose="020B0502020202020204" pitchFamily="34" charset="0"/>
            </a:endParaRPr>
          </a:p>
        </p:txBody>
      </p:sp>
      <p:pic>
        <p:nvPicPr>
          <p:cNvPr id="3" name="Content Placeholder 2"/>
          <p:cNvPicPr>
            <a:picLocks noGrp="1" noChangeAspect="1"/>
          </p:cNvPicPr>
          <p:nvPr>
            <p:ph sz="half" idx="1"/>
          </p:nvPr>
        </p:nvPicPr>
        <p:blipFill>
          <a:blip r:embed="rId3"/>
          <a:stretch>
            <a:fillRect/>
          </a:stretch>
        </p:blipFill>
        <p:spPr>
          <a:xfrm>
            <a:off x="613833" y="1981200"/>
            <a:ext cx="6773333" cy="3810000"/>
          </a:xfrm>
          <a:prstGeom prst="rect">
            <a:avLst/>
          </a:prstGeom>
        </p:spPr>
      </p:pic>
    </p:spTree>
    <p:extLst>
      <p:ext uri="{BB962C8B-B14F-4D97-AF65-F5344CB8AC3E}">
        <p14:creationId xmlns:p14="http://schemas.microsoft.com/office/powerpoint/2010/main" val="2494059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entury Gothic" panose="020B0502020202020204" pitchFamily="34" charset="0"/>
              </a:rPr>
              <a:t>$1,339.97 / Ton</a:t>
            </a:r>
            <a:br>
              <a:rPr lang="en-US" dirty="0" smtClean="0">
                <a:solidFill>
                  <a:srgbClr val="FF0000"/>
                </a:solidFill>
                <a:latin typeface="Century Gothic" panose="020B0502020202020204" pitchFamily="34" charset="0"/>
              </a:rPr>
            </a:br>
            <a:r>
              <a:rPr lang="en-US" dirty="0" smtClean="0">
                <a:solidFill>
                  <a:srgbClr val="FF0000"/>
                </a:solidFill>
                <a:latin typeface="Century Gothic" panose="020B0502020202020204" pitchFamily="34" charset="0"/>
              </a:rPr>
              <a:t>$0.732M</a:t>
            </a:r>
            <a:endParaRPr lang="en-US" dirty="0">
              <a:solidFill>
                <a:srgbClr val="FF0000"/>
              </a:solidFill>
              <a:latin typeface="Century Gothic" panose="020B0502020202020204" pitchFamily="34" charset="0"/>
            </a:endParaRPr>
          </a:p>
        </p:txBody>
      </p:sp>
      <p:sp>
        <p:nvSpPr>
          <p:cNvPr id="4" name="Text Placeholder 3"/>
          <p:cNvSpPr>
            <a:spLocks noGrp="1"/>
          </p:cNvSpPr>
          <p:nvPr>
            <p:ph type="body" idx="2"/>
          </p:nvPr>
        </p:nvSpPr>
        <p:spPr/>
        <p:txBody>
          <a:bodyPr>
            <a:noAutofit/>
          </a:bodyPr>
          <a:lstStyle/>
          <a:p>
            <a:r>
              <a:rPr lang="en-US" sz="2400" dirty="0" smtClean="0">
                <a:latin typeface="Century Gothic" panose="020B0502020202020204" pitchFamily="34" charset="0"/>
              </a:rPr>
              <a:t>Hal Adams</a:t>
            </a:r>
          </a:p>
          <a:p>
            <a:r>
              <a:rPr lang="en-US" sz="2400" dirty="0" smtClean="0">
                <a:latin typeface="Century Gothic" panose="020B0502020202020204" pitchFamily="34" charset="0"/>
              </a:rPr>
              <a:t>November 2004</a:t>
            </a:r>
            <a:endParaRPr lang="en-US" sz="2400" dirty="0">
              <a:latin typeface="Century Gothic" panose="020B0502020202020204" pitchFamily="34" charset="0"/>
            </a:endParaRPr>
          </a:p>
        </p:txBody>
      </p:sp>
      <p:pic>
        <p:nvPicPr>
          <p:cNvPr id="3" name="Content Placeholder 2"/>
          <p:cNvPicPr>
            <a:picLocks noGrp="1" noChangeAspect="1"/>
          </p:cNvPicPr>
          <p:nvPr>
            <p:ph sz="half" idx="1"/>
          </p:nvPr>
        </p:nvPicPr>
        <p:blipFill>
          <a:blip r:embed="rId3"/>
          <a:stretch>
            <a:fillRect/>
          </a:stretch>
        </p:blipFill>
        <p:spPr>
          <a:xfrm>
            <a:off x="613833" y="1981200"/>
            <a:ext cx="6773333" cy="3810000"/>
          </a:xfrm>
          <a:prstGeom prst="rect">
            <a:avLst/>
          </a:prstGeom>
        </p:spPr>
      </p:pic>
    </p:spTree>
    <p:extLst>
      <p:ext uri="{BB962C8B-B14F-4D97-AF65-F5344CB8AC3E}">
        <p14:creationId xmlns:p14="http://schemas.microsoft.com/office/powerpoint/2010/main" val="3244063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F03460512.potx" id="{FAD57A1D-FD3F-410E-BC16-DC0572F34EA3}" vid="{8B1535A0-4296-40FA-BB7E-C6BB75A6335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Technic</Template>
  <TotalTime>1104</TotalTime>
  <Words>2071</Words>
  <Application>Microsoft Office PowerPoint</Application>
  <PresentationFormat>On-screen Show (4:3)</PresentationFormat>
  <Paragraphs>212</Paragraphs>
  <Slides>44</Slides>
  <Notes>44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44</vt:i4>
      </vt:variant>
    </vt:vector>
  </HeadingPairs>
  <TitlesOfParts>
    <vt:vector size="56" baseType="lpstr">
      <vt:lpstr>Arial</vt:lpstr>
      <vt:lpstr>Calibri</vt:lpstr>
      <vt:lpstr>Cambria</vt:lpstr>
      <vt:lpstr>Century Gothic</vt:lpstr>
      <vt:lpstr>Franklin Gothic Book</vt:lpstr>
      <vt:lpstr>Georgia</vt:lpstr>
      <vt:lpstr>Verdana</vt:lpstr>
      <vt:lpstr>Wingdings</vt:lpstr>
      <vt:lpstr>Wingdings 2</vt:lpstr>
      <vt:lpstr>Technic</vt:lpstr>
      <vt:lpstr>Office Theme</vt:lpstr>
      <vt:lpstr>Crimson landscape design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$1130.00 / Ton $7.2M</vt:lpstr>
      <vt:lpstr>$1,339.97 / Ton $0.732M</vt:lpstr>
      <vt:lpstr>$2,066.71 / Ton $26.2M</vt:lpstr>
      <vt:lpstr>$2,232.44 / Ton $22.6M</vt:lpstr>
      <vt:lpstr>$6,064.26 / Ton $3.4M</vt:lpstr>
      <vt:lpstr>$1,204.82 / Ton $0.56M </vt:lpstr>
      <vt:lpstr>PowerPoint Presentation</vt:lpstr>
      <vt:lpstr>PowerPoint Presentation</vt:lpstr>
      <vt:lpstr>PowerPoint Presentation</vt:lpstr>
      <vt:lpstr>PowerPoint Presentation</vt:lpstr>
      <vt:lpstr>PowerPoint Presentation</vt:lpstr>
      <vt:lpstr>Bridge coating is a protective and preventative maintenance activity designed to reduce deterioration of the structural steel and/or components and preserve the longevity of the structure by protecting against corrosion.</vt:lpstr>
      <vt:lpstr>E2V84 $250,000 Business Development Initiative (BDI) </vt:lpstr>
      <vt:lpstr>PowerPoint Presentation</vt:lpstr>
      <vt:lpstr>Maintenance painting operations which only partially remove existing paint and apply new coatings over a mixed substrate of existing paint, bare steel, and rusted surfaces. </vt:lpstr>
      <vt:lpstr>Why Overcoating?</vt:lpstr>
      <vt:lpstr>OVERCOATING OPERATIONS </vt:lpstr>
      <vt:lpstr>Bridge areas to be repainted must be cleaned to remove all visible grease, oil, lubricants, cutting compounds and or other non-visible contaminants from the surface by cleaning with solvent, vapor, alkali, emulsion, or steam.  </vt:lpstr>
      <vt:lpstr>Mechanical removal of loose paint and rust generally follows washing. This operation may vary from light hand tool cleaning with scrappers or wire brushes, to remove all visible rust and loose paint with vacuum shrouded power tools or vacuum blasting machines. </vt:lpstr>
      <vt:lpstr>There are currently many different paint systems sold as “overcoating” or “surface tolerant” coatings. These vary from high-build, single coat systems to multiple coat systems with sacrificial or inhibitive pigments in the primer coats.  </vt:lpstr>
      <vt:lpstr>PowerPoint Presentation</vt:lpstr>
      <vt:lpstr>PowerPoint Presentation</vt:lpstr>
      <vt:lpstr>PowerPoint Presentation</vt:lpstr>
      <vt:lpstr>PowerPoint Presentation</vt:lpstr>
      <vt:lpstr>PowerPoint Presentation</vt:lpstr>
      <vt:lpstr>Within 365 days of the date of notice-to-proceed… </vt:lpstr>
      <vt:lpstr>SSPC-SP1</vt:lpstr>
      <vt:lpstr>PowerPoint Presentation</vt:lpstr>
      <vt:lpstr>SSPC-SP3</vt:lpstr>
      <vt:lpstr>Epoxy Mastic</vt:lpstr>
      <vt:lpstr>PowerPoint Presentation</vt:lpstr>
      <vt:lpstr>Containment</vt:lpstr>
      <vt:lpstr>This will ensure that the contractor has the capability to collect and test the waste materials as well as protect their workers sufficiently.  </vt:lpstr>
      <vt:lpstr>Contract Structure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Peterson, Erica</dc:creator>
  <cp:lastModifiedBy>Peterson, Erica</cp:lastModifiedBy>
  <cp:revision>79</cp:revision>
  <cp:lastPrinted>2017-05-12T19:20:49Z</cp:lastPrinted>
  <dcterms:created xsi:type="dcterms:W3CDTF">2014-09-16T21:40:21Z</dcterms:created>
  <dcterms:modified xsi:type="dcterms:W3CDTF">2017-05-17T19:08:34Z</dcterms:modified>
</cp:coreProperties>
</file>