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6" r:id="rId3"/>
    <p:sldId id="291" r:id="rId4"/>
    <p:sldId id="280" r:id="rId5"/>
    <p:sldId id="282" r:id="rId6"/>
    <p:sldId id="276" r:id="rId7"/>
    <p:sldId id="292" r:id="rId8"/>
    <p:sldId id="293" r:id="rId9"/>
    <p:sldId id="295" r:id="rId10"/>
    <p:sldId id="297" r:id="rId11"/>
    <p:sldId id="272" r:id="rId12"/>
    <p:sldId id="296" r:id="rId13"/>
    <p:sldId id="299" r:id="rId14"/>
    <p:sldId id="279" r:id="rId15"/>
    <p:sldId id="300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9AB04C-E229-46C2-B8FC-0C0B4C2E4DB4}">
          <p14:sldIdLst>
            <p14:sldId id="256"/>
            <p14:sldId id="286"/>
            <p14:sldId id="291"/>
            <p14:sldId id="280"/>
            <p14:sldId id="282"/>
            <p14:sldId id="276"/>
            <p14:sldId id="292"/>
            <p14:sldId id="293"/>
            <p14:sldId id="295"/>
            <p14:sldId id="297"/>
            <p14:sldId id="272"/>
            <p14:sldId id="296"/>
            <p14:sldId id="299"/>
            <p14:sldId id="27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6432" autoAdjust="0"/>
  </p:normalViewPr>
  <p:slideViewPr>
    <p:cSldViewPr snapToGrid="0">
      <p:cViewPr varScale="1">
        <p:scale>
          <a:sx n="65" d="100"/>
          <a:sy n="65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5C69C-0FFC-4A57-8E46-EED751F37F5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0BA53C-54D3-45BD-9CC3-E3B17DF6363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smtClean="0"/>
            <a:t>Evaluate Image Quality</a:t>
          </a:r>
          <a:endParaRPr lang="en-US" sz="1600" dirty="0"/>
        </a:p>
      </dgm:t>
    </dgm:pt>
    <dgm:pt modelId="{8C1AC3F2-2EE3-42D6-A7BA-06AF1AE65AB0}" type="parTrans" cxnId="{7047CB8A-2DDB-46D1-A3D8-9B84BE6EDE4F}">
      <dgm:prSet/>
      <dgm:spPr/>
      <dgm:t>
        <a:bodyPr/>
        <a:lstStyle/>
        <a:p>
          <a:endParaRPr lang="en-US"/>
        </a:p>
      </dgm:t>
    </dgm:pt>
    <dgm:pt modelId="{BE4E5CC5-D3F9-4D39-A701-AD4D4B5EC365}" type="sibTrans" cxnId="{7047CB8A-2DDB-46D1-A3D8-9B84BE6EDE4F}">
      <dgm:prSet/>
      <dgm:spPr/>
      <dgm:t>
        <a:bodyPr/>
        <a:lstStyle/>
        <a:p>
          <a:endParaRPr lang="en-US"/>
        </a:p>
      </dgm:t>
    </dgm:pt>
    <dgm:pt modelId="{B445EB55-EA02-4D28-810C-859B759121DC}">
      <dgm:prSet phldrT="[Text]" custT="1"/>
      <dgm:spPr/>
      <dgm:t>
        <a:bodyPr/>
        <a:lstStyle/>
        <a:p>
          <a:pPr algn="ctr"/>
          <a:r>
            <a:rPr lang="en-US" sz="1600" dirty="0" smtClean="0"/>
            <a:t>Vibration Frequency (wind speeds)</a:t>
          </a:r>
        </a:p>
      </dgm:t>
    </dgm:pt>
    <dgm:pt modelId="{D857F3E2-91C0-4468-8F1D-82FBA82D76F7}" type="parTrans" cxnId="{EAB6E7F6-3862-4113-A06F-43837F44ECCC}">
      <dgm:prSet/>
      <dgm:spPr/>
      <dgm:t>
        <a:bodyPr/>
        <a:lstStyle/>
        <a:p>
          <a:endParaRPr lang="en-US"/>
        </a:p>
      </dgm:t>
    </dgm:pt>
    <dgm:pt modelId="{9E9921E2-1EAB-4324-B321-36BC51AE5F97}" type="sibTrans" cxnId="{EAB6E7F6-3862-4113-A06F-43837F44ECCC}">
      <dgm:prSet/>
      <dgm:spPr/>
      <dgm:t>
        <a:bodyPr/>
        <a:lstStyle/>
        <a:p>
          <a:endParaRPr lang="en-US"/>
        </a:p>
      </dgm:t>
    </dgm:pt>
    <dgm:pt modelId="{4BC8ECF7-5A93-4440-8B5C-2BCD466C903D}">
      <dgm:prSet phldrT="[Text]" custT="1"/>
      <dgm:spPr/>
      <dgm:t>
        <a:bodyPr/>
        <a:lstStyle/>
        <a:p>
          <a:r>
            <a:rPr lang="en-US" sz="1600" dirty="0" smtClean="0"/>
            <a:t>Low-Light</a:t>
          </a:r>
          <a:endParaRPr lang="en-US" sz="1600" dirty="0"/>
        </a:p>
      </dgm:t>
    </dgm:pt>
    <dgm:pt modelId="{28375445-F383-4BAC-9383-D0D5CD805E1A}" type="parTrans" cxnId="{84001972-A716-4EDC-8555-2D2F5D1B4097}">
      <dgm:prSet/>
      <dgm:spPr/>
      <dgm:t>
        <a:bodyPr/>
        <a:lstStyle/>
        <a:p>
          <a:endParaRPr lang="en-US"/>
        </a:p>
      </dgm:t>
    </dgm:pt>
    <dgm:pt modelId="{7D7D7634-A847-4C05-816A-128163D581D8}" type="sibTrans" cxnId="{84001972-A716-4EDC-8555-2D2F5D1B4097}">
      <dgm:prSet/>
      <dgm:spPr/>
      <dgm:t>
        <a:bodyPr/>
        <a:lstStyle/>
        <a:p>
          <a:endParaRPr lang="en-US"/>
        </a:p>
      </dgm:t>
    </dgm:pt>
    <dgm:pt modelId="{ACA87B78-E254-4FCC-B174-3538CC8EF222}" type="pres">
      <dgm:prSet presAssocID="{9325C69C-0FFC-4A57-8E46-EED751F37F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BD3078-A61F-4CF3-A26C-B1C86B41901E}" type="pres">
      <dgm:prSet presAssocID="{AE0BA53C-54D3-45BD-9CC3-E3B17DF63633}" presName="root" presStyleCnt="0"/>
      <dgm:spPr/>
    </dgm:pt>
    <dgm:pt modelId="{8EEA9F69-8F21-4F8F-A337-B71339F6BDDD}" type="pres">
      <dgm:prSet presAssocID="{AE0BA53C-54D3-45BD-9CC3-E3B17DF63633}" presName="rootComposite" presStyleCnt="0"/>
      <dgm:spPr/>
    </dgm:pt>
    <dgm:pt modelId="{3B46C2EB-6CC7-447C-A349-71DB51D15A9F}" type="pres">
      <dgm:prSet presAssocID="{AE0BA53C-54D3-45BD-9CC3-E3B17DF63633}" presName="rootText" presStyleLbl="node1" presStyleIdx="0" presStyleCnt="1" custScaleX="89113" custScaleY="47965" custLinFactNeighborY="-1606"/>
      <dgm:spPr/>
      <dgm:t>
        <a:bodyPr/>
        <a:lstStyle/>
        <a:p>
          <a:endParaRPr lang="en-US"/>
        </a:p>
      </dgm:t>
    </dgm:pt>
    <dgm:pt modelId="{C17DB56D-1139-46B9-BCD0-8FC769C362F5}" type="pres">
      <dgm:prSet presAssocID="{AE0BA53C-54D3-45BD-9CC3-E3B17DF63633}" presName="rootConnector" presStyleLbl="node1" presStyleIdx="0" presStyleCnt="1"/>
      <dgm:spPr/>
      <dgm:t>
        <a:bodyPr/>
        <a:lstStyle/>
        <a:p>
          <a:endParaRPr lang="en-US"/>
        </a:p>
      </dgm:t>
    </dgm:pt>
    <dgm:pt modelId="{9AA944EE-AA72-45EB-BD75-238595469679}" type="pres">
      <dgm:prSet presAssocID="{AE0BA53C-54D3-45BD-9CC3-E3B17DF63633}" presName="childShape" presStyleCnt="0"/>
      <dgm:spPr/>
    </dgm:pt>
    <dgm:pt modelId="{972EBA8A-2AFB-47E4-98F2-01632C4133E9}" type="pres">
      <dgm:prSet presAssocID="{D857F3E2-91C0-4468-8F1D-82FBA82D76F7}" presName="Name13" presStyleLbl="parChTrans1D2" presStyleIdx="0" presStyleCnt="2"/>
      <dgm:spPr/>
      <dgm:t>
        <a:bodyPr/>
        <a:lstStyle/>
        <a:p>
          <a:endParaRPr lang="en-US"/>
        </a:p>
      </dgm:t>
    </dgm:pt>
    <dgm:pt modelId="{2712944A-70FC-4D74-A53D-A82BB6F77D7A}" type="pres">
      <dgm:prSet presAssocID="{B445EB55-EA02-4D28-810C-859B759121DC}" presName="childText" presStyleLbl="bgAcc1" presStyleIdx="0" presStyleCnt="2" custScaleX="108121" custScaleY="46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E12ED-EA2A-4681-BEDB-289EF21A343E}" type="pres">
      <dgm:prSet presAssocID="{28375445-F383-4BAC-9383-D0D5CD805E1A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24E3971-B096-45A8-B45A-385D70D52DBF}" type="pres">
      <dgm:prSet presAssocID="{4BC8ECF7-5A93-4440-8B5C-2BCD466C903D}" presName="childText" presStyleLbl="bgAcc1" presStyleIdx="1" presStyleCnt="2" custScaleX="111874" custScaleY="24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BB9877-D6CC-497D-BDD3-28361087E95E}" type="presOf" srcId="{4BC8ECF7-5A93-4440-8B5C-2BCD466C903D}" destId="{524E3971-B096-45A8-B45A-385D70D52DBF}" srcOrd="0" destOrd="0" presId="urn:microsoft.com/office/officeart/2005/8/layout/hierarchy3"/>
    <dgm:cxn modelId="{7047CB8A-2DDB-46D1-A3D8-9B84BE6EDE4F}" srcId="{9325C69C-0FFC-4A57-8E46-EED751F37F5A}" destId="{AE0BA53C-54D3-45BD-9CC3-E3B17DF63633}" srcOrd="0" destOrd="0" parTransId="{8C1AC3F2-2EE3-42D6-A7BA-06AF1AE65AB0}" sibTransId="{BE4E5CC5-D3F9-4D39-A701-AD4D4B5EC365}"/>
    <dgm:cxn modelId="{A9E4CF8D-BAC3-467C-A94C-644C1017D1A5}" type="presOf" srcId="{D857F3E2-91C0-4468-8F1D-82FBA82D76F7}" destId="{972EBA8A-2AFB-47E4-98F2-01632C4133E9}" srcOrd="0" destOrd="0" presId="urn:microsoft.com/office/officeart/2005/8/layout/hierarchy3"/>
    <dgm:cxn modelId="{5D6EA556-B1DE-4FEC-A31E-B5F31524F1C6}" type="presOf" srcId="{AE0BA53C-54D3-45BD-9CC3-E3B17DF63633}" destId="{3B46C2EB-6CC7-447C-A349-71DB51D15A9F}" srcOrd="0" destOrd="0" presId="urn:microsoft.com/office/officeart/2005/8/layout/hierarchy3"/>
    <dgm:cxn modelId="{FD105368-F166-4DF8-9F57-2DE3DFB77D07}" type="presOf" srcId="{B445EB55-EA02-4D28-810C-859B759121DC}" destId="{2712944A-70FC-4D74-A53D-A82BB6F77D7A}" srcOrd="0" destOrd="0" presId="urn:microsoft.com/office/officeart/2005/8/layout/hierarchy3"/>
    <dgm:cxn modelId="{569687EF-9C22-43B5-A592-E099341D2A1F}" type="presOf" srcId="{9325C69C-0FFC-4A57-8E46-EED751F37F5A}" destId="{ACA87B78-E254-4FCC-B174-3538CC8EF222}" srcOrd="0" destOrd="0" presId="urn:microsoft.com/office/officeart/2005/8/layout/hierarchy3"/>
    <dgm:cxn modelId="{84001972-A716-4EDC-8555-2D2F5D1B4097}" srcId="{AE0BA53C-54D3-45BD-9CC3-E3B17DF63633}" destId="{4BC8ECF7-5A93-4440-8B5C-2BCD466C903D}" srcOrd="1" destOrd="0" parTransId="{28375445-F383-4BAC-9383-D0D5CD805E1A}" sibTransId="{7D7D7634-A847-4C05-816A-128163D581D8}"/>
    <dgm:cxn modelId="{1D984CC7-5556-437E-84B8-4A03E2A4129E}" type="presOf" srcId="{28375445-F383-4BAC-9383-D0D5CD805E1A}" destId="{47CE12ED-EA2A-4681-BEDB-289EF21A343E}" srcOrd="0" destOrd="0" presId="urn:microsoft.com/office/officeart/2005/8/layout/hierarchy3"/>
    <dgm:cxn modelId="{93476E42-5DA6-4730-B202-CF2480E69FA2}" type="presOf" srcId="{AE0BA53C-54D3-45BD-9CC3-E3B17DF63633}" destId="{C17DB56D-1139-46B9-BCD0-8FC769C362F5}" srcOrd="1" destOrd="0" presId="urn:microsoft.com/office/officeart/2005/8/layout/hierarchy3"/>
    <dgm:cxn modelId="{EAB6E7F6-3862-4113-A06F-43837F44ECCC}" srcId="{AE0BA53C-54D3-45BD-9CC3-E3B17DF63633}" destId="{B445EB55-EA02-4D28-810C-859B759121DC}" srcOrd="0" destOrd="0" parTransId="{D857F3E2-91C0-4468-8F1D-82FBA82D76F7}" sibTransId="{9E9921E2-1EAB-4324-B321-36BC51AE5F97}"/>
    <dgm:cxn modelId="{D388E392-EAE8-4F33-B64A-58B3135980CE}" type="presParOf" srcId="{ACA87B78-E254-4FCC-B174-3538CC8EF222}" destId="{1DBD3078-A61F-4CF3-A26C-B1C86B41901E}" srcOrd="0" destOrd="0" presId="urn:microsoft.com/office/officeart/2005/8/layout/hierarchy3"/>
    <dgm:cxn modelId="{791FE279-1089-47C8-854B-BF6F68220DC9}" type="presParOf" srcId="{1DBD3078-A61F-4CF3-A26C-B1C86B41901E}" destId="{8EEA9F69-8F21-4F8F-A337-B71339F6BDDD}" srcOrd="0" destOrd="0" presId="urn:microsoft.com/office/officeart/2005/8/layout/hierarchy3"/>
    <dgm:cxn modelId="{1879B913-79F7-46D6-B1B5-8DB2D259BDBD}" type="presParOf" srcId="{8EEA9F69-8F21-4F8F-A337-B71339F6BDDD}" destId="{3B46C2EB-6CC7-447C-A349-71DB51D15A9F}" srcOrd="0" destOrd="0" presId="urn:microsoft.com/office/officeart/2005/8/layout/hierarchy3"/>
    <dgm:cxn modelId="{BD200D45-4446-430B-AEC7-FFB0A1B41311}" type="presParOf" srcId="{8EEA9F69-8F21-4F8F-A337-B71339F6BDDD}" destId="{C17DB56D-1139-46B9-BCD0-8FC769C362F5}" srcOrd="1" destOrd="0" presId="urn:microsoft.com/office/officeart/2005/8/layout/hierarchy3"/>
    <dgm:cxn modelId="{2763782A-82C5-42FE-B149-E346F3741960}" type="presParOf" srcId="{1DBD3078-A61F-4CF3-A26C-B1C86B41901E}" destId="{9AA944EE-AA72-45EB-BD75-238595469679}" srcOrd="1" destOrd="0" presId="urn:microsoft.com/office/officeart/2005/8/layout/hierarchy3"/>
    <dgm:cxn modelId="{2463A5BB-1D50-437D-8041-1B791B18EE4D}" type="presParOf" srcId="{9AA944EE-AA72-45EB-BD75-238595469679}" destId="{972EBA8A-2AFB-47E4-98F2-01632C4133E9}" srcOrd="0" destOrd="0" presId="urn:microsoft.com/office/officeart/2005/8/layout/hierarchy3"/>
    <dgm:cxn modelId="{83FE154F-8222-4717-A69A-EBA744667E74}" type="presParOf" srcId="{9AA944EE-AA72-45EB-BD75-238595469679}" destId="{2712944A-70FC-4D74-A53D-A82BB6F77D7A}" srcOrd="1" destOrd="0" presId="urn:microsoft.com/office/officeart/2005/8/layout/hierarchy3"/>
    <dgm:cxn modelId="{2B2744A1-32B6-4E00-98AA-501CDE6CF850}" type="presParOf" srcId="{9AA944EE-AA72-45EB-BD75-238595469679}" destId="{47CE12ED-EA2A-4681-BEDB-289EF21A343E}" srcOrd="2" destOrd="0" presId="urn:microsoft.com/office/officeart/2005/8/layout/hierarchy3"/>
    <dgm:cxn modelId="{FFE104D3-8D12-4827-9D12-BF645918A6DD}" type="presParOf" srcId="{9AA944EE-AA72-45EB-BD75-238595469679}" destId="{524E3971-B096-45A8-B45A-385D70D52DB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25C69C-0FFC-4A57-8E46-EED751F37F5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0BA53C-54D3-45BD-9CC3-E3B17DF6363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smtClean="0"/>
            <a:t>UAV Component Evaluation</a:t>
          </a:r>
          <a:endParaRPr lang="en-US" sz="1600" dirty="0"/>
        </a:p>
      </dgm:t>
    </dgm:pt>
    <dgm:pt modelId="{8C1AC3F2-2EE3-42D6-A7BA-06AF1AE65AB0}" type="parTrans" cxnId="{7047CB8A-2DDB-46D1-A3D8-9B84BE6EDE4F}">
      <dgm:prSet/>
      <dgm:spPr/>
      <dgm:t>
        <a:bodyPr/>
        <a:lstStyle/>
        <a:p>
          <a:endParaRPr lang="en-US"/>
        </a:p>
      </dgm:t>
    </dgm:pt>
    <dgm:pt modelId="{BE4E5CC5-D3F9-4D39-A701-AD4D4B5EC365}" type="sibTrans" cxnId="{7047CB8A-2DDB-46D1-A3D8-9B84BE6EDE4F}">
      <dgm:prSet/>
      <dgm:spPr/>
      <dgm:t>
        <a:bodyPr/>
        <a:lstStyle/>
        <a:p>
          <a:endParaRPr lang="en-US"/>
        </a:p>
      </dgm:t>
    </dgm:pt>
    <dgm:pt modelId="{B445EB55-EA02-4D28-810C-859B759121DC}">
      <dgm:prSet phldrT="[Text]" custT="1"/>
      <dgm:spPr/>
      <dgm:t>
        <a:bodyPr/>
        <a:lstStyle/>
        <a:p>
          <a:pPr algn="ctr"/>
          <a:r>
            <a:rPr lang="en-US" sz="1600" dirty="0" smtClean="0"/>
            <a:t>Altitude</a:t>
          </a:r>
        </a:p>
      </dgm:t>
    </dgm:pt>
    <dgm:pt modelId="{D857F3E2-91C0-4468-8F1D-82FBA82D76F7}" type="parTrans" cxnId="{EAB6E7F6-3862-4113-A06F-43837F44ECCC}">
      <dgm:prSet/>
      <dgm:spPr/>
      <dgm:t>
        <a:bodyPr/>
        <a:lstStyle/>
        <a:p>
          <a:endParaRPr lang="en-US"/>
        </a:p>
      </dgm:t>
    </dgm:pt>
    <dgm:pt modelId="{9E9921E2-1EAB-4324-B321-36BC51AE5F97}" type="sibTrans" cxnId="{EAB6E7F6-3862-4113-A06F-43837F44ECCC}">
      <dgm:prSet/>
      <dgm:spPr/>
      <dgm:t>
        <a:bodyPr/>
        <a:lstStyle/>
        <a:p>
          <a:endParaRPr lang="en-US"/>
        </a:p>
      </dgm:t>
    </dgm:pt>
    <dgm:pt modelId="{4BC8ECF7-5A93-4440-8B5C-2BCD466C903D}">
      <dgm:prSet phldrT="[Text]" custT="1"/>
      <dgm:spPr/>
      <dgm:t>
        <a:bodyPr/>
        <a:lstStyle/>
        <a:p>
          <a:r>
            <a:rPr lang="en-US" sz="1600" dirty="0" smtClean="0"/>
            <a:t>Payload</a:t>
          </a:r>
          <a:endParaRPr lang="en-US" sz="1600" dirty="0"/>
        </a:p>
      </dgm:t>
    </dgm:pt>
    <dgm:pt modelId="{28375445-F383-4BAC-9383-D0D5CD805E1A}" type="parTrans" cxnId="{84001972-A716-4EDC-8555-2D2F5D1B4097}">
      <dgm:prSet/>
      <dgm:spPr/>
      <dgm:t>
        <a:bodyPr/>
        <a:lstStyle/>
        <a:p>
          <a:endParaRPr lang="en-US"/>
        </a:p>
      </dgm:t>
    </dgm:pt>
    <dgm:pt modelId="{7D7D7634-A847-4C05-816A-128163D581D8}" type="sibTrans" cxnId="{84001972-A716-4EDC-8555-2D2F5D1B4097}">
      <dgm:prSet/>
      <dgm:spPr/>
      <dgm:t>
        <a:bodyPr/>
        <a:lstStyle/>
        <a:p>
          <a:endParaRPr lang="en-US"/>
        </a:p>
      </dgm:t>
    </dgm:pt>
    <dgm:pt modelId="{583FB7C3-D776-42F6-A42F-015C300062A3}">
      <dgm:prSet phldrT="[Text]" custT="1"/>
      <dgm:spPr/>
      <dgm:t>
        <a:bodyPr/>
        <a:lstStyle/>
        <a:p>
          <a:r>
            <a:rPr lang="en-US" sz="1600" dirty="0" smtClean="0"/>
            <a:t>Maneuverability</a:t>
          </a:r>
          <a:endParaRPr lang="en-US" sz="1600" dirty="0"/>
        </a:p>
      </dgm:t>
    </dgm:pt>
    <dgm:pt modelId="{0307F01D-936D-42EF-AB05-5614B1C2A4CE}" type="parTrans" cxnId="{3A684D81-9CC6-4596-B4CA-629ED1809194}">
      <dgm:prSet/>
      <dgm:spPr/>
      <dgm:t>
        <a:bodyPr/>
        <a:lstStyle/>
        <a:p>
          <a:endParaRPr lang="en-US"/>
        </a:p>
      </dgm:t>
    </dgm:pt>
    <dgm:pt modelId="{5D6ECAE0-6E28-4800-AF73-95D39B527CFC}" type="sibTrans" cxnId="{3A684D81-9CC6-4596-B4CA-629ED1809194}">
      <dgm:prSet/>
      <dgm:spPr/>
      <dgm:t>
        <a:bodyPr/>
        <a:lstStyle/>
        <a:p>
          <a:endParaRPr lang="en-US"/>
        </a:p>
      </dgm:t>
    </dgm:pt>
    <dgm:pt modelId="{ACA87B78-E254-4FCC-B174-3538CC8EF222}" type="pres">
      <dgm:prSet presAssocID="{9325C69C-0FFC-4A57-8E46-EED751F37F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BD3078-A61F-4CF3-A26C-B1C86B41901E}" type="pres">
      <dgm:prSet presAssocID="{AE0BA53C-54D3-45BD-9CC3-E3B17DF63633}" presName="root" presStyleCnt="0"/>
      <dgm:spPr/>
    </dgm:pt>
    <dgm:pt modelId="{8EEA9F69-8F21-4F8F-A337-B71339F6BDDD}" type="pres">
      <dgm:prSet presAssocID="{AE0BA53C-54D3-45BD-9CC3-E3B17DF63633}" presName="rootComposite" presStyleCnt="0"/>
      <dgm:spPr/>
    </dgm:pt>
    <dgm:pt modelId="{3B46C2EB-6CC7-447C-A349-71DB51D15A9F}" type="pres">
      <dgm:prSet presAssocID="{AE0BA53C-54D3-45BD-9CC3-E3B17DF63633}" presName="rootText" presStyleLbl="node1" presStyleIdx="0" presStyleCnt="1" custScaleX="90679" custScaleY="49258"/>
      <dgm:spPr/>
      <dgm:t>
        <a:bodyPr/>
        <a:lstStyle/>
        <a:p>
          <a:endParaRPr lang="en-US"/>
        </a:p>
      </dgm:t>
    </dgm:pt>
    <dgm:pt modelId="{C17DB56D-1139-46B9-BCD0-8FC769C362F5}" type="pres">
      <dgm:prSet presAssocID="{AE0BA53C-54D3-45BD-9CC3-E3B17DF63633}" presName="rootConnector" presStyleLbl="node1" presStyleIdx="0" presStyleCnt="1"/>
      <dgm:spPr/>
      <dgm:t>
        <a:bodyPr/>
        <a:lstStyle/>
        <a:p>
          <a:endParaRPr lang="en-US"/>
        </a:p>
      </dgm:t>
    </dgm:pt>
    <dgm:pt modelId="{9AA944EE-AA72-45EB-BD75-238595469679}" type="pres">
      <dgm:prSet presAssocID="{AE0BA53C-54D3-45BD-9CC3-E3B17DF63633}" presName="childShape" presStyleCnt="0"/>
      <dgm:spPr/>
    </dgm:pt>
    <dgm:pt modelId="{972EBA8A-2AFB-47E4-98F2-01632C4133E9}" type="pres">
      <dgm:prSet presAssocID="{D857F3E2-91C0-4468-8F1D-82FBA82D76F7}" presName="Name13" presStyleLbl="parChTrans1D2" presStyleIdx="0" presStyleCnt="3"/>
      <dgm:spPr/>
      <dgm:t>
        <a:bodyPr/>
        <a:lstStyle/>
        <a:p>
          <a:endParaRPr lang="en-US"/>
        </a:p>
      </dgm:t>
    </dgm:pt>
    <dgm:pt modelId="{2712944A-70FC-4D74-A53D-A82BB6F77D7A}" type="pres">
      <dgm:prSet presAssocID="{B445EB55-EA02-4D28-810C-859B759121DC}" presName="childText" presStyleLbl="bgAcc1" presStyleIdx="0" presStyleCnt="3" custScaleX="105576" custScaleY="23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E12ED-EA2A-4681-BEDB-289EF21A343E}" type="pres">
      <dgm:prSet presAssocID="{28375445-F383-4BAC-9383-D0D5CD805E1A}" presName="Name13" presStyleLbl="parChTrans1D2" presStyleIdx="1" presStyleCnt="3"/>
      <dgm:spPr/>
      <dgm:t>
        <a:bodyPr/>
        <a:lstStyle/>
        <a:p>
          <a:endParaRPr lang="en-US"/>
        </a:p>
      </dgm:t>
    </dgm:pt>
    <dgm:pt modelId="{524E3971-B096-45A8-B45A-385D70D52DBF}" type="pres">
      <dgm:prSet presAssocID="{4BC8ECF7-5A93-4440-8B5C-2BCD466C903D}" presName="childText" presStyleLbl="bgAcc1" presStyleIdx="1" presStyleCnt="3" custScaleX="108235" custScaleY="23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0C694-E6C0-48CF-AC4D-FD44C14AC23D}" type="pres">
      <dgm:prSet presAssocID="{0307F01D-936D-42EF-AB05-5614B1C2A4CE}" presName="Name13" presStyleLbl="parChTrans1D2" presStyleIdx="2" presStyleCnt="3"/>
      <dgm:spPr/>
      <dgm:t>
        <a:bodyPr/>
        <a:lstStyle/>
        <a:p>
          <a:endParaRPr lang="en-US"/>
        </a:p>
      </dgm:t>
    </dgm:pt>
    <dgm:pt modelId="{99F4E19F-F946-4B63-B163-C08920CD659D}" type="pres">
      <dgm:prSet presAssocID="{583FB7C3-D776-42F6-A42F-015C300062A3}" presName="childText" presStyleLbl="bgAcc1" presStyleIdx="2" presStyleCnt="3" custScaleX="108235" custScaleY="23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32D4EA-F344-44BB-B9DE-F53E0748714F}" type="presOf" srcId="{AE0BA53C-54D3-45BD-9CC3-E3B17DF63633}" destId="{C17DB56D-1139-46B9-BCD0-8FC769C362F5}" srcOrd="1" destOrd="0" presId="urn:microsoft.com/office/officeart/2005/8/layout/hierarchy3"/>
    <dgm:cxn modelId="{5B35B498-0C21-49A6-8E52-7D0FE90BBDAE}" type="presOf" srcId="{AE0BA53C-54D3-45BD-9CC3-E3B17DF63633}" destId="{3B46C2EB-6CC7-447C-A349-71DB51D15A9F}" srcOrd="0" destOrd="0" presId="urn:microsoft.com/office/officeart/2005/8/layout/hierarchy3"/>
    <dgm:cxn modelId="{39161956-A0B5-4A62-984F-59533C3D8793}" type="presOf" srcId="{28375445-F383-4BAC-9383-D0D5CD805E1A}" destId="{47CE12ED-EA2A-4681-BEDB-289EF21A343E}" srcOrd="0" destOrd="0" presId="urn:microsoft.com/office/officeart/2005/8/layout/hierarchy3"/>
    <dgm:cxn modelId="{3A684D81-9CC6-4596-B4CA-629ED1809194}" srcId="{AE0BA53C-54D3-45BD-9CC3-E3B17DF63633}" destId="{583FB7C3-D776-42F6-A42F-015C300062A3}" srcOrd="2" destOrd="0" parTransId="{0307F01D-936D-42EF-AB05-5614B1C2A4CE}" sibTransId="{5D6ECAE0-6E28-4800-AF73-95D39B527CFC}"/>
    <dgm:cxn modelId="{EAB6E7F6-3862-4113-A06F-43837F44ECCC}" srcId="{AE0BA53C-54D3-45BD-9CC3-E3B17DF63633}" destId="{B445EB55-EA02-4D28-810C-859B759121DC}" srcOrd="0" destOrd="0" parTransId="{D857F3E2-91C0-4468-8F1D-82FBA82D76F7}" sibTransId="{9E9921E2-1EAB-4324-B321-36BC51AE5F97}"/>
    <dgm:cxn modelId="{A16F137E-C488-45A3-A98D-96B1176F24CF}" type="presOf" srcId="{D857F3E2-91C0-4468-8F1D-82FBA82D76F7}" destId="{972EBA8A-2AFB-47E4-98F2-01632C4133E9}" srcOrd="0" destOrd="0" presId="urn:microsoft.com/office/officeart/2005/8/layout/hierarchy3"/>
    <dgm:cxn modelId="{853EFC33-8700-4E82-86BF-22C251B2BEE9}" type="presOf" srcId="{0307F01D-936D-42EF-AB05-5614B1C2A4CE}" destId="{2250C694-E6C0-48CF-AC4D-FD44C14AC23D}" srcOrd="0" destOrd="0" presId="urn:microsoft.com/office/officeart/2005/8/layout/hierarchy3"/>
    <dgm:cxn modelId="{B6A15FD0-DBB4-47FE-9AA1-8BB481B96C81}" type="presOf" srcId="{583FB7C3-D776-42F6-A42F-015C300062A3}" destId="{99F4E19F-F946-4B63-B163-C08920CD659D}" srcOrd="0" destOrd="0" presId="urn:microsoft.com/office/officeart/2005/8/layout/hierarchy3"/>
    <dgm:cxn modelId="{7047CB8A-2DDB-46D1-A3D8-9B84BE6EDE4F}" srcId="{9325C69C-0FFC-4A57-8E46-EED751F37F5A}" destId="{AE0BA53C-54D3-45BD-9CC3-E3B17DF63633}" srcOrd="0" destOrd="0" parTransId="{8C1AC3F2-2EE3-42D6-A7BA-06AF1AE65AB0}" sibTransId="{BE4E5CC5-D3F9-4D39-A701-AD4D4B5EC365}"/>
    <dgm:cxn modelId="{C86A5025-7695-4634-9302-8C5488E44A5C}" type="presOf" srcId="{4BC8ECF7-5A93-4440-8B5C-2BCD466C903D}" destId="{524E3971-B096-45A8-B45A-385D70D52DBF}" srcOrd="0" destOrd="0" presId="urn:microsoft.com/office/officeart/2005/8/layout/hierarchy3"/>
    <dgm:cxn modelId="{A82DECA7-45C0-49BA-9558-B776DDE9FB77}" type="presOf" srcId="{9325C69C-0FFC-4A57-8E46-EED751F37F5A}" destId="{ACA87B78-E254-4FCC-B174-3538CC8EF222}" srcOrd="0" destOrd="0" presId="urn:microsoft.com/office/officeart/2005/8/layout/hierarchy3"/>
    <dgm:cxn modelId="{ABB7024B-7CCD-4C41-9AD1-110D0F85817E}" type="presOf" srcId="{B445EB55-EA02-4D28-810C-859B759121DC}" destId="{2712944A-70FC-4D74-A53D-A82BB6F77D7A}" srcOrd="0" destOrd="0" presId="urn:microsoft.com/office/officeart/2005/8/layout/hierarchy3"/>
    <dgm:cxn modelId="{84001972-A716-4EDC-8555-2D2F5D1B4097}" srcId="{AE0BA53C-54D3-45BD-9CC3-E3B17DF63633}" destId="{4BC8ECF7-5A93-4440-8B5C-2BCD466C903D}" srcOrd="1" destOrd="0" parTransId="{28375445-F383-4BAC-9383-D0D5CD805E1A}" sibTransId="{7D7D7634-A847-4C05-816A-128163D581D8}"/>
    <dgm:cxn modelId="{E3867632-15B5-43EC-AE4B-626C5FC46CAB}" type="presParOf" srcId="{ACA87B78-E254-4FCC-B174-3538CC8EF222}" destId="{1DBD3078-A61F-4CF3-A26C-B1C86B41901E}" srcOrd="0" destOrd="0" presId="urn:microsoft.com/office/officeart/2005/8/layout/hierarchy3"/>
    <dgm:cxn modelId="{C873F50F-4F08-4A72-BECF-38E9EBBC8B99}" type="presParOf" srcId="{1DBD3078-A61F-4CF3-A26C-B1C86B41901E}" destId="{8EEA9F69-8F21-4F8F-A337-B71339F6BDDD}" srcOrd="0" destOrd="0" presId="urn:microsoft.com/office/officeart/2005/8/layout/hierarchy3"/>
    <dgm:cxn modelId="{ECC8CC7E-F433-4043-ABEC-1C362A8EBD62}" type="presParOf" srcId="{8EEA9F69-8F21-4F8F-A337-B71339F6BDDD}" destId="{3B46C2EB-6CC7-447C-A349-71DB51D15A9F}" srcOrd="0" destOrd="0" presId="urn:microsoft.com/office/officeart/2005/8/layout/hierarchy3"/>
    <dgm:cxn modelId="{6846E476-B71D-4183-A07C-74D4AB470584}" type="presParOf" srcId="{8EEA9F69-8F21-4F8F-A337-B71339F6BDDD}" destId="{C17DB56D-1139-46B9-BCD0-8FC769C362F5}" srcOrd="1" destOrd="0" presId="urn:microsoft.com/office/officeart/2005/8/layout/hierarchy3"/>
    <dgm:cxn modelId="{4AA6BCBE-FFAF-4415-BA12-259F919CD482}" type="presParOf" srcId="{1DBD3078-A61F-4CF3-A26C-B1C86B41901E}" destId="{9AA944EE-AA72-45EB-BD75-238595469679}" srcOrd="1" destOrd="0" presId="urn:microsoft.com/office/officeart/2005/8/layout/hierarchy3"/>
    <dgm:cxn modelId="{E8D22A34-C147-42F8-B8FC-2AB00B5FF5A2}" type="presParOf" srcId="{9AA944EE-AA72-45EB-BD75-238595469679}" destId="{972EBA8A-2AFB-47E4-98F2-01632C4133E9}" srcOrd="0" destOrd="0" presId="urn:microsoft.com/office/officeart/2005/8/layout/hierarchy3"/>
    <dgm:cxn modelId="{1C9D8400-00DA-419A-9C48-EF290BD0D047}" type="presParOf" srcId="{9AA944EE-AA72-45EB-BD75-238595469679}" destId="{2712944A-70FC-4D74-A53D-A82BB6F77D7A}" srcOrd="1" destOrd="0" presId="urn:microsoft.com/office/officeart/2005/8/layout/hierarchy3"/>
    <dgm:cxn modelId="{7974FF0A-472F-4EDC-975A-A1F48BFCC1B0}" type="presParOf" srcId="{9AA944EE-AA72-45EB-BD75-238595469679}" destId="{47CE12ED-EA2A-4681-BEDB-289EF21A343E}" srcOrd="2" destOrd="0" presId="urn:microsoft.com/office/officeart/2005/8/layout/hierarchy3"/>
    <dgm:cxn modelId="{B6CF4E50-BDEA-401E-B184-F50D97EDD1B1}" type="presParOf" srcId="{9AA944EE-AA72-45EB-BD75-238595469679}" destId="{524E3971-B096-45A8-B45A-385D70D52DBF}" srcOrd="3" destOrd="0" presId="urn:microsoft.com/office/officeart/2005/8/layout/hierarchy3"/>
    <dgm:cxn modelId="{88CD06CB-8AD7-4005-95A1-8ECFFA41CF58}" type="presParOf" srcId="{9AA944EE-AA72-45EB-BD75-238595469679}" destId="{2250C694-E6C0-48CF-AC4D-FD44C14AC23D}" srcOrd="4" destOrd="0" presId="urn:microsoft.com/office/officeart/2005/8/layout/hierarchy3"/>
    <dgm:cxn modelId="{BF7F70FE-40C7-4983-A08D-A41326883877}" type="presParOf" srcId="{9AA944EE-AA72-45EB-BD75-238595469679}" destId="{99F4E19F-F946-4B63-B163-C08920CD659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25C69C-0FFC-4A57-8E46-EED751F37F5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0BA53C-54D3-45BD-9CC3-E3B17DF6363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smtClean="0"/>
            <a:t>Field Tests</a:t>
          </a:r>
          <a:endParaRPr lang="en-US" sz="1600" dirty="0"/>
        </a:p>
      </dgm:t>
    </dgm:pt>
    <dgm:pt modelId="{8C1AC3F2-2EE3-42D6-A7BA-06AF1AE65AB0}" type="parTrans" cxnId="{7047CB8A-2DDB-46D1-A3D8-9B84BE6EDE4F}">
      <dgm:prSet/>
      <dgm:spPr/>
      <dgm:t>
        <a:bodyPr/>
        <a:lstStyle/>
        <a:p>
          <a:endParaRPr lang="en-US"/>
        </a:p>
      </dgm:t>
    </dgm:pt>
    <dgm:pt modelId="{BE4E5CC5-D3F9-4D39-A701-AD4D4B5EC365}" type="sibTrans" cxnId="{7047CB8A-2DDB-46D1-A3D8-9B84BE6EDE4F}">
      <dgm:prSet/>
      <dgm:spPr/>
      <dgm:t>
        <a:bodyPr/>
        <a:lstStyle/>
        <a:p>
          <a:endParaRPr lang="en-US"/>
        </a:p>
      </dgm:t>
    </dgm:pt>
    <dgm:pt modelId="{B445EB55-EA02-4D28-810C-859B759121DC}">
      <dgm:prSet phldrT="[Text]" custT="1"/>
      <dgm:spPr/>
      <dgm:t>
        <a:bodyPr/>
        <a:lstStyle/>
        <a:p>
          <a:pPr algn="ctr"/>
          <a:r>
            <a:rPr lang="en-US" sz="1600" dirty="0" smtClean="0"/>
            <a:t>HMLs</a:t>
          </a:r>
        </a:p>
      </dgm:t>
    </dgm:pt>
    <dgm:pt modelId="{D857F3E2-91C0-4468-8F1D-82FBA82D76F7}" type="parTrans" cxnId="{EAB6E7F6-3862-4113-A06F-43837F44ECCC}">
      <dgm:prSet/>
      <dgm:spPr/>
      <dgm:t>
        <a:bodyPr/>
        <a:lstStyle/>
        <a:p>
          <a:endParaRPr lang="en-US"/>
        </a:p>
      </dgm:t>
    </dgm:pt>
    <dgm:pt modelId="{9E9921E2-1EAB-4324-B321-36BC51AE5F97}" type="sibTrans" cxnId="{EAB6E7F6-3862-4113-A06F-43837F44ECCC}">
      <dgm:prSet/>
      <dgm:spPr/>
      <dgm:t>
        <a:bodyPr/>
        <a:lstStyle/>
        <a:p>
          <a:endParaRPr lang="en-US"/>
        </a:p>
      </dgm:t>
    </dgm:pt>
    <dgm:pt modelId="{4BC8ECF7-5A93-4440-8B5C-2BCD466C903D}">
      <dgm:prSet phldrT="[Text]" custT="1"/>
      <dgm:spPr/>
      <dgm:t>
        <a:bodyPr/>
        <a:lstStyle/>
        <a:p>
          <a:r>
            <a:rPr lang="en-US" sz="1600" dirty="0" smtClean="0"/>
            <a:t>Bridges</a:t>
          </a:r>
          <a:endParaRPr lang="en-US" sz="1600" dirty="0"/>
        </a:p>
      </dgm:t>
    </dgm:pt>
    <dgm:pt modelId="{28375445-F383-4BAC-9383-D0D5CD805E1A}" type="parTrans" cxnId="{84001972-A716-4EDC-8555-2D2F5D1B4097}">
      <dgm:prSet/>
      <dgm:spPr/>
      <dgm:t>
        <a:bodyPr/>
        <a:lstStyle/>
        <a:p>
          <a:endParaRPr lang="en-US"/>
        </a:p>
      </dgm:t>
    </dgm:pt>
    <dgm:pt modelId="{7D7D7634-A847-4C05-816A-128163D581D8}" type="sibTrans" cxnId="{84001972-A716-4EDC-8555-2D2F5D1B4097}">
      <dgm:prSet/>
      <dgm:spPr/>
      <dgm:t>
        <a:bodyPr/>
        <a:lstStyle/>
        <a:p>
          <a:endParaRPr lang="en-US"/>
        </a:p>
      </dgm:t>
    </dgm:pt>
    <dgm:pt modelId="{ACA87B78-E254-4FCC-B174-3538CC8EF222}" type="pres">
      <dgm:prSet presAssocID="{9325C69C-0FFC-4A57-8E46-EED751F37F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BD3078-A61F-4CF3-A26C-B1C86B41901E}" type="pres">
      <dgm:prSet presAssocID="{AE0BA53C-54D3-45BD-9CC3-E3B17DF63633}" presName="root" presStyleCnt="0"/>
      <dgm:spPr/>
    </dgm:pt>
    <dgm:pt modelId="{8EEA9F69-8F21-4F8F-A337-B71339F6BDDD}" type="pres">
      <dgm:prSet presAssocID="{AE0BA53C-54D3-45BD-9CC3-E3B17DF63633}" presName="rootComposite" presStyleCnt="0"/>
      <dgm:spPr/>
    </dgm:pt>
    <dgm:pt modelId="{3B46C2EB-6CC7-447C-A349-71DB51D15A9F}" type="pres">
      <dgm:prSet presAssocID="{AE0BA53C-54D3-45BD-9CC3-E3B17DF63633}" presName="rootText" presStyleLbl="node1" presStyleIdx="0" presStyleCnt="1" custScaleX="90779" custScaleY="49021" custLinFactNeighborY="-1606"/>
      <dgm:spPr/>
      <dgm:t>
        <a:bodyPr/>
        <a:lstStyle/>
        <a:p>
          <a:endParaRPr lang="en-US"/>
        </a:p>
      </dgm:t>
    </dgm:pt>
    <dgm:pt modelId="{C17DB56D-1139-46B9-BCD0-8FC769C362F5}" type="pres">
      <dgm:prSet presAssocID="{AE0BA53C-54D3-45BD-9CC3-E3B17DF63633}" presName="rootConnector" presStyleLbl="node1" presStyleIdx="0" presStyleCnt="1"/>
      <dgm:spPr/>
      <dgm:t>
        <a:bodyPr/>
        <a:lstStyle/>
        <a:p>
          <a:endParaRPr lang="en-US"/>
        </a:p>
      </dgm:t>
    </dgm:pt>
    <dgm:pt modelId="{9AA944EE-AA72-45EB-BD75-238595469679}" type="pres">
      <dgm:prSet presAssocID="{AE0BA53C-54D3-45BD-9CC3-E3B17DF63633}" presName="childShape" presStyleCnt="0"/>
      <dgm:spPr/>
    </dgm:pt>
    <dgm:pt modelId="{972EBA8A-2AFB-47E4-98F2-01632C4133E9}" type="pres">
      <dgm:prSet presAssocID="{D857F3E2-91C0-4468-8F1D-82FBA82D76F7}" presName="Name13" presStyleLbl="parChTrans1D2" presStyleIdx="0" presStyleCnt="2"/>
      <dgm:spPr/>
      <dgm:t>
        <a:bodyPr/>
        <a:lstStyle/>
        <a:p>
          <a:endParaRPr lang="en-US"/>
        </a:p>
      </dgm:t>
    </dgm:pt>
    <dgm:pt modelId="{2712944A-70FC-4D74-A53D-A82BB6F77D7A}" type="pres">
      <dgm:prSet presAssocID="{B445EB55-EA02-4D28-810C-859B759121DC}" presName="childText" presStyleLbl="bgAcc1" presStyleIdx="0" presStyleCnt="2" custScaleX="101824" custScaleY="219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E12ED-EA2A-4681-BEDB-289EF21A343E}" type="pres">
      <dgm:prSet presAssocID="{28375445-F383-4BAC-9383-D0D5CD805E1A}" presName="Name13" presStyleLbl="parChTrans1D2" presStyleIdx="1" presStyleCnt="2"/>
      <dgm:spPr/>
      <dgm:t>
        <a:bodyPr/>
        <a:lstStyle/>
        <a:p>
          <a:endParaRPr lang="en-US"/>
        </a:p>
      </dgm:t>
    </dgm:pt>
    <dgm:pt modelId="{524E3971-B096-45A8-B45A-385D70D52DBF}" type="pres">
      <dgm:prSet presAssocID="{4BC8ECF7-5A93-4440-8B5C-2BCD466C903D}" presName="childText" presStyleLbl="bgAcc1" presStyleIdx="1" presStyleCnt="2" custScaleX="103562" custScaleY="22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47CB8A-2DDB-46D1-A3D8-9B84BE6EDE4F}" srcId="{9325C69C-0FFC-4A57-8E46-EED751F37F5A}" destId="{AE0BA53C-54D3-45BD-9CC3-E3B17DF63633}" srcOrd="0" destOrd="0" parTransId="{8C1AC3F2-2EE3-42D6-A7BA-06AF1AE65AB0}" sibTransId="{BE4E5CC5-D3F9-4D39-A701-AD4D4B5EC365}"/>
    <dgm:cxn modelId="{AB5274FA-6C32-42D6-9C24-5D0CC2E76332}" type="presOf" srcId="{B445EB55-EA02-4D28-810C-859B759121DC}" destId="{2712944A-70FC-4D74-A53D-A82BB6F77D7A}" srcOrd="0" destOrd="0" presId="urn:microsoft.com/office/officeart/2005/8/layout/hierarchy3"/>
    <dgm:cxn modelId="{D5026E2F-56A4-457E-B506-D35BF891A05C}" type="presOf" srcId="{D857F3E2-91C0-4468-8F1D-82FBA82D76F7}" destId="{972EBA8A-2AFB-47E4-98F2-01632C4133E9}" srcOrd="0" destOrd="0" presId="urn:microsoft.com/office/officeart/2005/8/layout/hierarchy3"/>
    <dgm:cxn modelId="{6358DE84-273A-4912-8CB1-1E34C6F889BD}" type="presOf" srcId="{AE0BA53C-54D3-45BD-9CC3-E3B17DF63633}" destId="{C17DB56D-1139-46B9-BCD0-8FC769C362F5}" srcOrd="1" destOrd="0" presId="urn:microsoft.com/office/officeart/2005/8/layout/hierarchy3"/>
    <dgm:cxn modelId="{D080B092-237A-47F8-83A2-D61BE207400D}" type="presOf" srcId="{AE0BA53C-54D3-45BD-9CC3-E3B17DF63633}" destId="{3B46C2EB-6CC7-447C-A349-71DB51D15A9F}" srcOrd="0" destOrd="0" presId="urn:microsoft.com/office/officeart/2005/8/layout/hierarchy3"/>
    <dgm:cxn modelId="{E699A4D5-12E2-4ABA-B2AA-E03D3D8F2F1E}" type="presOf" srcId="{4BC8ECF7-5A93-4440-8B5C-2BCD466C903D}" destId="{524E3971-B096-45A8-B45A-385D70D52DBF}" srcOrd="0" destOrd="0" presId="urn:microsoft.com/office/officeart/2005/8/layout/hierarchy3"/>
    <dgm:cxn modelId="{84001972-A716-4EDC-8555-2D2F5D1B4097}" srcId="{AE0BA53C-54D3-45BD-9CC3-E3B17DF63633}" destId="{4BC8ECF7-5A93-4440-8B5C-2BCD466C903D}" srcOrd="1" destOrd="0" parTransId="{28375445-F383-4BAC-9383-D0D5CD805E1A}" sibTransId="{7D7D7634-A847-4C05-816A-128163D581D8}"/>
    <dgm:cxn modelId="{61580C01-3058-4DEB-84A5-8851A0CF9ABA}" type="presOf" srcId="{9325C69C-0FFC-4A57-8E46-EED751F37F5A}" destId="{ACA87B78-E254-4FCC-B174-3538CC8EF222}" srcOrd="0" destOrd="0" presId="urn:microsoft.com/office/officeart/2005/8/layout/hierarchy3"/>
    <dgm:cxn modelId="{D69C0DC9-8633-434A-A5C6-4246F9B6D3F9}" type="presOf" srcId="{28375445-F383-4BAC-9383-D0D5CD805E1A}" destId="{47CE12ED-EA2A-4681-BEDB-289EF21A343E}" srcOrd="0" destOrd="0" presId="urn:microsoft.com/office/officeart/2005/8/layout/hierarchy3"/>
    <dgm:cxn modelId="{EAB6E7F6-3862-4113-A06F-43837F44ECCC}" srcId="{AE0BA53C-54D3-45BD-9CC3-E3B17DF63633}" destId="{B445EB55-EA02-4D28-810C-859B759121DC}" srcOrd="0" destOrd="0" parTransId="{D857F3E2-91C0-4468-8F1D-82FBA82D76F7}" sibTransId="{9E9921E2-1EAB-4324-B321-36BC51AE5F97}"/>
    <dgm:cxn modelId="{7C8AABCB-0AEF-4D7C-9580-4FA267154E0D}" type="presParOf" srcId="{ACA87B78-E254-4FCC-B174-3538CC8EF222}" destId="{1DBD3078-A61F-4CF3-A26C-B1C86B41901E}" srcOrd="0" destOrd="0" presId="urn:microsoft.com/office/officeart/2005/8/layout/hierarchy3"/>
    <dgm:cxn modelId="{D4BC5DF1-C096-45E9-A1E4-EB7AA0C5FA95}" type="presParOf" srcId="{1DBD3078-A61F-4CF3-A26C-B1C86B41901E}" destId="{8EEA9F69-8F21-4F8F-A337-B71339F6BDDD}" srcOrd="0" destOrd="0" presId="urn:microsoft.com/office/officeart/2005/8/layout/hierarchy3"/>
    <dgm:cxn modelId="{A2116C56-16D8-4DD2-8991-0657C5731E47}" type="presParOf" srcId="{8EEA9F69-8F21-4F8F-A337-B71339F6BDDD}" destId="{3B46C2EB-6CC7-447C-A349-71DB51D15A9F}" srcOrd="0" destOrd="0" presId="urn:microsoft.com/office/officeart/2005/8/layout/hierarchy3"/>
    <dgm:cxn modelId="{7878F9F0-BA69-49FB-AB04-658B380B5400}" type="presParOf" srcId="{8EEA9F69-8F21-4F8F-A337-B71339F6BDDD}" destId="{C17DB56D-1139-46B9-BCD0-8FC769C362F5}" srcOrd="1" destOrd="0" presId="urn:microsoft.com/office/officeart/2005/8/layout/hierarchy3"/>
    <dgm:cxn modelId="{6BB694B7-4FD5-4CE1-98A7-8E8AA0B2B442}" type="presParOf" srcId="{1DBD3078-A61F-4CF3-A26C-B1C86B41901E}" destId="{9AA944EE-AA72-45EB-BD75-238595469679}" srcOrd="1" destOrd="0" presId="urn:microsoft.com/office/officeart/2005/8/layout/hierarchy3"/>
    <dgm:cxn modelId="{886C5CCF-A818-48B9-B81B-31F3E56A853B}" type="presParOf" srcId="{9AA944EE-AA72-45EB-BD75-238595469679}" destId="{972EBA8A-2AFB-47E4-98F2-01632C4133E9}" srcOrd="0" destOrd="0" presId="urn:microsoft.com/office/officeart/2005/8/layout/hierarchy3"/>
    <dgm:cxn modelId="{4893AFFB-BF69-4E7E-8CAF-9ADDF36E00C9}" type="presParOf" srcId="{9AA944EE-AA72-45EB-BD75-238595469679}" destId="{2712944A-70FC-4D74-A53D-A82BB6F77D7A}" srcOrd="1" destOrd="0" presId="urn:microsoft.com/office/officeart/2005/8/layout/hierarchy3"/>
    <dgm:cxn modelId="{6366473D-7500-4E7F-9906-71032924C285}" type="presParOf" srcId="{9AA944EE-AA72-45EB-BD75-238595469679}" destId="{47CE12ED-EA2A-4681-BEDB-289EF21A343E}" srcOrd="2" destOrd="0" presId="urn:microsoft.com/office/officeart/2005/8/layout/hierarchy3"/>
    <dgm:cxn modelId="{F798DA3A-FD51-4CBE-9496-B2536E2E6AA9}" type="presParOf" srcId="{9AA944EE-AA72-45EB-BD75-238595469679}" destId="{524E3971-B096-45A8-B45A-385D70D52DB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25C69C-0FFC-4A57-8E46-EED751F37F5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0BA53C-54D3-45BD-9CC3-E3B17DF6363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smtClean="0"/>
            <a:t>Basic Flight Training Program</a:t>
          </a:r>
          <a:endParaRPr lang="en-US" sz="1600" dirty="0"/>
        </a:p>
      </dgm:t>
    </dgm:pt>
    <dgm:pt modelId="{8C1AC3F2-2EE3-42D6-A7BA-06AF1AE65AB0}" type="parTrans" cxnId="{7047CB8A-2DDB-46D1-A3D8-9B84BE6EDE4F}">
      <dgm:prSet/>
      <dgm:spPr/>
      <dgm:t>
        <a:bodyPr/>
        <a:lstStyle/>
        <a:p>
          <a:endParaRPr lang="en-US"/>
        </a:p>
      </dgm:t>
    </dgm:pt>
    <dgm:pt modelId="{BE4E5CC5-D3F9-4D39-A701-AD4D4B5EC365}" type="sibTrans" cxnId="{7047CB8A-2DDB-46D1-A3D8-9B84BE6EDE4F}">
      <dgm:prSet/>
      <dgm:spPr/>
      <dgm:t>
        <a:bodyPr/>
        <a:lstStyle/>
        <a:p>
          <a:endParaRPr lang="en-US"/>
        </a:p>
      </dgm:t>
    </dgm:pt>
    <dgm:pt modelId="{B445EB55-EA02-4D28-810C-859B759121DC}">
      <dgm:prSet phldrT="[Text]" custT="1"/>
      <dgm:spPr/>
      <dgm:t>
        <a:bodyPr/>
        <a:lstStyle/>
        <a:p>
          <a:pPr algn="ctr"/>
          <a:r>
            <a:rPr lang="en-US" sz="1600" dirty="0" smtClean="0"/>
            <a:t>Written instructions &amp; brief lecture</a:t>
          </a:r>
        </a:p>
      </dgm:t>
    </dgm:pt>
    <dgm:pt modelId="{D857F3E2-91C0-4468-8F1D-82FBA82D76F7}" type="parTrans" cxnId="{EAB6E7F6-3862-4113-A06F-43837F44ECCC}">
      <dgm:prSet/>
      <dgm:spPr/>
      <dgm:t>
        <a:bodyPr/>
        <a:lstStyle/>
        <a:p>
          <a:endParaRPr lang="en-US"/>
        </a:p>
      </dgm:t>
    </dgm:pt>
    <dgm:pt modelId="{9E9921E2-1EAB-4324-B321-36BC51AE5F97}" type="sibTrans" cxnId="{EAB6E7F6-3862-4113-A06F-43837F44ECCC}">
      <dgm:prSet/>
      <dgm:spPr/>
      <dgm:t>
        <a:bodyPr/>
        <a:lstStyle/>
        <a:p>
          <a:endParaRPr lang="en-US"/>
        </a:p>
      </dgm:t>
    </dgm:pt>
    <dgm:pt modelId="{515F9103-9E49-4DB5-8C69-AC15BAC1864D}">
      <dgm:prSet phldrT="[Text]" custT="1"/>
      <dgm:spPr/>
      <dgm:t>
        <a:bodyPr/>
        <a:lstStyle/>
        <a:p>
          <a:r>
            <a:rPr lang="en-US" sz="1600" dirty="0" smtClean="0"/>
            <a:t>Trainer flight demo</a:t>
          </a:r>
          <a:endParaRPr lang="en-US" sz="1600" dirty="0"/>
        </a:p>
      </dgm:t>
    </dgm:pt>
    <dgm:pt modelId="{21422035-75C2-4C79-A3E9-003CBE8F0EE7}" type="parTrans" cxnId="{19D34D52-01AA-4172-A47C-AB29D418AD69}">
      <dgm:prSet/>
      <dgm:spPr/>
      <dgm:t>
        <a:bodyPr/>
        <a:lstStyle/>
        <a:p>
          <a:endParaRPr lang="en-US"/>
        </a:p>
      </dgm:t>
    </dgm:pt>
    <dgm:pt modelId="{CA46C8BF-7A68-4ABC-80D9-53C759DE470E}" type="sibTrans" cxnId="{19D34D52-01AA-4172-A47C-AB29D418AD69}">
      <dgm:prSet/>
      <dgm:spPr/>
      <dgm:t>
        <a:bodyPr/>
        <a:lstStyle/>
        <a:p>
          <a:endParaRPr lang="en-US"/>
        </a:p>
      </dgm:t>
    </dgm:pt>
    <dgm:pt modelId="{D533D2F4-4837-4C93-887F-599F15C68991}">
      <dgm:prSet phldrT="[Text]" custT="1"/>
      <dgm:spPr/>
      <dgm:t>
        <a:bodyPr/>
        <a:lstStyle/>
        <a:p>
          <a:r>
            <a:rPr lang="en-US" sz="1600" dirty="0" smtClean="0"/>
            <a:t>Training modules</a:t>
          </a:r>
          <a:endParaRPr lang="en-US" sz="1600" dirty="0"/>
        </a:p>
      </dgm:t>
    </dgm:pt>
    <dgm:pt modelId="{E9DE9C0B-2587-49DB-A19B-F153ECFD2867}" type="parTrans" cxnId="{B1DDB3D6-78CB-436A-B117-D8F9D22F69AC}">
      <dgm:prSet/>
      <dgm:spPr/>
      <dgm:t>
        <a:bodyPr/>
        <a:lstStyle/>
        <a:p>
          <a:endParaRPr lang="en-US"/>
        </a:p>
      </dgm:t>
    </dgm:pt>
    <dgm:pt modelId="{F69185B0-6C76-4681-84B0-30D944DC6F65}" type="sibTrans" cxnId="{B1DDB3D6-78CB-436A-B117-D8F9D22F69AC}">
      <dgm:prSet/>
      <dgm:spPr/>
      <dgm:t>
        <a:bodyPr/>
        <a:lstStyle/>
        <a:p>
          <a:endParaRPr lang="en-US"/>
        </a:p>
      </dgm:t>
    </dgm:pt>
    <dgm:pt modelId="{ACA87B78-E254-4FCC-B174-3538CC8EF222}" type="pres">
      <dgm:prSet presAssocID="{9325C69C-0FFC-4A57-8E46-EED751F37F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BD3078-A61F-4CF3-A26C-B1C86B41901E}" type="pres">
      <dgm:prSet presAssocID="{AE0BA53C-54D3-45BD-9CC3-E3B17DF63633}" presName="root" presStyleCnt="0"/>
      <dgm:spPr/>
    </dgm:pt>
    <dgm:pt modelId="{8EEA9F69-8F21-4F8F-A337-B71339F6BDDD}" type="pres">
      <dgm:prSet presAssocID="{AE0BA53C-54D3-45BD-9CC3-E3B17DF63633}" presName="rootComposite" presStyleCnt="0"/>
      <dgm:spPr/>
    </dgm:pt>
    <dgm:pt modelId="{3B46C2EB-6CC7-447C-A349-71DB51D15A9F}" type="pres">
      <dgm:prSet presAssocID="{AE0BA53C-54D3-45BD-9CC3-E3B17DF63633}" presName="rootText" presStyleLbl="node1" presStyleIdx="0" presStyleCnt="1" custScaleX="86861" custScaleY="46905" custLinFactNeighborY="-1606"/>
      <dgm:spPr/>
      <dgm:t>
        <a:bodyPr/>
        <a:lstStyle/>
        <a:p>
          <a:endParaRPr lang="en-US"/>
        </a:p>
      </dgm:t>
    </dgm:pt>
    <dgm:pt modelId="{C17DB56D-1139-46B9-BCD0-8FC769C362F5}" type="pres">
      <dgm:prSet presAssocID="{AE0BA53C-54D3-45BD-9CC3-E3B17DF63633}" presName="rootConnector" presStyleLbl="node1" presStyleIdx="0" presStyleCnt="1"/>
      <dgm:spPr/>
      <dgm:t>
        <a:bodyPr/>
        <a:lstStyle/>
        <a:p>
          <a:endParaRPr lang="en-US"/>
        </a:p>
      </dgm:t>
    </dgm:pt>
    <dgm:pt modelId="{9AA944EE-AA72-45EB-BD75-238595469679}" type="pres">
      <dgm:prSet presAssocID="{AE0BA53C-54D3-45BD-9CC3-E3B17DF63633}" presName="childShape" presStyleCnt="0"/>
      <dgm:spPr/>
    </dgm:pt>
    <dgm:pt modelId="{972EBA8A-2AFB-47E4-98F2-01632C4133E9}" type="pres">
      <dgm:prSet presAssocID="{D857F3E2-91C0-4468-8F1D-82FBA82D76F7}" presName="Name13" presStyleLbl="parChTrans1D2" presStyleIdx="0" presStyleCnt="3"/>
      <dgm:spPr/>
      <dgm:t>
        <a:bodyPr/>
        <a:lstStyle/>
        <a:p>
          <a:endParaRPr lang="en-US"/>
        </a:p>
      </dgm:t>
    </dgm:pt>
    <dgm:pt modelId="{2712944A-70FC-4D74-A53D-A82BB6F77D7A}" type="pres">
      <dgm:prSet presAssocID="{B445EB55-EA02-4D28-810C-859B759121DC}" presName="childText" presStyleLbl="bgAcc1" presStyleIdx="0" presStyleCnt="3" custScaleX="116773" custScaleY="453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70B02-34B4-479E-9DD5-C2D48AC61331}" type="pres">
      <dgm:prSet presAssocID="{21422035-75C2-4C79-A3E9-003CBE8F0EE7}" presName="Name13" presStyleLbl="parChTrans1D2" presStyleIdx="1" presStyleCnt="3"/>
      <dgm:spPr/>
      <dgm:t>
        <a:bodyPr/>
        <a:lstStyle/>
        <a:p>
          <a:endParaRPr lang="en-US"/>
        </a:p>
      </dgm:t>
    </dgm:pt>
    <dgm:pt modelId="{F7557BBC-4F16-40D8-9615-35D507BEEF8E}" type="pres">
      <dgm:prSet presAssocID="{515F9103-9E49-4DB5-8C69-AC15BAC1864D}" presName="childText" presStyleLbl="bgAcc1" presStyleIdx="1" presStyleCnt="3" custScaleX="116546" custScaleY="43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6A258-6B79-48E2-8721-3BA0EA462C9E}" type="pres">
      <dgm:prSet presAssocID="{E9DE9C0B-2587-49DB-A19B-F153ECFD2867}" presName="Name13" presStyleLbl="parChTrans1D2" presStyleIdx="2" presStyleCnt="3"/>
      <dgm:spPr/>
      <dgm:t>
        <a:bodyPr/>
        <a:lstStyle/>
        <a:p>
          <a:endParaRPr lang="en-US"/>
        </a:p>
      </dgm:t>
    </dgm:pt>
    <dgm:pt modelId="{C6F1A3DD-4F37-48C3-965F-5E9D4B4048F8}" type="pres">
      <dgm:prSet presAssocID="{D533D2F4-4837-4C93-887F-599F15C68991}" presName="childText" presStyleLbl="bgAcc1" presStyleIdx="2" presStyleCnt="3" custScaleX="106575" custScaleY="43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9884F8-505A-4B70-A725-73B47219A1FF}" type="presOf" srcId="{B445EB55-EA02-4D28-810C-859B759121DC}" destId="{2712944A-70FC-4D74-A53D-A82BB6F77D7A}" srcOrd="0" destOrd="0" presId="urn:microsoft.com/office/officeart/2005/8/layout/hierarchy3"/>
    <dgm:cxn modelId="{65713F0C-96B2-495D-AC6A-6D61B90AD3EE}" type="presOf" srcId="{D533D2F4-4837-4C93-887F-599F15C68991}" destId="{C6F1A3DD-4F37-48C3-965F-5E9D4B4048F8}" srcOrd="0" destOrd="0" presId="urn:microsoft.com/office/officeart/2005/8/layout/hierarchy3"/>
    <dgm:cxn modelId="{9B14D1F9-0231-40E5-B1FA-2A92D1D1F1EC}" type="presOf" srcId="{515F9103-9E49-4DB5-8C69-AC15BAC1864D}" destId="{F7557BBC-4F16-40D8-9615-35D507BEEF8E}" srcOrd="0" destOrd="0" presId="urn:microsoft.com/office/officeart/2005/8/layout/hierarchy3"/>
    <dgm:cxn modelId="{B1DDB3D6-78CB-436A-B117-D8F9D22F69AC}" srcId="{AE0BA53C-54D3-45BD-9CC3-E3B17DF63633}" destId="{D533D2F4-4837-4C93-887F-599F15C68991}" srcOrd="2" destOrd="0" parTransId="{E9DE9C0B-2587-49DB-A19B-F153ECFD2867}" sibTransId="{F69185B0-6C76-4681-84B0-30D944DC6F65}"/>
    <dgm:cxn modelId="{C294A664-5013-45A1-9F02-E47271B10F95}" type="presOf" srcId="{AE0BA53C-54D3-45BD-9CC3-E3B17DF63633}" destId="{3B46C2EB-6CC7-447C-A349-71DB51D15A9F}" srcOrd="0" destOrd="0" presId="urn:microsoft.com/office/officeart/2005/8/layout/hierarchy3"/>
    <dgm:cxn modelId="{19D34D52-01AA-4172-A47C-AB29D418AD69}" srcId="{AE0BA53C-54D3-45BD-9CC3-E3B17DF63633}" destId="{515F9103-9E49-4DB5-8C69-AC15BAC1864D}" srcOrd="1" destOrd="0" parTransId="{21422035-75C2-4C79-A3E9-003CBE8F0EE7}" sibTransId="{CA46C8BF-7A68-4ABC-80D9-53C759DE470E}"/>
    <dgm:cxn modelId="{EAB6E7F6-3862-4113-A06F-43837F44ECCC}" srcId="{AE0BA53C-54D3-45BD-9CC3-E3B17DF63633}" destId="{B445EB55-EA02-4D28-810C-859B759121DC}" srcOrd="0" destOrd="0" parTransId="{D857F3E2-91C0-4468-8F1D-82FBA82D76F7}" sibTransId="{9E9921E2-1EAB-4324-B321-36BC51AE5F97}"/>
    <dgm:cxn modelId="{712A2005-CB3A-4E0D-9947-7C4F501D5B0A}" type="presOf" srcId="{E9DE9C0B-2587-49DB-A19B-F153ECFD2867}" destId="{BB46A258-6B79-48E2-8721-3BA0EA462C9E}" srcOrd="0" destOrd="0" presId="urn:microsoft.com/office/officeart/2005/8/layout/hierarchy3"/>
    <dgm:cxn modelId="{7047CB8A-2DDB-46D1-A3D8-9B84BE6EDE4F}" srcId="{9325C69C-0FFC-4A57-8E46-EED751F37F5A}" destId="{AE0BA53C-54D3-45BD-9CC3-E3B17DF63633}" srcOrd="0" destOrd="0" parTransId="{8C1AC3F2-2EE3-42D6-A7BA-06AF1AE65AB0}" sibTransId="{BE4E5CC5-D3F9-4D39-A701-AD4D4B5EC365}"/>
    <dgm:cxn modelId="{5CE58A23-48C5-4A78-83A7-9860C59409D7}" type="presOf" srcId="{9325C69C-0FFC-4A57-8E46-EED751F37F5A}" destId="{ACA87B78-E254-4FCC-B174-3538CC8EF222}" srcOrd="0" destOrd="0" presId="urn:microsoft.com/office/officeart/2005/8/layout/hierarchy3"/>
    <dgm:cxn modelId="{16B4504E-B37B-43C3-82EB-4CC0687BF282}" type="presOf" srcId="{21422035-75C2-4C79-A3E9-003CBE8F0EE7}" destId="{28470B02-34B4-479E-9DD5-C2D48AC61331}" srcOrd="0" destOrd="0" presId="urn:microsoft.com/office/officeart/2005/8/layout/hierarchy3"/>
    <dgm:cxn modelId="{41301A9D-EAC9-44A9-9EF6-1524F5E7A07D}" type="presOf" srcId="{AE0BA53C-54D3-45BD-9CC3-E3B17DF63633}" destId="{C17DB56D-1139-46B9-BCD0-8FC769C362F5}" srcOrd="1" destOrd="0" presId="urn:microsoft.com/office/officeart/2005/8/layout/hierarchy3"/>
    <dgm:cxn modelId="{38FC911A-CA11-4ADC-BAEC-824164B0D015}" type="presOf" srcId="{D857F3E2-91C0-4468-8F1D-82FBA82D76F7}" destId="{972EBA8A-2AFB-47E4-98F2-01632C4133E9}" srcOrd="0" destOrd="0" presId="urn:microsoft.com/office/officeart/2005/8/layout/hierarchy3"/>
    <dgm:cxn modelId="{3332273C-710C-4186-B63F-477D99C618BF}" type="presParOf" srcId="{ACA87B78-E254-4FCC-B174-3538CC8EF222}" destId="{1DBD3078-A61F-4CF3-A26C-B1C86B41901E}" srcOrd="0" destOrd="0" presId="urn:microsoft.com/office/officeart/2005/8/layout/hierarchy3"/>
    <dgm:cxn modelId="{6F7498F7-14ED-4BC7-A673-4081937A987F}" type="presParOf" srcId="{1DBD3078-A61F-4CF3-A26C-B1C86B41901E}" destId="{8EEA9F69-8F21-4F8F-A337-B71339F6BDDD}" srcOrd="0" destOrd="0" presId="urn:microsoft.com/office/officeart/2005/8/layout/hierarchy3"/>
    <dgm:cxn modelId="{44634F9D-78B3-4665-9A5B-FF1F35DD7656}" type="presParOf" srcId="{8EEA9F69-8F21-4F8F-A337-B71339F6BDDD}" destId="{3B46C2EB-6CC7-447C-A349-71DB51D15A9F}" srcOrd="0" destOrd="0" presId="urn:microsoft.com/office/officeart/2005/8/layout/hierarchy3"/>
    <dgm:cxn modelId="{18110FB9-F43E-4C6B-B933-9A86F1A923F5}" type="presParOf" srcId="{8EEA9F69-8F21-4F8F-A337-B71339F6BDDD}" destId="{C17DB56D-1139-46B9-BCD0-8FC769C362F5}" srcOrd="1" destOrd="0" presId="urn:microsoft.com/office/officeart/2005/8/layout/hierarchy3"/>
    <dgm:cxn modelId="{99C82303-C497-44E4-9851-D2D98E7F3538}" type="presParOf" srcId="{1DBD3078-A61F-4CF3-A26C-B1C86B41901E}" destId="{9AA944EE-AA72-45EB-BD75-238595469679}" srcOrd="1" destOrd="0" presId="urn:microsoft.com/office/officeart/2005/8/layout/hierarchy3"/>
    <dgm:cxn modelId="{67C77FAC-AEE9-4F10-97FE-8330EEB8FC38}" type="presParOf" srcId="{9AA944EE-AA72-45EB-BD75-238595469679}" destId="{972EBA8A-2AFB-47E4-98F2-01632C4133E9}" srcOrd="0" destOrd="0" presId="urn:microsoft.com/office/officeart/2005/8/layout/hierarchy3"/>
    <dgm:cxn modelId="{021B144D-63C0-42AD-A1A7-E6CD0F9D728B}" type="presParOf" srcId="{9AA944EE-AA72-45EB-BD75-238595469679}" destId="{2712944A-70FC-4D74-A53D-A82BB6F77D7A}" srcOrd="1" destOrd="0" presId="urn:microsoft.com/office/officeart/2005/8/layout/hierarchy3"/>
    <dgm:cxn modelId="{52501100-3760-4F4A-9E50-5CA52F58CA47}" type="presParOf" srcId="{9AA944EE-AA72-45EB-BD75-238595469679}" destId="{28470B02-34B4-479E-9DD5-C2D48AC61331}" srcOrd="2" destOrd="0" presId="urn:microsoft.com/office/officeart/2005/8/layout/hierarchy3"/>
    <dgm:cxn modelId="{17A3E5CA-72AA-4B43-98F0-E60224D848B6}" type="presParOf" srcId="{9AA944EE-AA72-45EB-BD75-238595469679}" destId="{F7557BBC-4F16-40D8-9615-35D507BEEF8E}" srcOrd="3" destOrd="0" presId="urn:microsoft.com/office/officeart/2005/8/layout/hierarchy3"/>
    <dgm:cxn modelId="{58746206-017A-47D2-BCEB-834DF66ABCA4}" type="presParOf" srcId="{9AA944EE-AA72-45EB-BD75-238595469679}" destId="{BB46A258-6B79-48E2-8721-3BA0EA462C9E}" srcOrd="4" destOrd="0" presId="urn:microsoft.com/office/officeart/2005/8/layout/hierarchy3"/>
    <dgm:cxn modelId="{E08CDC84-B42C-402D-B969-20662EDE2377}" type="presParOf" srcId="{9AA944EE-AA72-45EB-BD75-238595469679}" destId="{C6F1A3DD-4F37-48C3-965F-5E9D4B4048F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25C69C-0FFC-4A57-8E46-EED751F37F5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0BA53C-54D3-45BD-9CC3-E3B17DF6363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smtClean="0"/>
            <a:t>Costs</a:t>
          </a:r>
          <a:endParaRPr lang="en-US" sz="1600" dirty="0"/>
        </a:p>
      </dgm:t>
    </dgm:pt>
    <dgm:pt modelId="{8C1AC3F2-2EE3-42D6-A7BA-06AF1AE65AB0}" type="parTrans" cxnId="{7047CB8A-2DDB-46D1-A3D8-9B84BE6EDE4F}">
      <dgm:prSet/>
      <dgm:spPr/>
      <dgm:t>
        <a:bodyPr/>
        <a:lstStyle/>
        <a:p>
          <a:endParaRPr lang="en-US"/>
        </a:p>
      </dgm:t>
    </dgm:pt>
    <dgm:pt modelId="{BE4E5CC5-D3F9-4D39-A701-AD4D4B5EC365}" type="sibTrans" cxnId="{7047CB8A-2DDB-46D1-A3D8-9B84BE6EDE4F}">
      <dgm:prSet/>
      <dgm:spPr/>
      <dgm:t>
        <a:bodyPr/>
        <a:lstStyle/>
        <a:p>
          <a:endParaRPr lang="en-US"/>
        </a:p>
      </dgm:t>
    </dgm:pt>
    <dgm:pt modelId="{B445EB55-EA02-4D28-810C-859B759121DC}">
      <dgm:prSet phldrT="[Text]" custT="1"/>
      <dgm:spPr/>
      <dgm:t>
        <a:bodyPr/>
        <a:lstStyle/>
        <a:p>
          <a:pPr algn="l"/>
          <a:r>
            <a:rPr lang="en-US" sz="1600" dirty="0" smtClean="0"/>
            <a:t>Equipment Costs</a:t>
          </a:r>
        </a:p>
      </dgm:t>
    </dgm:pt>
    <dgm:pt modelId="{D857F3E2-91C0-4468-8F1D-82FBA82D76F7}" type="parTrans" cxnId="{EAB6E7F6-3862-4113-A06F-43837F44ECCC}">
      <dgm:prSet/>
      <dgm:spPr/>
      <dgm:t>
        <a:bodyPr/>
        <a:lstStyle/>
        <a:p>
          <a:endParaRPr lang="en-US"/>
        </a:p>
      </dgm:t>
    </dgm:pt>
    <dgm:pt modelId="{9E9921E2-1EAB-4324-B321-36BC51AE5F97}" type="sibTrans" cxnId="{EAB6E7F6-3862-4113-A06F-43837F44ECCC}">
      <dgm:prSet/>
      <dgm:spPr/>
      <dgm:t>
        <a:bodyPr/>
        <a:lstStyle/>
        <a:p>
          <a:endParaRPr lang="en-US"/>
        </a:p>
      </dgm:t>
    </dgm:pt>
    <dgm:pt modelId="{4BC8ECF7-5A93-4440-8B5C-2BCD466C903D}">
      <dgm:prSet phldrT="[Text]" custT="1"/>
      <dgm:spPr/>
      <dgm:t>
        <a:bodyPr/>
        <a:lstStyle/>
        <a:p>
          <a:pPr algn="l"/>
          <a:r>
            <a:rPr lang="en-US" sz="1600" dirty="0" smtClean="0"/>
            <a:t>Video Editing Costs</a:t>
          </a:r>
          <a:endParaRPr lang="en-US" sz="1600" dirty="0"/>
        </a:p>
      </dgm:t>
    </dgm:pt>
    <dgm:pt modelId="{28375445-F383-4BAC-9383-D0D5CD805E1A}" type="parTrans" cxnId="{84001972-A716-4EDC-8555-2D2F5D1B4097}">
      <dgm:prSet/>
      <dgm:spPr/>
      <dgm:t>
        <a:bodyPr/>
        <a:lstStyle/>
        <a:p>
          <a:endParaRPr lang="en-US"/>
        </a:p>
      </dgm:t>
    </dgm:pt>
    <dgm:pt modelId="{7D7D7634-A847-4C05-816A-128163D581D8}" type="sibTrans" cxnId="{84001972-A716-4EDC-8555-2D2F5D1B4097}">
      <dgm:prSet/>
      <dgm:spPr/>
      <dgm:t>
        <a:bodyPr/>
        <a:lstStyle/>
        <a:p>
          <a:endParaRPr lang="en-US"/>
        </a:p>
      </dgm:t>
    </dgm:pt>
    <dgm:pt modelId="{2A2EE52F-45FE-4503-8594-8F5232357405}">
      <dgm:prSet phldrT="[Text]" custT="1"/>
      <dgm:spPr/>
      <dgm:t>
        <a:bodyPr/>
        <a:lstStyle/>
        <a:p>
          <a:pPr algn="l"/>
          <a:r>
            <a:rPr lang="en-US" sz="1600" dirty="0" smtClean="0"/>
            <a:t>Operator Costs</a:t>
          </a:r>
          <a:endParaRPr lang="en-US" sz="1600" dirty="0"/>
        </a:p>
      </dgm:t>
    </dgm:pt>
    <dgm:pt modelId="{09EF6DCC-0A23-46C6-B09C-7DDD5C0C15D0}" type="parTrans" cxnId="{D5F85E50-89D4-461C-B523-A7F298602DE4}">
      <dgm:prSet/>
      <dgm:spPr/>
      <dgm:t>
        <a:bodyPr/>
        <a:lstStyle/>
        <a:p>
          <a:endParaRPr lang="en-US"/>
        </a:p>
      </dgm:t>
    </dgm:pt>
    <dgm:pt modelId="{0BDDF467-E932-4115-8692-01996AFA1DE6}" type="sibTrans" cxnId="{D5F85E50-89D4-461C-B523-A7F298602DE4}">
      <dgm:prSet/>
      <dgm:spPr/>
      <dgm:t>
        <a:bodyPr/>
        <a:lstStyle/>
        <a:p>
          <a:endParaRPr lang="en-US"/>
        </a:p>
      </dgm:t>
    </dgm:pt>
    <dgm:pt modelId="{ACA87B78-E254-4FCC-B174-3538CC8EF222}" type="pres">
      <dgm:prSet presAssocID="{9325C69C-0FFC-4A57-8E46-EED751F37F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BD3078-A61F-4CF3-A26C-B1C86B41901E}" type="pres">
      <dgm:prSet presAssocID="{AE0BA53C-54D3-45BD-9CC3-E3B17DF63633}" presName="root" presStyleCnt="0"/>
      <dgm:spPr/>
    </dgm:pt>
    <dgm:pt modelId="{8EEA9F69-8F21-4F8F-A337-B71339F6BDDD}" type="pres">
      <dgm:prSet presAssocID="{AE0BA53C-54D3-45BD-9CC3-E3B17DF63633}" presName="rootComposite" presStyleCnt="0"/>
      <dgm:spPr/>
    </dgm:pt>
    <dgm:pt modelId="{3B46C2EB-6CC7-447C-A349-71DB51D15A9F}" type="pres">
      <dgm:prSet presAssocID="{AE0BA53C-54D3-45BD-9CC3-E3B17DF63633}" presName="rootText" presStyleLbl="node1" presStyleIdx="0" presStyleCnt="1" custScaleX="86861" custScaleY="46905" custLinFactNeighborY="-1606"/>
      <dgm:spPr/>
      <dgm:t>
        <a:bodyPr/>
        <a:lstStyle/>
        <a:p>
          <a:endParaRPr lang="en-US"/>
        </a:p>
      </dgm:t>
    </dgm:pt>
    <dgm:pt modelId="{C17DB56D-1139-46B9-BCD0-8FC769C362F5}" type="pres">
      <dgm:prSet presAssocID="{AE0BA53C-54D3-45BD-9CC3-E3B17DF63633}" presName="rootConnector" presStyleLbl="node1" presStyleIdx="0" presStyleCnt="1"/>
      <dgm:spPr/>
      <dgm:t>
        <a:bodyPr/>
        <a:lstStyle/>
        <a:p>
          <a:endParaRPr lang="en-US"/>
        </a:p>
      </dgm:t>
    </dgm:pt>
    <dgm:pt modelId="{9AA944EE-AA72-45EB-BD75-238595469679}" type="pres">
      <dgm:prSet presAssocID="{AE0BA53C-54D3-45BD-9CC3-E3B17DF63633}" presName="childShape" presStyleCnt="0"/>
      <dgm:spPr/>
    </dgm:pt>
    <dgm:pt modelId="{972EBA8A-2AFB-47E4-98F2-01632C4133E9}" type="pres">
      <dgm:prSet presAssocID="{D857F3E2-91C0-4468-8F1D-82FBA82D76F7}" presName="Name13" presStyleLbl="parChTrans1D2" presStyleIdx="0" presStyleCnt="3"/>
      <dgm:spPr/>
      <dgm:t>
        <a:bodyPr/>
        <a:lstStyle/>
        <a:p>
          <a:endParaRPr lang="en-US"/>
        </a:p>
      </dgm:t>
    </dgm:pt>
    <dgm:pt modelId="{2712944A-70FC-4D74-A53D-A82BB6F77D7A}" type="pres">
      <dgm:prSet presAssocID="{B445EB55-EA02-4D28-810C-859B759121DC}" presName="childText" presStyleLbl="bgAcc1" presStyleIdx="0" presStyleCnt="3" custScaleX="105038" custScaleY="26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E12ED-EA2A-4681-BEDB-289EF21A343E}" type="pres">
      <dgm:prSet presAssocID="{28375445-F383-4BAC-9383-D0D5CD805E1A}" presName="Name13" presStyleLbl="parChTrans1D2" presStyleIdx="1" presStyleCnt="3"/>
      <dgm:spPr/>
      <dgm:t>
        <a:bodyPr/>
        <a:lstStyle/>
        <a:p>
          <a:endParaRPr lang="en-US"/>
        </a:p>
      </dgm:t>
    </dgm:pt>
    <dgm:pt modelId="{524E3971-B096-45A8-B45A-385D70D52DBF}" type="pres">
      <dgm:prSet presAssocID="{4BC8ECF7-5A93-4440-8B5C-2BCD466C903D}" presName="childText" presStyleLbl="bgAcc1" presStyleIdx="1" presStyleCnt="3" custScaleX="102228" custScaleY="22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426DC-955F-4B33-B7B3-4CFC73710EF2}" type="pres">
      <dgm:prSet presAssocID="{09EF6DCC-0A23-46C6-B09C-7DDD5C0C15D0}" presName="Name13" presStyleLbl="parChTrans1D2" presStyleIdx="2" presStyleCnt="3"/>
      <dgm:spPr/>
      <dgm:t>
        <a:bodyPr/>
        <a:lstStyle/>
        <a:p>
          <a:endParaRPr lang="en-US"/>
        </a:p>
      </dgm:t>
    </dgm:pt>
    <dgm:pt modelId="{665A5552-547F-418C-A6E6-EF7CB6487572}" type="pres">
      <dgm:prSet presAssocID="{2A2EE52F-45FE-4503-8594-8F5232357405}" presName="childText" presStyleLbl="bgAcc1" presStyleIdx="2" presStyleCnt="3" custScaleX="102228" custScaleY="22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FD0B50-137D-4789-BF25-88CD62A98D03}" type="presOf" srcId="{28375445-F383-4BAC-9383-D0D5CD805E1A}" destId="{47CE12ED-EA2A-4681-BEDB-289EF21A343E}" srcOrd="0" destOrd="0" presId="urn:microsoft.com/office/officeart/2005/8/layout/hierarchy3"/>
    <dgm:cxn modelId="{16CBCA50-346C-4C21-BF57-9B8B1025A7E6}" type="presOf" srcId="{B445EB55-EA02-4D28-810C-859B759121DC}" destId="{2712944A-70FC-4D74-A53D-A82BB6F77D7A}" srcOrd="0" destOrd="0" presId="urn:microsoft.com/office/officeart/2005/8/layout/hierarchy3"/>
    <dgm:cxn modelId="{9497E4E6-4DB3-4273-9114-3E53490A61DC}" type="presOf" srcId="{2A2EE52F-45FE-4503-8594-8F5232357405}" destId="{665A5552-547F-418C-A6E6-EF7CB6487572}" srcOrd="0" destOrd="0" presId="urn:microsoft.com/office/officeart/2005/8/layout/hierarchy3"/>
    <dgm:cxn modelId="{69CF39B9-7661-4387-852A-3E92212669B9}" type="presOf" srcId="{4BC8ECF7-5A93-4440-8B5C-2BCD466C903D}" destId="{524E3971-B096-45A8-B45A-385D70D52DBF}" srcOrd="0" destOrd="0" presId="urn:microsoft.com/office/officeart/2005/8/layout/hierarchy3"/>
    <dgm:cxn modelId="{EAB6E7F6-3862-4113-A06F-43837F44ECCC}" srcId="{AE0BA53C-54D3-45BD-9CC3-E3B17DF63633}" destId="{B445EB55-EA02-4D28-810C-859B759121DC}" srcOrd="0" destOrd="0" parTransId="{D857F3E2-91C0-4468-8F1D-82FBA82D76F7}" sibTransId="{9E9921E2-1EAB-4324-B321-36BC51AE5F97}"/>
    <dgm:cxn modelId="{392B0332-E8BB-40B8-A918-F37EFC3944EC}" type="presOf" srcId="{9325C69C-0FFC-4A57-8E46-EED751F37F5A}" destId="{ACA87B78-E254-4FCC-B174-3538CC8EF222}" srcOrd="0" destOrd="0" presId="urn:microsoft.com/office/officeart/2005/8/layout/hierarchy3"/>
    <dgm:cxn modelId="{00EF4818-5F4F-48F8-A5CD-48D494FFDF43}" type="presOf" srcId="{D857F3E2-91C0-4468-8F1D-82FBA82D76F7}" destId="{972EBA8A-2AFB-47E4-98F2-01632C4133E9}" srcOrd="0" destOrd="0" presId="urn:microsoft.com/office/officeart/2005/8/layout/hierarchy3"/>
    <dgm:cxn modelId="{7047CB8A-2DDB-46D1-A3D8-9B84BE6EDE4F}" srcId="{9325C69C-0FFC-4A57-8E46-EED751F37F5A}" destId="{AE0BA53C-54D3-45BD-9CC3-E3B17DF63633}" srcOrd="0" destOrd="0" parTransId="{8C1AC3F2-2EE3-42D6-A7BA-06AF1AE65AB0}" sibTransId="{BE4E5CC5-D3F9-4D39-A701-AD4D4B5EC365}"/>
    <dgm:cxn modelId="{00447856-CBCD-4AD7-84D5-3E3997EAB841}" type="presOf" srcId="{AE0BA53C-54D3-45BD-9CC3-E3B17DF63633}" destId="{C17DB56D-1139-46B9-BCD0-8FC769C362F5}" srcOrd="1" destOrd="0" presId="urn:microsoft.com/office/officeart/2005/8/layout/hierarchy3"/>
    <dgm:cxn modelId="{A178FBE7-545F-4052-9B83-48291FE78C38}" type="presOf" srcId="{09EF6DCC-0A23-46C6-B09C-7DDD5C0C15D0}" destId="{0D8426DC-955F-4B33-B7B3-4CFC73710EF2}" srcOrd="0" destOrd="0" presId="urn:microsoft.com/office/officeart/2005/8/layout/hierarchy3"/>
    <dgm:cxn modelId="{D5F85E50-89D4-461C-B523-A7F298602DE4}" srcId="{AE0BA53C-54D3-45BD-9CC3-E3B17DF63633}" destId="{2A2EE52F-45FE-4503-8594-8F5232357405}" srcOrd="2" destOrd="0" parTransId="{09EF6DCC-0A23-46C6-B09C-7DDD5C0C15D0}" sibTransId="{0BDDF467-E932-4115-8692-01996AFA1DE6}"/>
    <dgm:cxn modelId="{D414DDF9-C20C-46AE-AE64-6DAF460EDBDB}" type="presOf" srcId="{AE0BA53C-54D3-45BD-9CC3-E3B17DF63633}" destId="{3B46C2EB-6CC7-447C-A349-71DB51D15A9F}" srcOrd="0" destOrd="0" presId="urn:microsoft.com/office/officeart/2005/8/layout/hierarchy3"/>
    <dgm:cxn modelId="{84001972-A716-4EDC-8555-2D2F5D1B4097}" srcId="{AE0BA53C-54D3-45BD-9CC3-E3B17DF63633}" destId="{4BC8ECF7-5A93-4440-8B5C-2BCD466C903D}" srcOrd="1" destOrd="0" parTransId="{28375445-F383-4BAC-9383-D0D5CD805E1A}" sibTransId="{7D7D7634-A847-4C05-816A-128163D581D8}"/>
    <dgm:cxn modelId="{61CD9F3C-00B7-4F63-B2C0-734F5D04A1C2}" type="presParOf" srcId="{ACA87B78-E254-4FCC-B174-3538CC8EF222}" destId="{1DBD3078-A61F-4CF3-A26C-B1C86B41901E}" srcOrd="0" destOrd="0" presId="urn:microsoft.com/office/officeart/2005/8/layout/hierarchy3"/>
    <dgm:cxn modelId="{F1C3FF45-4AE3-48FB-AEA5-87C5DB333DDE}" type="presParOf" srcId="{1DBD3078-A61F-4CF3-A26C-B1C86B41901E}" destId="{8EEA9F69-8F21-4F8F-A337-B71339F6BDDD}" srcOrd="0" destOrd="0" presId="urn:microsoft.com/office/officeart/2005/8/layout/hierarchy3"/>
    <dgm:cxn modelId="{99CC6E2D-A4B8-4631-8639-75E22DE74DE8}" type="presParOf" srcId="{8EEA9F69-8F21-4F8F-A337-B71339F6BDDD}" destId="{3B46C2EB-6CC7-447C-A349-71DB51D15A9F}" srcOrd="0" destOrd="0" presId="urn:microsoft.com/office/officeart/2005/8/layout/hierarchy3"/>
    <dgm:cxn modelId="{E12E132B-3AC6-4363-84C1-3BCDF2286F3E}" type="presParOf" srcId="{8EEA9F69-8F21-4F8F-A337-B71339F6BDDD}" destId="{C17DB56D-1139-46B9-BCD0-8FC769C362F5}" srcOrd="1" destOrd="0" presId="urn:microsoft.com/office/officeart/2005/8/layout/hierarchy3"/>
    <dgm:cxn modelId="{6370AB9C-557A-4AC8-87C4-22C5643366B3}" type="presParOf" srcId="{1DBD3078-A61F-4CF3-A26C-B1C86B41901E}" destId="{9AA944EE-AA72-45EB-BD75-238595469679}" srcOrd="1" destOrd="0" presId="urn:microsoft.com/office/officeart/2005/8/layout/hierarchy3"/>
    <dgm:cxn modelId="{88B26000-BC16-4DBA-8051-23C7155B4CBA}" type="presParOf" srcId="{9AA944EE-AA72-45EB-BD75-238595469679}" destId="{972EBA8A-2AFB-47E4-98F2-01632C4133E9}" srcOrd="0" destOrd="0" presId="urn:microsoft.com/office/officeart/2005/8/layout/hierarchy3"/>
    <dgm:cxn modelId="{0BCF16C8-E7EB-4FB4-A2C3-A963F407CCB7}" type="presParOf" srcId="{9AA944EE-AA72-45EB-BD75-238595469679}" destId="{2712944A-70FC-4D74-A53D-A82BB6F77D7A}" srcOrd="1" destOrd="0" presId="urn:microsoft.com/office/officeart/2005/8/layout/hierarchy3"/>
    <dgm:cxn modelId="{AA098208-9A64-4F49-93EC-AB7495DBA472}" type="presParOf" srcId="{9AA944EE-AA72-45EB-BD75-238595469679}" destId="{47CE12ED-EA2A-4681-BEDB-289EF21A343E}" srcOrd="2" destOrd="0" presId="urn:microsoft.com/office/officeart/2005/8/layout/hierarchy3"/>
    <dgm:cxn modelId="{2A719AD4-F30E-4435-A682-818EDB3F0223}" type="presParOf" srcId="{9AA944EE-AA72-45EB-BD75-238595469679}" destId="{524E3971-B096-45A8-B45A-385D70D52DBF}" srcOrd="3" destOrd="0" presId="urn:microsoft.com/office/officeart/2005/8/layout/hierarchy3"/>
    <dgm:cxn modelId="{B0E95BDC-799C-4C82-B6C2-ADF2A2C473D0}" type="presParOf" srcId="{9AA944EE-AA72-45EB-BD75-238595469679}" destId="{0D8426DC-955F-4B33-B7B3-4CFC73710EF2}" srcOrd="4" destOrd="0" presId="urn:microsoft.com/office/officeart/2005/8/layout/hierarchy3"/>
    <dgm:cxn modelId="{C940F6AD-CD95-4EF3-849B-0C80FCE22635}" type="presParOf" srcId="{9AA944EE-AA72-45EB-BD75-238595469679}" destId="{665A5552-547F-418C-A6E6-EF7CB648757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6C2EB-6CC7-447C-A349-71DB51D15A9F}">
      <dsp:nvSpPr>
        <dsp:cNvPr id="0" name=""/>
        <dsp:cNvSpPr/>
      </dsp:nvSpPr>
      <dsp:spPr>
        <a:xfrm>
          <a:off x="166" y="112940"/>
          <a:ext cx="1884108" cy="507059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Evaluate Image Quality</a:t>
          </a:r>
          <a:endParaRPr lang="en-US" sz="1600" kern="1200" dirty="0"/>
        </a:p>
      </dsp:txBody>
      <dsp:txXfrm>
        <a:off x="15017" y="127791"/>
        <a:ext cx="1854406" cy="477357"/>
      </dsp:txXfrm>
    </dsp:sp>
    <dsp:sp modelId="{972EBA8A-2AFB-47E4-98F2-01632C4133E9}">
      <dsp:nvSpPr>
        <dsp:cNvPr id="0" name=""/>
        <dsp:cNvSpPr/>
      </dsp:nvSpPr>
      <dsp:spPr>
        <a:xfrm>
          <a:off x="188577" y="620000"/>
          <a:ext cx="188410" cy="528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149"/>
              </a:lnTo>
              <a:lnTo>
                <a:pt x="188410" y="5281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2944A-70FC-4D74-A53D-A82BB6F77D7A}">
      <dsp:nvSpPr>
        <dsp:cNvPr id="0" name=""/>
        <dsp:cNvSpPr/>
      </dsp:nvSpPr>
      <dsp:spPr>
        <a:xfrm>
          <a:off x="376987" y="901264"/>
          <a:ext cx="1828794" cy="493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Vibration Frequency (wind speeds)</a:t>
          </a:r>
        </a:p>
      </dsp:txBody>
      <dsp:txXfrm>
        <a:off x="391449" y="915726"/>
        <a:ext cx="1799870" cy="464847"/>
      </dsp:txXfrm>
    </dsp:sp>
    <dsp:sp modelId="{47CE12ED-EA2A-4681-BEDB-289EF21A343E}">
      <dsp:nvSpPr>
        <dsp:cNvPr id="0" name=""/>
        <dsp:cNvSpPr/>
      </dsp:nvSpPr>
      <dsp:spPr>
        <a:xfrm>
          <a:off x="188577" y="620000"/>
          <a:ext cx="188410" cy="1167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051"/>
              </a:lnTo>
              <a:lnTo>
                <a:pt x="188410" y="11670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3971-B096-45A8-B45A-385D70D52DBF}">
      <dsp:nvSpPr>
        <dsp:cNvPr id="0" name=""/>
        <dsp:cNvSpPr/>
      </dsp:nvSpPr>
      <dsp:spPr>
        <a:xfrm>
          <a:off x="376987" y="1659322"/>
          <a:ext cx="1892273" cy="255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Low-Light</a:t>
          </a:r>
          <a:endParaRPr lang="en-US" sz="1600" kern="1200" dirty="0"/>
        </a:p>
      </dsp:txBody>
      <dsp:txXfrm>
        <a:off x="384469" y="1666804"/>
        <a:ext cx="1877309" cy="2404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6C2EB-6CC7-447C-A349-71DB51D15A9F}">
      <dsp:nvSpPr>
        <dsp:cNvPr id="0" name=""/>
        <dsp:cNvSpPr/>
      </dsp:nvSpPr>
      <dsp:spPr>
        <a:xfrm>
          <a:off x="940" y="161797"/>
          <a:ext cx="1963440" cy="53328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UAV Component Evaluation</a:t>
          </a:r>
          <a:endParaRPr lang="en-US" sz="1600" kern="1200" dirty="0"/>
        </a:p>
      </dsp:txBody>
      <dsp:txXfrm>
        <a:off x="16559" y="177416"/>
        <a:ext cx="1932202" cy="502045"/>
      </dsp:txXfrm>
    </dsp:sp>
    <dsp:sp modelId="{972EBA8A-2AFB-47E4-98F2-01632C4133E9}">
      <dsp:nvSpPr>
        <dsp:cNvPr id="0" name=""/>
        <dsp:cNvSpPr/>
      </dsp:nvSpPr>
      <dsp:spPr>
        <a:xfrm>
          <a:off x="197284" y="695080"/>
          <a:ext cx="196344" cy="397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212"/>
              </a:lnTo>
              <a:lnTo>
                <a:pt x="196344" y="3972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2944A-70FC-4D74-A53D-A82BB6F77D7A}">
      <dsp:nvSpPr>
        <dsp:cNvPr id="0" name=""/>
        <dsp:cNvSpPr/>
      </dsp:nvSpPr>
      <dsp:spPr>
        <a:xfrm>
          <a:off x="393628" y="965739"/>
          <a:ext cx="1828799" cy="253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Altitude</a:t>
          </a:r>
        </a:p>
      </dsp:txBody>
      <dsp:txXfrm>
        <a:off x="401041" y="973152"/>
        <a:ext cx="1813973" cy="238282"/>
      </dsp:txXfrm>
    </dsp:sp>
    <dsp:sp modelId="{47CE12ED-EA2A-4681-BEDB-289EF21A343E}">
      <dsp:nvSpPr>
        <dsp:cNvPr id="0" name=""/>
        <dsp:cNvSpPr/>
      </dsp:nvSpPr>
      <dsp:spPr>
        <a:xfrm>
          <a:off x="197284" y="695080"/>
          <a:ext cx="196344" cy="92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979"/>
              </a:lnTo>
              <a:lnTo>
                <a:pt x="196344" y="9209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3971-B096-45A8-B45A-385D70D52DBF}">
      <dsp:nvSpPr>
        <dsp:cNvPr id="0" name=""/>
        <dsp:cNvSpPr/>
      </dsp:nvSpPr>
      <dsp:spPr>
        <a:xfrm>
          <a:off x="393628" y="1489505"/>
          <a:ext cx="1874859" cy="253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Payload</a:t>
          </a:r>
          <a:endParaRPr lang="en-US" sz="1600" kern="1200" dirty="0"/>
        </a:p>
      </dsp:txBody>
      <dsp:txXfrm>
        <a:off x="401041" y="1496918"/>
        <a:ext cx="1860033" cy="238282"/>
      </dsp:txXfrm>
    </dsp:sp>
    <dsp:sp modelId="{2250C694-E6C0-48CF-AC4D-FD44C14AC23D}">
      <dsp:nvSpPr>
        <dsp:cNvPr id="0" name=""/>
        <dsp:cNvSpPr/>
      </dsp:nvSpPr>
      <dsp:spPr>
        <a:xfrm>
          <a:off x="197284" y="695080"/>
          <a:ext cx="196344" cy="1444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745"/>
              </a:lnTo>
              <a:lnTo>
                <a:pt x="196344" y="1444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4E19F-F946-4B63-B163-C08920CD659D}">
      <dsp:nvSpPr>
        <dsp:cNvPr id="0" name=""/>
        <dsp:cNvSpPr/>
      </dsp:nvSpPr>
      <dsp:spPr>
        <a:xfrm>
          <a:off x="393628" y="2013272"/>
          <a:ext cx="1874859" cy="253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Maneuverability</a:t>
          </a:r>
          <a:endParaRPr lang="en-US" sz="1600" kern="1200" dirty="0"/>
        </a:p>
      </dsp:txBody>
      <dsp:txXfrm>
        <a:off x="401041" y="2020685"/>
        <a:ext cx="1860033" cy="238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6C2EB-6CC7-447C-A349-71DB51D15A9F}">
      <dsp:nvSpPr>
        <dsp:cNvPr id="0" name=""/>
        <dsp:cNvSpPr/>
      </dsp:nvSpPr>
      <dsp:spPr>
        <a:xfrm>
          <a:off x="903" y="150620"/>
          <a:ext cx="2038033" cy="55027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Field Tests</a:t>
          </a:r>
          <a:endParaRPr lang="en-US" sz="1600" kern="1200" dirty="0"/>
        </a:p>
      </dsp:txBody>
      <dsp:txXfrm>
        <a:off x="17020" y="166737"/>
        <a:ext cx="2005799" cy="518038"/>
      </dsp:txXfrm>
    </dsp:sp>
    <dsp:sp modelId="{972EBA8A-2AFB-47E4-98F2-01632C4133E9}">
      <dsp:nvSpPr>
        <dsp:cNvPr id="0" name=""/>
        <dsp:cNvSpPr/>
      </dsp:nvSpPr>
      <dsp:spPr>
        <a:xfrm>
          <a:off x="204706" y="700893"/>
          <a:ext cx="203803" cy="422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102"/>
              </a:lnTo>
              <a:lnTo>
                <a:pt x="203803" y="4221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2944A-70FC-4D74-A53D-A82BB6F77D7A}">
      <dsp:nvSpPr>
        <dsp:cNvPr id="0" name=""/>
        <dsp:cNvSpPr/>
      </dsp:nvSpPr>
      <dsp:spPr>
        <a:xfrm>
          <a:off x="408510" y="999552"/>
          <a:ext cx="1828799" cy="2468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HMLs</a:t>
          </a:r>
        </a:p>
      </dsp:txBody>
      <dsp:txXfrm>
        <a:off x="415741" y="1006783"/>
        <a:ext cx="1814337" cy="232426"/>
      </dsp:txXfrm>
    </dsp:sp>
    <dsp:sp modelId="{47CE12ED-EA2A-4681-BEDB-289EF21A343E}">
      <dsp:nvSpPr>
        <dsp:cNvPr id="0" name=""/>
        <dsp:cNvSpPr/>
      </dsp:nvSpPr>
      <dsp:spPr>
        <a:xfrm>
          <a:off x="204706" y="700893"/>
          <a:ext cx="203803" cy="951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726"/>
              </a:lnTo>
              <a:lnTo>
                <a:pt x="203803" y="9517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3971-B096-45A8-B45A-385D70D52DBF}">
      <dsp:nvSpPr>
        <dsp:cNvPr id="0" name=""/>
        <dsp:cNvSpPr/>
      </dsp:nvSpPr>
      <dsp:spPr>
        <a:xfrm>
          <a:off x="408510" y="1527071"/>
          <a:ext cx="1860014" cy="2510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Bridges</a:t>
          </a:r>
          <a:endParaRPr lang="en-US" sz="1600" kern="1200" dirty="0"/>
        </a:p>
      </dsp:txBody>
      <dsp:txXfrm>
        <a:off x="415864" y="1534425"/>
        <a:ext cx="1845306" cy="2363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6C2EB-6CC7-447C-A349-71DB51D15A9F}">
      <dsp:nvSpPr>
        <dsp:cNvPr id="0" name=""/>
        <dsp:cNvSpPr/>
      </dsp:nvSpPr>
      <dsp:spPr>
        <a:xfrm>
          <a:off x="265958" y="0"/>
          <a:ext cx="1709374" cy="46153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Basic Flight Training Program</a:t>
          </a:r>
          <a:endParaRPr lang="en-US" sz="1600" kern="1200" dirty="0"/>
        </a:p>
      </dsp:txBody>
      <dsp:txXfrm>
        <a:off x="279476" y="13518"/>
        <a:ext cx="1682338" cy="434495"/>
      </dsp:txXfrm>
    </dsp:sp>
    <dsp:sp modelId="{972EBA8A-2AFB-47E4-98F2-01632C4133E9}">
      <dsp:nvSpPr>
        <dsp:cNvPr id="0" name=""/>
        <dsp:cNvSpPr/>
      </dsp:nvSpPr>
      <dsp:spPr>
        <a:xfrm>
          <a:off x="436895" y="461531"/>
          <a:ext cx="170937" cy="469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712"/>
              </a:lnTo>
              <a:lnTo>
                <a:pt x="170937" y="4697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2944A-70FC-4D74-A53D-A82BB6F77D7A}">
      <dsp:nvSpPr>
        <dsp:cNvPr id="0" name=""/>
        <dsp:cNvSpPr/>
      </dsp:nvSpPr>
      <dsp:spPr>
        <a:xfrm>
          <a:off x="607833" y="707996"/>
          <a:ext cx="1838420" cy="446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Written instructions &amp; brief lecture</a:t>
          </a:r>
        </a:p>
      </dsp:txBody>
      <dsp:txXfrm>
        <a:off x="620910" y="721073"/>
        <a:ext cx="1812266" cy="420342"/>
      </dsp:txXfrm>
    </dsp:sp>
    <dsp:sp modelId="{28470B02-34B4-479E-9DD5-C2D48AC61331}">
      <dsp:nvSpPr>
        <dsp:cNvPr id="0" name=""/>
        <dsp:cNvSpPr/>
      </dsp:nvSpPr>
      <dsp:spPr>
        <a:xfrm>
          <a:off x="436895" y="461531"/>
          <a:ext cx="170937" cy="11533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3385"/>
              </a:lnTo>
              <a:lnTo>
                <a:pt x="170937" y="11533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57BBC-4F16-40D8-9615-35D507BEEF8E}">
      <dsp:nvSpPr>
        <dsp:cNvPr id="0" name=""/>
        <dsp:cNvSpPr/>
      </dsp:nvSpPr>
      <dsp:spPr>
        <a:xfrm>
          <a:off x="607833" y="1400485"/>
          <a:ext cx="1834846" cy="428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Trainer flight demo</a:t>
          </a:r>
          <a:endParaRPr lang="en-US" sz="1600" kern="1200" dirty="0"/>
        </a:p>
      </dsp:txBody>
      <dsp:txXfrm>
        <a:off x="620394" y="1413046"/>
        <a:ext cx="1809724" cy="403741"/>
      </dsp:txXfrm>
    </dsp:sp>
    <dsp:sp modelId="{BB46A258-6B79-48E2-8721-3BA0EA462C9E}">
      <dsp:nvSpPr>
        <dsp:cNvPr id="0" name=""/>
        <dsp:cNvSpPr/>
      </dsp:nvSpPr>
      <dsp:spPr>
        <a:xfrm>
          <a:off x="436895" y="461531"/>
          <a:ext cx="170937" cy="1828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8242"/>
              </a:lnTo>
              <a:lnTo>
                <a:pt x="170937" y="1828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F1A3DD-4F37-48C3-965F-5E9D4B4048F8}">
      <dsp:nvSpPr>
        <dsp:cNvPr id="0" name=""/>
        <dsp:cNvSpPr/>
      </dsp:nvSpPr>
      <dsp:spPr>
        <a:xfrm>
          <a:off x="607833" y="2075342"/>
          <a:ext cx="1677868" cy="428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Training modules</a:t>
          </a:r>
          <a:endParaRPr lang="en-US" sz="1600" kern="1200" dirty="0"/>
        </a:p>
      </dsp:txBody>
      <dsp:txXfrm>
        <a:off x="620394" y="2087903"/>
        <a:ext cx="1652746" cy="4037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6C2EB-6CC7-447C-A349-71DB51D15A9F}">
      <dsp:nvSpPr>
        <dsp:cNvPr id="0" name=""/>
        <dsp:cNvSpPr/>
      </dsp:nvSpPr>
      <dsp:spPr>
        <a:xfrm>
          <a:off x="49256" y="0"/>
          <a:ext cx="1859595" cy="50209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Costs</a:t>
          </a:r>
          <a:endParaRPr lang="en-US" sz="1600" kern="1200" dirty="0"/>
        </a:p>
      </dsp:txBody>
      <dsp:txXfrm>
        <a:off x="63962" y="14706"/>
        <a:ext cx="1830183" cy="472679"/>
      </dsp:txXfrm>
    </dsp:sp>
    <dsp:sp modelId="{972EBA8A-2AFB-47E4-98F2-01632C4133E9}">
      <dsp:nvSpPr>
        <dsp:cNvPr id="0" name=""/>
        <dsp:cNvSpPr/>
      </dsp:nvSpPr>
      <dsp:spPr>
        <a:xfrm>
          <a:off x="235216" y="502091"/>
          <a:ext cx="185959" cy="411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1665"/>
              </a:lnTo>
              <a:lnTo>
                <a:pt x="185959" y="4116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2944A-70FC-4D74-A53D-A82BB6F77D7A}">
      <dsp:nvSpPr>
        <dsp:cNvPr id="0" name=""/>
        <dsp:cNvSpPr/>
      </dsp:nvSpPr>
      <dsp:spPr>
        <a:xfrm>
          <a:off x="421175" y="770382"/>
          <a:ext cx="1798995" cy="286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Equipment Costs</a:t>
          </a:r>
        </a:p>
      </dsp:txBody>
      <dsp:txXfrm>
        <a:off x="429574" y="778781"/>
        <a:ext cx="1782197" cy="269952"/>
      </dsp:txXfrm>
    </dsp:sp>
    <dsp:sp modelId="{47CE12ED-EA2A-4681-BEDB-289EF21A343E}">
      <dsp:nvSpPr>
        <dsp:cNvPr id="0" name=""/>
        <dsp:cNvSpPr/>
      </dsp:nvSpPr>
      <dsp:spPr>
        <a:xfrm>
          <a:off x="235216" y="502091"/>
          <a:ext cx="185959" cy="940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0834"/>
              </a:lnTo>
              <a:lnTo>
                <a:pt x="185959" y="9408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3971-B096-45A8-B45A-385D70D52DBF}">
      <dsp:nvSpPr>
        <dsp:cNvPr id="0" name=""/>
        <dsp:cNvSpPr/>
      </dsp:nvSpPr>
      <dsp:spPr>
        <a:xfrm>
          <a:off x="421175" y="1324743"/>
          <a:ext cx="1750868" cy="23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Video Editing Costs</a:t>
          </a:r>
          <a:endParaRPr lang="en-US" sz="1600" kern="1200" dirty="0"/>
        </a:p>
      </dsp:txBody>
      <dsp:txXfrm>
        <a:off x="428098" y="1331666"/>
        <a:ext cx="1737022" cy="222518"/>
      </dsp:txXfrm>
    </dsp:sp>
    <dsp:sp modelId="{0D8426DC-955F-4B33-B7B3-4CFC73710EF2}">
      <dsp:nvSpPr>
        <dsp:cNvPr id="0" name=""/>
        <dsp:cNvSpPr/>
      </dsp:nvSpPr>
      <dsp:spPr>
        <a:xfrm>
          <a:off x="235216" y="502091"/>
          <a:ext cx="185959" cy="1444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809"/>
              </a:lnTo>
              <a:lnTo>
                <a:pt x="185959" y="14448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A5552-547F-418C-A6E6-EF7CB6487572}">
      <dsp:nvSpPr>
        <dsp:cNvPr id="0" name=""/>
        <dsp:cNvSpPr/>
      </dsp:nvSpPr>
      <dsp:spPr>
        <a:xfrm>
          <a:off x="421175" y="1828718"/>
          <a:ext cx="1750868" cy="236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Operator Costs</a:t>
          </a:r>
          <a:endParaRPr lang="en-US" sz="1600" kern="1200" dirty="0"/>
        </a:p>
      </dsp:txBody>
      <dsp:txXfrm>
        <a:off x="428098" y="1835641"/>
        <a:ext cx="1737022" cy="222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D19A7-A195-4636-AD51-9FDCE8FE7478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7D83F-8704-46B4-8963-FF041072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dirty="0" smtClean="0"/>
          </a:p>
          <a:p>
            <a:pPr marL="228600" indent="-228600">
              <a:buFontTx/>
              <a:buAutoNum type="arabicParenBoth"/>
            </a:pPr>
            <a:r>
              <a:rPr lang="en-US" sz="1200" dirty="0" smtClean="0"/>
              <a:t>Focus</a:t>
            </a:r>
            <a:r>
              <a:rPr lang="en-US" sz="1200" baseline="0" dirty="0" smtClean="0"/>
              <a:t> on the CONCEPTS, not on the details</a:t>
            </a:r>
          </a:p>
          <a:p>
            <a:pPr marL="228600" indent="-228600">
              <a:buFontTx/>
              <a:buAutoNum type="arabicParenBoth"/>
            </a:pPr>
            <a:r>
              <a:rPr lang="en-US" sz="1200" baseline="0" dirty="0" smtClean="0"/>
              <a:t>Everything begins with an Operational Need </a:t>
            </a:r>
            <a:r>
              <a:rPr lang="en-US" sz="1200" baseline="0" dirty="0" smtClean="0">
                <a:sym typeface="Wingdings" panose="05000000000000000000" pitchFamily="2" charset="2"/>
              </a:rPr>
              <a:t> Is there a system COTS to meet the Operational </a:t>
            </a:r>
            <a:r>
              <a:rPr lang="en-US" sz="1200" baseline="0" dirty="0" err="1" smtClean="0">
                <a:sym typeface="Wingdings" panose="05000000000000000000" pitchFamily="2" charset="2"/>
              </a:rPr>
              <a:t>Req</a:t>
            </a:r>
            <a:r>
              <a:rPr lang="en-US" sz="1200" baseline="0" dirty="0" smtClean="0">
                <a:sym typeface="Wingdings" panose="05000000000000000000" pitchFamily="2" charset="2"/>
              </a:rPr>
              <a:t>? or, Do we need to design a new system? </a:t>
            </a:r>
          </a:p>
          <a:p>
            <a:pPr marL="685800" lvl="1" indent="-228600">
              <a:buFont typeface="+mj-lt"/>
              <a:buAutoNum type="alphaUcPeriod"/>
            </a:pPr>
            <a:r>
              <a:rPr lang="en-US" sz="1200" baseline="0" dirty="0" smtClean="0">
                <a:sym typeface="Wingdings" panose="05000000000000000000" pitchFamily="2" charset="2"/>
              </a:rPr>
              <a:t>Operational Needs  A need to improve or provide new capabilities to achieve mission objectives. </a:t>
            </a:r>
            <a:endParaRPr lang="en-US" sz="1200" baseline="0" dirty="0" smtClean="0"/>
          </a:p>
          <a:p>
            <a:pPr marL="0" indent="0">
              <a:buFontTx/>
              <a:buNone/>
            </a:pPr>
            <a:endParaRPr lang="en-US" sz="1200" b="0" dirty="0" smtClean="0"/>
          </a:p>
          <a:p>
            <a:pPr marL="171450" indent="-171450">
              <a:buFontTx/>
              <a:buChar char="-"/>
            </a:pPr>
            <a:r>
              <a:rPr lang="en-US" sz="1200" b="1" u="none" baseline="0" dirty="0" smtClean="0"/>
              <a:t>The </a:t>
            </a:r>
            <a:r>
              <a:rPr lang="en-US" sz="1200" b="1" u="sng" baseline="0" dirty="0" smtClean="0"/>
              <a:t>Future Looks Very Bright </a:t>
            </a:r>
            <a:r>
              <a:rPr lang="en-US" sz="1200" b="1" u="none" baseline="0" dirty="0" smtClean="0"/>
              <a:t>for the use of UAS for Transportation Applications; and these applications are of High Impact to Society!!</a:t>
            </a:r>
            <a:endParaRPr lang="en-US" sz="1200" b="1" u="none" dirty="0" smtClean="0"/>
          </a:p>
          <a:p>
            <a:pPr marL="171450" indent="-171450">
              <a:buFontTx/>
              <a:buChar char="-"/>
            </a:pPr>
            <a:endParaRPr lang="en-US" sz="1200" b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13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Conducted a preliminary comparison for cost purposes: Conventional vs sUAS Methods…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Significant reduction in man-hours (not on total inspection time)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Reduced (or eliminated) MOT activities </a:t>
            </a:r>
            <a:r>
              <a:rPr lang="en-US" baseline="0" dirty="0" smtClean="0">
                <a:sym typeface="Wingdings" panose="05000000000000000000" pitchFamily="2" charset="2"/>
              </a:rPr>
              <a:t> No need for vehicles to carry traffic cones</a:t>
            </a:r>
            <a:endParaRPr lang="en-US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 need for an Inspector 62 vehicle (i.e., bucket truck)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Safety of inspection personnel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31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Outcomes:</a:t>
            </a:r>
          </a:p>
          <a:p>
            <a:pPr marL="228600" indent="-228600">
              <a:buAutoNum type="arabicPeriod"/>
            </a:pPr>
            <a:r>
              <a:rPr lang="en-US" dirty="0" smtClean="0"/>
              <a:t>Proved</a:t>
            </a:r>
            <a:r>
              <a:rPr lang="en-US" baseline="0" dirty="0" smtClean="0"/>
              <a:t> that we can utilize LiDAR technology efficiently to detect various types of bridge deviations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aseline="0" dirty="0" smtClean="0"/>
              <a:t>Developed geo-referencing approaches, which we could now use/expand for other applications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aseline="0" dirty="0" smtClean="0"/>
              <a:t>Developed the knowledge-base at FIT to work with LiDAR technology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baseline="0" dirty="0" smtClean="0"/>
              <a:t>Conducted mock bridge and real bridge experiments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Developed image processing algorithm for concrete crack detection/classification that outperforms current algorithms in key areas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Stage 1 </a:t>
            </a:r>
            <a:r>
              <a:rPr lang="en-US" baseline="0" dirty="0" smtClean="0">
                <a:sym typeface="Wingdings" panose="05000000000000000000" pitchFamily="2" charset="2"/>
              </a:rPr>
              <a:t> Static tests (using tripod and </a:t>
            </a:r>
            <a:r>
              <a:rPr lang="en-US" u="sng" baseline="0" dirty="0" smtClean="0">
                <a:sym typeface="Wingdings" panose="05000000000000000000" pitchFamily="2" charset="2"/>
              </a:rPr>
              <a:t>NO</a:t>
            </a:r>
            <a:r>
              <a:rPr lang="en-US" baseline="0" dirty="0" smtClean="0">
                <a:sym typeface="Wingdings" panose="05000000000000000000" pitchFamily="2" charset="2"/>
              </a:rPr>
              <a:t> UAS)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>
                <a:sym typeface="Wingdings" panose="05000000000000000000" pitchFamily="2" charset="2"/>
              </a:rPr>
              <a:t>Stage 2  Dynamic tests (using a UAS)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84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UAS fully developed in-house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0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Cost (+); Safety of motorists and inspectors (+,-); Performance (+)…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Can sUAS be effectively used for </a:t>
            </a:r>
            <a:r>
              <a:rPr lang="en-US" i="1" u="sng" dirty="0" smtClean="0"/>
              <a:t>Transportation Infrastructure Inspection</a:t>
            </a:r>
            <a:r>
              <a:rPr lang="en-US" dirty="0" smtClean="0"/>
              <a:t> purposes? (</a:t>
            </a:r>
            <a:r>
              <a:rPr lang="en-US" sz="2000" dirty="0" smtClean="0">
                <a:solidFill>
                  <a:srgbClr val="FF0000"/>
                </a:solidFill>
              </a:rPr>
              <a:t>we have proven it for some cases = DONE!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From the Industry/Contractor Perspective: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Inspection in “Open Spaces” = Top/Side View of Bridges; Roads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Other Non-TI2: Wind turbines; Mines; Pipelines...; Power lines;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Inspection of “Confined Spaces”  = Not that much in Transportation (Collision is Unavoidable, wind profiles, etc.); but in other areas we’ve seen systems such as the </a:t>
            </a:r>
            <a:r>
              <a:rPr lang="en-US" dirty="0" err="1" smtClean="0"/>
              <a:t>Gimball</a:t>
            </a:r>
            <a:r>
              <a:rPr lang="en-US" dirty="0" smtClean="0"/>
              <a:t> (we don’t know if it will provide the level of detail necessary inside bays due to its enclosure..)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From Academia/Research Perspective: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Inspection in “Open Spaces” = HML, Top/Side of Bridges (</a:t>
            </a:r>
            <a:r>
              <a:rPr lang="en-US" u="sng" dirty="0" smtClean="0"/>
              <a:t>our FDOT Project</a:t>
            </a:r>
            <a:r>
              <a:rPr lang="en-US" dirty="0" smtClean="0"/>
              <a:t>) (Lake Monroe Railroad Bridge – Gusset Plates)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Inspection of “Confined Spaces”  = Underside Highway Bridges (</a:t>
            </a:r>
            <a:r>
              <a:rPr lang="en-US" u="sng" dirty="0" smtClean="0"/>
              <a:t>our FDOT project</a:t>
            </a:r>
            <a:r>
              <a:rPr lang="en-US" dirty="0" smtClean="0"/>
              <a:t>) up to a certain point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We were the 1</a:t>
            </a:r>
            <a:r>
              <a:rPr lang="en-US" baseline="30000" dirty="0" smtClean="0"/>
              <a:t>st</a:t>
            </a:r>
            <a:r>
              <a:rPr lang="en-US" dirty="0" smtClean="0"/>
              <a:t> to do this!! Flying inside bays during field tests with inspectors present and viewing data from ground station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What Next?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must </a:t>
            </a:r>
            <a:r>
              <a:rPr lang="en-US" dirty="0" smtClean="0"/>
              <a:t>keep a Continuous Improvement mentality!!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Example: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Investigate</a:t>
            </a:r>
            <a:r>
              <a:rPr lang="en-US" baseline="0" dirty="0" smtClean="0"/>
              <a:t> the use of d</a:t>
            </a:r>
            <a:r>
              <a:rPr lang="en-US" dirty="0" smtClean="0"/>
              <a:t>ifferent sensors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What to do with the </a:t>
            </a:r>
            <a:r>
              <a:rPr lang="en-US" b="1" u="sng" dirty="0" smtClean="0"/>
              <a:t>vast amount of</a:t>
            </a:r>
            <a:r>
              <a:rPr lang="en-US" u="sng" dirty="0" smtClean="0"/>
              <a:t> </a:t>
            </a:r>
            <a:r>
              <a:rPr lang="en-US" dirty="0" smtClean="0"/>
              <a:t>image/video </a:t>
            </a:r>
            <a:r>
              <a:rPr lang="en-US" b="1" u="sng" dirty="0" smtClean="0"/>
              <a:t>data</a:t>
            </a:r>
            <a:r>
              <a:rPr lang="en-US" dirty="0" smtClean="0"/>
              <a:t>? (Database System?)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Do we need to develop an information system with user-friendly interface, etc.?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Reduce camera vibrations (frame and gimbal alternatives)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Improve flight durations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Concrete crack gauge software…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Think about this:</a:t>
            </a:r>
            <a:r>
              <a:rPr lang="en-US" baseline="0" dirty="0" smtClean="0"/>
              <a:t> </a:t>
            </a:r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SWARM</a:t>
            </a:r>
            <a:r>
              <a:rPr lang="en-US" baseline="0" dirty="0" smtClean="0"/>
              <a:t>: Imagine not 1 but a group of UAS working together to gather/analyze bridge data at a fraction of the time that it takes now? Do you think it will be possible? We MUST keep a Continuous Improvement Mind! </a:t>
            </a:r>
            <a:endParaRPr lang="en-US" dirty="0" smtClean="0"/>
          </a:p>
          <a:p>
            <a:pPr marL="10858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1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FAA – restricted around airports, over</a:t>
            </a:r>
            <a:r>
              <a:rPr lang="en-US" baseline="0" dirty="0" smtClean="0"/>
              <a:t> traffic, over urban areas – 2/day commercial pilots spot </a:t>
            </a:r>
            <a:r>
              <a:rPr lang="en-US" baseline="0" dirty="0" err="1" smtClean="0"/>
              <a:t>sUAVs</a:t>
            </a:r>
            <a:endParaRPr lang="en-US" baseline="0" dirty="0" smtClean="0"/>
          </a:p>
          <a:p>
            <a:r>
              <a:rPr lang="en-US" baseline="0" dirty="0" smtClean="0"/>
              <a:t>New Regulations due out</a:t>
            </a:r>
          </a:p>
          <a:p>
            <a:r>
              <a:rPr lang="en-US" baseline="0" dirty="0" smtClean="0"/>
              <a:t>FWHA – Fracture Critical Inspections are required to be Arms-length</a:t>
            </a:r>
          </a:p>
          <a:p>
            <a:r>
              <a:rPr lang="en-US" baseline="0" dirty="0" smtClean="0"/>
              <a:t>Equipment – Can’t remove debris, can’t sound concrete NDE generally requires hands on use</a:t>
            </a:r>
          </a:p>
          <a:p>
            <a:r>
              <a:rPr lang="en-US" baseline="0" dirty="0" smtClean="0"/>
              <a:t>Operator Training – What training will be required under new rule</a:t>
            </a:r>
          </a:p>
          <a:p>
            <a:r>
              <a:rPr lang="en-US" baseline="0" dirty="0" smtClean="0"/>
              <a:t>Consultant Use – With technology improving is it better to contract this out</a:t>
            </a:r>
          </a:p>
          <a:p>
            <a:r>
              <a:rPr lang="en-US" baseline="0" dirty="0" smtClean="0"/>
              <a:t>Procedures – do we want to alternate drone inspection with standard inspections?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31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8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 Inspections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5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Bridge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High-Level Intercostal Bridge;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Everyday, 50,000 vehicles travel that bridge…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Navy ship was being towed and it collided with a span of the bridge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Pics showing damages are courtesy of FDOT (http://www.wokv.com/gallery/news/local/mathews-bridge-damage/gCDrH/#3929721)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situations like these, we need to visually inspect the affected area to</a:t>
            </a:r>
            <a:r>
              <a:rPr lang="en-US" baseline="0" dirty="0" smtClean="0"/>
              <a:t> assess the structural health of the bridge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Objective:</a:t>
            </a:r>
            <a:r>
              <a:rPr lang="en-US" dirty="0" smtClean="0"/>
              <a:t> Describe</a:t>
            </a:r>
            <a:r>
              <a:rPr lang="en-US" baseline="0" dirty="0" smtClean="0"/>
              <a:t> the components that would make a UAS for a specific mission.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Research</a:t>
            </a:r>
            <a:r>
              <a:rPr lang="en-US" baseline="0" dirty="0" smtClean="0"/>
              <a:t> in UAS means research in one or all of the UAS components with a target mission(s) in mind!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UAV, Sensor, Ground Station (real-time viewing, etc.)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Also think about Real-Time or Post </a:t>
            </a:r>
            <a:r>
              <a:rPr lang="en-US" dirty="0" smtClean="0"/>
              <a:t>Analyses, Inf. Sys &amp; Data Storage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UAVs</a:t>
            </a:r>
            <a:r>
              <a:rPr lang="en-US" baseline="0" dirty="0" smtClean="0"/>
              <a:t> solve the issue of ACCESIBILITY of data </a:t>
            </a:r>
            <a:r>
              <a:rPr lang="en-US" baseline="0" dirty="0" smtClean="0">
                <a:sym typeface="Wingdings" panose="05000000000000000000" pitchFamily="2" charset="2"/>
              </a:rPr>
              <a:t> access data that otherwise would take heavy equipment to access…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</a:t>
            </a:r>
            <a:r>
              <a:rPr lang="en-US" dirty="0" smtClean="0"/>
              <a:t>UAS is</a:t>
            </a:r>
            <a:r>
              <a:rPr lang="en-US" baseline="0" dirty="0" smtClean="0"/>
              <a:t> used as a remote sensing tool to access data without physical contact with the target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1" baseline="0" dirty="0" smtClean="0">
              <a:solidFill>
                <a:srgbClr val="FF0000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baseline="0" dirty="0" smtClean="0">
                <a:solidFill>
                  <a:srgbClr val="FF0000"/>
                </a:solidFill>
              </a:rPr>
              <a:t>The picture that I’m trying to paint here is that inspecting a structure is a Mission that includes an UAS; </a:t>
            </a:r>
            <a:r>
              <a:rPr lang="en-US" b="1" baseline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Real-Time or Post </a:t>
            </a:r>
            <a:r>
              <a:rPr lang="en-US" b="1" dirty="0" smtClean="0">
                <a:solidFill>
                  <a:srgbClr val="FF0000"/>
                </a:solidFill>
              </a:rPr>
              <a:t>Analyses; Inf. Sys &amp; Data Storage; Operator Training; etc… So, UAS is not the only part of the mission!!</a:t>
            </a:r>
            <a:r>
              <a:rPr lang="en-US" b="1" baseline="0" dirty="0" smtClean="0">
                <a:solidFill>
                  <a:srgbClr val="FF0000"/>
                </a:solidFill>
              </a:rPr>
              <a:t> To successfully complete the mission, we need to look at all of its components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0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so important to make the distinction between Open &amp; Confined Spaces?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Because they</a:t>
            </a:r>
            <a:r>
              <a:rPr lang="en-US" baseline="0" dirty="0" smtClean="0"/>
              <a:t> represent different UAS requirements! It is like designing a car for a race vs for highway only. Each MISSION has a set of MISSION REQUIREMENTS, which translate into SYSTEM REQ (in this case sUAS REQUIREMENTS).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have to make a distinction between open/confined space infrastructures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they represent different </a:t>
            </a:r>
            <a:r>
              <a:rPr lang="en-US" b="1" i="1" baseline="0" dirty="0" smtClean="0"/>
              <a:t>mission types</a:t>
            </a:r>
            <a:r>
              <a:rPr lang="en-US" baseline="0" dirty="0" smtClean="0"/>
              <a:t>.</a:t>
            </a:r>
          </a:p>
          <a:p>
            <a:pPr marL="171450" indent="-171450" algn="l">
              <a:buFontTx/>
              <a:buChar char="-"/>
            </a:pPr>
            <a:r>
              <a:rPr lang="en-US" baseline="0" dirty="0" smtClean="0"/>
              <a:t>Let’s think about the scenarios that we have here…their differences….and from there, let’s establish some Quality Attributes…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9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Reducing man-hours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Increasing the flexibility to conduct visual</a:t>
            </a:r>
            <a:r>
              <a:rPr lang="en-US" baseline="0" dirty="0" smtClean="0"/>
              <a:t> inspections (no need to get heavy equipment, or MOT, etc.)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Reducing costs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Access to image/video data for post evaluation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Increase safety for inspectors and the public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Etc…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4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Objective is not to Optimize,</a:t>
            </a:r>
            <a:r>
              <a:rPr lang="en-US" baseline="0" dirty="0" smtClean="0"/>
              <a:t> but to provide evidence of: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FEASIBILITY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POTENTIAL benefits from using this technology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Understand CAPABILITIES and system LIMITATIONS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We used sUAS built in-house &amp; COTS (DJIs, 3DR, NOVA, Generic)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We used experienced pilots (with private pilot license)</a:t>
            </a:r>
          </a:p>
          <a:p>
            <a:pPr marL="171450" lvl="0" indent="-171450">
              <a:buFontTx/>
              <a:buChar char="-"/>
            </a:pPr>
            <a:endParaRPr lang="en-US" baseline="0" dirty="0" smtClean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HMLs: Galvanized steel AND Weathered steel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Bridges: Concrete; Concrete with steel mid-span; Steel; Wood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3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91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7D83F-8704-46B4-8963-FF04107255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5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1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7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4072"/>
            <a:ext cx="10515600" cy="4842891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7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9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7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8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5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542B5-CABA-4D8C-ACF8-0655E500103C}" type="datetimeFigureOut">
              <a:rPr lang="en-US" smtClean="0"/>
              <a:t>4/25/2016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37DB7-4DFA-4209-A359-A9B086A31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9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0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w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diagramData" Target="../diagrams/data1.xml"/><Relationship Id="rId21" Type="http://schemas.openxmlformats.org/officeDocument/2006/relationships/image" Target="../media/image33.jpe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36.pn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5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31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5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47.png"/><Relationship Id="rId10" Type="http://schemas.microsoft.com/office/2007/relationships/diagramDrawing" Target="../diagrams/drawing4.xml"/><Relationship Id="rId4" Type="http://schemas.openxmlformats.org/officeDocument/2006/relationships/image" Target="../media/image46.jpeg"/><Relationship Id="rId9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802454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Dr. Luis Daniel Otero</a:t>
            </a:r>
          </a:p>
          <a:p>
            <a:r>
              <a:rPr lang="en-US" sz="2000" dirty="0" smtClean="0"/>
              <a:t>Associate Professor of Engineering Systems</a:t>
            </a:r>
          </a:p>
          <a:p>
            <a:r>
              <a:rPr lang="en-US" sz="2000" dirty="0" smtClean="0"/>
              <a:t>Director of Transportation Systems Engineering Research (TSER) Lab</a:t>
            </a:r>
          </a:p>
          <a:p>
            <a:r>
              <a:rPr lang="en-US" sz="2000" dirty="0" smtClean="0"/>
              <a:t>Florida Tech, Melbourne, FL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03" y="2321104"/>
            <a:ext cx="3269540" cy="1660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72809"/>
            <a:ext cx="12191999" cy="2387600"/>
          </a:xfrm>
        </p:spPr>
        <p:txBody>
          <a:bodyPr anchor="ctr" anchorCtr="0"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Inspecting Transportation Structures using Unmanned Aerial Systems</a:t>
            </a:r>
            <a:r>
              <a:rPr lang="en-US" sz="4000" b="1" dirty="0">
                <a:solidFill>
                  <a:srgbClr val="C00000"/>
                </a:solidFill>
              </a:rPr>
              <a:t/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From Operational Need to </a:t>
            </a:r>
            <a:r>
              <a:rPr lang="en-US" sz="2800" smtClean="0">
                <a:solidFill>
                  <a:srgbClr val="C00000"/>
                </a:solidFill>
                <a:latin typeface="Bradley Hand ITC" panose="03070402050302030203" pitchFamily="66" charset="0"/>
              </a:rPr>
              <a:t>Operational Systems</a:t>
            </a:r>
            <a:endParaRPr lang="en-US" sz="4000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60" y="2821529"/>
            <a:ext cx="1092332" cy="6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72" y="1108346"/>
            <a:ext cx="11769028" cy="448810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Objective: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expected usefulness of UAS as tools for bridge/HML inspections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081549"/>
          </a:xfrm>
        </p:spPr>
        <p:txBody>
          <a:bodyPr/>
          <a:lstStyle/>
          <a:p>
            <a:r>
              <a:rPr lang="en-US" dirty="0" smtClean="0"/>
              <a:t>Proof of Concept Study (FDOT</a:t>
            </a:r>
            <a:r>
              <a:rPr lang="en-US" dirty="0"/>
              <a:t>) – cont’d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smtClean="0">
                <a:latin typeface="Bradley Hand ITC" panose="03070402050302030203" pitchFamily="66" charset="0"/>
              </a:rPr>
              <a:t>A Systems Engineering Approach</a:t>
            </a:r>
            <a:endParaRPr lang="en-US" b="0" dirty="0">
              <a:latin typeface="Bradley Hand ITC" panose="03070402050302030203" pitchFamily="66" charset="0"/>
            </a:endParaRPr>
          </a:p>
        </p:txBody>
      </p: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1357461104"/>
              </p:ext>
            </p:extLst>
          </p:nvPr>
        </p:nvGraphicFramePr>
        <p:xfrm>
          <a:off x="1031789" y="1844723"/>
          <a:ext cx="2269428" cy="206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64676" y="5026069"/>
            <a:ext cx="2250624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Operator training time (inspectors)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Total data gathering time (TDGT)</a:t>
            </a:r>
            <a:endParaRPr lang="en-US" sz="2000" b="1" dirty="0"/>
          </a:p>
        </p:txBody>
      </p:sp>
      <p:cxnSp>
        <p:nvCxnSpPr>
          <p:cNvPr id="14" name="Curved Connector 13"/>
          <p:cNvCxnSpPr>
            <a:stCxn id="44" idx="2"/>
            <a:endCxn id="12" idx="0"/>
          </p:cNvCxnSpPr>
          <p:nvPr/>
        </p:nvCxnSpPr>
        <p:spPr>
          <a:xfrm rot="5400000">
            <a:off x="1220455" y="4080020"/>
            <a:ext cx="1115583" cy="77651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Canvas 785"/>
          <p:cNvGrpSpPr/>
          <p:nvPr/>
        </p:nvGrpSpPr>
        <p:grpSpPr>
          <a:xfrm>
            <a:off x="4181745" y="3856805"/>
            <a:ext cx="5494655" cy="2901950"/>
            <a:chOff x="0" y="0"/>
            <a:chExt cx="5494655" cy="2901950"/>
          </a:xfrm>
        </p:grpSpPr>
        <p:sp>
          <p:nvSpPr>
            <p:cNvPr id="54" name="Rectangle 53"/>
            <p:cNvSpPr/>
            <p:nvPr/>
          </p:nvSpPr>
          <p:spPr>
            <a:xfrm>
              <a:off x="0" y="0"/>
              <a:ext cx="5494655" cy="2901950"/>
            </a:xfrm>
            <a:prstGeom prst="rect">
              <a:avLst/>
            </a:prstGeom>
          </p:spPr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568020"/>
              <a:ext cx="4399175" cy="2298344"/>
            </a:xfrm>
            <a:prstGeom prst="rect">
              <a:avLst/>
            </a:prstGeom>
            <a:effectLst>
              <a:softEdge rad="31750"/>
            </a:effectLst>
          </p:spPr>
        </p:pic>
        <p:grpSp>
          <p:nvGrpSpPr>
            <p:cNvPr id="56" name="Group 55"/>
            <p:cNvGrpSpPr/>
            <p:nvPr/>
          </p:nvGrpSpPr>
          <p:grpSpPr>
            <a:xfrm>
              <a:off x="78079" y="1450975"/>
              <a:ext cx="4321096" cy="587803"/>
              <a:chOff x="-15656" y="54705"/>
              <a:chExt cx="4321096" cy="588296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4273462" y="236871"/>
                <a:ext cx="0" cy="40613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-15656" y="54705"/>
                <a:ext cx="4321096" cy="488725"/>
                <a:chOff x="-15656" y="54705"/>
                <a:chExt cx="4321096" cy="488725"/>
              </a:xfrm>
            </p:grpSpPr>
            <p:cxnSp>
              <p:nvCxnSpPr>
                <p:cNvPr id="77" name="Straight Arrow Connector 76"/>
                <p:cNvCxnSpPr>
                  <a:stCxn id="80" idx="3"/>
                </p:cNvCxnSpPr>
                <p:nvPr/>
              </p:nvCxnSpPr>
              <p:spPr>
                <a:xfrm>
                  <a:off x="2847626" y="405951"/>
                  <a:ext cx="1457814" cy="13609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Group 77"/>
                <p:cNvGrpSpPr/>
                <p:nvPr/>
              </p:nvGrpSpPr>
              <p:grpSpPr>
                <a:xfrm>
                  <a:off x="-15656" y="54705"/>
                  <a:ext cx="2863282" cy="488725"/>
                  <a:chOff x="-15656" y="54705"/>
                  <a:chExt cx="2863282" cy="488725"/>
                </a:xfrm>
              </p:grpSpPr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-15656" y="54705"/>
                    <a:ext cx="1681113" cy="475489"/>
                    <a:chOff x="-15656" y="54705"/>
                    <a:chExt cx="1681113" cy="475489"/>
                  </a:xfrm>
                </p:grpSpPr>
                <p:cxnSp>
                  <p:nvCxnSpPr>
                    <p:cNvPr id="81" name="Straight Connector 80"/>
                    <p:cNvCxnSpPr/>
                    <p:nvPr/>
                  </p:nvCxnSpPr>
                  <p:spPr>
                    <a:xfrm>
                      <a:off x="-15656" y="54705"/>
                      <a:ext cx="0" cy="475489"/>
                    </a:xfrm>
                    <a:prstGeom prst="line">
                      <a:avLst/>
                    </a:prstGeom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Arrow Connector 81"/>
                    <p:cNvCxnSpPr/>
                    <p:nvPr/>
                  </p:nvCxnSpPr>
                  <p:spPr>
                    <a:xfrm flipH="1" flipV="1">
                      <a:off x="16618" y="409258"/>
                      <a:ext cx="1648839" cy="19455"/>
                    </a:xfrm>
                    <a:prstGeom prst="straightConnector1">
                      <a:avLst/>
                    </a:prstGeom>
                    <a:ln w="25400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0" name="Text Box 18"/>
                  <p:cNvSpPr txBox="1"/>
                  <p:nvPr/>
                </p:nvSpPr>
                <p:spPr>
                  <a:xfrm>
                    <a:off x="1650790" y="268475"/>
                    <a:ext cx="1196836" cy="274955"/>
                  </a:xfrm>
                  <a:prstGeom prst="rect">
                    <a:avLst/>
                  </a:prstGeom>
                  <a:solidFill>
                    <a:schemeClr val="lt1"/>
                  </a:solidFill>
                  <a:ln w="25400">
                    <a:solidFill>
                      <a:srgbClr val="FF0000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05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Pier/Column Cap</a:t>
                    </a:r>
                    <a:endParaRPr lang="en-US" sz="1050" dirty="0"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endParaRPr>
                  </a:p>
                </p:txBody>
              </p:sp>
            </p:grpSp>
          </p:grpSp>
        </p:grpSp>
        <p:cxnSp>
          <p:nvCxnSpPr>
            <p:cNvPr id="57" name="Straight Arrow Connector 56"/>
            <p:cNvCxnSpPr/>
            <p:nvPr/>
          </p:nvCxnSpPr>
          <p:spPr>
            <a:xfrm flipV="1">
              <a:off x="1046208" y="1000028"/>
              <a:ext cx="254559" cy="234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388056" y="998554"/>
              <a:ext cx="163949" cy="247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 Box 18"/>
            <p:cNvSpPr txBox="1"/>
            <p:nvPr/>
          </p:nvSpPr>
          <p:spPr>
            <a:xfrm>
              <a:off x="547801" y="858923"/>
              <a:ext cx="593099" cy="282209"/>
            </a:xfrm>
            <a:prstGeom prst="rect">
              <a:avLst/>
            </a:prstGeom>
            <a:solidFill>
              <a:schemeClr val="lt1"/>
            </a:solidFill>
            <a:ln w="28575">
              <a:solidFill>
                <a:srgbClr val="FF0000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Bay #1</a:t>
              </a:r>
              <a:endParaRPr lang="en-US" sz="105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595039" y="1802105"/>
              <a:ext cx="709970" cy="868251"/>
              <a:chOff x="-197432" y="0"/>
              <a:chExt cx="709970" cy="868704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-197432" y="203020"/>
                <a:ext cx="670204" cy="665684"/>
                <a:chOff x="-197432" y="203020"/>
                <a:chExt cx="670204" cy="665684"/>
              </a:xfrm>
            </p:grpSpPr>
            <p:cxnSp>
              <p:nvCxnSpPr>
                <p:cNvPr id="71" name="Straight Arrow Connector 70"/>
                <p:cNvCxnSpPr/>
                <p:nvPr/>
              </p:nvCxnSpPr>
              <p:spPr>
                <a:xfrm flipH="1" flipV="1">
                  <a:off x="153584" y="203020"/>
                  <a:ext cx="1" cy="37026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71"/>
                <p:cNvGrpSpPr/>
                <p:nvPr/>
              </p:nvGrpSpPr>
              <p:grpSpPr>
                <a:xfrm>
                  <a:off x="-197432" y="366108"/>
                  <a:ext cx="670204" cy="502596"/>
                  <a:chOff x="-197432" y="366108"/>
                  <a:chExt cx="670204" cy="502596"/>
                </a:xfrm>
              </p:grpSpPr>
              <p:cxnSp>
                <p:nvCxnSpPr>
                  <p:cNvPr id="73" name="Straight Arrow Connector 72"/>
                  <p:cNvCxnSpPr/>
                  <p:nvPr/>
                </p:nvCxnSpPr>
                <p:spPr>
                  <a:xfrm>
                    <a:off x="153584" y="654086"/>
                    <a:ext cx="0" cy="214618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Text Box 7"/>
                  <p:cNvSpPr txBox="1"/>
                  <p:nvPr/>
                </p:nvSpPr>
                <p:spPr>
                  <a:xfrm>
                    <a:off x="-197432" y="366108"/>
                    <a:ext cx="670204" cy="275250"/>
                  </a:xfrm>
                  <a:prstGeom prst="rect">
                    <a:avLst/>
                  </a:prstGeom>
                  <a:solidFill>
                    <a:schemeClr val="lt1"/>
                  </a:solidFill>
                  <a:ln w="28575">
                    <a:solidFill>
                      <a:srgbClr val="FF0000"/>
                    </a:solidFill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algn="ctr">
                      <a:lnSpc>
                        <a:spcPct val="106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Column</a:t>
                    </a:r>
                    <a:endParaRPr lang="en-US" sz="1050" dirty="0"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endParaRPr>
                  </a:p>
                </p:txBody>
              </p:sp>
            </p:grpSp>
          </p:grpSp>
          <p:cxnSp>
            <p:nvCxnSpPr>
              <p:cNvPr id="70" name="Straight Connector 69"/>
              <p:cNvCxnSpPr/>
              <p:nvPr/>
            </p:nvCxnSpPr>
            <p:spPr>
              <a:xfrm>
                <a:off x="191525" y="0"/>
                <a:ext cx="321013" cy="486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 Box 18"/>
            <p:cNvSpPr txBox="1"/>
            <p:nvPr/>
          </p:nvSpPr>
          <p:spPr>
            <a:xfrm>
              <a:off x="2339268" y="737492"/>
              <a:ext cx="1542304" cy="396675"/>
            </a:xfrm>
            <a:prstGeom prst="rect">
              <a:avLst/>
            </a:prstGeom>
            <a:solidFill>
              <a:schemeClr val="lt1"/>
            </a:solidFill>
            <a:ln w="28575">
              <a:solidFill>
                <a:srgbClr val="FF0000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Girders Associated with Bay #1</a:t>
              </a:r>
              <a:endParaRPr lang="en-US" sz="105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cxnSp>
          <p:nvCxnSpPr>
            <p:cNvPr id="62" name="Straight Arrow Connector 61"/>
            <p:cNvCxnSpPr>
              <a:stCxn id="61" idx="1"/>
            </p:cNvCxnSpPr>
            <p:nvPr/>
          </p:nvCxnSpPr>
          <p:spPr>
            <a:xfrm flipH="1" flipV="1">
              <a:off x="1643282" y="638356"/>
              <a:ext cx="695986" cy="29747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61" idx="1"/>
            </p:cNvCxnSpPr>
            <p:nvPr/>
          </p:nvCxnSpPr>
          <p:spPr>
            <a:xfrm flipH="1" flipV="1">
              <a:off x="268942" y="684532"/>
              <a:ext cx="2070326" cy="2512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/>
          <p:cNvPicPr/>
          <p:nvPr/>
        </p:nvPicPr>
        <p:blipFill>
          <a:blip r:embed="rId9"/>
          <a:stretch>
            <a:fillRect/>
          </a:stretch>
        </p:blipFill>
        <p:spPr>
          <a:xfrm>
            <a:off x="4776784" y="1900509"/>
            <a:ext cx="3488457" cy="2314139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83" name="Straight Arrow Connector 82"/>
          <p:cNvCxnSpPr/>
          <p:nvPr/>
        </p:nvCxnSpPr>
        <p:spPr>
          <a:xfrm flipV="1">
            <a:off x="5626773" y="2124362"/>
            <a:ext cx="431808" cy="1415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4955621" y="2125176"/>
            <a:ext cx="360045" cy="13335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951176" y="1900509"/>
            <a:ext cx="4445" cy="102794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6028019" y="1900509"/>
            <a:ext cx="30562" cy="102794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16"/>
          <p:cNvSpPr txBox="1"/>
          <p:nvPr/>
        </p:nvSpPr>
        <p:spPr>
          <a:xfrm>
            <a:off x="5122657" y="1948948"/>
            <a:ext cx="77729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Left Bridge Section </a:t>
            </a:r>
            <a:endParaRPr lang="en-US" sz="10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7152101" y="2124362"/>
            <a:ext cx="558165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6058581" y="2112734"/>
            <a:ext cx="697865" cy="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7710266" y="1913320"/>
            <a:ext cx="19050" cy="101513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6"/>
          <p:cNvSpPr txBox="1"/>
          <p:nvPr/>
        </p:nvSpPr>
        <p:spPr>
          <a:xfrm>
            <a:off x="6487256" y="1944922"/>
            <a:ext cx="87638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Right Bridge Section </a:t>
            </a:r>
            <a:endParaRPr lang="en-US" sz="10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5988810" y="3917397"/>
            <a:ext cx="109537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5445250" y="3777697"/>
            <a:ext cx="956945" cy="290195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95" name="Curved Connector 94"/>
          <p:cNvCxnSpPr/>
          <p:nvPr/>
        </p:nvCxnSpPr>
        <p:spPr>
          <a:xfrm rot="5400000" flipH="1" flipV="1">
            <a:off x="6091998" y="2506059"/>
            <a:ext cx="1271957" cy="1271322"/>
          </a:xfrm>
          <a:prstGeom prst="curvedConnector3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/>
          <p:nvPr/>
        </p:nvCxnSpPr>
        <p:spPr>
          <a:xfrm rot="16200000" flipV="1">
            <a:off x="5130611" y="3134762"/>
            <a:ext cx="921696" cy="364175"/>
          </a:xfrm>
          <a:prstGeom prst="curvedConnector3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C:\Users\lotero\AppData\Local\Microsoft\Windows\Temporary Internet Files\Content.IE5\DXT8BNDX\o-DRONES-UTAH-facebook[1]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64" y="2893599"/>
            <a:ext cx="292735" cy="18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Picture 97" descr="C:\Users\lotero\AppData\Local\Microsoft\Windows\Temporary Internet Files\Content.IE5\DXT8BNDX\o-DRONES-UTAH-facebook[1]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50" y="3092532"/>
            <a:ext cx="292100" cy="18605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Text Box 7"/>
          <p:cNvSpPr txBox="1"/>
          <p:nvPr/>
        </p:nvSpPr>
        <p:spPr>
          <a:xfrm>
            <a:off x="6637468" y="3697687"/>
            <a:ext cx="1549102" cy="439420"/>
          </a:xfrm>
          <a:prstGeom prst="rect">
            <a:avLst/>
          </a:prstGeom>
          <a:solidFill>
            <a:schemeClr val="lt1"/>
          </a:solidFill>
          <a:ln w="28575">
            <a:solidFill>
              <a:srgbClr val="FF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Potential Takeoff/Landing Location</a:t>
            </a:r>
            <a:endParaRPr lang="en-US" sz="10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cxnSp>
        <p:nvCxnSpPr>
          <p:cNvPr id="99" name="Curved Connector 98"/>
          <p:cNvCxnSpPr>
            <a:stCxn id="12" idx="3"/>
            <a:endCxn id="67" idx="1"/>
          </p:cNvCxnSpPr>
          <p:nvPr/>
        </p:nvCxnSpPr>
        <p:spPr>
          <a:xfrm flipV="1">
            <a:off x="2515300" y="3057579"/>
            <a:ext cx="2261484" cy="263021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897648" y="4374598"/>
            <a:ext cx="203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Bradley Hand ITC" panose="03070402050302030203" pitchFamily="66" charset="0"/>
              </a:rPr>
              <a:t>Considered bridge elements…</a:t>
            </a:r>
            <a:endParaRPr lang="en-US" sz="1600" b="1" dirty="0">
              <a:latin typeface="Bradley Hand ITC" panose="03070402050302030203" pitchFamily="66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8376523" y="1913320"/>
            <a:ext cx="1095480" cy="4724148"/>
          </a:xfrm>
          <a:prstGeom prst="rightBrac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629163" y="2651989"/>
            <a:ext cx="2250624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Developed simple cost function for TDGT: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Initial Setup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Total Section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Battery Change Time</a:t>
            </a:r>
            <a:endParaRPr lang="en-US" sz="2000" dirty="0"/>
          </a:p>
        </p:txBody>
      </p:sp>
      <p:sp>
        <p:nvSpPr>
          <p:cNvPr id="65" name="Right Arrow 64"/>
          <p:cNvSpPr/>
          <p:nvPr/>
        </p:nvSpPr>
        <p:spPr>
          <a:xfrm rot="5400000">
            <a:off x="10487680" y="4212630"/>
            <a:ext cx="515852" cy="29726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9629163" y="4740756"/>
            <a:ext cx="225062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Expected reduction of man-hours!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3914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44" grpId="0">
        <p:bldAsOne/>
      </p:bldGraphic>
      <p:bldP spid="12" grpId="0" animBg="1"/>
      <p:bldP spid="87" grpId="0" animBg="1"/>
      <p:bldP spid="88" grpId="0" animBg="1"/>
      <p:bldP spid="94" grpId="0" animBg="1"/>
      <p:bldP spid="92" grpId="0" animBg="1"/>
      <p:bldP spid="100" grpId="0"/>
      <p:bldP spid="7" grpId="0" animBg="1"/>
      <p:bldP spid="64" grpId="0" animBg="1"/>
      <p:bldP spid="65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45171" y="1090058"/>
            <a:ext cx="3392725" cy="5564742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Objective:</a:t>
            </a:r>
            <a:r>
              <a:rPr lang="en-US" dirty="0" smtClean="0">
                <a:solidFill>
                  <a:schemeClr val="tx1"/>
                </a:solidFill>
              </a:rPr>
              <a:t> Can </a:t>
            </a:r>
            <a:r>
              <a:rPr lang="en-US" dirty="0">
                <a:solidFill>
                  <a:schemeClr val="tx1"/>
                </a:solidFill>
              </a:rPr>
              <a:t>we detect </a:t>
            </a:r>
            <a:r>
              <a:rPr lang="en-US" dirty="0" smtClean="0">
                <a:solidFill>
                  <a:schemeClr val="tx1"/>
                </a:solidFill>
              </a:rPr>
              <a:t>“Bridge Component </a:t>
            </a:r>
            <a:r>
              <a:rPr lang="en-US" dirty="0">
                <a:solidFill>
                  <a:schemeClr val="tx1"/>
                </a:solidFill>
              </a:rPr>
              <a:t>Displacements</a:t>
            </a:r>
            <a:r>
              <a:rPr lang="en-US" dirty="0" smtClean="0">
                <a:solidFill>
                  <a:schemeClr val="tx1"/>
                </a:solidFill>
              </a:rPr>
              <a:t>” using 3D models from LiDAR data?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5"/>
          <a:stretch/>
        </p:blipFill>
        <p:spPr>
          <a:xfrm>
            <a:off x="488886" y="2156568"/>
            <a:ext cx="2934335" cy="1931670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8" t="14558" r="11973" b="33470"/>
          <a:stretch/>
        </p:blipFill>
        <p:spPr>
          <a:xfrm>
            <a:off x="793686" y="4300909"/>
            <a:ext cx="2222500" cy="1884680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1579816" y="5044494"/>
            <a:ext cx="1233170" cy="80200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187511" y="4718104"/>
            <a:ext cx="8890" cy="32639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4" name="Text Box 13"/>
          <p:cNvSpPr txBox="1"/>
          <p:nvPr/>
        </p:nvSpPr>
        <p:spPr>
          <a:xfrm>
            <a:off x="1722691" y="4467914"/>
            <a:ext cx="929640" cy="27559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Battered </a:t>
            </a:r>
            <a:r>
              <a:rPr lang="en-U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Piles</a:t>
            </a:r>
          </a:p>
        </p:txBody>
      </p:sp>
      <p:pic>
        <p:nvPicPr>
          <p:cNvPr id="21" name="Picture 20"/>
          <p:cNvPicPr/>
          <p:nvPr/>
        </p:nvPicPr>
        <p:blipFill>
          <a:blip r:embed="rId5"/>
          <a:stretch>
            <a:fillRect/>
          </a:stretch>
        </p:blipFill>
        <p:spPr>
          <a:xfrm>
            <a:off x="4709634" y="1494786"/>
            <a:ext cx="2527935" cy="16376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Picture 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6"/>
          <a:stretch/>
        </p:blipFill>
        <p:spPr>
          <a:xfrm>
            <a:off x="4263706" y="4606344"/>
            <a:ext cx="3419793" cy="1591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3" name="Oval 22"/>
          <p:cNvSpPr/>
          <p:nvPr/>
        </p:nvSpPr>
        <p:spPr>
          <a:xfrm>
            <a:off x="7399906" y="3258373"/>
            <a:ext cx="1770062" cy="102158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Bradley Hand ITC" panose="03070402050302030203" pitchFamily="66" charset="0"/>
              </a:rPr>
              <a:t>Geo-Reference</a:t>
            </a:r>
          </a:p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24" name="Curved Connector 23"/>
          <p:cNvCxnSpPr>
            <a:stCxn id="21" idx="3"/>
            <a:endCxn id="23" idx="1"/>
          </p:cNvCxnSpPr>
          <p:nvPr/>
        </p:nvCxnSpPr>
        <p:spPr>
          <a:xfrm>
            <a:off x="7237569" y="2313598"/>
            <a:ext cx="421557" cy="1094382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23" idx="3"/>
            <a:endCxn id="22" idx="0"/>
          </p:cNvCxnSpPr>
          <p:nvPr/>
        </p:nvCxnSpPr>
        <p:spPr>
          <a:xfrm rot="5400000">
            <a:off x="6578367" y="3525584"/>
            <a:ext cx="475997" cy="168552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/>
          <p:nvPr/>
        </p:nvPicPr>
        <p:blipFill rotWithShape="1">
          <a:blip r:embed="rId7"/>
          <a:srcRect l="-23" t="10115" r="46" b="17883"/>
          <a:stretch/>
        </p:blipFill>
        <p:spPr>
          <a:xfrm>
            <a:off x="9091080" y="1494786"/>
            <a:ext cx="2460476" cy="1656779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42" name="Curved Connector 41"/>
          <p:cNvCxnSpPr>
            <a:stCxn id="41" idx="2"/>
            <a:endCxn id="23" idx="6"/>
          </p:cNvCxnSpPr>
          <p:nvPr/>
        </p:nvCxnSpPr>
        <p:spPr>
          <a:xfrm rot="5400000">
            <a:off x="9436844" y="2884689"/>
            <a:ext cx="617599" cy="1151350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0" y="4620172"/>
            <a:ext cx="3243636" cy="1577427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55" name="Curved Connector 54"/>
          <p:cNvCxnSpPr>
            <a:stCxn id="23" idx="4"/>
            <a:endCxn id="46" idx="1"/>
          </p:cNvCxnSpPr>
          <p:nvPr/>
        </p:nvCxnSpPr>
        <p:spPr>
          <a:xfrm rot="16200000" flipH="1">
            <a:off x="7927752" y="4637138"/>
            <a:ext cx="1128932" cy="414563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01571" y="3696634"/>
            <a:ext cx="327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radley Hand ITC" panose="03070402050302030203" pitchFamily="66" charset="0"/>
              </a:rPr>
              <a:t>(2) Initial 3D models showed need to improve geo-referencing 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15355" y="4183679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radley Hand ITC" panose="03070402050302030203" pitchFamily="66" charset="0"/>
              </a:rPr>
              <a:t>(4) 3D model works!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79385" y="1045097"/>
            <a:ext cx="357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radley Hand ITC" panose="03070402050302030203" pitchFamily="66" charset="0"/>
              </a:rPr>
              <a:t>(1) Began testing with real bridge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335332" y="1090058"/>
            <a:ext cx="385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radley Hand ITC" panose="03070402050302030203" pitchFamily="66" charset="0"/>
              </a:rPr>
              <a:t>(3) Built PVC bridge as test platform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63706" y="6377493"/>
            <a:ext cx="75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radley Hand ITC" panose="03070402050302030203" pitchFamily="66" charset="0"/>
              </a:rPr>
              <a:t>(5) Custom build UAV; integrate LiDAR sensor; conduct field tests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081549"/>
          </a:xfrm>
        </p:spPr>
        <p:txBody>
          <a:bodyPr/>
          <a:lstStyle/>
          <a:p>
            <a:r>
              <a:rPr lang="en-US" dirty="0" smtClean="0"/>
              <a:t>Proof of Concept Study (TRB-FRA)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44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081549"/>
          </a:xfrm>
        </p:spPr>
        <p:txBody>
          <a:bodyPr/>
          <a:lstStyle/>
          <a:p>
            <a:r>
              <a:rPr lang="en-US" dirty="0" smtClean="0"/>
              <a:t>Proof of Concept Study (TRB-FRA) – cont’d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>
          <a:xfrm>
            <a:off x="2017505" y="1623482"/>
            <a:ext cx="5313480" cy="338045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Right Brace 12"/>
          <p:cNvSpPr/>
          <p:nvPr/>
        </p:nvSpPr>
        <p:spPr>
          <a:xfrm>
            <a:off x="7330985" y="1223367"/>
            <a:ext cx="1095480" cy="4724148"/>
          </a:xfrm>
          <a:prstGeom prst="rightBrac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83625" y="1958232"/>
            <a:ext cx="2770175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Integrated LiDAR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Conducted Indoor Tests w/ PVC Bridge</a:t>
            </a:r>
          </a:p>
        </p:txBody>
      </p:sp>
      <p:sp>
        <p:nvSpPr>
          <p:cNvPr id="15" name="Right Arrow 14"/>
          <p:cNvSpPr/>
          <p:nvPr/>
        </p:nvSpPr>
        <p:spPr>
          <a:xfrm rot="5400000">
            <a:off x="9599375" y="3534412"/>
            <a:ext cx="738671" cy="29726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25714" y="4384290"/>
            <a:ext cx="248599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Geo-reference solution works for the UAS approach!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978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</a:t>
            </a:r>
            <a:r>
              <a:rPr lang="en-US" i="1" u="sng" dirty="0"/>
              <a:t>significant expected value</a:t>
            </a:r>
            <a:r>
              <a:rPr lang="en-US" dirty="0"/>
              <a:t> from using sUAS during infrastructure inspections</a:t>
            </a:r>
            <a:r>
              <a:rPr lang="en-US" dirty="0" smtClean="0"/>
              <a:t>? </a:t>
            </a:r>
          </a:p>
          <a:p>
            <a:pPr lvl="1"/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Lane closures during inspections</a:t>
            </a:r>
          </a:p>
          <a:p>
            <a:pPr lvl="1"/>
            <a:r>
              <a:rPr lang="en-US" dirty="0"/>
              <a:t>Safety of motorists &amp; </a:t>
            </a:r>
            <a:r>
              <a:rPr lang="en-US" dirty="0" smtClean="0"/>
              <a:t>inspectors</a:t>
            </a:r>
          </a:p>
          <a:p>
            <a:pPr lvl="1"/>
            <a:r>
              <a:rPr lang="en-US" dirty="0" smtClean="0"/>
              <a:t>Etc…</a:t>
            </a:r>
          </a:p>
          <a:p>
            <a:r>
              <a:rPr lang="en-US" dirty="0"/>
              <a:t>Can </a:t>
            </a:r>
            <a:r>
              <a:rPr lang="en-US" dirty="0" smtClean="0"/>
              <a:t>UAS </a:t>
            </a:r>
            <a:r>
              <a:rPr lang="en-US" dirty="0"/>
              <a:t>be </a:t>
            </a:r>
            <a:r>
              <a:rPr lang="en-US" i="1" u="sng" dirty="0"/>
              <a:t>effectively used </a:t>
            </a:r>
            <a:r>
              <a:rPr lang="en-US" dirty="0"/>
              <a:t>for </a:t>
            </a:r>
            <a:r>
              <a:rPr lang="en-US" dirty="0" smtClean="0"/>
              <a:t>infrastructure inspection </a:t>
            </a:r>
            <a:r>
              <a:rPr lang="en-US" dirty="0"/>
              <a:t>purposes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Proven to some extent…</a:t>
            </a:r>
          </a:p>
          <a:p>
            <a:r>
              <a:rPr lang="en-US" dirty="0" smtClean="0"/>
              <a:t>What next?</a:t>
            </a:r>
          </a:p>
          <a:p>
            <a:pPr lvl="1"/>
            <a:r>
              <a:rPr lang="en-US" dirty="0" smtClean="0"/>
              <a:t>Continue working to ensure operational systems satisfy operational needs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7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[1] http://www.faa.gov/uas/faq/#qn1</a:t>
            </a:r>
          </a:p>
        </p:txBody>
      </p:sp>
    </p:spTree>
    <p:extLst>
      <p:ext uri="{BB962C8B-B14F-4D97-AF65-F5344CB8AC3E}">
        <p14:creationId xmlns:p14="http://schemas.microsoft.com/office/powerpoint/2010/main" val="28374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FDOT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FAA Regulations</a:t>
            </a:r>
          </a:p>
          <a:p>
            <a:r>
              <a:rPr lang="en-US" dirty="0" smtClean="0"/>
              <a:t>FHWA Limitations</a:t>
            </a:r>
          </a:p>
          <a:p>
            <a:r>
              <a:rPr lang="en-US" dirty="0" smtClean="0"/>
              <a:t>Equipment Limitations</a:t>
            </a:r>
          </a:p>
          <a:p>
            <a:r>
              <a:rPr lang="en-US" dirty="0" smtClean="0"/>
              <a:t>Operator Training</a:t>
            </a:r>
          </a:p>
          <a:p>
            <a:r>
              <a:rPr lang="en-US" dirty="0" smtClean="0"/>
              <a:t>Consultant Use</a:t>
            </a:r>
          </a:p>
          <a:p>
            <a:r>
              <a:rPr lang="en-US" dirty="0" smtClean="0"/>
              <a:t>Develop/Modify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26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8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Applications </a:t>
            </a:r>
            <a:r>
              <a:rPr lang="en-US" dirty="0" smtClean="0"/>
              <a:t>for Visual Inspections (scheduled)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4340" y="1334072"/>
            <a:ext cx="5074920" cy="498671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576" y="1711845"/>
            <a:ext cx="4772094" cy="2380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88576" y="1346264"/>
            <a:ext cx="519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Routine Visual Inspections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4"/>
          <a:stretch/>
        </p:blipFill>
        <p:spPr>
          <a:xfrm>
            <a:off x="723849" y="1803785"/>
            <a:ext cx="4501548" cy="219621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1" name="TextBox 30"/>
          <p:cNvSpPr txBox="1"/>
          <p:nvPr/>
        </p:nvSpPr>
        <p:spPr>
          <a:xfrm>
            <a:off x="500244" y="4366260"/>
            <a:ext cx="2205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Shown in the Photo: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Tunnels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Luminaires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Highway Bridge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45542" y="4376308"/>
            <a:ext cx="2655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Not Shown: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Other types of Bridges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Traffic Signal Mast Arm (TSMA)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53" y="1346264"/>
            <a:ext cx="2544417" cy="190831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46" r="4878" b="25954"/>
          <a:stretch/>
        </p:blipFill>
        <p:spPr>
          <a:xfrm>
            <a:off x="9726015" y="1334072"/>
            <a:ext cx="2202461" cy="189578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Right Arrow 4"/>
          <p:cNvSpPr/>
          <p:nvPr/>
        </p:nvSpPr>
        <p:spPr>
          <a:xfrm>
            <a:off x="8591342" y="2090057"/>
            <a:ext cx="1024142" cy="291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20566" r="27473"/>
          <a:stretch/>
        </p:blipFill>
        <p:spPr>
          <a:xfrm rot="5400000">
            <a:off x="5745227" y="3697055"/>
            <a:ext cx="2871569" cy="239524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Right Arrow 12"/>
          <p:cNvSpPr/>
          <p:nvPr/>
        </p:nvSpPr>
        <p:spPr>
          <a:xfrm>
            <a:off x="8591342" y="4748975"/>
            <a:ext cx="1024142" cy="291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0386" r="19811" b="347"/>
          <a:stretch/>
        </p:blipFill>
        <p:spPr>
          <a:xfrm>
            <a:off x="9880000" y="3458892"/>
            <a:ext cx="1894489" cy="2871570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7" name="Curved Connector 16"/>
          <p:cNvCxnSpPr/>
          <p:nvPr/>
        </p:nvCxnSpPr>
        <p:spPr>
          <a:xfrm>
            <a:off x="5918853" y="4215026"/>
            <a:ext cx="686233" cy="679652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703195" y="3701407"/>
            <a:ext cx="1091774" cy="513618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Critical Connection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9" grpId="0"/>
      <p:bldP spid="31" grpId="0"/>
      <p:bldP spid="32" grpId="0"/>
      <p:bldP spid="5" grpId="0" animBg="1"/>
      <p:bldP spid="13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09"/>
            <a:ext cx="12192000" cy="1325563"/>
          </a:xfrm>
        </p:spPr>
        <p:txBody>
          <a:bodyPr/>
          <a:lstStyle/>
          <a:p>
            <a:r>
              <a:rPr lang="en-US" dirty="0"/>
              <a:t>Potential Applications for Visual Inspections (</a:t>
            </a:r>
            <a:r>
              <a:rPr lang="en-US" u="sng" dirty="0"/>
              <a:t>non-scheduled</a:t>
            </a:r>
            <a:r>
              <a:rPr lang="en-US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4" y="2354612"/>
            <a:ext cx="3807860" cy="29026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5003"/>
          <a:stretch/>
        </p:blipFill>
        <p:spPr>
          <a:xfrm>
            <a:off x="9012494" y="1800942"/>
            <a:ext cx="2617631" cy="216893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0296"/>
          <a:stretch/>
        </p:blipFill>
        <p:spPr>
          <a:xfrm>
            <a:off x="9012493" y="4533545"/>
            <a:ext cx="2617631" cy="194474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Rounded Rectangle 9"/>
          <p:cNvSpPr/>
          <p:nvPr/>
        </p:nvSpPr>
        <p:spPr>
          <a:xfrm>
            <a:off x="9012494" y="1247132"/>
            <a:ext cx="2617632" cy="513618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Sheared gusset plate @ lower chord vertical connection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12494" y="4162548"/>
            <a:ext cx="2617631" cy="310709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Severed lower chord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1718" y="1544133"/>
            <a:ext cx="3655512" cy="513618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Mathews Bridge in Jacksonville, FL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594" y="3239259"/>
            <a:ext cx="2237156" cy="1515349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4" name="Curved Connector 13"/>
          <p:cNvCxnSpPr>
            <a:stCxn id="5" idx="3"/>
          </p:cNvCxnSpPr>
          <p:nvPr/>
        </p:nvCxnSpPr>
        <p:spPr>
          <a:xfrm flipV="1">
            <a:off x="3953404" y="3476731"/>
            <a:ext cx="749225" cy="32919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76594" y="2593021"/>
            <a:ext cx="2237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Bradley Hand ITC" panose="03070402050302030203" pitchFamily="66" charset="0"/>
              </a:rPr>
              <a:t>Ship collided with a bridge span</a:t>
            </a:r>
            <a:endParaRPr lang="en-US" sz="1600" b="1" dirty="0">
              <a:latin typeface="Bradley Hand ITC" panose="03070402050302030203" pitchFamily="66" charset="0"/>
            </a:endParaRPr>
          </a:p>
        </p:txBody>
      </p:sp>
      <p:cxnSp>
        <p:nvCxnSpPr>
          <p:cNvPr id="18" name="Straight Arrow Connector 17"/>
          <p:cNvCxnSpPr>
            <a:stCxn id="4" idx="3"/>
          </p:cNvCxnSpPr>
          <p:nvPr/>
        </p:nvCxnSpPr>
        <p:spPr>
          <a:xfrm flipV="1">
            <a:off x="7013750" y="2593021"/>
            <a:ext cx="1998743" cy="140391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3"/>
            <a:endCxn id="9" idx="1"/>
          </p:cNvCxnSpPr>
          <p:nvPr/>
        </p:nvCxnSpPr>
        <p:spPr>
          <a:xfrm>
            <a:off x="7013750" y="3996934"/>
            <a:ext cx="1998743" cy="150898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3749" y="3827656"/>
            <a:ext cx="203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Bradley Hand ITC" panose="03070402050302030203" pitchFamily="66" charset="0"/>
              </a:rPr>
              <a:t>Resulting defects…</a:t>
            </a:r>
            <a:endParaRPr lang="en-US" sz="1600" b="1" dirty="0">
              <a:latin typeface="Bradley Hand ITC" panose="03070402050302030203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47116" y="5791940"/>
            <a:ext cx="7122193" cy="513618"/>
          </a:xfrm>
          <a:prstGeom prst="roundRect">
            <a:avLst>
              <a:gd name="adj" fmla="val 2449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 small UAS could help to assess the situation in a safe and quick way!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  <p:bldP spid="17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334072"/>
            <a:ext cx="10515600" cy="4842891"/>
          </a:xfrm>
        </p:spPr>
        <p:txBody>
          <a:bodyPr/>
          <a:lstStyle/>
          <a:p>
            <a:r>
              <a:rPr lang="en-US" dirty="0" smtClean="0"/>
              <a:t>Definition by the FAA [1]: “A </a:t>
            </a:r>
            <a:r>
              <a:rPr lang="en-US" dirty="0"/>
              <a:t>UAS is </a:t>
            </a:r>
            <a:r>
              <a:rPr lang="en-US" dirty="0" smtClean="0"/>
              <a:t>an unmanned </a:t>
            </a:r>
            <a:r>
              <a:rPr lang="en-US" dirty="0"/>
              <a:t>aircraft </a:t>
            </a:r>
            <a:r>
              <a:rPr lang="en-US" dirty="0" smtClean="0"/>
              <a:t>and </a:t>
            </a:r>
            <a:r>
              <a:rPr lang="en-US" dirty="0"/>
              <a:t>all of the associated support </a:t>
            </a:r>
            <a:r>
              <a:rPr lang="en-US" dirty="0" smtClean="0"/>
              <a:t>equipment necessary </a:t>
            </a:r>
            <a:r>
              <a:rPr lang="en-US" dirty="0"/>
              <a:t>to operate the unmanned </a:t>
            </a:r>
            <a:r>
              <a:rPr lang="en-US" dirty="0" smtClean="0"/>
              <a:t>aircraft” </a:t>
            </a:r>
            <a:r>
              <a:rPr lang="en-US" dirty="0"/>
              <a:t> </a:t>
            </a:r>
            <a:r>
              <a:rPr lang="en-US" dirty="0" smtClean="0"/>
              <a:t>      				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85222" y="1748413"/>
            <a:ext cx="2502040" cy="2713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255142" y="2346547"/>
            <a:ext cx="6973824" cy="39136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630986" y="2724319"/>
            <a:ext cx="6305372" cy="33895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Unmanned Aerial System (UAS)?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5287907" y="4210491"/>
            <a:ext cx="2174156" cy="2855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UAS collects sensor data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25857" y="4133040"/>
            <a:ext cx="2284549" cy="1891491"/>
          </a:xfrm>
          <a:prstGeom prst="rect">
            <a:avLst/>
          </a:prstGeom>
          <a:noFill/>
          <a:ln cap="rnd"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8" descr="C:\Users\Danny\AppData\Local\Microsoft\Windows\Temporary Internet Files\Content.IE5\FQS2QLWD\MC90020261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7725" y="2854410"/>
            <a:ext cx="3375510" cy="655258"/>
          </a:xfrm>
          <a:prstGeom prst="rect">
            <a:avLst/>
          </a:prstGeom>
          <a:noFill/>
        </p:spPr>
      </p:pic>
      <p:pic>
        <p:nvPicPr>
          <p:cNvPr id="29" name="Picture 2" descr="C:\Users\Danny\Dropbox\SWECoE\image\okt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8763" y="4546801"/>
            <a:ext cx="1921218" cy="1056671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</p:pic>
      <p:cxnSp>
        <p:nvCxnSpPr>
          <p:cNvPr id="30" name="Curved Connector 29"/>
          <p:cNvCxnSpPr>
            <a:stCxn id="26" idx="3"/>
          </p:cNvCxnSpPr>
          <p:nvPr/>
        </p:nvCxnSpPr>
        <p:spPr>
          <a:xfrm flipV="1">
            <a:off x="7462063" y="3390090"/>
            <a:ext cx="211624" cy="963164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43" idx="3"/>
            <a:endCxn id="45" idx="2"/>
          </p:cNvCxnSpPr>
          <p:nvPr/>
        </p:nvCxnSpPr>
        <p:spPr>
          <a:xfrm flipV="1">
            <a:off x="7221748" y="5420170"/>
            <a:ext cx="785329" cy="387665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517560" y="3730984"/>
            <a:ext cx="280091" cy="25869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04717" y="3647555"/>
            <a:ext cx="2082346" cy="1072226"/>
          </a:xfrm>
          <a:prstGeom prst="rect">
            <a:avLst/>
          </a:prstGeom>
          <a:noFill/>
          <a:ln cap="rnd"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790581" y="3698870"/>
            <a:ext cx="1889215" cy="4500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View data in mobile </a:t>
            </a:r>
            <a:r>
              <a:rPr lang="en-US" sz="1400" dirty="0">
                <a:solidFill>
                  <a:schemeClr val="tx1"/>
                </a:solidFill>
              </a:rPr>
              <a:t>g</a:t>
            </a:r>
            <a:r>
              <a:rPr lang="en-US" sz="1400" dirty="0" smtClean="0">
                <a:solidFill>
                  <a:schemeClr val="tx1"/>
                </a:solidFill>
              </a:rPr>
              <a:t>round </a:t>
            </a:r>
            <a:r>
              <a:rPr lang="en-US" sz="1400" dirty="0">
                <a:solidFill>
                  <a:schemeClr val="tx1"/>
                </a:solidFill>
              </a:rPr>
              <a:t>s</a:t>
            </a:r>
            <a:r>
              <a:rPr lang="en-US" sz="1400" dirty="0" smtClean="0">
                <a:solidFill>
                  <a:schemeClr val="tx1"/>
                </a:solidFill>
              </a:rPr>
              <a:t>tation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6" name="Curved Connector 35"/>
          <p:cNvCxnSpPr>
            <a:stCxn id="44" idx="0"/>
            <a:endCxn id="34" idx="1"/>
          </p:cNvCxnSpPr>
          <p:nvPr/>
        </p:nvCxnSpPr>
        <p:spPr>
          <a:xfrm rot="5400000" flipH="1" flipV="1">
            <a:off x="8062092" y="4149445"/>
            <a:ext cx="608401" cy="676849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704717" y="4771096"/>
            <a:ext cx="2082346" cy="1235367"/>
          </a:xfrm>
          <a:prstGeom prst="rect">
            <a:avLst/>
          </a:prstGeom>
          <a:noFill/>
          <a:ln cap="rnd"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C:\Users\Danny\AppData\Local\Microsoft\Windows\Temporary Internet Files\Content.IE5\EL4IF2O6\MC900432646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4049" y="5401929"/>
            <a:ext cx="482210" cy="482210"/>
          </a:xfrm>
          <a:prstGeom prst="rect">
            <a:avLst/>
          </a:prstGeom>
          <a:noFill/>
        </p:spPr>
      </p:pic>
      <p:sp>
        <p:nvSpPr>
          <p:cNvPr id="40" name="Rounded Rectangle 39"/>
          <p:cNvSpPr/>
          <p:nvPr/>
        </p:nvSpPr>
        <p:spPr>
          <a:xfrm>
            <a:off x="8790581" y="4822412"/>
            <a:ext cx="1889215" cy="512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Store </a:t>
            </a:r>
            <a:r>
              <a:rPr lang="en-US" sz="1400" dirty="0">
                <a:solidFill>
                  <a:schemeClr val="tx1"/>
                </a:solidFill>
              </a:rPr>
              <a:t>d</a:t>
            </a:r>
            <a:r>
              <a:rPr lang="en-US" sz="1400" dirty="0" smtClean="0">
                <a:solidFill>
                  <a:schemeClr val="tx1"/>
                </a:solidFill>
              </a:rPr>
              <a:t>ata and conduct post analyses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endCxn id="38" idx="1"/>
          </p:cNvCxnSpPr>
          <p:nvPr/>
        </p:nvCxnSpPr>
        <p:spPr>
          <a:xfrm>
            <a:off x="8132705" y="4936845"/>
            <a:ext cx="572012" cy="45193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5425433" y="5655541"/>
            <a:ext cx="1796315" cy="3045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Send data over Wi-Fi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6" b="31229"/>
          <a:stretch/>
        </p:blipFill>
        <p:spPr>
          <a:xfrm>
            <a:off x="7719979" y="4792069"/>
            <a:ext cx="615777" cy="35976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693529" y="5081616"/>
            <a:ext cx="62709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Wi-Fi</a:t>
            </a:r>
            <a:endParaRPr lang="en-US" sz="16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306" y="4165469"/>
            <a:ext cx="438537" cy="548171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7555886" y="5587678"/>
            <a:ext cx="280091" cy="25869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8112010" y="4259259"/>
            <a:ext cx="280091" cy="25869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3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8241649" y="4992202"/>
            <a:ext cx="280091" cy="25869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30986" y="2358739"/>
            <a:ext cx="630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e.g., Mission: Collect sensor data of bridge components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3067" y="2358739"/>
            <a:ext cx="2903974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Subsystems: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Sensor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Ground View/Process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Communications &amp; </a:t>
            </a:r>
            <a:r>
              <a:rPr lang="en-US" sz="2000" dirty="0" err="1" smtClean="0"/>
              <a:t>Nav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Power, etc.</a:t>
            </a:r>
            <a:endParaRPr lang="en-US" sz="2000" dirty="0"/>
          </a:p>
        </p:txBody>
      </p:sp>
      <p:cxnSp>
        <p:nvCxnSpPr>
          <p:cNvPr id="78" name="Curved Connector 77"/>
          <p:cNvCxnSpPr>
            <a:stCxn id="76" idx="0"/>
          </p:cNvCxnSpPr>
          <p:nvPr/>
        </p:nvCxnSpPr>
        <p:spPr>
          <a:xfrm rot="5400000" flipH="1" flipV="1">
            <a:off x="1914108" y="2090671"/>
            <a:ext cx="339015" cy="19712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15284" r="28950" b="8891"/>
          <a:stretch/>
        </p:blipFill>
        <p:spPr>
          <a:xfrm>
            <a:off x="1742775" y="4497581"/>
            <a:ext cx="1682278" cy="20511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3" name="Left Brace 82"/>
          <p:cNvSpPr/>
          <p:nvPr/>
        </p:nvSpPr>
        <p:spPr>
          <a:xfrm>
            <a:off x="920118" y="4517950"/>
            <a:ext cx="740740" cy="2011655"/>
          </a:xfrm>
          <a:prstGeom prst="leftBrac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20206456">
            <a:off x="-4498" y="5033700"/>
            <a:ext cx="105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Gimbal </a:t>
            </a:r>
          </a:p>
          <a:p>
            <a:pPr algn="ctr"/>
            <a:r>
              <a:rPr lang="en-US" dirty="0" smtClean="0"/>
              <a:t>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3" grpId="0" animBg="1"/>
      <p:bldP spid="74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38" grpId="0" animBg="1"/>
      <p:bldP spid="40" grpId="0" animBg="1"/>
      <p:bldP spid="43" grpId="0" animBg="1"/>
      <p:bldP spid="45" grpId="0"/>
      <p:bldP spid="67" grpId="0" animBg="1"/>
      <p:bldP spid="68" grpId="0" animBg="1"/>
      <p:bldP spid="69" grpId="0" animBg="1"/>
      <p:bldP spid="75" grpId="0"/>
      <p:bldP spid="76" grpId="0" animBg="1"/>
      <p:bldP spid="83" grpId="0" animBg="1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Transportation Structures?</a:t>
            </a:r>
          </a:p>
        </p:txBody>
      </p:sp>
      <p:sp>
        <p:nvSpPr>
          <p:cNvPr id="4" name="Rectangle 3"/>
          <p:cNvSpPr/>
          <p:nvPr/>
        </p:nvSpPr>
        <p:spPr>
          <a:xfrm>
            <a:off x="8044620" y="1456469"/>
            <a:ext cx="3885712" cy="4350973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201" y="1456469"/>
            <a:ext cx="3885712" cy="4350973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206200" y="1456469"/>
            <a:ext cx="3885713" cy="4786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Open Space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9" y="2160927"/>
            <a:ext cx="1947857" cy="14141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t="6043" r="19079"/>
          <a:stretch/>
        </p:blipFill>
        <p:spPr>
          <a:xfrm>
            <a:off x="2891127" y="2147390"/>
            <a:ext cx="1084671" cy="3505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8" y="3839189"/>
            <a:ext cx="2438400" cy="18288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8059136" y="1456843"/>
            <a:ext cx="3871196" cy="478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Confined Space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28" y="2057925"/>
            <a:ext cx="2281787" cy="1517145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2" name="Straight Connector 11"/>
          <p:cNvCxnSpPr/>
          <p:nvPr/>
        </p:nvCxnSpPr>
        <p:spPr>
          <a:xfrm flipV="1">
            <a:off x="8131328" y="3830872"/>
            <a:ext cx="3713698" cy="11062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06430" y="1479108"/>
            <a:ext cx="393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Quality Attributes for UAS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8914" y="2018082"/>
            <a:ext cx="39381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Operability</a:t>
            </a:r>
          </a:p>
          <a:p>
            <a:pPr algn="ctr"/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Reliability</a:t>
            </a:r>
          </a:p>
          <a:p>
            <a:pPr algn="ctr"/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Maintainability</a:t>
            </a:r>
          </a:p>
          <a:p>
            <a:pPr algn="ctr"/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Robustness</a:t>
            </a:r>
          </a:p>
          <a:p>
            <a:pPr algn="ctr"/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Safety</a:t>
            </a:r>
          </a:p>
          <a:p>
            <a:pPr algn="ctr"/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Transportability</a:t>
            </a:r>
          </a:p>
          <a:p>
            <a:pPr algn="ctr"/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Etc…</a:t>
            </a:r>
            <a:endParaRPr lang="en-US" b="1" dirty="0">
              <a:solidFill>
                <a:srgbClr val="FF0000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300695" y="3346101"/>
            <a:ext cx="663191" cy="447705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7171529" y="3346100"/>
            <a:ext cx="663191" cy="447705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ket 17"/>
          <p:cNvSpPr/>
          <p:nvPr/>
        </p:nvSpPr>
        <p:spPr>
          <a:xfrm>
            <a:off x="4973934" y="2006714"/>
            <a:ext cx="2187547" cy="3660052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2025" r="28611" b="16604"/>
          <a:stretch/>
        </p:blipFill>
        <p:spPr>
          <a:xfrm>
            <a:off x="9026704" y="3926251"/>
            <a:ext cx="2003735" cy="17844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57" y="1835897"/>
            <a:ext cx="1175675" cy="191902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988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3" grpId="0"/>
      <p:bldP spid="14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Methods and Operational Need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80141" y="1334072"/>
            <a:ext cx="3296509" cy="21564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21" y="2588778"/>
            <a:ext cx="2961444" cy="196904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0" name="TextBox 29"/>
          <p:cNvSpPr txBox="1"/>
          <p:nvPr/>
        </p:nvSpPr>
        <p:spPr>
          <a:xfrm>
            <a:off x="1383493" y="1415079"/>
            <a:ext cx="1449662" cy="276999"/>
          </a:xfrm>
          <a:prstGeom prst="rect">
            <a:avLst/>
          </a:prstGeom>
          <a:solidFill>
            <a:srgbClr val="C00000"/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Team Members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urved Connector 13"/>
          <p:cNvCxnSpPr>
            <a:stCxn id="15" idx="0"/>
          </p:cNvCxnSpPr>
          <p:nvPr/>
        </p:nvCxnSpPr>
        <p:spPr>
          <a:xfrm rot="16200000" flipV="1">
            <a:off x="4455060" y="928595"/>
            <a:ext cx="870789" cy="2449578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12771" y="1274568"/>
            <a:ext cx="240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Bradley Hand ITC" panose="03070402050302030203" pitchFamily="66" charset="0"/>
              </a:rPr>
              <a:t>Conventional method for visual inspections</a:t>
            </a:r>
            <a:endParaRPr lang="en-US" sz="1600" dirty="0">
              <a:latin typeface="Bradley Hand ITC" panose="03070402050302030203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9176" y="4765220"/>
            <a:ext cx="7969320" cy="1910598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:\Users\Monster-V2.0\Dropbox\STUDENT_FOLDER_FDOT_PoC_Struct_Inspections\Task 8 - Bridge Inspections\Banana River Bridge Inspection\Stills\Rus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26341" b="51146"/>
          <a:stretch/>
        </p:blipFill>
        <p:spPr bwMode="auto">
          <a:xfrm>
            <a:off x="2351835" y="4856983"/>
            <a:ext cx="2181225" cy="16668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9" name="Picture 1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24223" b="5732"/>
          <a:stretch/>
        </p:blipFill>
        <p:spPr>
          <a:xfrm>
            <a:off x="4885932" y="4876302"/>
            <a:ext cx="2075864" cy="168538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Picture 1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/>
          <a:stretch/>
        </p:blipFill>
        <p:spPr>
          <a:xfrm>
            <a:off x="7289364" y="4856983"/>
            <a:ext cx="2645410" cy="1704705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23" name="Straight Arrow Connector 22"/>
          <p:cNvCxnSpPr>
            <a:stCxn id="22" idx="1"/>
          </p:cNvCxnSpPr>
          <p:nvPr/>
        </p:nvCxnSpPr>
        <p:spPr>
          <a:xfrm flipH="1" flipV="1">
            <a:off x="3501961" y="5491044"/>
            <a:ext cx="205115" cy="4312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 flipV="1">
            <a:off x="5579074" y="5794157"/>
            <a:ext cx="166228" cy="2735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525102" y="5591969"/>
            <a:ext cx="802894" cy="5680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endCxn id="21" idx="1"/>
          </p:cNvCxnSpPr>
          <p:nvPr/>
        </p:nvCxnSpPr>
        <p:spPr>
          <a:xfrm rot="16200000" flipH="1">
            <a:off x="561869" y="4123211"/>
            <a:ext cx="2229995" cy="964620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98486" y="4020746"/>
            <a:ext cx="218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Bradley Hand ITC" panose="03070402050302030203" pitchFamily="66" charset="0"/>
              </a:rPr>
              <a:t>Examples of findings…</a:t>
            </a:r>
            <a:endParaRPr lang="en-US" sz="1600" dirty="0">
              <a:latin typeface="Bradley Hand ITC" panose="03070402050302030203" pitchFamily="66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8"/>
          <a:stretch>
            <a:fillRect/>
          </a:stretch>
        </p:blipFill>
        <p:spPr>
          <a:xfrm>
            <a:off x="9206606" y="1334072"/>
            <a:ext cx="2264410" cy="1889760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43" name="Curved Connector 42"/>
          <p:cNvCxnSpPr>
            <a:stCxn id="15" idx="3"/>
            <a:endCxn id="42" idx="1"/>
          </p:cNvCxnSpPr>
          <p:nvPr/>
        </p:nvCxnSpPr>
        <p:spPr>
          <a:xfrm flipV="1">
            <a:off x="7595965" y="2278952"/>
            <a:ext cx="1610641" cy="129434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29738" y="1903552"/>
            <a:ext cx="1589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Bradley Hand ITC" panose="03070402050302030203" pitchFamily="66" charset="0"/>
              </a:rPr>
              <a:t>UAS to assist inspectors</a:t>
            </a:r>
            <a:endParaRPr lang="en-US" sz="1600" dirty="0">
              <a:latin typeface="Bradley Hand ITC" panose="03070402050302030203" pitchFamily="66" charset="0"/>
            </a:endParaRPr>
          </a:p>
        </p:txBody>
      </p:sp>
      <p:cxnSp>
        <p:nvCxnSpPr>
          <p:cNvPr id="47" name="Curved Connector 46"/>
          <p:cNvCxnSpPr>
            <a:endCxn id="21" idx="3"/>
          </p:cNvCxnSpPr>
          <p:nvPr/>
        </p:nvCxnSpPr>
        <p:spPr>
          <a:xfrm rot="5400000">
            <a:off x="9498022" y="3854306"/>
            <a:ext cx="2496687" cy="1235738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9268165" y="3829018"/>
            <a:ext cx="2183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radley Hand ITC" panose="03070402050302030203" pitchFamily="66" charset="0"/>
              </a:rPr>
              <a:t>Similar results!!</a:t>
            </a:r>
            <a:endParaRPr lang="en-US" sz="2000" b="1" dirty="0">
              <a:latin typeface="Bradley Hand ITC" panose="03070402050302030203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442701" y="1370307"/>
            <a:ext cx="1846977" cy="276999"/>
          </a:xfrm>
          <a:prstGeom prst="rect">
            <a:avLst/>
          </a:prstGeom>
          <a:solidFill>
            <a:srgbClr val="C00000"/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or 3 Team Members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51419" y="1976153"/>
            <a:ext cx="477206" cy="2306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+2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94652" y="1531995"/>
            <a:ext cx="477206" cy="2306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+3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09551" y="3098752"/>
            <a:ext cx="477206" cy="2306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+2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5302" y="5836879"/>
            <a:ext cx="11610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 through epoxy patch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7076" y="5783782"/>
            <a:ext cx="7808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87672" y="5922282"/>
            <a:ext cx="10374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Indication of water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 animBg="1"/>
      <p:bldP spid="59" grpId="0" animBg="1"/>
      <p:bldP spid="29" grpId="0" animBg="1"/>
      <p:bldP spid="31" grpId="0" animBg="1"/>
      <p:bldP spid="34" grpId="0" animBg="1"/>
      <p:bldP spid="26" grpId="0" animBg="1"/>
      <p:bldP spid="22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ight Arrow 30"/>
          <p:cNvSpPr/>
          <p:nvPr/>
        </p:nvSpPr>
        <p:spPr>
          <a:xfrm>
            <a:off x="10266978" y="5802117"/>
            <a:ext cx="304800" cy="217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172" y="1108346"/>
            <a:ext cx="11769028" cy="448810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Objective: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expected usefulness of UAS as tools for bridge/HML inspections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081549"/>
          </a:xfrm>
        </p:spPr>
        <p:txBody>
          <a:bodyPr/>
          <a:lstStyle/>
          <a:p>
            <a:r>
              <a:rPr lang="en-US" dirty="0" smtClean="0"/>
              <a:t>Proof of Concept Study (FDOT) </a:t>
            </a:r>
            <a:br>
              <a:rPr lang="en-US" dirty="0" smtClean="0"/>
            </a:br>
            <a:r>
              <a:rPr lang="en-US" sz="2400" b="0" dirty="0" smtClean="0">
                <a:latin typeface="Bradley Hand ITC" panose="03070402050302030203" pitchFamily="66" charset="0"/>
              </a:rPr>
              <a:t>A Systems Engineering Approach</a:t>
            </a:r>
            <a:endParaRPr lang="en-US" b="0" dirty="0">
              <a:latin typeface="Bradley Hand ITC" panose="03070402050302030203" pitchFamily="66" charset="0"/>
            </a:endParaRPr>
          </a:p>
        </p:txBody>
      </p:sp>
      <p:graphicFrame>
        <p:nvGraphicFramePr>
          <p:cNvPr id="22" name="Diagram 21"/>
          <p:cNvGraphicFramePr/>
          <p:nvPr>
            <p:extLst/>
          </p:nvPr>
        </p:nvGraphicFramePr>
        <p:xfrm>
          <a:off x="245172" y="1664944"/>
          <a:ext cx="2269428" cy="204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228049781"/>
              </p:ext>
            </p:extLst>
          </p:nvPr>
        </p:nvGraphicFramePr>
        <p:xfrm>
          <a:off x="4226241" y="1617181"/>
          <a:ext cx="2269428" cy="2428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1578491142"/>
              </p:ext>
            </p:extLst>
          </p:nvPr>
        </p:nvGraphicFramePr>
        <p:xfrm>
          <a:off x="8915672" y="1647363"/>
          <a:ext cx="2269428" cy="1946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" name="Picture 9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2" y="3869473"/>
            <a:ext cx="2102795" cy="12893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0096" y="5274525"/>
            <a:ext cx="1661246" cy="12154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32" y="4020191"/>
            <a:ext cx="2082173" cy="116115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/>
          <p:cNvSpPr txBox="1"/>
          <p:nvPr/>
        </p:nvSpPr>
        <p:spPr>
          <a:xfrm>
            <a:off x="4804653" y="4811558"/>
            <a:ext cx="1758323" cy="307777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Aircraft orientation?</a:t>
            </a:r>
            <a:endParaRPr lang="en-US" sz="1400" dirty="0"/>
          </a:p>
        </p:txBody>
      </p:sp>
      <p:sp>
        <p:nvSpPr>
          <p:cNvPr id="3" name="Oval 2"/>
          <p:cNvSpPr/>
          <p:nvPr/>
        </p:nvSpPr>
        <p:spPr>
          <a:xfrm>
            <a:off x="5521890" y="4204299"/>
            <a:ext cx="190500" cy="167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urved Connector 14"/>
          <p:cNvCxnSpPr/>
          <p:nvPr/>
        </p:nvCxnSpPr>
        <p:spPr>
          <a:xfrm rot="5400000">
            <a:off x="5308899" y="4427882"/>
            <a:ext cx="345135" cy="214198"/>
          </a:xfrm>
          <a:prstGeom prst="curvedConnector3">
            <a:avLst>
              <a:gd name="adj1" fmla="val 50000"/>
            </a:avLst>
          </a:prstGeom>
          <a:ln w="9525">
            <a:solidFill>
              <a:srgbClr val="FF0000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28" y="5241872"/>
            <a:ext cx="947738" cy="12128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" name="TextBox 18"/>
          <p:cNvSpPr txBox="1"/>
          <p:nvPr/>
        </p:nvSpPr>
        <p:spPr>
          <a:xfrm>
            <a:off x="4028370" y="6482128"/>
            <a:ext cx="129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0.25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bars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765907" y="5933396"/>
            <a:ext cx="0" cy="6077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/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14584" r="24019" b="54629"/>
          <a:stretch/>
        </p:blipFill>
        <p:spPr bwMode="auto">
          <a:xfrm>
            <a:off x="5417720" y="5260368"/>
            <a:ext cx="1531031" cy="119435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/>
          <p:cNvPicPr/>
          <p:nvPr/>
        </p:nvPicPr>
        <p:blipFill>
          <a:blip r:embed="rId23"/>
          <a:stretch>
            <a:fillRect/>
          </a:stretch>
        </p:blipFill>
        <p:spPr>
          <a:xfrm>
            <a:off x="9074278" y="3567491"/>
            <a:ext cx="1993893" cy="114531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7" name="TextBox 36"/>
          <p:cNvSpPr txBox="1"/>
          <p:nvPr/>
        </p:nvSpPr>
        <p:spPr>
          <a:xfrm>
            <a:off x="9937766" y="3625169"/>
            <a:ext cx="1753363" cy="307777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shade val="50000"/>
              </a:schemeClr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Drawbridge Railway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8936698" y="4720056"/>
            <a:ext cx="2528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Mission: Inspect Gusset Plates</a:t>
            </a:r>
          </a:p>
        </p:txBody>
      </p:sp>
      <p:pic>
        <p:nvPicPr>
          <p:cNvPr id="39" name="Picture 38"/>
          <p:cNvPicPr/>
          <p:nvPr/>
        </p:nvPicPr>
        <p:blipFill>
          <a:blip r:embed="rId24"/>
          <a:stretch>
            <a:fillRect/>
          </a:stretch>
        </p:blipFill>
        <p:spPr>
          <a:xfrm>
            <a:off x="8423011" y="5035084"/>
            <a:ext cx="873552" cy="16918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0" name="Picture 39"/>
          <p:cNvPicPr/>
          <p:nvPr/>
        </p:nvPicPr>
        <p:blipFill rotWithShape="1">
          <a:blip r:embed="rId25"/>
          <a:srcRect t="-1" b="22006"/>
          <a:stretch/>
        </p:blipFill>
        <p:spPr>
          <a:xfrm>
            <a:off x="9405260" y="5035085"/>
            <a:ext cx="914400" cy="16918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2" name="Picture 41" descr="C:\Users\Monster-V2.0\Dropbox\STUDENT_FOLDER_FDOT_PoC_Struct_Inspections\Lake Monroe Adventure\Sanford Bridge Stills\T4E.jpg"/>
          <p:cNvPicPr/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r="32143"/>
          <a:stretch/>
        </p:blipFill>
        <p:spPr bwMode="auto">
          <a:xfrm>
            <a:off x="10572953" y="5039876"/>
            <a:ext cx="1393122" cy="168707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27" name="TextBox 26"/>
          <p:cNvSpPr txBox="1"/>
          <p:nvPr/>
        </p:nvSpPr>
        <p:spPr>
          <a:xfrm>
            <a:off x="10878446" y="5149213"/>
            <a:ext cx="1046484" cy="307777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Bradley Hand ITC" panose="03070402050302030203" pitchFamily="66" charset="0"/>
              </a:rPr>
              <a:t>Missing!!</a:t>
            </a:r>
            <a:endParaRPr lang="en-US" sz="1400" b="1" dirty="0">
              <a:latin typeface="Bradley Hand ITC" panose="03070402050302030203" pitchFamily="66" charset="0"/>
            </a:endParaRPr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>
          <a:xfrm flipH="1">
            <a:off x="11138545" y="5456990"/>
            <a:ext cx="263143" cy="4240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1344331" y="5469033"/>
            <a:ext cx="57357" cy="44181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1401688" y="5469033"/>
            <a:ext cx="150623" cy="62293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1401688" y="5465537"/>
            <a:ext cx="286194" cy="6685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2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 animBg="1"/>
      <p:bldGraphic spid="22" grpId="0">
        <p:bldAsOne/>
      </p:bldGraphic>
      <p:bldGraphic spid="23" grpId="0">
        <p:bldAsOne/>
      </p:bldGraphic>
      <p:bldGraphic spid="24" grpId="0">
        <p:bldAsOne/>
      </p:bldGraphic>
      <p:bldP spid="13" grpId="0" animBg="1"/>
      <p:bldP spid="3" grpId="0" animBg="1"/>
      <p:bldP spid="19" grpId="0"/>
      <p:bldP spid="37" grpId="0" animBg="1"/>
      <p:bldP spid="38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72" y="1108346"/>
            <a:ext cx="11769028" cy="448810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Objective: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expected usefulness of UAS as tools for bridge/HML inspections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081549"/>
          </a:xfrm>
        </p:spPr>
        <p:txBody>
          <a:bodyPr/>
          <a:lstStyle/>
          <a:p>
            <a:r>
              <a:rPr lang="en-US" dirty="0" smtClean="0"/>
              <a:t>Proof of Concept Study (FDOT) – cont’d </a:t>
            </a:r>
            <a:br>
              <a:rPr lang="en-US" dirty="0" smtClean="0"/>
            </a:br>
            <a:r>
              <a:rPr lang="en-US" sz="2400" b="0" dirty="0" smtClean="0">
                <a:latin typeface="Bradley Hand ITC" panose="03070402050302030203" pitchFamily="66" charset="0"/>
              </a:rPr>
              <a:t>A Systems Engineering Approach</a:t>
            </a:r>
            <a:endParaRPr lang="en-US" b="0" dirty="0">
              <a:latin typeface="Bradley Hand ITC" panose="03070402050302030203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5698" y="4463224"/>
            <a:ext cx="6019900" cy="20394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0" y="4872480"/>
            <a:ext cx="2748284" cy="15459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96" y="4872480"/>
            <a:ext cx="2773896" cy="156031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Rounded Rectangle 9"/>
          <p:cNvSpPr/>
          <p:nvPr/>
        </p:nvSpPr>
        <p:spPr>
          <a:xfrm>
            <a:off x="2716768" y="4509423"/>
            <a:ext cx="1877800" cy="312651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UAS inside bridge bay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674971" y="5580577"/>
            <a:ext cx="225848" cy="16362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5698" y="1730300"/>
            <a:ext cx="6019900" cy="20394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17902" r="18225" b="23750"/>
          <a:stretch/>
        </p:blipFill>
        <p:spPr>
          <a:xfrm>
            <a:off x="886511" y="2153893"/>
            <a:ext cx="2734474" cy="150370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5" name="Rounded Rectangle 14"/>
          <p:cNvSpPr/>
          <p:nvPr/>
        </p:nvSpPr>
        <p:spPr>
          <a:xfrm>
            <a:off x="932850" y="1793582"/>
            <a:ext cx="2617632" cy="312651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Concrete highway bridge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0"/>
          <a:stretch/>
        </p:blipFill>
        <p:spPr>
          <a:xfrm>
            <a:off x="4090926" y="2139222"/>
            <a:ext cx="2623966" cy="151837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Rounded Rectangle 8"/>
          <p:cNvSpPr/>
          <p:nvPr/>
        </p:nvSpPr>
        <p:spPr>
          <a:xfrm>
            <a:off x="4090926" y="1783958"/>
            <a:ext cx="2617632" cy="312651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UAS arriving to bridge bays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704487" y="2802043"/>
            <a:ext cx="330183" cy="19141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 rot="5400000">
            <a:off x="2002725" y="4003449"/>
            <a:ext cx="515852" cy="29726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 rot="5400000">
            <a:off x="3529968" y="4013160"/>
            <a:ext cx="515852" cy="29726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5400000">
            <a:off x="5141815" y="4013160"/>
            <a:ext cx="515852" cy="29726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11761" y="1730300"/>
            <a:ext cx="3405985" cy="477240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b="9142"/>
          <a:stretch/>
        </p:blipFill>
        <p:spPr>
          <a:xfrm>
            <a:off x="7704459" y="2153893"/>
            <a:ext cx="3217939" cy="204776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5" name="Rounded Rectangle 44"/>
          <p:cNvSpPr/>
          <p:nvPr/>
        </p:nvSpPr>
        <p:spPr>
          <a:xfrm>
            <a:off x="7704459" y="1783958"/>
            <a:ext cx="3217939" cy="312651"/>
          </a:xfrm>
          <a:prstGeom prst="roundRect">
            <a:avLst>
              <a:gd name="adj" fmla="val 2449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Tall Dense Lake Vegetation Under Bridge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52" y="4576752"/>
            <a:ext cx="2741223" cy="182262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2" name="Right Arrow 21"/>
          <p:cNvSpPr/>
          <p:nvPr/>
        </p:nvSpPr>
        <p:spPr>
          <a:xfrm rot="5400000">
            <a:off x="9160965" y="4312207"/>
            <a:ext cx="274923" cy="16894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0" grpId="0" animBg="1"/>
      <p:bldP spid="5" grpId="0" animBg="1"/>
      <p:bldP spid="17" grpId="0" animBg="1"/>
      <p:bldP spid="9" grpId="0" animBg="1"/>
      <p:bldP spid="18" grpId="0" animBg="1"/>
      <p:bldP spid="42" grpId="0" animBg="1"/>
      <p:bldP spid="43" grpId="0" animBg="1"/>
      <p:bldP spid="44" grpId="0" animBg="1"/>
      <p:bldP spid="21" grpId="0" animBg="1"/>
      <p:bldP spid="45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72" y="1108346"/>
            <a:ext cx="11769028" cy="448810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Objective: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expected usefulness of UAS as tools for bridge/HML inspections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081549"/>
          </a:xfrm>
        </p:spPr>
        <p:txBody>
          <a:bodyPr/>
          <a:lstStyle/>
          <a:p>
            <a:r>
              <a:rPr lang="en-US" dirty="0" smtClean="0"/>
              <a:t>Proof of Concept Study (FDOT</a:t>
            </a:r>
            <a:r>
              <a:rPr lang="en-US" dirty="0"/>
              <a:t>) – cont’d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smtClean="0">
                <a:latin typeface="Bradley Hand ITC" panose="03070402050302030203" pitchFamily="66" charset="0"/>
              </a:rPr>
              <a:t>A Systems Engineering Approach</a:t>
            </a:r>
            <a:endParaRPr lang="en-US" b="0" dirty="0">
              <a:latin typeface="Bradley Hand ITC" panose="03070402050302030203" pitchFamily="66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230542" y="2190111"/>
            <a:ext cx="2757673" cy="34598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C:\Users\Monster-V2.0\Dropbox\STUDENT_FOLDER_FDOT_PoC_Struct_Inspections\Task 10 - Operator Training\Images\3 circle_i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1506"/>
          <a:stretch/>
        </p:blipFill>
        <p:spPr bwMode="auto">
          <a:xfrm>
            <a:off x="5370583" y="2627448"/>
            <a:ext cx="2527972" cy="278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86" y="4653623"/>
            <a:ext cx="2909439" cy="193962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5" name="TextBox 14"/>
          <p:cNvSpPr txBox="1"/>
          <p:nvPr/>
        </p:nvSpPr>
        <p:spPr>
          <a:xfrm>
            <a:off x="5221257" y="2224811"/>
            <a:ext cx="2766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Training module –HML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37631" y="2190111"/>
            <a:ext cx="2516169" cy="34598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307" y="2598646"/>
            <a:ext cx="2034571" cy="278126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851387" y="2230499"/>
            <a:ext cx="2502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Training module – Bridge Girder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7" name="Curved Connector 16"/>
          <p:cNvCxnSpPr>
            <a:endCxn id="20" idx="1"/>
          </p:cNvCxnSpPr>
          <p:nvPr/>
        </p:nvCxnSpPr>
        <p:spPr>
          <a:xfrm flipV="1">
            <a:off x="3377901" y="3999361"/>
            <a:ext cx="1542243" cy="21763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735810437"/>
              </p:ext>
            </p:extLst>
          </p:nvPr>
        </p:nvGraphicFramePr>
        <p:xfrm>
          <a:off x="1109950" y="1880827"/>
          <a:ext cx="2712212" cy="2504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Double Bracket 19"/>
          <p:cNvSpPr/>
          <p:nvPr/>
        </p:nvSpPr>
        <p:spPr>
          <a:xfrm>
            <a:off x="4920144" y="2006713"/>
            <a:ext cx="6751903" cy="398529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5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" grpId="0" animBg="1"/>
      <p:bldP spid="15" grpId="0"/>
      <p:bldP spid="16" grpId="0" animBg="1"/>
      <p:bldP spid="45" grpId="0"/>
      <p:bldGraphic spid="25" grpId="0">
        <p:bldAsOne/>
      </p:bldGraphic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25644</TotalTime>
  <Words>1750</Words>
  <Application>Microsoft Office PowerPoint</Application>
  <PresentationFormat>Widescreen</PresentationFormat>
  <Paragraphs>261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MS Mincho</vt:lpstr>
      <vt:lpstr>Arial</vt:lpstr>
      <vt:lpstr>Bradley Hand ITC</vt:lpstr>
      <vt:lpstr>Calibri</vt:lpstr>
      <vt:lpstr>Calibri Light</vt:lpstr>
      <vt:lpstr>Times New Roman</vt:lpstr>
      <vt:lpstr>Wingdings</vt:lpstr>
      <vt:lpstr>Office Theme</vt:lpstr>
      <vt:lpstr>Inspecting Transportation Structures using Unmanned Aerial Systems From Operational Need to Operational Systems</vt:lpstr>
      <vt:lpstr>Potential Applications for Visual Inspections (scheduled)</vt:lpstr>
      <vt:lpstr>Potential Applications for Visual Inspections (non-scheduled)</vt:lpstr>
      <vt:lpstr>What is an Unmanned Aerial System (UAS)?</vt:lpstr>
      <vt:lpstr>What types of Transportation Structures?</vt:lpstr>
      <vt:lpstr>Conventional Methods and Operational Need</vt:lpstr>
      <vt:lpstr>Proof of Concept Study (FDOT)  A Systems Engineering Approach</vt:lpstr>
      <vt:lpstr>Proof of Concept Study (FDOT) – cont’d  A Systems Engineering Approach</vt:lpstr>
      <vt:lpstr>Proof of Concept Study (FDOT) – cont’d  A Systems Engineering Approach</vt:lpstr>
      <vt:lpstr>Proof of Concept Study (FDOT) – cont’d  A Systems Engineering Approach</vt:lpstr>
      <vt:lpstr>Proof of Concept Study (TRB-FRA)</vt:lpstr>
      <vt:lpstr>Proof of Concept Study (TRB-FRA) – cont’d</vt:lpstr>
      <vt:lpstr>What Next?</vt:lpstr>
      <vt:lpstr>References</vt:lpstr>
      <vt:lpstr>FDOT Perspectives</vt:lpstr>
      <vt:lpstr>Questions</vt:lpstr>
    </vt:vector>
  </TitlesOfParts>
  <Company>Florida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UAVs be Used for Infrastructure Inspections?</dc:title>
  <dc:creator>Luis Daniel Otero</dc:creator>
  <cp:lastModifiedBy>Kerr, Richard</cp:lastModifiedBy>
  <cp:revision>536</cp:revision>
  <dcterms:created xsi:type="dcterms:W3CDTF">2016-02-22T14:49:52Z</dcterms:created>
  <dcterms:modified xsi:type="dcterms:W3CDTF">2016-04-25T17:12:59Z</dcterms:modified>
</cp:coreProperties>
</file>