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65" r:id="rId3"/>
    <p:sldId id="257" r:id="rId4"/>
    <p:sldId id="258" r:id="rId5"/>
    <p:sldId id="266" r:id="rId6"/>
    <p:sldId id="259" r:id="rId7"/>
    <p:sldId id="269" r:id="rId8"/>
    <p:sldId id="267" r:id="rId9"/>
    <p:sldId id="268" r:id="rId10"/>
    <p:sldId id="260" r:id="rId11"/>
    <p:sldId id="270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54308-69F6-4642-A9FE-CC6EB4BC9F40}" type="datetimeFigureOut">
              <a:rPr lang="en-US" smtClean="0"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A942-AF14-4A32-943B-2274AED36F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167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54308-69F6-4642-A9FE-CC6EB4BC9F40}" type="datetimeFigureOut">
              <a:rPr lang="en-US" smtClean="0"/>
              <a:t>4/29/2016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A942-AF14-4A32-943B-2274AED36F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692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54308-69F6-4642-A9FE-CC6EB4BC9F40}" type="datetimeFigureOut">
              <a:rPr lang="en-US" smtClean="0"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A942-AF14-4A32-943B-2274AED36F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916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54308-69F6-4642-A9FE-CC6EB4BC9F40}" type="datetimeFigureOut">
              <a:rPr lang="en-US" smtClean="0"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A942-AF14-4A32-943B-2274AED36FE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1181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54308-69F6-4642-A9FE-CC6EB4BC9F40}" type="datetimeFigureOut">
              <a:rPr lang="en-US" smtClean="0"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A942-AF14-4A32-943B-2274AED36F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295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54308-69F6-4642-A9FE-CC6EB4BC9F40}" type="datetimeFigureOut">
              <a:rPr lang="en-US" smtClean="0"/>
              <a:t>4/29/2016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A942-AF14-4A32-943B-2274AED36F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440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54308-69F6-4642-A9FE-CC6EB4BC9F40}" type="datetimeFigureOut">
              <a:rPr lang="en-US" smtClean="0"/>
              <a:t>4/29/2016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A942-AF14-4A32-943B-2274AED36F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508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54308-69F6-4642-A9FE-CC6EB4BC9F40}" type="datetimeFigureOut">
              <a:rPr lang="en-US" smtClean="0"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A942-AF14-4A32-943B-2274AED36F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791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54308-69F6-4642-A9FE-CC6EB4BC9F40}" type="datetimeFigureOut">
              <a:rPr lang="en-US" smtClean="0"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A942-AF14-4A32-943B-2274AED36F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53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54308-69F6-4642-A9FE-CC6EB4BC9F40}" type="datetimeFigureOut">
              <a:rPr lang="en-US" smtClean="0"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A942-AF14-4A32-943B-2274AED36F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108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54308-69F6-4642-A9FE-CC6EB4BC9F40}" type="datetimeFigureOut">
              <a:rPr lang="en-US" smtClean="0"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A942-AF14-4A32-943B-2274AED36F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531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54308-69F6-4642-A9FE-CC6EB4BC9F40}" type="datetimeFigureOut">
              <a:rPr lang="en-US" smtClean="0"/>
              <a:t>4/29/2016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A942-AF14-4A32-943B-2274AED36F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282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54308-69F6-4642-A9FE-CC6EB4BC9F40}" type="datetimeFigureOut">
              <a:rPr lang="en-US" smtClean="0"/>
              <a:t>4/29/2016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A942-AF14-4A32-943B-2274AED36F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19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54308-69F6-4642-A9FE-CC6EB4BC9F40}" type="datetimeFigureOut">
              <a:rPr lang="en-US" smtClean="0"/>
              <a:t>4/29/2016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A942-AF14-4A32-943B-2274AED36F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072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54308-69F6-4642-A9FE-CC6EB4BC9F40}" type="datetimeFigureOut">
              <a:rPr lang="en-US" smtClean="0"/>
              <a:t>4/29/2016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A942-AF14-4A32-943B-2274AED36F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512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54308-69F6-4642-A9FE-CC6EB4BC9F40}" type="datetimeFigureOut">
              <a:rPr lang="en-US" smtClean="0"/>
              <a:t>4/29/2016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A942-AF14-4A32-943B-2274AED36F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714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54308-69F6-4642-A9FE-CC6EB4BC9F40}" type="datetimeFigureOut">
              <a:rPr lang="en-US" smtClean="0"/>
              <a:t>4/29/2016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A942-AF14-4A32-943B-2274AED36F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098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9254308-69F6-4642-A9FE-CC6EB4BC9F40}" type="datetimeFigureOut">
              <a:rPr lang="en-US" smtClean="0"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BA942-AF14-4A32-943B-2274AED36F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2278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2016 - The Year of the Team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</a:t>
            </a:r>
            <a:r>
              <a:rPr lang="en-US" dirty="0" smtClean="0"/>
              <a:t>TEAM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levels of trust</a:t>
            </a:r>
          </a:p>
          <a:p>
            <a:r>
              <a:rPr lang="en-US" dirty="0" smtClean="0"/>
              <a:t>Higher levels of employee satisfaction – internal and external</a:t>
            </a:r>
            <a:endParaRPr lang="en-US" dirty="0" smtClean="0"/>
          </a:p>
          <a:p>
            <a:r>
              <a:rPr lang="en-US" dirty="0"/>
              <a:t>High levels of </a:t>
            </a:r>
            <a:r>
              <a:rPr lang="en-US" dirty="0" smtClean="0"/>
              <a:t>performance</a:t>
            </a:r>
          </a:p>
          <a:p>
            <a:r>
              <a:rPr lang="en-US" dirty="0"/>
              <a:t>High levels of </a:t>
            </a:r>
            <a:r>
              <a:rPr lang="en-US" dirty="0" smtClean="0"/>
              <a:t>customer service</a:t>
            </a:r>
          </a:p>
          <a:p>
            <a:r>
              <a:rPr lang="en-US" dirty="0" smtClean="0"/>
              <a:t>Attract high performing industry partners</a:t>
            </a:r>
          </a:p>
          <a:p>
            <a:r>
              <a:rPr lang="en-US" dirty="0" smtClean="0"/>
              <a:t>Better Maintenance and Operations for less $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44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the story…..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 a DOT employee to work during the night…</a:t>
            </a:r>
          </a:p>
          <a:p>
            <a:r>
              <a:rPr lang="en-US" dirty="0" smtClean="0"/>
              <a:t>This occurred while I was working on this presentation.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69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At some point </a:t>
            </a:r>
            <a:r>
              <a:rPr lang="en-US" sz="2800" dirty="0" smtClean="0"/>
              <a:t>we’re going </a:t>
            </a:r>
            <a:r>
              <a:rPr lang="en-US" sz="2800" dirty="0"/>
              <a:t>to have a disagreement. I don't want the first interaction we have to be about that disagreement. </a:t>
            </a:r>
            <a:endParaRPr lang="en-US" sz="2800" dirty="0" smtClean="0"/>
          </a:p>
          <a:p>
            <a:pPr marL="3657600" lvl="8" indent="0">
              <a:buNone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 Edward Tyler</a:t>
            </a:r>
          </a:p>
          <a:p>
            <a:pPr marL="3657600" lvl="8" indent="0">
              <a:buNone/>
            </a:pP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0" lvl="5" indent="0">
              <a:buNone/>
            </a:pPr>
            <a:r>
              <a:rPr lang="en-US" sz="6600" b="1" i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Thank you! </a:t>
            </a:r>
            <a:endParaRPr lang="en-US" sz="6600" b="1" i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50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First………….a story….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 need an inspector to look at some lights tonight…</a:t>
            </a:r>
          </a:p>
          <a:p>
            <a:r>
              <a:rPr lang="en-US" sz="2800" dirty="0" smtClean="0"/>
              <a:t>No one available -- short notice</a:t>
            </a:r>
          </a:p>
          <a:p>
            <a:r>
              <a:rPr lang="en-US" sz="2800" dirty="0" smtClean="0"/>
              <a:t>“What about the District-wide Maintenance Engineering Services Contract”?</a:t>
            </a:r>
          </a:p>
          <a:p>
            <a:r>
              <a:rPr lang="en-US" sz="2800" dirty="0" smtClean="0"/>
              <a:t>We need one of “our guys” to look at this</a:t>
            </a:r>
          </a:p>
          <a:p>
            <a:r>
              <a:rPr lang="en-US" sz="2800" dirty="0" smtClean="0"/>
              <a:t>What would you do?</a:t>
            </a:r>
          </a:p>
          <a:p>
            <a:r>
              <a:rPr lang="en-US" sz="2800" dirty="0" smtClean="0"/>
              <a:t>To be continued…..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39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“The Year of the Team</a:t>
            </a:r>
            <a:r>
              <a:rPr lang="en-US" dirty="0" smtClean="0"/>
              <a:t>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Things are changing…</a:t>
            </a:r>
          </a:p>
          <a:p>
            <a:r>
              <a:rPr lang="en-US" dirty="0" smtClean="0"/>
              <a:t>Less </a:t>
            </a:r>
            <a:r>
              <a:rPr lang="en-US" dirty="0" smtClean="0"/>
              <a:t>FDOT employees</a:t>
            </a:r>
          </a:p>
          <a:p>
            <a:r>
              <a:rPr lang="en-US" dirty="0" smtClean="0"/>
              <a:t>More performance contractors</a:t>
            </a:r>
          </a:p>
          <a:p>
            <a:r>
              <a:rPr lang="en-US" dirty="0" smtClean="0"/>
              <a:t>Less engineering experience and expertise</a:t>
            </a:r>
          </a:p>
          <a:p>
            <a:r>
              <a:rPr lang="en-US" dirty="0" smtClean="0"/>
              <a:t>More engineering consultants</a:t>
            </a:r>
          </a:p>
          <a:p>
            <a:r>
              <a:rPr lang="en-US" dirty="0" smtClean="0"/>
              <a:t>Less Builders and Boomers</a:t>
            </a:r>
          </a:p>
          <a:p>
            <a:r>
              <a:rPr lang="en-US" dirty="0" smtClean="0"/>
              <a:t>More Generation X and </a:t>
            </a:r>
            <a:r>
              <a:rPr lang="en-US" dirty="0" smtClean="0"/>
              <a:t>Millennials (50% Millennials</a:t>
            </a:r>
            <a:r>
              <a:rPr lang="en-US" dirty="0" smtClean="0"/>
              <a:t> by 2020)</a:t>
            </a:r>
            <a:endParaRPr lang="en-US" dirty="0" smtClean="0"/>
          </a:p>
          <a:p>
            <a:r>
              <a:rPr lang="en-US" dirty="0" smtClean="0"/>
              <a:t>More technology</a:t>
            </a:r>
          </a:p>
          <a:p>
            <a:r>
              <a:rPr lang="en-US" dirty="0" smtClean="0"/>
              <a:t>More environmental and safety 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your TEAM?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AUDIENCE PARTICIPATION!</a:t>
            </a:r>
          </a:p>
          <a:p>
            <a:r>
              <a:rPr lang="en-US" dirty="0" smtClean="0"/>
              <a:t>Department Employees</a:t>
            </a:r>
          </a:p>
          <a:p>
            <a:r>
              <a:rPr lang="en-US" dirty="0" smtClean="0"/>
              <a:t>Consultants</a:t>
            </a:r>
          </a:p>
          <a:p>
            <a:r>
              <a:rPr lang="en-US" dirty="0" smtClean="0"/>
              <a:t>Performance Contractors</a:t>
            </a:r>
          </a:p>
          <a:p>
            <a:r>
              <a:rPr lang="en-US" dirty="0" smtClean="0"/>
              <a:t>Other Contractors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46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your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AUDIENCE PARTICIPATION!</a:t>
            </a:r>
          </a:p>
          <a:p>
            <a:r>
              <a:rPr lang="en-US" dirty="0" smtClean="0"/>
              <a:t>Staff Meetings</a:t>
            </a:r>
          </a:p>
          <a:p>
            <a:r>
              <a:rPr lang="en-US" dirty="0" smtClean="0"/>
              <a:t>Food events</a:t>
            </a:r>
          </a:p>
          <a:p>
            <a:r>
              <a:rPr lang="en-US" dirty="0" smtClean="0"/>
              <a:t>Recognition</a:t>
            </a:r>
          </a:p>
          <a:p>
            <a:r>
              <a:rPr lang="en-US" dirty="0" smtClean="0"/>
              <a:t>Awards Ceremony Celebration</a:t>
            </a:r>
          </a:p>
          <a:p>
            <a:r>
              <a:rPr lang="en-US" dirty="0" smtClean="0"/>
              <a:t>Meaningful daily interactions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18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773" y="293223"/>
            <a:ext cx="9404723" cy="758244"/>
          </a:xfrm>
        </p:spPr>
        <p:txBody>
          <a:bodyPr/>
          <a:lstStyle/>
          <a:p>
            <a:r>
              <a:rPr lang="en-US" dirty="0" smtClean="0"/>
              <a:t>Building your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7160" y="1128128"/>
            <a:ext cx="5276176" cy="90633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Team </a:t>
            </a:r>
            <a:r>
              <a:rPr lang="en-US" dirty="0" smtClean="0"/>
              <a:t>Expo</a:t>
            </a:r>
          </a:p>
          <a:p>
            <a:r>
              <a:rPr lang="en-US" dirty="0" smtClean="0"/>
              <a:t>Seminars, presentations, safety competition</a:t>
            </a:r>
          </a:p>
          <a:p>
            <a:r>
              <a:rPr lang="en-US" dirty="0"/>
              <a:t>A</a:t>
            </a:r>
            <a:r>
              <a:rPr lang="en-US" dirty="0" smtClean="0"/>
              <a:t>lmost 200 attendees</a:t>
            </a:r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12" y="2187789"/>
            <a:ext cx="10006838" cy="443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66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 smtClean="0"/>
              <a:t>90/10</a:t>
            </a:r>
            <a:r>
              <a:rPr lang="en-US" sz="9600" dirty="0"/>
              <a:t/>
            </a:r>
            <a:br>
              <a:rPr lang="en-US" sz="96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155555"/>
            <a:ext cx="8946541" cy="419548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90% of our team is external!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7050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Something to consider….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trike="sngStrike" dirty="0"/>
              <a:t>Staff Meetings</a:t>
            </a:r>
          </a:p>
          <a:p>
            <a:r>
              <a:rPr lang="en-US" strike="sngStrike" dirty="0"/>
              <a:t>Food events</a:t>
            </a:r>
          </a:p>
          <a:p>
            <a:r>
              <a:rPr lang="en-US" strike="sngStrike" dirty="0"/>
              <a:t>Recognition</a:t>
            </a:r>
          </a:p>
          <a:p>
            <a:r>
              <a:rPr lang="en-US" strike="sngStrike" dirty="0"/>
              <a:t>Awards Ceremony Celebration</a:t>
            </a:r>
          </a:p>
          <a:p>
            <a:r>
              <a:rPr lang="en-US" dirty="0"/>
              <a:t>Meaningful daily interactions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57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you building your “90% Team”?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AUDIENCE PARTICIPATION!</a:t>
            </a:r>
          </a:p>
          <a:p>
            <a:r>
              <a:rPr lang="en-US" dirty="0" smtClean="0"/>
              <a:t>Should consultants attend internal staff meetings?</a:t>
            </a:r>
          </a:p>
          <a:p>
            <a:r>
              <a:rPr lang="en-US" dirty="0" smtClean="0"/>
              <a:t>Contractors contacting citizens</a:t>
            </a:r>
          </a:p>
          <a:p>
            <a:r>
              <a:rPr lang="en-US" dirty="0" smtClean="0"/>
              <a:t>A request to deal with “Real FDOT” staff</a:t>
            </a:r>
          </a:p>
          <a:p>
            <a:r>
              <a:rPr lang="en-US" dirty="0" smtClean="0"/>
              <a:t>What decisions can only be made in-house?</a:t>
            </a:r>
          </a:p>
        </p:txBody>
      </p:sp>
    </p:spTree>
    <p:extLst>
      <p:ext uri="{BB962C8B-B14F-4D97-AF65-F5344CB8AC3E}">
        <p14:creationId xmlns:p14="http://schemas.microsoft.com/office/powerpoint/2010/main" val="303640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531</TotalTime>
  <Words>308</Words>
  <Application>Microsoft Office PowerPoint</Application>
  <PresentationFormat>Widescreen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Times New Roman</vt:lpstr>
      <vt:lpstr>Wingdings 3</vt:lpstr>
      <vt:lpstr>Ion</vt:lpstr>
      <vt:lpstr>2016 - The Year of the Team</vt:lpstr>
      <vt:lpstr>First………….a story….</vt:lpstr>
      <vt:lpstr>Why “The Year of the Team”?</vt:lpstr>
      <vt:lpstr>Who is your TEAM?</vt:lpstr>
      <vt:lpstr>Building your Team</vt:lpstr>
      <vt:lpstr>Building your Team</vt:lpstr>
      <vt:lpstr>90/10 </vt:lpstr>
      <vt:lpstr>Something to consider….</vt:lpstr>
      <vt:lpstr>How are you building your “90% Team”?</vt:lpstr>
      <vt:lpstr>Strong TEAM benefits</vt:lpstr>
      <vt:lpstr>Back to the story…..</vt:lpstr>
      <vt:lpstr>Quote: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2016 - The Year of the Team</dc:title>
  <dc:creator>Garcia, Mark</dc:creator>
  <cp:lastModifiedBy>Garcia, Mark</cp:lastModifiedBy>
  <cp:revision>29</cp:revision>
  <dcterms:created xsi:type="dcterms:W3CDTF">2016-04-27T14:02:07Z</dcterms:created>
  <dcterms:modified xsi:type="dcterms:W3CDTF">2016-04-29T21:02:28Z</dcterms:modified>
</cp:coreProperties>
</file>