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07" r:id="rId3"/>
    <p:sldId id="308" r:id="rId4"/>
    <p:sldId id="257" r:id="rId5"/>
    <p:sldId id="284" r:id="rId6"/>
    <p:sldId id="287" r:id="rId7"/>
    <p:sldId id="276" r:id="rId8"/>
    <p:sldId id="289" r:id="rId9"/>
    <p:sldId id="277" r:id="rId10"/>
    <p:sldId id="291" r:id="rId11"/>
    <p:sldId id="278" r:id="rId12"/>
    <p:sldId id="293" r:id="rId13"/>
    <p:sldId id="279" r:id="rId14"/>
    <p:sldId id="301" r:id="rId15"/>
    <p:sldId id="280" r:id="rId16"/>
    <p:sldId id="302" r:id="rId17"/>
    <p:sldId id="281" r:id="rId18"/>
    <p:sldId id="303" r:id="rId19"/>
    <p:sldId id="282" r:id="rId20"/>
    <p:sldId id="304" r:id="rId21"/>
    <p:sldId id="283" r:id="rId22"/>
    <p:sldId id="305" r:id="rId23"/>
    <p:sldId id="274" r:id="rId24"/>
    <p:sldId id="306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tic Statewide" id="{E73F310C-2273-4698-A2BE-9BC599D75D79}">
          <p14:sldIdLst>
            <p14:sldId id="286"/>
          </p14:sldIdLst>
        </p14:section>
        <p14:section name="Tennessee (Intro)" id="{D6AA867C-40A7-46A4-8C10-D6845F600C60}">
          <p14:sldIdLst>
            <p14:sldId id="307"/>
          </p14:sldIdLst>
        </p14:section>
        <p14:section name="Tennessee (Outro)" id="{9EDD2A69-E23E-45EA-97C3-8D6134AF6C89}">
          <p14:sldIdLst>
            <p14:sldId id="308"/>
          </p14:sldIdLst>
        </p14:section>
        <p14:section name="Mississippi (Intro)" id="{E2E36F7D-8E28-4A58-8BF4-B2E187E5C284}">
          <p14:sldIdLst>
            <p14:sldId id="257"/>
          </p14:sldIdLst>
        </p14:section>
        <p14:section name="Mississippi (Outro)" id="{0A9F8CBB-5A20-456A-B1C6-E485CA5679F5}">
          <p14:sldIdLst>
            <p14:sldId id="284"/>
          </p14:sldIdLst>
        </p14:section>
        <p14:section name="South Carolina (Intro)" id="{98C89409-0844-407D-973C-447283ECA232}">
          <p14:sldIdLst>
            <p14:sldId id="287"/>
          </p14:sldIdLst>
        </p14:section>
        <p14:section name="South Carolina (Outro)" id="{9679A09B-5B6A-4DE5-9F61-B7FBF0CEDAAD}">
          <p14:sldIdLst>
            <p14:sldId id="276"/>
          </p14:sldIdLst>
        </p14:section>
        <p14:section name="North Carolina (Intro)" id="{C18F7523-0F80-4E81-B0FB-8A15186A6C9B}">
          <p14:sldIdLst>
            <p14:sldId id="289"/>
          </p14:sldIdLst>
        </p14:section>
        <p14:section name="North Carolina (Outro)" id="{C292CFE2-8CF8-4F4D-8EC3-F7AE92265F59}">
          <p14:sldIdLst>
            <p14:sldId id="277"/>
          </p14:sldIdLst>
        </p14:section>
        <p14:section name="Georgia (Intro)" id="{F3EEC96E-5A43-4FF8-9E81-402DAC694D50}">
          <p14:sldIdLst>
            <p14:sldId id="291"/>
          </p14:sldIdLst>
        </p14:section>
        <p14:section name="Georgia (Outro)" id="{09344532-7C2E-43EA-9250-7E4BB701217E}">
          <p14:sldIdLst>
            <p14:sldId id="278"/>
          </p14:sldIdLst>
        </p14:section>
        <p14:section name="Alabama (Intro)" id="{38D034D3-5F90-4CA1-9ADA-A36D9217E982}">
          <p14:sldIdLst>
            <p14:sldId id="293"/>
          </p14:sldIdLst>
        </p14:section>
        <p14:section name="Alabama (Outro)" id="{AE5E8F31-189C-4811-89C5-612A89C2B495}">
          <p14:sldIdLst>
            <p14:sldId id="279"/>
          </p14:sldIdLst>
        </p14:section>
        <p14:section name="Kentucky (Intro)" id="{B03888B9-40F4-43C9-82A6-81E6AD0C667B}">
          <p14:sldIdLst>
            <p14:sldId id="301"/>
          </p14:sldIdLst>
        </p14:section>
        <p14:section name="Kentucky (Outro)" id="{5D42547F-5731-408C-BA50-3ADD344B443F}">
          <p14:sldIdLst>
            <p14:sldId id="280"/>
          </p14:sldIdLst>
        </p14:section>
        <p14:section name="Louisiana (Intro)" id="{D6D1133D-5E1B-4943-B6B0-03D031A01CFA}">
          <p14:sldIdLst>
            <p14:sldId id="302"/>
          </p14:sldIdLst>
        </p14:section>
        <p14:section name="Louisiana (Outro)" id="{AC61994B-7870-4AE1-8D56-85945B2524DE}">
          <p14:sldIdLst>
            <p14:sldId id="281"/>
          </p14:sldIdLst>
        </p14:section>
        <p14:section name="Texas (Intro)" id="{EBAB6385-EF02-40C0-A643-90BE1C1A81AA}">
          <p14:sldIdLst>
            <p14:sldId id="303"/>
          </p14:sldIdLst>
        </p14:section>
        <p14:section name="Texas (Outro)" id="{2EBEBD33-AE6E-4205-B569-60ECD3D981DD}">
          <p14:sldIdLst>
            <p14:sldId id="282"/>
          </p14:sldIdLst>
        </p14:section>
        <p14:section name="Arkansas (Intro)" id="{69953066-14D9-4ADE-BE22-2D0F9C18D70D}">
          <p14:sldIdLst>
            <p14:sldId id="304"/>
          </p14:sldIdLst>
        </p14:section>
        <p14:section name="Arkansas (Outro)" id="{D8D1D2E4-EF8E-42A2-A8E7-2BB0AEE26B22}">
          <p14:sldIdLst>
            <p14:sldId id="283"/>
          </p14:sldIdLst>
        </p14:section>
        <p14:section name="Virginia (Intro)" id="{4D08498F-33F1-4606-A55F-87FBB71CF9DF}">
          <p14:sldIdLst>
            <p14:sldId id="305"/>
          </p14:sldIdLst>
        </p14:section>
        <p14:section name="Virginia (Outro)" id="{0707F2E4-0A23-4A61-948F-F0869ECE1230}">
          <p14:sldIdLst>
            <p14:sldId id="274"/>
          </p14:sldIdLst>
        </p14:section>
        <p14:section name="Florida (Intro)" id="{293A1EC1-589D-4137-A695-E4CB0BBD0D4B}">
          <p14:sldIdLst>
            <p14:sldId id="306"/>
          </p14:sldIdLst>
        </p14:section>
        <p14:section name="Florida (Outro)" id="{5922ACBB-09D6-456B-BEDF-98B36309B252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D8"/>
    <a:srgbClr val="FFEABE"/>
    <a:srgbClr val="FF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7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63" y="101889"/>
            <a:ext cx="11949545" cy="1006476"/>
          </a:xfrm>
        </p:spPr>
        <p:txBody>
          <a:bodyPr>
            <a:normAutofit/>
          </a:bodyPr>
          <a:lstStyle>
            <a:lvl1pPr algn="ctr">
              <a:defRPr sz="40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493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4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5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7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4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3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7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4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6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D0B48-E828-4510-AE92-F897032F53D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9B83-BD89-4D0F-99DB-B2357E997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Southeastern Regional Maintenance Conference</a:t>
            </a:r>
          </a:p>
        </p:txBody>
      </p:sp>
    </p:spTree>
    <p:extLst>
      <p:ext uri="{BB962C8B-B14F-4D97-AF65-F5344CB8AC3E}">
        <p14:creationId xmlns:p14="http://schemas.microsoft.com/office/powerpoint/2010/main" val="33216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Georgia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981981"/>
            <a:ext cx="6613925" cy="548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94" y="4550230"/>
            <a:ext cx="1240111" cy="10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2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4.07407E-6 L 0.17148 0.18264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91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Georgia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981981"/>
            <a:ext cx="6613925" cy="5480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94" y="4550230"/>
            <a:ext cx="1240111" cy="10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5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4.07407E-6 L 0.17148 0.182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912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Alabama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70" y="4528460"/>
            <a:ext cx="1322785" cy="10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11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1332 0.16829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840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Alabama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70" y="4528460"/>
            <a:ext cx="1322785" cy="10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85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1332 0.168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840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Kentucky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6" y="0"/>
            <a:ext cx="82757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79" y="3396155"/>
            <a:ext cx="1405459" cy="11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0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5117 0.08704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435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Kentucky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6" y="0"/>
            <a:ext cx="82757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79" y="3396155"/>
            <a:ext cx="1405459" cy="11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6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5117 0.087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435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Louisiana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7" y="4963888"/>
            <a:ext cx="1074763" cy="8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61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05091 0.22593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129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Louisiana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7" y="4963888"/>
            <a:ext cx="1074763" cy="8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6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05091 0.225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12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Texas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96" y="981981"/>
            <a:ext cx="7027295" cy="5822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39" y="4158341"/>
            <a:ext cx="2880410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7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2.59259E-6 L 0.02214 0.25857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129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Texas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96" y="981981"/>
            <a:ext cx="7027295" cy="5822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39" y="4158341"/>
            <a:ext cx="2880410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47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2.59259E-6 L 0.02097 0.26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30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6" y="0"/>
            <a:ext cx="827574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95" y="3713876"/>
            <a:ext cx="1653481" cy="1370003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8183901" y="984126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Tennessee</a:t>
            </a:r>
          </a:p>
        </p:txBody>
      </p:sp>
    </p:spTree>
    <p:extLst>
      <p:ext uri="{BB962C8B-B14F-4D97-AF65-F5344CB8AC3E}">
        <p14:creationId xmlns:p14="http://schemas.microsoft.com/office/powerpoint/2010/main" val="1471278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3112 0.14213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710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Arkansas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54" y="1243175"/>
            <a:ext cx="6613925" cy="548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88" y="4234547"/>
            <a:ext cx="971172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7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2.96296E-6 L 0.10482 0.08194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409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Arkansas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54" y="1243175"/>
            <a:ext cx="6613925" cy="5480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88" y="4234547"/>
            <a:ext cx="971172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4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2.96296E-6 L 0.10482 0.081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40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Virginia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6" y="0"/>
            <a:ext cx="82757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4" y="3276603"/>
            <a:ext cx="1570807" cy="13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1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.07894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Virginia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6" y="0"/>
            <a:ext cx="827574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4" y="3276603"/>
            <a:ext cx="1570807" cy="13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5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.0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93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Florida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1" y="1108365"/>
            <a:ext cx="7027295" cy="5822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39" y="5355773"/>
            <a:ext cx="1570807" cy="13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6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1.11111E-6 L 0.24114 0.29074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1453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Florida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1" y="1108365"/>
            <a:ext cx="7027295" cy="5822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39" y="5355773"/>
            <a:ext cx="1570807" cy="13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3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1.11111E-6 L 0.24114 0.29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145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7" name="Snip Diagonal Corner Rectangle 6"/>
          <p:cNvSpPr/>
          <p:nvPr/>
        </p:nvSpPr>
        <p:spPr>
          <a:xfrm>
            <a:off x="8183901" y="984126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Tennessee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6" y="0"/>
            <a:ext cx="827574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95" y="3713876"/>
            <a:ext cx="1653481" cy="13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4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3112 0.14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71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Mississippi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23" y="4526487"/>
            <a:ext cx="1322785" cy="10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8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08477 0.17222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86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Mississippi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23" y="4526487"/>
            <a:ext cx="1322785" cy="10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9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08477 0.17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861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South Carolina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80" y="4484916"/>
            <a:ext cx="909415" cy="7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8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21367 0.1331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66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South Carolina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80" y="4484916"/>
            <a:ext cx="909415" cy="753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2" y="1108365"/>
            <a:ext cx="6613925" cy="548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71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0.21367 0.13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66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North Carolina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9" b="27317"/>
          <a:stretch/>
        </p:blipFill>
        <p:spPr>
          <a:xfrm>
            <a:off x="1954661" y="2219797"/>
            <a:ext cx="8275747" cy="3233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03" y="3842658"/>
            <a:ext cx="1653481" cy="13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81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7.40741E-7 L 0.2349 0.0912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45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</a:rPr>
              <a:t>Southeastern Regional Maintenance Conference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8183336" y="981981"/>
            <a:ext cx="4281714" cy="5515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1F1D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N</a:t>
            </a:r>
            <a:r>
              <a:rPr lang="en-US" sz="3200" b="1" dirty="0" smtClean="0">
                <a:solidFill>
                  <a:schemeClr val="tx1"/>
                </a:solidFill>
                <a:latin typeface="Futura Md BT" panose="020B0802020204020204" pitchFamily="34" charset="0"/>
                <a:ea typeface="Roboto Light" panose="02000000000000000000" pitchFamily="2" charset="0"/>
              </a:rPr>
              <a:t>orth Carolina</a:t>
            </a:r>
            <a:endParaRPr lang="en-US" sz="3200" b="1" dirty="0">
              <a:solidFill>
                <a:schemeClr val="tx1"/>
              </a:solidFill>
              <a:latin typeface="Futura Md BT" panose="020B0802020204020204" pitchFamily="34" charset="0"/>
              <a:ea typeface="Roboto Ligh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03" y="3842658"/>
            <a:ext cx="1653481" cy="1370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9" b="27317"/>
          <a:stretch/>
        </p:blipFill>
        <p:spPr>
          <a:xfrm>
            <a:off x="1954661" y="2219797"/>
            <a:ext cx="8275747" cy="32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33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7.40741E-7 L 0.2349 0.09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45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128</Words>
  <Application>Microsoft Office PowerPoint</Application>
  <PresentationFormat>Widescreen</PresentationFormat>
  <Paragraphs>49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Futura Md BT</vt:lpstr>
      <vt:lpstr>Roboto</vt:lpstr>
      <vt:lpstr>Roboto Light</vt:lpstr>
      <vt:lpstr>Office Theme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  <vt:lpstr>Southeastern Regional Maintenance Conference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Fischer, Jonathan</dc:creator>
  <cp:lastModifiedBy>Fischer, Jonathan</cp:lastModifiedBy>
  <cp:revision>50</cp:revision>
  <dcterms:created xsi:type="dcterms:W3CDTF">2017-10-11T18:32:13Z</dcterms:created>
  <dcterms:modified xsi:type="dcterms:W3CDTF">2017-10-12T21:06:20Z</dcterms:modified>
</cp:coreProperties>
</file>