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3"/>
  </p:notesMasterIdLst>
  <p:handoutMasterIdLst>
    <p:handoutMasterId r:id="rId54"/>
  </p:handoutMasterIdLst>
  <p:sldIdLst>
    <p:sldId id="259" r:id="rId5"/>
    <p:sldId id="270" r:id="rId6"/>
    <p:sldId id="268" r:id="rId7"/>
    <p:sldId id="272" r:id="rId8"/>
    <p:sldId id="332" r:id="rId9"/>
    <p:sldId id="277" r:id="rId10"/>
    <p:sldId id="283" r:id="rId11"/>
    <p:sldId id="298" r:id="rId12"/>
    <p:sldId id="266" r:id="rId13"/>
    <p:sldId id="305" r:id="rId14"/>
    <p:sldId id="306" r:id="rId15"/>
    <p:sldId id="302" r:id="rId16"/>
    <p:sldId id="307" r:id="rId17"/>
    <p:sldId id="318" r:id="rId18"/>
    <p:sldId id="327" r:id="rId19"/>
    <p:sldId id="330" r:id="rId20"/>
    <p:sldId id="331" r:id="rId21"/>
    <p:sldId id="299" r:id="rId22"/>
    <p:sldId id="278" r:id="rId23"/>
    <p:sldId id="319" r:id="rId24"/>
    <p:sldId id="281" r:id="rId25"/>
    <p:sldId id="304" r:id="rId26"/>
    <p:sldId id="308" r:id="rId27"/>
    <p:sldId id="301" r:id="rId28"/>
    <p:sldId id="309" r:id="rId29"/>
    <p:sldId id="321" r:id="rId30"/>
    <p:sldId id="310" r:id="rId31"/>
    <p:sldId id="311" r:id="rId32"/>
    <p:sldId id="314" r:id="rId33"/>
    <p:sldId id="300" r:id="rId34"/>
    <p:sldId id="312" r:id="rId35"/>
    <p:sldId id="313" r:id="rId36"/>
    <p:sldId id="303" r:id="rId37"/>
    <p:sldId id="322" r:id="rId38"/>
    <p:sldId id="323" r:id="rId39"/>
    <p:sldId id="315" r:id="rId40"/>
    <p:sldId id="324" r:id="rId41"/>
    <p:sldId id="325" r:id="rId42"/>
    <p:sldId id="285" r:id="rId43"/>
    <p:sldId id="333" r:id="rId44"/>
    <p:sldId id="334" r:id="rId45"/>
    <p:sldId id="317" r:id="rId46"/>
    <p:sldId id="326" r:id="rId47"/>
    <p:sldId id="271" r:id="rId48"/>
    <p:sldId id="284" r:id="rId49"/>
    <p:sldId id="329" r:id="rId50"/>
    <p:sldId id="265" r:id="rId51"/>
    <p:sldId id="328"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ing Template" id="{262568BD-86BA-4869-BD8B-641697E673C4}">
          <p14:sldIdLst>
            <p14:sldId id="259"/>
            <p14:sldId id="270"/>
            <p14:sldId id="268"/>
            <p14:sldId id="272"/>
            <p14:sldId id="332"/>
            <p14:sldId id="277"/>
            <p14:sldId id="283"/>
            <p14:sldId id="298"/>
            <p14:sldId id="266"/>
            <p14:sldId id="305"/>
            <p14:sldId id="306"/>
            <p14:sldId id="302"/>
            <p14:sldId id="307"/>
            <p14:sldId id="318"/>
            <p14:sldId id="327"/>
            <p14:sldId id="330"/>
            <p14:sldId id="331"/>
            <p14:sldId id="299"/>
            <p14:sldId id="278"/>
            <p14:sldId id="319"/>
            <p14:sldId id="281"/>
            <p14:sldId id="304"/>
            <p14:sldId id="308"/>
            <p14:sldId id="301"/>
            <p14:sldId id="309"/>
            <p14:sldId id="321"/>
            <p14:sldId id="310"/>
            <p14:sldId id="311"/>
            <p14:sldId id="314"/>
            <p14:sldId id="300"/>
            <p14:sldId id="312"/>
            <p14:sldId id="313"/>
            <p14:sldId id="303"/>
            <p14:sldId id="322"/>
            <p14:sldId id="323"/>
            <p14:sldId id="315"/>
            <p14:sldId id="324"/>
            <p14:sldId id="325"/>
            <p14:sldId id="285"/>
            <p14:sldId id="333"/>
            <p14:sldId id="334"/>
            <p14:sldId id="317"/>
            <p14:sldId id="326"/>
            <p14:sldId id="271"/>
            <p14:sldId id="284"/>
            <p14:sldId id="329"/>
            <p14:sldId id="265"/>
            <p14:sldId id="3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onnell, Michelle" initials="OM" lastIdx="6" clrIdx="0">
    <p:extLst>
      <p:ext uri="{19B8F6BF-5375-455C-9EA6-DF929625EA0E}">
        <p15:presenceInfo xmlns:p15="http://schemas.microsoft.com/office/powerpoint/2012/main" userId="S::Michelle.ODonnell@dot.state.fl.us::36034274-60d2-406e-bfbf-ca478b79c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E21"/>
    <a:srgbClr val="1E4382"/>
    <a:srgbClr val="A32123"/>
    <a:srgbClr val="F7FAFC"/>
    <a:srgbClr val="FFFFFF"/>
    <a:srgbClr val="F16763"/>
    <a:srgbClr val="F06662"/>
    <a:srgbClr val="1D3462"/>
    <a:srgbClr val="9F1D2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D2BC1-059C-4F02-9BF6-91FE076CCF44}" v="1568" dt="2023-12-06T16:19:37.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26" y="1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is, Melissa" userId="22fa91ea-bc41-4e80-ace6-a68486d7cdfb" providerId="ADAL" clId="{3B0D2BC1-059C-4F02-9BF6-91FE076CCF44}"/>
    <pc:docChg chg="undo custSel addSld delSld modSld sldOrd modSection">
      <pc:chgData name="Hollis, Melissa" userId="22fa91ea-bc41-4e80-ace6-a68486d7cdfb" providerId="ADAL" clId="{3B0D2BC1-059C-4F02-9BF6-91FE076CCF44}" dt="2023-12-06T16:19:53.602" v="21618" actId="20577"/>
      <pc:docMkLst>
        <pc:docMk/>
      </pc:docMkLst>
      <pc:sldChg chg="modSp mod">
        <pc:chgData name="Hollis, Melissa" userId="22fa91ea-bc41-4e80-ace6-a68486d7cdfb" providerId="ADAL" clId="{3B0D2BC1-059C-4F02-9BF6-91FE076CCF44}" dt="2023-11-13T13:24:48.374" v="205" actId="207"/>
        <pc:sldMkLst>
          <pc:docMk/>
          <pc:sldMk cId="3930551542" sldId="259"/>
        </pc:sldMkLst>
        <pc:spChg chg="mod">
          <ac:chgData name="Hollis, Melissa" userId="22fa91ea-bc41-4e80-ace6-a68486d7cdfb" providerId="ADAL" clId="{3B0D2BC1-059C-4F02-9BF6-91FE076CCF44}" dt="2023-11-13T13:24:48.374" v="205" actId="207"/>
          <ac:spMkLst>
            <pc:docMk/>
            <pc:sldMk cId="3930551542" sldId="259"/>
            <ac:spMk id="7" creationId="{0394F22C-FDA1-4A39-37E9-1CDFE27A1A8B}"/>
          </ac:spMkLst>
        </pc:spChg>
        <pc:spChg chg="mod">
          <ac:chgData name="Hollis, Melissa" userId="22fa91ea-bc41-4e80-ace6-a68486d7cdfb" providerId="ADAL" clId="{3B0D2BC1-059C-4F02-9BF6-91FE076CCF44}" dt="2023-11-13T13:23:56.281" v="173" actId="20577"/>
          <ac:spMkLst>
            <pc:docMk/>
            <pc:sldMk cId="3930551542" sldId="259"/>
            <ac:spMk id="9" creationId="{475ABDF1-1450-E292-931C-28E95F4E1E37}"/>
          </ac:spMkLst>
        </pc:spChg>
      </pc:sldChg>
      <pc:sldChg chg="addSp modSp mod ord">
        <pc:chgData name="Hollis, Melissa" userId="22fa91ea-bc41-4e80-ace6-a68486d7cdfb" providerId="ADAL" clId="{3B0D2BC1-059C-4F02-9BF6-91FE076CCF44}" dt="2023-11-29T13:56:48.658" v="19710" actId="20577"/>
        <pc:sldMkLst>
          <pc:docMk/>
          <pc:sldMk cId="2887726009" sldId="266"/>
        </pc:sldMkLst>
        <pc:spChg chg="add mod">
          <ac:chgData name="Hollis, Melissa" userId="22fa91ea-bc41-4e80-ace6-a68486d7cdfb" providerId="ADAL" clId="{3B0D2BC1-059C-4F02-9BF6-91FE076CCF44}" dt="2023-11-29T13:54:28.155" v="19589" actId="1076"/>
          <ac:spMkLst>
            <pc:docMk/>
            <pc:sldMk cId="2887726009" sldId="266"/>
            <ac:spMk id="2" creationId="{EB411024-CD22-ADB2-1FDD-822F9776A420}"/>
          </ac:spMkLst>
        </pc:spChg>
        <pc:spChg chg="mod">
          <ac:chgData name="Hollis, Melissa" userId="22fa91ea-bc41-4e80-ace6-a68486d7cdfb" providerId="ADAL" clId="{3B0D2BC1-059C-4F02-9BF6-91FE076CCF44}" dt="2023-11-27T14:35:10.389" v="11096" actId="313"/>
          <ac:spMkLst>
            <pc:docMk/>
            <pc:sldMk cId="2887726009" sldId="266"/>
            <ac:spMk id="3" creationId="{DC1B0E0F-24FF-CE20-F533-C62881183B99}"/>
          </ac:spMkLst>
        </pc:spChg>
        <pc:spChg chg="add mod">
          <ac:chgData name="Hollis, Melissa" userId="22fa91ea-bc41-4e80-ace6-a68486d7cdfb" providerId="ADAL" clId="{3B0D2BC1-059C-4F02-9BF6-91FE076CCF44}" dt="2023-11-29T13:56:48.658" v="19710" actId="20577"/>
          <ac:spMkLst>
            <pc:docMk/>
            <pc:sldMk cId="2887726009" sldId="266"/>
            <ac:spMk id="4" creationId="{CB5677D8-148E-3B20-7412-4861CF1D0304}"/>
          </ac:spMkLst>
        </pc:spChg>
        <pc:spChg chg="mod">
          <ac:chgData name="Hollis, Melissa" userId="22fa91ea-bc41-4e80-ace6-a68486d7cdfb" providerId="ADAL" clId="{3B0D2BC1-059C-4F02-9BF6-91FE076CCF44}" dt="2023-11-14T13:28:15.656" v="3559" actId="20577"/>
          <ac:spMkLst>
            <pc:docMk/>
            <pc:sldMk cId="2887726009" sldId="266"/>
            <ac:spMk id="5" creationId="{9DC7000A-87C0-3C4F-A10F-6A0AF07B783A}"/>
          </ac:spMkLst>
        </pc:spChg>
        <pc:picChg chg="mod">
          <ac:chgData name="Hollis, Melissa" userId="22fa91ea-bc41-4e80-ace6-a68486d7cdfb" providerId="ADAL" clId="{3B0D2BC1-059C-4F02-9BF6-91FE076CCF44}" dt="2023-11-29T13:54:24.882" v="19588" actId="1076"/>
          <ac:picMkLst>
            <pc:docMk/>
            <pc:sldMk cId="2887726009" sldId="266"/>
            <ac:picMk id="6" creationId="{0D521C21-5F12-0494-82D8-C107C99B5F0F}"/>
          </ac:picMkLst>
        </pc:picChg>
      </pc:sldChg>
      <pc:sldChg chg="addSp delSp modSp mod">
        <pc:chgData name="Hollis, Melissa" userId="22fa91ea-bc41-4e80-ace6-a68486d7cdfb" providerId="ADAL" clId="{3B0D2BC1-059C-4F02-9BF6-91FE076CCF44}" dt="2023-11-29T14:03:56.366" v="19722" actId="21"/>
        <pc:sldMkLst>
          <pc:docMk/>
          <pc:sldMk cId="3017267790" sldId="268"/>
        </pc:sldMkLst>
        <pc:spChg chg="mod">
          <ac:chgData name="Hollis, Melissa" userId="22fa91ea-bc41-4e80-ace6-a68486d7cdfb" providerId="ADAL" clId="{3B0D2BC1-059C-4F02-9BF6-91FE076CCF44}" dt="2023-11-29T13:59:52.117" v="19715" actId="21"/>
          <ac:spMkLst>
            <pc:docMk/>
            <pc:sldMk cId="3017267790" sldId="268"/>
            <ac:spMk id="3" creationId="{4D7A5728-1926-0ACC-5BB6-0E0C4B2B0B9B}"/>
          </ac:spMkLst>
        </pc:spChg>
        <pc:spChg chg="mod">
          <ac:chgData name="Hollis, Melissa" userId="22fa91ea-bc41-4e80-ace6-a68486d7cdfb" providerId="ADAL" clId="{3B0D2BC1-059C-4F02-9BF6-91FE076CCF44}" dt="2023-11-29T13:59:57.473" v="19717" actId="20577"/>
          <ac:spMkLst>
            <pc:docMk/>
            <pc:sldMk cId="3017267790" sldId="268"/>
            <ac:spMk id="4" creationId="{5CB513C5-50B0-28E9-70A7-B74E0E61AA4A}"/>
          </ac:spMkLst>
        </pc:spChg>
        <pc:picChg chg="add del mod">
          <ac:chgData name="Hollis, Melissa" userId="22fa91ea-bc41-4e80-ace6-a68486d7cdfb" providerId="ADAL" clId="{3B0D2BC1-059C-4F02-9BF6-91FE076CCF44}" dt="2023-11-29T14:03:56.366" v="19722" actId="21"/>
          <ac:picMkLst>
            <pc:docMk/>
            <pc:sldMk cId="3017267790" sldId="268"/>
            <ac:picMk id="5" creationId="{67E91573-FF78-3B41-F89B-9BC620369BD8}"/>
          </ac:picMkLst>
        </pc:picChg>
      </pc:sldChg>
      <pc:sldChg chg="del mod ord modShow">
        <pc:chgData name="Hollis, Melissa" userId="22fa91ea-bc41-4e80-ace6-a68486d7cdfb" providerId="ADAL" clId="{3B0D2BC1-059C-4F02-9BF6-91FE076CCF44}" dt="2023-11-28T13:44:56.218" v="19371" actId="47"/>
        <pc:sldMkLst>
          <pc:docMk/>
          <pc:sldMk cId="3400077448" sldId="269"/>
        </pc:sldMkLst>
      </pc:sldChg>
      <pc:sldChg chg="addSp modSp mod">
        <pc:chgData name="Hollis, Melissa" userId="22fa91ea-bc41-4e80-ace6-a68486d7cdfb" providerId="ADAL" clId="{3B0D2BC1-059C-4F02-9BF6-91FE076CCF44}" dt="2023-11-13T13:27:30.436" v="359" actId="20577"/>
        <pc:sldMkLst>
          <pc:docMk/>
          <pc:sldMk cId="1842663293" sldId="270"/>
        </pc:sldMkLst>
        <pc:spChg chg="mod">
          <ac:chgData name="Hollis, Melissa" userId="22fa91ea-bc41-4e80-ace6-a68486d7cdfb" providerId="ADAL" clId="{3B0D2BC1-059C-4F02-9BF6-91FE076CCF44}" dt="2023-11-13T13:27:30.436" v="359" actId="20577"/>
          <ac:spMkLst>
            <pc:docMk/>
            <pc:sldMk cId="1842663293" sldId="270"/>
            <ac:spMk id="2" creationId="{7361BD4D-EBB1-9ACF-32B6-CF0E1E16FDA6}"/>
          </ac:spMkLst>
        </pc:spChg>
        <pc:picChg chg="add mod">
          <ac:chgData name="Hollis, Melissa" userId="22fa91ea-bc41-4e80-ace6-a68486d7cdfb" providerId="ADAL" clId="{3B0D2BC1-059C-4F02-9BF6-91FE076CCF44}" dt="2023-11-13T13:26:58.466" v="356" actId="1076"/>
          <ac:picMkLst>
            <pc:docMk/>
            <pc:sldMk cId="1842663293" sldId="270"/>
            <ac:picMk id="3" creationId="{C4B3BB40-B0B7-CE10-6662-AE633B36BB36}"/>
          </ac:picMkLst>
        </pc:picChg>
        <pc:picChg chg="mod">
          <ac:chgData name="Hollis, Melissa" userId="22fa91ea-bc41-4e80-ace6-a68486d7cdfb" providerId="ADAL" clId="{3B0D2BC1-059C-4F02-9BF6-91FE076CCF44}" dt="2023-11-13T13:26:47.402" v="354" actId="1076"/>
          <ac:picMkLst>
            <pc:docMk/>
            <pc:sldMk cId="1842663293" sldId="270"/>
            <ac:picMk id="1026" creationId="{2FCDCDC4-50F7-0447-9EB0-99411829CE67}"/>
          </ac:picMkLst>
        </pc:picChg>
      </pc:sldChg>
      <pc:sldChg chg="addSp delSp modSp mod">
        <pc:chgData name="Hollis, Melissa" userId="22fa91ea-bc41-4e80-ace6-a68486d7cdfb" providerId="ADAL" clId="{3B0D2BC1-059C-4F02-9BF6-91FE076CCF44}" dt="2023-11-27T19:52:31.573" v="16281" actId="207"/>
        <pc:sldMkLst>
          <pc:docMk/>
          <pc:sldMk cId="3727164451" sldId="271"/>
        </pc:sldMkLst>
        <pc:spChg chg="mod">
          <ac:chgData name="Hollis, Melissa" userId="22fa91ea-bc41-4e80-ace6-a68486d7cdfb" providerId="ADAL" clId="{3B0D2BC1-059C-4F02-9BF6-91FE076CCF44}" dt="2023-11-27T19:52:31.573" v="16281" actId="207"/>
          <ac:spMkLst>
            <pc:docMk/>
            <pc:sldMk cId="3727164451" sldId="271"/>
            <ac:spMk id="5" creationId="{B8A29190-2F2A-9069-AFF4-BA066CA4CD5C}"/>
          </ac:spMkLst>
        </pc:spChg>
        <pc:spChg chg="mod">
          <ac:chgData name="Hollis, Melissa" userId="22fa91ea-bc41-4e80-ace6-a68486d7cdfb" providerId="ADAL" clId="{3B0D2BC1-059C-4F02-9BF6-91FE076CCF44}" dt="2023-11-27T19:52:14.550" v="16280" actId="12"/>
          <ac:spMkLst>
            <pc:docMk/>
            <pc:sldMk cId="3727164451" sldId="271"/>
            <ac:spMk id="6" creationId="{A5AC4114-2839-527C-8EC2-2D26F1CC0B20}"/>
          </ac:spMkLst>
        </pc:spChg>
        <pc:spChg chg="del mod">
          <ac:chgData name="Hollis, Melissa" userId="22fa91ea-bc41-4e80-ace6-a68486d7cdfb" providerId="ADAL" clId="{3B0D2BC1-059C-4F02-9BF6-91FE076CCF44}" dt="2023-11-27T19:43:42.978" v="16089" actId="478"/>
          <ac:spMkLst>
            <pc:docMk/>
            <pc:sldMk cId="3727164451" sldId="271"/>
            <ac:spMk id="7" creationId="{0040B2D1-EB38-9FB2-527C-EDA6B436197F}"/>
          </ac:spMkLst>
        </pc:spChg>
        <pc:picChg chg="add del mod">
          <ac:chgData name="Hollis, Melissa" userId="22fa91ea-bc41-4e80-ace6-a68486d7cdfb" providerId="ADAL" clId="{3B0D2BC1-059C-4F02-9BF6-91FE076CCF44}" dt="2023-11-27T19:49:54.391" v="16210" actId="478"/>
          <ac:picMkLst>
            <pc:docMk/>
            <pc:sldMk cId="3727164451" sldId="271"/>
            <ac:picMk id="2" creationId="{CEC9BA71-AACF-DE27-5AB7-4D99BB153D5A}"/>
          </ac:picMkLst>
        </pc:picChg>
      </pc:sldChg>
      <pc:sldChg chg="modSp mod">
        <pc:chgData name="Hollis, Melissa" userId="22fa91ea-bc41-4e80-ace6-a68486d7cdfb" providerId="ADAL" clId="{3B0D2BC1-059C-4F02-9BF6-91FE076CCF44}" dt="2023-11-27T14:17:07.971" v="10714" actId="20577"/>
        <pc:sldMkLst>
          <pc:docMk/>
          <pc:sldMk cId="1851705074" sldId="272"/>
        </pc:sldMkLst>
        <pc:spChg chg="mod">
          <ac:chgData name="Hollis, Melissa" userId="22fa91ea-bc41-4e80-ace6-a68486d7cdfb" providerId="ADAL" clId="{3B0D2BC1-059C-4F02-9BF6-91FE076CCF44}" dt="2023-11-27T14:17:07.971" v="10714" actId="20577"/>
          <ac:spMkLst>
            <pc:docMk/>
            <pc:sldMk cId="1851705074" sldId="272"/>
            <ac:spMk id="3" creationId="{4D7A5728-1926-0ACC-5BB6-0E0C4B2B0B9B}"/>
          </ac:spMkLst>
        </pc:spChg>
      </pc:sldChg>
      <pc:sldChg chg="del mod ord modShow">
        <pc:chgData name="Hollis, Melissa" userId="22fa91ea-bc41-4e80-ace6-a68486d7cdfb" providerId="ADAL" clId="{3B0D2BC1-059C-4F02-9BF6-91FE076CCF44}" dt="2023-11-28T13:44:56.218" v="19371" actId="47"/>
        <pc:sldMkLst>
          <pc:docMk/>
          <pc:sldMk cId="3804618777" sldId="273"/>
        </pc:sldMkLst>
      </pc:sldChg>
      <pc:sldChg chg="del mod ord modShow">
        <pc:chgData name="Hollis, Melissa" userId="22fa91ea-bc41-4e80-ace6-a68486d7cdfb" providerId="ADAL" clId="{3B0D2BC1-059C-4F02-9BF6-91FE076CCF44}" dt="2023-11-28T13:44:56.218" v="19371" actId="47"/>
        <pc:sldMkLst>
          <pc:docMk/>
          <pc:sldMk cId="1674506490" sldId="274"/>
        </pc:sldMkLst>
      </pc:sldChg>
      <pc:sldChg chg="del mod ord modShow">
        <pc:chgData name="Hollis, Melissa" userId="22fa91ea-bc41-4e80-ace6-a68486d7cdfb" providerId="ADAL" clId="{3B0D2BC1-059C-4F02-9BF6-91FE076CCF44}" dt="2023-11-28T13:44:56.218" v="19371" actId="47"/>
        <pc:sldMkLst>
          <pc:docMk/>
          <pc:sldMk cId="104249480" sldId="275"/>
        </pc:sldMkLst>
      </pc:sldChg>
      <pc:sldChg chg="addSp delSp modSp mod ord setBg">
        <pc:chgData name="Hollis, Melissa" userId="22fa91ea-bc41-4e80-ace6-a68486d7cdfb" providerId="ADAL" clId="{3B0D2BC1-059C-4F02-9BF6-91FE076CCF44}" dt="2023-11-28T17:01:15.739" v="19411" actId="20577"/>
        <pc:sldMkLst>
          <pc:docMk/>
          <pc:sldMk cId="2856197301" sldId="276"/>
        </pc:sldMkLst>
        <pc:spChg chg="mod">
          <ac:chgData name="Hollis, Melissa" userId="22fa91ea-bc41-4e80-ace6-a68486d7cdfb" providerId="ADAL" clId="{3B0D2BC1-059C-4F02-9BF6-91FE076CCF44}" dt="2023-11-28T17:01:15.739" v="19411" actId="20577"/>
          <ac:spMkLst>
            <pc:docMk/>
            <pc:sldMk cId="2856197301" sldId="276"/>
            <ac:spMk id="2" creationId="{6D503E59-7915-A020-8E12-3F7AABED57B3}"/>
          </ac:spMkLst>
        </pc:spChg>
        <pc:spChg chg="mod ord">
          <ac:chgData name="Hollis, Melissa" userId="22fa91ea-bc41-4e80-ace6-a68486d7cdfb" providerId="ADAL" clId="{3B0D2BC1-059C-4F02-9BF6-91FE076CCF44}" dt="2023-11-14T16:56:09.530" v="9040" actId="20577"/>
          <ac:spMkLst>
            <pc:docMk/>
            <pc:sldMk cId="2856197301" sldId="276"/>
            <ac:spMk id="3" creationId="{777F8C23-4F70-5C84-B681-08BC804A0F22}"/>
          </ac:spMkLst>
        </pc:spChg>
        <pc:spChg chg="add mod">
          <ac:chgData name="Hollis, Melissa" userId="22fa91ea-bc41-4e80-ace6-a68486d7cdfb" providerId="ADAL" clId="{3B0D2BC1-059C-4F02-9BF6-91FE076CCF44}" dt="2023-11-13T13:46:21.310" v="599" actId="20577"/>
          <ac:spMkLst>
            <pc:docMk/>
            <pc:sldMk cId="2856197301" sldId="276"/>
            <ac:spMk id="5" creationId="{1A7285C8-60B8-E595-01F6-A9241EEF2330}"/>
          </ac:spMkLst>
        </pc:spChg>
        <pc:spChg chg="add del">
          <ac:chgData name="Hollis, Melissa" userId="22fa91ea-bc41-4e80-ace6-a68486d7cdfb" providerId="ADAL" clId="{3B0D2BC1-059C-4F02-9BF6-91FE076CCF44}" dt="2023-11-13T13:44:11.745" v="539" actId="26606"/>
          <ac:spMkLst>
            <pc:docMk/>
            <pc:sldMk cId="2856197301" sldId="276"/>
            <ac:spMk id="9" creationId="{DB304A14-32D0-4873-B914-423ED7B8DAFD}"/>
          </ac:spMkLst>
        </pc:spChg>
        <pc:spChg chg="add del">
          <ac:chgData name="Hollis, Melissa" userId="22fa91ea-bc41-4e80-ace6-a68486d7cdfb" providerId="ADAL" clId="{3B0D2BC1-059C-4F02-9BF6-91FE076CCF44}" dt="2023-11-13T13:44:11.745" v="539" actId="26606"/>
          <ac:spMkLst>
            <pc:docMk/>
            <pc:sldMk cId="2856197301" sldId="276"/>
            <ac:spMk id="11" creationId="{1D460C86-854F-4FB3-ABC2-E823D8FEB9DB}"/>
          </ac:spMkLst>
        </pc:spChg>
        <pc:spChg chg="add del">
          <ac:chgData name="Hollis, Melissa" userId="22fa91ea-bc41-4e80-ace6-a68486d7cdfb" providerId="ADAL" clId="{3B0D2BC1-059C-4F02-9BF6-91FE076CCF44}" dt="2023-11-13T13:44:11.745" v="539" actId="26606"/>
          <ac:spMkLst>
            <pc:docMk/>
            <pc:sldMk cId="2856197301" sldId="276"/>
            <ac:spMk id="13" creationId="{BB48116A-278A-4CC5-89D3-9DE8E8FF1245}"/>
          </ac:spMkLst>
        </pc:spChg>
        <pc:spChg chg="add del">
          <ac:chgData name="Hollis, Melissa" userId="22fa91ea-bc41-4e80-ace6-a68486d7cdfb" providerId="ADAL" clId="{3B0D2BC1-059C-4F02-9BF6-91FE076CCF44}" dt="2023-11-13T13:44:34.911" v="543" actId="26606"/>
          <ac:spMkLst>
            <pc:docMk/>
            <pc:sldMk cId="2856197301" sldId="276"/>
            <ac:spMk id="15" creationId="{A6D37EE4-EA1B-46EE-A54B-5233C63C9695}"/>
          </ac:spMkLst>
        </pc:spChg>
        <pc:spChg chg="add del">
          <ac:chgData name="Hollis, Melissa" userId="22fa91ea-bc41-4e80-ace6-a68486d7cdfb" providerId="ADAL" clId="{3B0D2BC1-059C-4F02-9BF6-91FE076CCF44}" dt="2023-11-13T13:44:34.911" v="543" actId="26606"/>
          <ac:spMkLst>
            <pc:docMk/>
            <pc:sldMk cId="2856197301" sldId="276"/>
            <ac:spMk id="16" creationId="{927D5270-6648-4CC1-8F78-48BE299CAC25}"/>
          </ac:spMkLst>
        </pc:spChg>
        <pc:picChg chg="add mod">
          <ac:chgData name="Hollis, Melissa" userId="22fa91ea-bc41-4e80-ace6-a68486d7cdfb" providerId="ADAL" clId="{3B0D2BC1-059C-4F02-9BF6-91FE076CCF44}" dt="2023-11-13T13:44:34.911" v="543" actId="26606"/>
          <ac:picMkLst>
            <pc:docMk/>
            <pc:sldMk cId="2856197301" sldId="276"/>
            <ac:picMk id="4" creationId="{53AC0F21-2319-CDC9-B3D6-0181762E12B6}"/>
          </ac:picMkLst>
        </pc:picChg>
      </pc:sldChg>
      <pc:sldChg chg="addSp delSp modSp mod ord setBg">
        <pc:chgData name="Hollis, Melissa" userId="22fa91ea-bc41-4e80-ace6-a68486d7cdfb" providerId="ADAL" clId="{3B0D2BC1-059C-4F02-9BF6-91FE076CCF44}" dt="2023-11-27T19:54:32.961" v="16282" actId="113"/>
        <pc:sldMkLst>
          <pc:docMk/>
          <pc:sldMk cId="2841805641" sldId="277"/>
        </pc:sldMkLst>
        <pc:spChg chg="mod">
          <ac:chgData name="Hollis, Melissa" userId="22fa91ea-bc41-4e80-ace6-a68486d7cdfb" providerId="ADAL" clId="{3B0D2BC1-059C-4F02-9BF6-91FE076CCF44}" dt="2023-11-13T17:51:44.246" v="2492" actId="1076"/>
          <ac:spMkLst>
            <pc:docMk/>
            <pc:sldMk cId="2841805641" sldId="277"/>
            <ac:spMk id="2" creationId="{D145A38E-878C-2A04-AE7C-727D11BE41D2}"/>
          </ac:spMkLst>
        </pc:spChg>
        <pc:spChg chg="del">
          <ac:chgData name="Hollis, Melissa" userId="22fa91ea-bc41-4e80-ace6-a68486d7cdfb" providerId="ADAL" clId="{3B0D2BC1-059C-4F02-9BF6-91FE076CCF44}" dt="2023-11-13T13:48:27.458" v="610" actId="478"/>
          <ac:spMkLst>
            <pc:docMk/>
            <pc:sldMk cId="2841805641" sldId="277"/>
            <ac:spMk id="3" creationId="{1C229E57-9204-6F92-C86E-F491570FA036}"/>
          </ac:spMkLst>
        </pc:spChg>
        <pc:spChg chg="mod">
          <ac:chgData name="Hollis, Melissa" userId="22fa91ea-bc41-4e80-ace6-a68486d7cdfb" providerId="ADAL" clId="{3B0D2BC1-059C-4F02-9BF6-91FE076CCF44}" dt="2023-11-27T19:54:32.961" v="16282" actId="113"/>
          <ac:spMkLst>
            <pc:docMk/>
            <pc:sldMk cId="2841805641" sldId="277"/>
            <ac:spMk id="4" creationId="{FC6B375D-A472-A0A6-52EA-8A0F4F9DF2D7}"/>
          </ac:spMkLst>
        </pc:spChg>
        <pc:spChg chg="add del mod">
          <ac:chgData name="Hollis, Melissa" userId="22fa91ea-bc41-4e80-ace6-a68486d7cdfb" providerId="ADAL" clId="{3B0D2BC1-059C-4F02-9BF6-91FE076CCF44}" dt="2023-11-13T13:49:46.654" v="613" actId="1032"/>
          <ac:spMkLst>
            <pc:docMk/>
            <pc:sldMk cId="2841805641" sldId="277"/>
            <ac:spMk id="6" creationId="{A0BEAD74-CDB8-CD04-67CC-D3BFDA570125}"/>
          </ac:spMkLst>
        </pc:spChg>
        <pc:spChg chg="add">
          <ac:chgData name="Hollis, Melissa" userId="22fa91ea-bc41-4e80-ace6-a68486d7cdfb" providerId="ADAL" clId="{3B0D2BC1-059C-4F02-9BF6-91FE076CCF44}" dt="2023-11-13T14:09:15.283" v="1159" actId="26606"/>
          <ac:spMkLst>
            <pc:docMk/>
            <pc:sldMk cId="2841805641" sldId="277"/>
            <ac:spMk id="12" creationId="{955A2079-FA98-4876-80F0-72364A7D2EA4}"/>
          </ac:spMkLst>
        </pc:spChg>
        <pc:graphicFrameChg chg="add mod modGraphic">
          <ac:chgData name="Hollis, Melissa" userId="22fa91ea-bc41-4e80-ace6-a68486d7cdfb" providerId="ADAL" clId="{3B0D2BC1-059C-4F02-9BF6-91FE076CCF44}" dt="2023-11-13T14:14:06.905" v="1371" actId="20577"/>
          <ac:graphicFrameMkLst>
            <pc:docMk/>
            <pc:sldMk cId="2841805641" sldId="277"/>
            <ac:graphicFrameMk id="7" creationId="{2B0152DB-6A37-028B-DFFE-97ABDCDCCD75}"/>
          </ac:graphicFrameMkLst>
        </pc:graphicFrameChg>
      </pc:sldChg>
      <pc:sldChg chg="addSp delSp modSp mod">
        <pc:chgData name="Hollis, Melissa" userId="22fa91ea-bc41-4e80-ace6-a68486d7cdfb" providerId="ADAL" clId="{3B0D2BC1-059C-4F02-9BF6-91FE076CCF44}" dt="2023-11-27T17:00:00.918" v="11920" actId="21"/>
        <pc:sldMkLst>
          <pc:docMk/>
          <pc:sldMk cId="37700240" sldId="278"/>
        </pc:sldMkLst>
        <pc:spChg chg="mod">
          <ac:chgData name="Hollis, Melissa" userId="22fa91ea-bc41-4e80-ace6-a68486d7cdfb" providerId="ADAL" clId="{3B0D2BC1-059C-4F02-9BF6-91FE076CCF44}" dt="2023-11-27T14:48:16.400" v="11566" actId="20577"/>
          <ac:spMkLst>
            <pc:docMk/>
            <pc:sldMk cId="37700240" sldId="278"/>
            <ac:spMk id="4" creationId="{9B8BD26B-FF5E-7A17-EAE6-631C743E6ADF}"/>
          </ac:spMkLst>
        </pc:spChg>
        <pc:picChg chg="add del mod">
          <ac:chgData name="Hollis, Melissa" userId="22fa91ea-bc41-4e80-ace6-a68486d7cdfb" providerId="ADAL" clId="{3B0D2BC1-059C-4F02-9BF6-91FE076CCF44}" dt="2023-11-27T17:00:00.918" v="11920" actId="21"/>
          <ac:picMkLst>
            <pc:docMk/>
            <pc:sldMk cId="37700240" sldId="278"/>
            <ac:picMk id="5" creationId="{B185038F-7608-5EE6-C992-714A3B72B0B8}"/>
          </ac:picMkLst>
        </pc:picChg>
      </pc:sldChg>
      <pc:sldChg chg="del ord">
        <pc:chgData name="Hollis, Melissa" userId="22fa91ea-bc41-4e80-ace6-a68486d7cdfb" providerId="ADAL" clId="{3B0D2BC1-059C-4F02-9BF6-91FE076CCF44}" dt="2023-11-27T20:24:03.878" v="16505" actId="47"/>
        <pc:sldMkLst>
          <pc:docMk/>
          <pc:sldMk cId="1486486214" sldId="279"/>
        </pc:sldMkLst>
      </pc:sldChg>
      <pc:sldChg chg="del mod ord modShow">
        <pc:chgData name="Hollis, Melissa" userId="22fa91ea-bc41-4e80-ace6-a68486d7cdfb" providerId="ADAL" clId="{3B0D2BC1-059C-4F02-9BF6-91FE076CCF44}" dt="2023-11-28T13:44:56.218" v="19371" actId="47"/>
        <pc:sldMkLst>
          <pc:docMk/>
          <pc:sldMk cId="1152965188" sldId="280"/>
        </pc:sldMkLst>
      </pc:sldChg>
      <pc:sldChg chg="addSp delSp modSp mod setBg">
        <pc:chgData name="Hollis, Melissa" userId="22fa91ea-bc41-4e80-ace6-a68486d7cdfb" providerId="ADAL" clId="{3B0D2BC1-059C-4F02-9BF6-91FE076CCF44}" dt="2023-11-27T14:51:42.076" v="11603" actId="1076"/>
        <pc:sldMkLst>
          <pc:docMk/>
          <pc:sldMk cId="1520682301" sldId="281"/>
        </pc:sldMkLst>
        <pc:spChg chg="add mod">
          <ac:chgData name="Hollis, Melissa" userId="22fa91ea-bc41-4e80-ace6-a68486d7cdfb" providerId="ADAL" clId="{3B0D2BC1-059C-4F02-9BF6-91FE076CCF44}" dt="2023-11-27T14:51:42.076" v="11603" actId="1076"/>
          <ac:spMkLst>
            <pc:docMk/>
            <pc:sldMk cId="1520682301" sldId="281"/>
            <ac:spMk id="2" creationId="{BCA4250A-6B6F-6CEB-CF18-A5F177CB5B45}"/>
          </ac:spMkLst>
        </pc:spChg>
        <pc:spChg chg="mod">
          <ac:chgData name="Hollis, Melissa" userId="22fa91ea-bc41-4e80-ace6-a68486d7cdfb" providerId="ADAL" clId="{3B0D2BC1-059C-4F02-9BF6-91FE076CCF44}" dt="2023-11-27T14:49:25.075" v="11593" actId="113"/>
          <ac:spMkLst>
            <pc:docMk/>
            <pc:sldMk cId="1520682301" sldId="281"/>
            <ac:spMk id="5" creationId="{DC25B394-7408-BE17-9791-D309ACFDD736}"/>
          </ac:spMkLst>
        </pc:spChg>
        <pc:spChg chg="mod">
          <ac:chgData name="Hollis, Melissa" userId="22fa91ea-bc41-4e80-ace6-a68486d7cdfb" providerId="ADAL" clId="{3B0D2BC1-059C-4F02-9BF6-91FE076CCF44}" dt="2023-11-27T14:51:33.042" v="11602" actId="14100"/>
          <ac:spMkLst>
            <pc:docMk/>
            <pc:sldMk cId="1520682301" sldId="281"/>
            <ac:spMk id="6" creationId="{5BF5A8D6-1B06-8679-B722-8AC510CE06B8}"/>
          </ac:spMkLst>
        </pc:spChg>
        <pc:spChg chg="del mod">
          <ac:chgData name="Hollis, Melissa" userId="22fa91ea-bc41-4e80-ace6-a68486d7cdfb" providerId="ADAL" clId="{3B0D2BC1-059C-4F02-9BF6-91FE076CCF44}" dt="2023-11-14T13:39:11.193" v="3831" actId="22"/>
          <ac:spMkLst>
            <pc:docMk/>
            <pc:sldMk cId="1520682301" sldId="281"/>
            <ac:spMk id="7" creationId="{A938FF2E-6B4A-1DAF-3A82-45C5234D8A51}"/>
          </ac:spMkLst>
        </pc:spChg>
        <pc:spChg chg="add del mod">
          <ac:chgData name="Hollis, Melissa" userId="22fa91ea-bc41-4e80-ace6-a68486d7cdfb" providerId="ADAL" clId="{3B0D2BC1-059C-4F02-9BF6-91FE076CCF44}" dt="2023-11-14T13:40:26.052" v="3838" actId="478"/>
          <ac:spMkLst>
            <pc:docMk/>
            <pc:sldMk cId="1520682301" sldId="281"/>
            <ac:spMk id="8" creationId="{52AF3DFA-88A8-3A78-C688-1279372108E8}"/>
          </ac:spMkLst>
        </pc:spChg>
        <pc:spChg chg="add del">
          <ac:chgData name="Hollis, Melissa" userId="22fa91ea-bc41-4e80-ace6-a68486d7cdfb" providerId="ADAL" clId="{3B0D2BC1-059C-4F02-9BF6-91FE076CCF44}" dt="2023-11-14T13:39:46.325" v="3833" actId="26606"/>
          <ac:spMkLst>
            <pc:docMk/>
            <pc:sldMk cId="1520682301" sldId="281"/>
            <ac:spMk id="11" creationId="{B6FACB3C-9069-4791-BC5C-0DB7CD19B853}"/>
          </ac:spMkLst>
        </pc:spChg>
        <pc:spChg chg="add del">
          <ac:chgData name="Hollis, Melissa" userId="22fa91ea-bc41-4e80-ace6-a68486d7cdfb" providerId="ADAL" clId="{3B0D2BC1-059C-4F02-9BF6-91FE076CCF44}" dt="2023-11-14T13:39:46.325" v="3833" actId="26606"/>
          <ac:spMkLst>
            <pc:docMk/>
            <pc:sldMk cId="1520682301" sldId="281"/>
            <ac:spMk id="13" creationId="{71F2038E-D777-4B76-81DD-DD13EE91B9DD}"/>
          </ac:spMkLst>
        </pc:spChg>
        <pc:spChg chg="add">
          <ac:chgData name="Hollis, Melissa" userId="22fa91ea-bc41-4e80-ace6-a68486d7cdfb" providerId="ADAL" clId="{3B0D2BC1-059C-4F02-9BF6-91FE076CCF44}" dt="2023-11-14T13:39:46.334" v="3834" actId="26606"/>
          <ac:spMkLst>
            <pc:docMk/>
            <pc:sldMk cId="1520682301" sldId="281"/>
            <ac:spMk id="21" creationId="{0E3596DD-156A-473E-9BB3-C6A29F7574E9}"/>
          </ac:spMkLst>
        </pc:spChg>
        <pc:spChg chg="add">
          <ac:chgData name="Hollis, Melissa" userId="22fa91ea-bc41-4e80-ace6-a68486d7cdfb" providerId="ADAL" clId="{3B0D2BC1-059C-4F02-9BF6-91FE076CCF44}" dt="2023-11-14T13:39:46.334" v="3834" actId="26606"/>
          <ac:spMkLst>
            <pc:docMk/>
            <pc:sldMk cId="1520682301" sldId="281"/>
            <ac:spMk id="22" creationId="{2C46C4D6-C474-4E92-B52E-944C1118F7B6}"/>
          </ac:spMkLst>
        </pc:spChg>
        <pc:spChg chg="add mod ord">
          <ac:chgData name="Hollis, Melissa" userId="22fa91ea-bc41-4e80-ace6-a68486d7cdfb" providerId="ADAL" clId="{3B0D2BC1-059C-4F02-9BF6-91FE076CCF44}" dt="2023-11-14T13:43:55.627" v="3858" actId="170"/>
          <ac:spMkLst>
            <pc:docMk/>
            <pc:sldMk cId="1520682301" sldId="281"/>
            <ac:spMk id="24" creationId="{7F9EAD54-89CC-032B-051B-F250B5BE3F85}"/>
          </ac:spMkLst>
        </pc:spChg>
        <pc:spChg chg="add mod">
          <ac:chgData name="Hollis, Melissa" userId="22fa91ea-bc41-4e80-ace6-a68486d7cdfb" providerId="ADAL" clId="{3B0D2BC1-059C-4F02-9BF6-91FE076CCF44}" dt="2023-11-14T13:51:24.208" v="4004" actId="692"/>
          <ac:spMkLst>
            <pc:docMk/>
            <pc:sldMk cId="1520682301" sldId="281"/>
            <ac:spMk id="25" creationId="{5FEE3CE5-6450-B9C4-1810-69D2F3ABE1B4}"/>
          </ac:spMkLst>
        </pc:spChg>
        <pc:spChg chg="add mod">
          <ac:chgData name="Hollis, Melissa" userId="22fa91ea-bc41-4e80-ace6-a68486d7cdfb" providerId="ADAL" clId="{3B0D2BC1-059C-4F02-9BF6-91FE076CCF44}" dt="2023-11-14T13:54:56.541" v="4008" actId="14100"/>
          <ac:spMkLst>
            <pc:docMk/>
            <pc:sldMk cId="1520682301" sldId="281"/>
            <ac:spMk id="26" creationId="{0F6CFF22-4110-1D45-EC97-EC3857188026}"/>
          </ac:spMkLst>
        </pc:spChg>
        <pc:grpChg chg="add del">
          <ac:chgData name="Hollis, Melissa" userId="22fa91ea-bc41-4e80-ace6-a68486d7cdfb" providerId="ADAL" clId="{3B0D2BC1-059C-4F02-9BF6-91FE076CCF44}" dt="2023-11-14T13:39:46.325" v="3833" actId="26606"/>
          <ac:grpSpMkLst>
            <pc:docMk/>
            <pc:sldMk cId="1520682301" sldId="281"/>
            <ac:grpSpMk id="15" creationId="{DD354807-230F-4402-B1B9-F733A8F1F190}"/>
          </ac:grpSpMkLst>
        </pc:grpChg>
        <pc:picChg chg="add del mod ord">
          <ac:chgData name="Hollis, Melissa" userId="22fa91ea-bc41-4e80-ace6-a68486d7cdfb" providerId="ADAL" clId="{3B0D2BC1-059C-4F02-9BF6-91FE076CCF44}" dt="2023-11-14T13:39:57.973" v="3835" actId="478"/>
          <ac:picMkLst>
            <pc:docMk/>
            <pc:sldMk cId="1520682301" sldId="281"/>
            <ac:picMk id="3" creationId="{24BDDF6A-2A7E-458B-D935-02D14E6CDA6C}"/>
          </ac:picMkLst>
        </pc:picChg>
        <pc:picChg chg="add mod">
          <ac:chgData name="Hollis, Melissa" userId="22fa91ea-bc41-4e80-ace6-a68486d7cdfb" providerId="ADAL" clId="{3B0D2BC1-059C-4F02-9BF6-91FE076CCF44}" dt="2023-11-14T13:51:33.421" v="4005" actId="1076"/>
          <ac:picMkLst>
            <pc:docMk/>
            <pc:sldMk cId="1520682301" sldId="281"/>
            <ac:picMk id="10" creationId="{E9BB91D8-E083-C9BC-BA8D-5BEF40B487F1}"/>
          </ac:picMkLst>
        </pc:picChg>
        <pc:picChg chg="add mod">
          <ac:chgData name="Hollis, Melissa" userId="22fa91ea-bc41-4e80-ace6-a68486d7cdfb" providerId="ADAL" clId="{3B0D2BC1-059C-4F02-9BF6-91FE076CCF44}" dt="2023-11-14T13:44:02.541" v="3859" actId="1076"/>
          <ac:picMkLst>
            <pc:docMk/>
            <pc:sldMk cId="1520682301" sldId="281"/>
            <ac:picMk id="14" creationId="{7857149F-F3DC-0B99-86A8-FCD8CCE8E46F}"/>
          </ac:picMkLst>
        </pc:picChg>
        <pc:picChg chg="add mod">
          <ac:chgData name="Hollis, Melissa" userId="22fa91ea-bc41-4e80-ace6-a68486d7cdfb" providerId="ADAL" clId="{3B0D2BC1-059C-4F02-9BF6-91FE076CCF44}" dt="2023-11-14T13:44:05.524" v="3860" actId="1076"/>
          <ac:picMkLst>
            <pc:docMk/>
            <pc:sldMk cId="1520682301" sldId="281"/>
            <ac:picMk id="23" creationId="{446462E4-66BE-C252-4391-7575A13E09C1}"/>
          </ac:picMkLst>
        </pc:picChg>
      </pc:sldChg>
      <pc:sldChg chg="del mod ord modShow">
        <pc:chgData name="Hollis, Melissa" userId="22fa91ea-bc41-4e80-ace6-a68486d7cdfb" providerId="ADAL" clId="{3B0D2BC1-059C-4F02-9BF6-91FE076CCF44}" dt="2023-11-28T13:44:56.218" v="19371" actId="47"/>
        <pc:sldMkLst>
          <pc:docMk/>
          <pc:sldMk cId="1190003415" sldId="282"/>
        </pc:sldMkLst>
      </pc:sldChg>
      <pc:sldChg chg="addSp delSp modSp mod ord">
        <pc:chgData name="Hollis, Melissa" userId="22fa91ea-bc41-4e80-ace6-a68486d7cdfb" providerId="ADAL" clId="{3B0D2BC1-059C-4F02-9BF6-91FE076CCF44}" dt="2023-11-27T19:56:25" v="16290" actId="20577"/>
        <pc:sldMkLst>
          <pc:docMk/>
          <pc:sldMk cId="260239030" sldId="283"/>
        </pc:sldMkLst>
        <pc:spChg chg="mod">
          <ac:chgData name="Hollis, Melissa" userId="22fa91ea-bc41-4e80-ace6-a68486d7cdfb" providerId="ADAL" clId="{3B0D2BC1-059C-4F02-9BF6-91FE076CCF44}" dt="2023-11-13T14:18:25.809" v="1525" actId="207"/>
          <ac:spMkLst>
            <pc:docMk/>
            <pc:sldMk cId="260239030" sldId="283"/>
            <ac:spMk id="2" creationId="{5D097340-EABC-65D6-9D87-87D65C75757A}"/>
          </ac:spMkLst>
        </pc:spChg>
        <pc:spChg chg="mod">
          <ac:chgData name="Hollis, Melissa" userId="22fa91ea-bc41-4e80-ace6-a68486d7cdfb" providerId="ADAL" clId="{3B0D2BC1-059C-4F02-9BF6-91FE076CCF44}" dt="2023-11-27T19:56:25" v="16290" actId="20577"/>
          <ac:spMkLst>
            <pc:docMk/>
            <pc:sldMk cId="260239030" sldId="283"/>
            <ac:spMk id="6" creationId="{0227205C-D33C-FD33-5818-1A534536ADE2}"/>
          </ac:spMkLst>
        </pc:spChg>
        <pc:spChg chg="add mod">
          <ac:chgData name="Hollis, Melissa" userId="22fa91ea-bc41-4e80-ace6-a68486d7cdfb" providerId="ADAL" clId="{3B0D2BC1-059C-4F02-9BF6-91FE076CCF44}" dt="2023-11-27T14:31:27.255" v="11071" actId="14100"/>
          <ac:spMkLst>
            <pc:docMk/>
            <pc:sldMk cId="260239030" sldId="283"/>
            <ac:spMk id="8" creationId="{D35874E8-6858-17DF-617B-FB96DEF388EB}"/>
          </ac:spMkLst>
        </pc:spChg>
        <pc:picChg chg="add del mod">
          <ac:chgData name="Hollis, Melissa" userId="22fa91ea-bc41-4e80-ace6-a68486d7cdfb" providerId="ADAL" clId="{3B0D2BC1-059C-4F02-9BF6-91FE076CCF44}" dt="2023-11-27T14:29:47.818" v="11027" actId="478"/>
          <ac:picMkLst>
            <pc:docMk/>
            <pc:sldMk cId="260239030" sldId="283"/>
            <ac:picMk id="4" creationId="{EC2FE04E-64A0-DC24-9D73-527C93CEA148}"/>
          </ac:picMkLst>
        </pc:picChg>
        <pc:picChg chg="add del mod">
          <ac:chgData name="Hollis, Melissa" userId="22fa91ea-bc41-4e80-ace6-a68486d7cdfb" providerId="ADAL" clId="{3B0D2BC1-059C-4F02-9BF6-91FE076CCF44}" dt="2023-11-27T14:30:28.453" v="11030" actId="478"/>
          <ac:picMkLst>
            <pc:docMk/>
            <pc:sldMk cId="260239030" sldId="283"/>
            <ac:picMk id="7" creationId="{D8F2F804-F91E-834B-5109-ECECF4E94ECA}"/>
          </ac:picMkLst>
        </pc:picChg>
      </pc:sldChg>
      <pc:sldChg chg="addSp modSp mod ord">
        <pc:chgData name="Hollis, Melissa" userId="22fa91ea-bc41-4e80-ace6-a68486d7cdfb" providerId="ADAL" clId="{3B0D2BC1-059C-4F02-9BF6-91FE076CCF44}" dt="2023-11-27T20:13:23.924" v="16361"/>
        <pc:sldMkLst>
          <pc:docMk/>
          <pc:sldMk cId="151071558" sldId="285"/>
        </pc:sldMkLst>
        <pc:spChg chg="mod">
          <ac:chgData name="Hollis, Melissa" userId="22fa91ea-bc41-4e80-ace6-a68486d7cdfb" providerId="ADAL" clId="{3B0D2BC1-059C-4F02-9BF6-91FE076CCF44}" dt="2023-11-14T18:25:17.643" v="10561" actId="20577"/>
          <ac:spMkLst>
            <pc:docMk/>
            <pc:sldMk cId="151071558" sldId="285"/>
            <ac:spMk id="5" creationId="{02427487-EFBD-0B6E-1EC2-CE6D4BD3C3DA}"/>
          </ac:spMkLst>
        </pc:spChg>
        <pc:picChg chg="add mod">
          <ac:chgData name="Hollis, Melissa" userId="22fa91ea-bc41-4e80-ace6-a68486d7cdfb" providerId="ADAL" clId="{3B0D2BC1-059C-4F02-9BF6-91FE076CCF44}" dt="2023-11-27T20:12:51.520" v="16359" actId="14100"/>
          <ac:picMkLst>
            <pc:docMk/>
            <pc:sldMk cId="151071558" sldId="285"/>
            <ac:picMk id="2" creationId="{456D4C92-3768-F14C-E719-8EC1E240EAE6}"/>
          </ac:picMkLst>
        </pc:picChg>
      </pc:sldChg>
      <pc:sldChg chg="delSp modSp add mod setBg delDesignElem">
        <pc:chgData name="Hollis, Melissa" userId="22fa91ea-bc41-4e80-ace6-a68486d7cdfb" providerId="ADAL" clId="{3B0D2BC1-059C-4F02-9BF6-91FE076CCF44}" dt="2023-11-15T18:43:37.739" v="10691" actId="20577"/>
        <pc:sldMkLst>
          <pc:docMk/>
          <pc:sldMk cId="1939770832" sldId="298"/>
        </pc:sldMkLst>
        <pc:spChg chg="mod">
          <ac:chgData name="Hollis, Melissa" userId="22fa91ea-bc41-4e80-ace6-a68486d7cdfb" providerId="ADAL" clId="{3B0D2BC1-059C-4F02-9BF6-91FE076CCF44}" dt="2023-11-15T18:43:37.739" v="10691" actId="20577"/>
          <ac:spMkLst>
            <pc:docMk/>
            <pc:sldMk cId="1939770832" sldId="298"/>
            <ac:spMk id="3" creationId="{FD2A5644-65A6-D840-F771-8013201DAC5D}"/>
          </ac:spMkLst>
        </pc:spChg>
        <pc:spChg chg="del">
          <ac:chgData name="Hollis, Melissa" userId="22fa91ea-bc41-4e80-ace6-a68486d7cdfb" providerId="ADAL" clId="{3B0D2BC1-059C-4F02-9BF6-91FE076CCF44}" dt="2023-11-13T14:24:01.835" v="1596"/>
          <ac:spMkLst>
            <pc:docMk/>
            <pc:sldMk cId="1939770832" sldId="298"/>
            <ac:spMk id="10" creationId="{5E39A796-BE83-48B1-B33F-35C4A32AAB57}"/>
          </ac:spMkLst>
        </pc:spChg>
        <pc:spChg chg="del">
          <ac:chgData name="Hollis, Melissa" userId="22fa91ea-bc41-4e80-ace6-a68486d7cdfb" providerId="ADAL" clId="{3B0D2BC1-059C-4F02-9BF6-91FE076CCF44}" dt="2023-11-13T14:24:01.835" v="1596"/>
          <ac:spMkLst>
            <pc:docMk/>
            <pc:sldMk cId="1939770832" sldId="298"/>
            <ac:spMk id="12" creationId="{72F84B47-E267-4194-8194-831DB7B5547F}"/>
          </ac:spMkLst>
        </pc:spChg>
      </pc:sldChg>
      <pc:sldChg chg="addSp delSp modSp new mod modClrScheme chgLayout">
        <pc:chgData name="Hollis, Melissa" userId="22fa91ea-bc41-4e80-ace6-a68486d7cdfb" providerId="ADAL" clId="{3B0D2BC1-059C-4F02-9BF6-91FE076CCF44}" dt="2023-11-14T13:33:18.287" v="3806" actId="20577"/>
        <pc:sldMkLst>
          <pc:docMk/>
          <pc:sldMk cId="128692379" sldId="299"/>
        </pc:sldMkLst>
        <pc:spChg chg="del mod ord">
          <ac:chgData name="Hollis, Melissa" userId="22fa91ea-bc41-4e80-ace6-a68486d7cdfb" providerId="ADAL" clId="{3B0D2BC1-059C-4F02-9BF6-91FE076CCF44}" dt="2023-11-13T17:55:29.436" v="2553" actId="700"/>
          <ac:spMkLst>
            <pc:docMk/>
            <pc:sldMk cId="128692379" sldId="299"/>
            <ac:spMk id="2" creationId="{2E275BC6-D0CF-83BA-30CB-8B1E757C9189}"/>
          </ac:spMkLst>
        </pc:spChg>
        <pc:spChg chg="del mod ord">
          <ac:chgData name="Hollis, Melissa" userId="22fa91ea-bc41-4e80-ace6-a68486d7cdfb" providerId="ADAL" clId="{3B0D2BC1-059C-4F02-9BF6-91FE076CCF44}" dt="2023-11-13T17:55:29.436" v="2553" actId="700"/>
          <ac:spMkLst>
            <pc:docMk/>
            <pc:sldMk cId="128692379" sldId="299"/>
            <ac:spMk id="3" creationId="{E3634ABD-C87E-6050-B79C-DEBC31354F01}"/>
          </ac:spMkLst>
        </pc:spChg>
        <pc:spChg chg="del">
          <ac:chgData name="Hollis, Melissa" userId="22fa91ea-bc41-4e80-ace6-a68486d7cdfb" providerId="ADAL" clId="{3B0D2BC1-059C-4F02-9BF6-91FE076CCF44}" dt="2023-11-13T17:55:29.436" v="2553" actId="700"/>
          <ac:spMkLst>
            <pc:docMk/>
            <pc:sldMk cId="128692379" sldId="299"/>
            <ac:spMk id="4" creationId="{414C3435-1BE6-B9A7-9A8C-840CF31A09C6}"/>
          </ac:spMkLst>
        </pc:spChg>
        <pc:spChg chg="add mod ord">
          <ac:chgData name="Hollis, Melissa" userId="22fa91ea-bc41-4e80-ace6-a68486d7cdfb" providerId="ADAL" clId="{3B0D2BC1-059C-4F02-9BF6-91FE076CCF44}" dt="2023-11-13T17:55:33.390" v="2561" actId="20577"/>
          <ac:spMkLst>
            <pc:docMk/>
            <pc:sldMk cId="128692379" sldId="299"/>
            <ac:spMk id="5" creationId="{9E63D688-A3F1-E6AF-BDC9-4CDE4C553608}"/>
          </ac:spMkLst>
        </pc:spChg>
        <pc:spChg chg="add mod ord">
          <ac:chgData name="Hollis, Melissa" userId="22fa91ea-bc41-4e80-ace6-a68486d7cdfb" providerId="ADAL" clId="{3B0D2BC1-059C-4F02-9BF6-91FE076CCF44}" dt="2023-11-14T13:33:18.287" v="3806" actId="20577"/>
          <ac:spMkLst>
            <pc:docMk/>
            <pc:sldMk cId="128692379" sldId="299"/>
            <ac:spMk id="6" creationId="{4361EB09-0E5D-3093-B49B-A9F1C3E559A7}"/>
          </ac:spMkLst>
        </pc:spChg>
      </pc:sldChg>
      <pc:sldChg chg="modSp add mod">
        <pc:chgData name="Hollis, Melissa" userId="22fa91ea-bc41-4e80-ace6-a68486d7cdfb" providerId="ADAL" clId="{3B0D2BC1-059C-4F02-9BF6-91FE076CCF44}" dt="2023-11-27T18:10:05.733" v="12476" actId="20577"/>
        <pc:sldMkLst>
          <pc:docMk/>
          <pc:sldMk cId="647431269" sldId="300"/>
        </pc:sldMkLst>
        <pc:spChg chg="mod">
          <ac:chgData name="Hollis, Melissa" userId="22fa91ea-bc41-4e80-ace6-a68486d7cdfb" providerId="ADAL" clId="{3B0D2BC1-059C-4F02-9BF6-91FE076CCF44}" dt="2023-11-13T17:56:05.390" v="2574" actId="20577"/>
          <ac:spMkLst>
            <pc:docMk/>
            <pc:sldMk cId="647431269" sldId="300"/>
            <ac:spMk id="5" creationId="{9E63D688-A3F1-E6AF-BDC9-4CDE4C553608}"/>
          </ac:spMkLst>
        </pc:spChg>
        <pc:spChg chg="mod">
          <ac:chgData name="Hollis, Melissa" userId="22fa91ea-bc41-4e80-ace6-a68486d7cdfb" providerId="ADAL" clId="{3B0D2BC1-059C-4F02-9BF6-91FE076CCF44}" dt="2023-11-27T18:10:05.733" v="12476" actId="20577"/>
          <ac:spMkLst>
            <pc:docMk/>
            <pc:sldMk cId="647431269" sldId="300"/>
            <ac:spMk id="6" creationId="{4361EB09-0E5D-3093-B49B-A9F1C3E559A7}"/>
          </ac:spMkLst>
        </pc:spChg>
      </pc:sldChg>
      <pc:sldChg chg="modSp add mod ord">
        <pc:chgData name="Hollis, Melissa" userId="22fa91ea-bc41-4e80-ace6-a68486d7cdfb" providerId="ADAL" clId="{3B0D2BC1-059C-4F02-9BF6-91FE076CCF44}" dt="2023-11-14T13:31:41.497" v="3684"/>
        <pc:sldMkLst>
          <pc:docMk/>
          <pc:sldMk cId="1004188029" sldId="301"/>
        </pc:sldMkLst>
        <pc:spChg chg="mod">
          <ac:chgData name="Hollis, Melissa" userId="22fa91ea-bc41-4e80-ace6-a68486d7cdfb" providerId="ADAL" clId="{3B0D2BC1-059C-4F02-9BF6-91FE076CCF44}" dt="2023-11-13T17:56:58.701" v="2619" actId="27636"/>
          <ac:spMkLst>
            <pc:docMk/>
            <pc:sldMk cId="1004188029" sldId="301"/>
            <ac:spMk id="5" creationId="{9E63D688-A3F1-E6AF-BDC9-4CDE4C553608}"/>
          </ac:spMkLst>
        </pc:spChg>
        <pc:spChg chg="mod">
          <ac:chgData name="Hollis, Melissa" userId="22fa91ea-bc41-4e80-ace6-a68486d7cdfb" providerId="ADAL" clId="{3B0D2BC1-059C-4F02-9BF6-91FE076CCF44}" dt="2023-11-13T17:57:20.326" v="2633" actId="20577"/>
          <ac:spMkLst>
            <pc:docMk/>
            <pc:sldMk cId="1004188029" sldId="301"/>
            <ac:spMk id="6" creationId="{4361EB09-0E5D-3093-B49B-A9F1C3E559A7}"/>
          </ac:spMkLst>
        </pc:spChg>
      </pc:sldChg>
      <pc:sldChg chg="modSp add mod">
        <pc:chgData name="Hollis, Melissa" userId="22fa91ea-bc41-4e80-ace6-a68486d7cdfb" providerId="ADAL" clId="{3B0D2BC1-059C-4F02-9BF6-91FE076CCF44}" dt="2023-11-14T15:07:38.038" v="5598" actId="20577"/>
        <pc:sldMkLst>
          <pc:docMk/>
          <pc:sldMk cId="2113304224" sldId="302"/>
        </pc:sldMkLst>
        <pc:spChg chg="mod">
          <ac:chgData name="Hollis, Melissa" userId="22fa91ea-bc41-4e80-ace6-a68486d7cdfb" providerId="ADAL" clId="{3B0D2BC1-059C-4F02-9BF6-91FE076CCF44}" dt="2023-11-14T13:30:21.144" v="3588" actId="1076"/>
          <ac:spMkLst>
            <pc:docMk/>
            <pc:sldMk cId="2113304224" sldId="302"/>
            <ac:spMk id="5" creationId="{9E63D688-A3F1-E6AF-BDC9-4CDE4C553608}"/>
          </ac:spMkLst>
        </pc:spChg>
        <pc:spChg chg="mod">
          <ac:chgData name="Hollis, Melissa" userId="22fa91ea-bc41-4e80-ace6-a68486d7cdfb" providerId="ADAL" clId="{3B0D2BC1-059C-4F02-9BF6-91FE076CCF44}" dt="2023-11-14T15:07:38.038" v="5598" actId="20577"/>
          <ac:spMkLst>
            <pc:docMk/>
            <pc:sldMk cId="2113304224" sldId="302"/>
            <ac:spMk id="6" creationId="{4361EB09-0E5D-3093-B49B-A9F1C3E559A7}"/>
          </ac:spMkLst>
        </pc:spChg>
      </pc:sldChg>
      <pc:sldChg chg="add ord">
        <pc:chgData name="Hollis, Melissa" userId="22fa91ea-bc41-4e80-ace6-a68486d7cdfb" providerId="ADAL" clId="{3B0D2BC1-059C-4F02-9BF6-91FE076CCF44}" dt="2023-11-14T13:31:51.913" v="3686"/>
        <pc:sldMkLst>
          <pc:docMk/>
          <pc:sldMk cId="109013377" sldId="303"/>
        </pc:sldMkLst>
      </pc:sldChg>
      <pc:sldChg chg="modSp add mod">
        <pc:chgData name="Hollis, Melissa" userId="22fa91ea-bc41-4e80-ace6-a68486d7cdfb" providerId="ADAL" clId="{3B0D2BC1-059C-4F02-9BF6-91FE076CCF44}" dt="2023-11-27T14:53:27.768" v="11604" actId="113"/>
        <pc:sldMkLst>
          <pc:docMk/>
          <pc:sldMk cId="3592427383" sldId="304"/>
        </pc:sldMkLst>
        <pc:spChg chg="mod">
          <ac:chgData name="Hollis, Melissa" userId="22fa91ea-bc41-4e80-ace6-a68486d7cdfb" providerId="ADAL" clId="{3B0D2BC1-059C-4F02-9BF6-91FE076CCF44}" dt="2023-11-27T14:53:27.768" v="11604" actId="113"/>
          <ac:spMkLst>
            <pc:docMk/>
            <pc:sldMk cId="3592427383" sldId="304"/>
            <ac:spMk id="5" creationId="{DC25B394-7408-BE17-9791-D309ACFDD736}"/>
          </ac:spMkLst>
        </pc:spChg>
        <pc:spChg chg="mod">
          <ac:chgData name="Hollis, Melissa" userId="22fa91ea-bc41-4e80-ace6-a68486d7cdfb" providerId="ADAL" clId="{3B0D2BC1-059C-4F02-9BF6-91FE076CCF44}" dt="2023-11-14T15:05:00.894" v="5560" actId="6549"/>
          <ac:spMkLst>
            <pc:docMk/>
            <pc:sldMk cId="3592427383" sldId="304"/>
            <ac:spMk id="6" creationId="{5BF5A8D6-1B06-8679-B722-8AC510CE06B8}"/>
          </ac:spMkLst>
        </pc:spChg>
        <pc:spChg chg="mod">
          <ac:chgData name="Hollis, Melissa" userId="22fa91ea-bc41-4e80-ace6-a68486d7cdfb" providerId="ADAL" clId="{3B0D2BC1-059C-4F02-9BF6-91FE076CCF44}" dt="2023-11-14T15:06:42.034" v="5574" actId="20577"/>
          <ac:spMkLst>
            <pc:docMk/>
            <pc:sldMk cId="3592427383" sldId="304"/>
            <ac:spMk id="7" creationId="{A938FF2E-6B4A-1DAF-3A82-45C5234D8A51}"/>
          </ac:spMkLst>
        </pc:spChg>
      </pc:sldChg>
      <pc:sldChg chg="addSp delSp modSp new mod modClrScheme chgLayout">
        <pc:chgData name="Hollis, Melissa" userId="22fa91ea-bc41-4e80-ace6-a68486d7cdfb" providerId="ADAL" clId="{3B0D2BC1-059C-4F02-9BF6-91FE076CCF44}" dt="2023-11-14T15:21:31.700" v="5799" actId="20577"/>
        <pc:sldMkLst>
          <pc:docMk/>
          <pc:sldMk cId="1291166767" sldId="305"/>
        </pc:sldMkLst>
        <pc:spChg chg="del mod ord">
          <ac:chgData name="Hollis, Melissa" userId="22fa91ea-bc41-4e80-ace6-a68486d7cdfb" providerId="ADAL" clId="{3B0D2BC1-059C-4F02-9BF6-91FE076CCF44}" dt="2023-11-14T14:08:42.775" v="4472" actId="700"/>
          <ac:spMkLst>
            <pc:docMk/>
            <pc:sldMk cId="1291166767" sldId="305"/>
            <ac:spMk id="2" creationId="{43398AB8-B474-AC05-D245-926CAB5ED52D}"/>
          </ac:spMkLst>
        </pc:spChg>
        <pc:spChg chg="del mod ord">
          <ac:chgData name="Hollis, Melissa" userId="22fa91ea-bc41-4e80-ace6-a68486d7cdfb" providerId="ADAL" clId="{3B0D2BC1-059C-4F02-9BF6-91FE076CCF44}" dt="2023-11-14T14:08:42.775" v="4472" actId="700"/>
          <ac:spMkLst>
            <pc:docMk/>
            <pc:sldMk cId="1291166767" sldId="305"/>
            <ac:spMk id="3" creationId="{1CA2A12F-17AA-76C0-5B44-EFBEDD089325}"/>
          </ac:spMkLst>
        </pc:spChg>
        <pc:spChg chg="del mod ord">
          <ac:chgData name="Hollis, Melissa" userId="22fa91ea-bc41-4e80-ace6-a68486d7cdfb" providerId="ADAL" clId="{3B0D2BC1-059C-4F02-9BF6-91FE076CCF44}" dt="2023-11-14T14:08:42.775" v="4472" actId="700"/>
          <ac:spMkLst>
            <pc:docMk/>
            <pc:sldMk cId="1291166767" sldId="305"/>
            <ac:spMk id="4" creationId="{20620A2A-E0BE-9F41-F1DB-5B37385B0573}"/>
          </ac:spMkLst>
        </pc:spChg>
        <pc:spChg chg="add mod ord">
          <ac:chgData name="Hollis, Melissa" userId="22fa91ea-bc41-4e80-ace6-a68486d7cdfb" providerId="ADAL" clId="{3B0D2BC1-059C-4F02-9BF6-91FE076CCF44}" dt="2023-11-14T14:56:14.010" v="5484" actId="20577"/>
          <ac:spMkLst>
            <pc:docMk/>
            <pc:sldMk cId="1291166767" sldId="305"/>
            <ac:spMk id="5" creationId="{1F389F73-5663-2A59-100B-663F47A247CF}"/>
          </ac:spMkLst>
        </pc:spChg>
        <pc:spChg chg="add del mod ord">
          <ac:chgData name="Hollis, Melissa" userId="22fa91ea-bc41-4e80-ace6-a68486d7cdfb" providerId="ADAL" clId="{3B0D2BC1-059C-4F02-9BF6-91FE076CCF44}" dt="2023-11-14T14:21:03.977" v="4595"/>
          <ac:spMkLst>
            <pc:docMk/>
            <pc:sldMk cId="1291166767" sldId="305"/>
            <ac:spMk id="6" creationId="{3535E023-58D4-5F62-22AE-A6ED9173212F}"/>
          </ac:spMkLst>
        </pc:spChg>
        <pc:spChg chg="add mod ord">
          <ac:chgData name="Hollis, Melissa" userId="22fa91ea-bc41-4e80-ace6-a68486d7cdfb" providerId="ADAL" clId="{3B0D2BC1-059C-4F02-9BF6-91FE076CCF44}" dt="2023-11-14T15:21:31.700" v="5799" actId="20577"/>
          <ac:spMkLst>
            <pc:docMk/>
            <pc:sldMk cId="1291166767" sldId="305"/>
            <ac:spMk id="7" creationId="{76F19182-82A3-4A76-772C-ABCC6C3E26C5}"/>
          </ac:spMkLst>
        </pc:spChg>
        <pc:spChg chg="add del">
          <ac:chgData name="Hollis, Melissa" userId="22fa91ea-bc41-4e80-ace6-a68486d7cdfb" providerId="ADAL" clId="{3B0D2BC1-059C-4F02-9BF6-91FE076CCF44}" dt="2023-11-14T14:16:52.114" v="4574"/>
          <ac:spMkLst>
            <pc:docMk/>
            <pc:sldMk cId="1291166767" sldId="305"/>
            <ac:spMk id="8" creationId="{531BCD43-8893-FDBD-8AD3-626A30F0DF39}"/>
          </ac:spMkLst>
        </pc:spChg>
        <pc:spChg chg="add del">
          <ac:chgData name="Hollis, Melissa" userId="22fa91ea-bc41-4e80-ace6-a68486d7cdfb" providerId="ADAL" clId="{3B0D2BC1-059C-4F02-9BF6-91FE076CCF44}" dt="2023-11-14T14:16:57.213" v="4576"/>
          <ac:spMkLst>
            <pc:docMk/>
            <pc:sldMk cId="1291166767" sldId="305"/>
            <ac:spMk id="9" creationId="{89901A15-70E4-1ADF-23FF-80B090CE3720}"/>
          </ac:spMkLst>
        </pc:spChg>
        <pc:spChg chg="add del mod">
          <ac:chgData name="Hollis, Melissa" userId="22fa91ea-bc41-4e80-ace6-a68486d7cdfb" providerId="ADAL" clId="{3B0D2BC1-059C-4F02-9BF6-91FE076CCF44}" dt="2023-11-14T14:17:18.860" v="4579" actId="478"/>
          <ac:spMkLst>
            <pc:docMk/>
            <pc:sldMk cId="1291166767" sldId="305"/>
            <ac:spMk id="10" creationId="{CE6764CD-DE9B-0904-05EC-65A733E5995A}"/>
          </ac:spMkLst>
        </pc:spChg>
        <pc:spChg chg="add mod">
          <ac:chgData name="Hollis, Melissa" userId="22fa91ea-bc41-4e80-ace6-a68486d7cdfb" providerId="ADAL" clId="{3B0D2BC1-059C-4F02-9BF6-91FE076CCF44}" dt="2023-11-14T15:01:25.748" v="5550" actId="20577"/>
          <ac:spMkLst>
            <pc:docMk/>
            <pc:sldMk cId="1291166767" sldId="305"/>
            <ac:spMk id="13" creationId="{7558749C-D227-92DF-933D-C489D6673900}"/>
          </ac:spMkLst>
        </pc:spChg>
        <pc:spChg chg="add mod">
          <ac:chgData name="Hollis, Melissa" userId="22fa91ea-bc41-4e80-ace6-a68486d7cdfb" providerId="ADAL" clId="{3B0D2BC1-059C-4F02-9BF6-91FE076CCF44}" dt="2023-11-14T14:32:07.781" v="5016" actId="404"/>
          <ac:spMkLst>
            <pc:docMk/>
            <pc:sldMk cId="1291166767" sldId="305"/>
            <ac:spMk id="14" creationId="{96A61AB4-1581-06D4-D63E-5814ECAB7237}"/>
          </ac:spMkLst>
        </pc:spChg>
        <pc:picChg chg="add mod">
          <ac:chgData name="Hollis, Melissa" userId="22fa91ea-bc41-4e80-ace6-a68486d7cdfb" providerId="ADAL" clId="{3B0D2BC1-059C-4F02-9BF6-91FE076CCF44}" dt="2023-11-14T14:32:19.658" v="5018" actId="1076"/>
          <ac:picMkLst>
            <pc:docMk/>
            <pc:sldMk cId="1291166767" sldId="305"/>
            <ac:picMk id="11" creationId="{676F3E8B-3493-2742-B046-707A80D0732F}"/>
          </ac:picMkLst>
        </pc:picChg>
        <pc:picChg chg="add mod modCrop">
          <ac:chgData name="Hollis, Melissa" userId="22fa91ea-bc41-4e80-ace6-a68486d7cdfb" providerId="ADAL" clId="{3B0D2BC1-059C-4F02-9BF6-91FE076CCF44}" dt="2023-11-14T14:30:31.770" v="4987" actId="1076"/>
          <ac:picMkLst>
            <pc:docMk/>
            <pc:sldMk cId="1291166767" sldId="305"/>
            <ac:picMk id="12" creationId="{984619D5-BE1A-64EF-AAFC-BD6204FDD194}"/>
          </ac:picMkLst>
        </pc:picChg>
      </pc:sldChg>
      <pc:sldChg chg="addSp delSp modSp add del mod">
        <pc:chgData name="Hollis, Melissa" userId="22fa91ea-bc41-4e80-ace6-a68486d7cdfb" providerId="ADAL" clId="{3B0D2BC1-059C-4F02-9BF6-91FE076CCF44}" dt="2023-11-14T14:42:10.732" v="5028" actId="47"/>
        <pc:sldMkLst>
          <pc:docMk/>
          <pc:sldMk cId="122638098" sldId="306"/>
        </pc:sldMkLst>
        <pc:spChg chg="add del mod">
          <ac:chgData name="Hollis, Melissa" userId="22fa91ea-bc41-4e80-ace6-a68486d7cdfb" providerId="ADAL" clId="{3B0D2BC1-059C-4F02-9BF6-91FE076CCF44}" dt="2023-11-14T14:41:59.670" v="5023" actId="478"/>
          <ac:spMkLst>
            <pc:docMk/>
            <pc:sldMk cId="122638098" sldId="306"/>
            <ac:spMk id="3" creationId="{E729DCC1-83BB-9938-2587-3110D44EECD2}"/>
          </ac:spMkLst>
        </pc:spChg>
        <pc:spChg chg="mod">
          <ac:chgData name="Hollis, Melissa" userId="22fa91ea-bc41-4e80-ace6-a68486d7cdfb" providerId="ADAL" clId="{3B0D2BC1-059C-4F02-9BF6-91FE076CCF44}" dt="2023-11-14T14:41:53.077" v="5021" actId="6549"/>
          <ac:spMkLst>
            <pc:docMk/>
            <pc:sldMk cId="122638098" sldId="306"/>
            <ac:spMk id="7" creationId="{76F19182-82A3-4A76-772C-ABCC6C3E26C5}"/>
          </ac:spMkLst>
        </pc:spChg>
        <pc:spChg chg="del mod">
          <ac:chgData name="Hollis, Melissa" userId="22fa91ea-bc41-4e80-ace6-a68486d7cdfb" providerId="ADAL" clId="{3B0D2BC1-059C-4F02-9BF6-91FE076CCF44}" dt="2023-11-14T14:42:02.721" v="5025" actId="478"/>
          <ac:spMkLst>
            <pc:docMk/>
            <pc:sldMk cId="122638098" sldId="306"/>
            <ac:spMk id="13" creationId="{7558749C-D227-92DF-933D-C489D6673900}"/>
          </ac:spMkLst>
        </pc:spChg>
        <pc:spChg chg="del mod">
          <ac:chgData name="Hollis, Melissa" userId="22fa91ea-bc41-4e80-ace6-a68486d7cdfb" providerId="ADAL" clId="{3B0D2BC1-059C-4F02-9BF6-91FE076CCF44}" dt="2023-11-14T14:42:05.367" v="5027" actId="478"/>
          <ac:spMkLst>
            <pc:docMk/>
            <pc:sldMk cId="122638098" sldId="306"/>
            <ac:spMk id="14" creationId="{96A61AB4-1581-06D4-D63E-5814ECAB7237}"/>
          </ac:spMkLst>
        </pc:spChg>
        <pc:picChg chg="del">
          <ac:chgData name="Hollis, Melissa" userId="22fa91ea-bc41-4e80-ace6-a68486d7cdfb" providerId="ADAL" clId="{3B0D2BC1-059C-4F02-9BF6-91FE076CCF44}" dt="2023-11-14T14:41:59.084" v="5022" actId="478"/>
          <ac:picMkLst>
            <pc:docMk/>
            <pc:sldMk cId="122638098" sldId="306"/>
            <ac:picMk id="11" creationId="{676F3E8B-3493-2742-B046-707A80D0732F}"/>
          </ac:picMkLst>
        </pc:picChg>
      </pc:sldChg>
      <pc:sldChg chg="addSp delSp modSp add mod">
        <pc:chgData name="Hollis, Melissa" userId="22fa91ea-bc41-4e80-ace6-a68486d7cdfb" providerId="ADAL" clId="{3B0D2BC1-059C-4F02-9BF6-91FE076CCF44}" dt="2023-11-27T20:04:49.902" v="16299" actId="14100"/>
        <pc:sldMkLst>
          <pc:docMk/>
          <pc:sldMk cId="3721254999" sldId="306"/>
        </pc:sldMkLst>
        <pc:spChg chg="add mod">
          <ac:chgData name="Hollis, Melissa" userId="22fa91ea-bc41-4e80-ace6-a68486d7cdfb" providerId="ADAL" clId="{3B0D2BC1-059C-4F02-9BF6-91FE076CCF44}" dt="2023-11-27T20:04:49.902" v="16299" actId="14100"/>
          <ac:spMkLst>
            <pc:docMk/>
            <pc:sldMk cId="3721254999" sldId="306"/>
            <ac:spMk id="2" creationId="{FE95A475-DD20-5882-D0AD-92421A5D9F52}"/>
          </ac:spMkLst>
        </pc:spChg>
        <pc:spChg chg="add mod topLvl">
          <ac:chgData name="Hollis, Melissa" userId="22fa91ea-bc41-4e80-ace6-a68486d7cdfb" providerId="ADAL" clId="{3B0D2BC1-059C-4F02-9BF6-91FE076CCF44}" dt="2023-11-27T20:04:46.800" v="16298" actId="14100"/>
          <ac:spMkLst>
            <pc:docMk/>
            <pc:sldMk cId="3721254999" sldId="306"/>
            <ac:spMk id="4" creationId="{0C31D5AD-C96B-E610-82A7-32CBB6A16ED5}"/>
          </ac:spMkLst>
        </pc:spChg>
        <pc:spChg chg="mod">
          <ac:chgData name="Hollis, Melissa" userId="22fa91ea-bc41-4e80-ace6-a68486d7cdfb" providerId="ADAL" clId="{3B0D2BC1-059C-4F02-9BF6-91FE076CCF44}" dt="2023-11-14T14:56:29.686" v="5497" actId="20577"/>
          <ac:spMkLst>
            <pc:docMk/>
            <pc:sldMk cId="3721254999" sldId="306"/>
            <ac:spMk id="5" creationId="{1F389F73-5663-2A59-100B-663F47A247CF}"/>
          </ac:spMkLst>
        </pc:spChg>
        <pc:spChg chg="mod">
          <ac:chgData name="Hollis, Melissa" userId="22fa91ea-bc41-4e80-ace6-a68486d7cdfb" providerId="ADAL" clId="{3B0D2BC1-059C-4F02-9BF6-91FE076CCF44}" dt="2023-11-15T13:36:42.762" v="10611" actId="20577"/>
          <ac:spMkLst>
            <pc:docMk/>
            <pc:sldMk cId="3721254999" sldId="306"/>
            <ac:spMk id="7" creationId="{76F19182-82A3-4A76-772C-ABCC6C3E26C5}"/>
          </ac:spMkLst>
        </pc:spChg>
        <pc:spChg chg="mod">
          <ac:chgData name="Hollis, Melissa" userId="22fa91ea-bc41-4e80-ace6-a68486d7cdfb" providerId="ADAL" clId="{3B0D2BC1-059C-4F02-9BF6-91FE076CCF44}" dt="2023-11-14T14:59:36.105" v="5536"/>
          <ac:spMkLst>
            <pc:docMk/>
            <pc:sldMk cId="3721254999" sldId="306"/>
            <ac:spMk id="10" creationId="{390263C9-C327-F5A6-CDC9-1FFBF9DB6A6D}"/>
          </ac:spMkLst>
        </pc:spChg>
        <pc:spChg chg="mod">
          <ac:chgData name="Hollis, Melissa" userId="22fa91ea-bc41-4e80-ace6-a68486d7cdfb" providerId="ADAL" clId="{3B0D2BC1-059C-4F02-9BF6-91FE076CCF44}" dt="2023-11-14T15:03:24.622" v="5555" actId="6549"/>
          <ac:spMkLst>
            <pc:docMk/>
            <pc:sldMk cId="3721254999" sldId="306"/>
            <ac:spMk id="13" creationId="{7558749C-D227-92DF-933D-C489D6673900}"/>
          </ac:spMkLst>
        </pc:spChg>
        <pc:grpChg chg="add del mod">
          <ac:chgData name="Hollis, Melissa" userId="22fa91ea-bc41-4e80-ace6-a68486d7cdfb" providerId="ADAL" clId="{3B0D2BC1-059C-4F02-9BF6-91FE076CCF44}" dt="2023-11-27T20:04:20.753" v="16292" actId="165"/>
          <ac:grpSpMkLst>
            <pc:docMk/>
            <pc:sldMk cId="3721254999" sldId="306"/>
            <ac:grpSpMk id="6" creationId="{14D37454-9F69-5D87-DA5E-A52D494CBE99}"/>
          </ac:grpSpMkLst>
        </pc:grpChg>
        <pc:grpChg chg="add del mod">
          <ac:chgData name="Hollis, Melissa" userId="22fa91ea-bc41-4e80-ace6-a68486d7cdfb" providerId="ADAL" clId="{3B0D2BC1-059C-4F02-9BF6-91FE076CCF44}" dt="2023-11-27T20:04:12.913" v="16291" actId="478"/>
          <ac:grpSpMkLst>
            <pc:docMk/>
            <pc:sldMk cId="3721254999" sldId="306"/>
            <ac:grpSpMk id="8" creationId="{28CE47C6-755A-C8DE-2816-7CEC495C7D9A}"/>
          </ac:grpSpMkLst>
        </pc:grpChg>
        <pc:picChg chg="add del">
          <ac:chgData name="Hollis, Melissa" userId="22fa91ea-bc41-4e80-ace6-a68486d7cdfb" providerId="ADAL" clId="{3B0D2BC1-059C-4F02-9BF6-91FE076CCF44}" dt="2023-11-14T14:49:48.464" v="5408" actId="478"/>
          <ac:picMkLst>
            <pc:docMk/>
            <pc:sldMk cId="3721254999" sldId="306"/>
            <ac:picMk id="2" creationId="{222398B5-4413-ABD0-A149-61AFD2546A9B}"/>
          </ac:picMkLst>
        </pc:picChg>
        <pc:picChg chg="add del mod topLvl">
          <ac:chgData name="Hollis, Melissa" userId="22fa91ea-bc41-4e80-ace6-a68486d7cdfb" providerId="ADAL" clId="{3B0D2BC1-059C-4F02-9BF6-91FE076CCF44}" dt="2023-11-27T20:04:32.581" v="16295" actId="478"/>
          <ac:picMkLst>
            <pc:docMk/>
            <pc:sldMk cId="3721254999" sldId="306"/>
            <ac:picMk id="3" creationId="{0DC53D31-1E0A-5625-078F-52E8E249446C}"/>
          </ac:picMkLst>
        </pc:picChg>
        <pc:picChg chg="mod">
          <ac:chgData name="Hollis, Melissa" userId="22fa91ea-bc41-4e80-ace6-a68486d7cdfb" providerId="ADAL" clId="{3B0D2BC1-059C-4F02-9BF6-91FE076CCF44}" dt="2023-11-14T14:59:36.105" v="5536"/>
          <ac:picMkLst>
            <pc:docMk/>
            <pc:sldMk cId="3721254999" sldId="306"/>
            <ac:picMk id="9" creationId="{814433BC-0670-11EB-A517-9D1B8C12DFA9}"/>
          </ac:picMkLst>
        </pc:picChg>
        <pc:picChg chg="add mod">
          <ac:chgData name="Hollis, Melissa" userId="22fa91ea-bc41-4e80-ace6-a68486d7cdfb" providerId="ADAL" clId="{3B0D2BC1-059C-4F02-9BF6-91FE076CCF44}" dt="2023-11-14T15:02:31.166" v="5554" actId="1076"/>
          <ac:picMkLst>
            <pc:docMk/>
            <pc:sldMk cId="3721254999" sldId="306"/>
            <ac:picMk id="15" creationId="{65550BF5-A2AB-59CF-8A3A-FEFCADD93613}"/>
          </ac:picMkLst>
        </pc:picChg>
      </pc:sldChg>
      <pc:sldChg chg="addSp delSp modSp new mod setBg modClrScheme chgLayout">
        <pc:chgData name="Hollis, Melissa" userId="22fa91ea-bc41-4e80-ace6-a68486d7cdfb" providerId="ADAL" clId="{3B0D2BC1-059C-4F02-9BF6-91FE076CCF44}" dt="2023-11-27T14:43:54.159" v="11300" actId="20577"/>
        <pc:sldMkLst>
          <pc:docMk/>
          <pc:sldMk cId="3158451800" sldId="307"/>
        </pc:sldMkLst>
        <pc:spChg chg="add mod">
          <ac:chgData name="Hollis, Melissa" userId="22fa91ea-bc41-4e80-ace6-a68486d7cdfb" providerId="ADAL" clId="{3B0D2BC1-059C-4F02-9BF6-91FE076CCF44}" dt="2023-11-27T14:40:57.411" v="11194" actId="1076"/>
          <ac:spMkLst>
            <pc:docMk/>
            <pc:sldMk cId="3158451800" sldId="307"/>
            <ac:spMk id="2" creationId="{8BD1EF6F-CF9B-0BDF-72CC-21484DAB0FBA}"/>
          </ac:spMkLst>
        </pc:spChg>
        <pc:spChg chg="del mod ord">
          <ac:chgData name="Hollis, Melissa" userId="22fa91ea-bc41-4e80-ace6-a68486d7cdfb" providerId="ADAL" clId="{3B0D2BC1-059C-4F02-9BF6-91FE076CCF44}" dt="2023-11-14T15:13:35.897" v="5599" actId="700"/>
          <ac:spMkLst>
            <pc:docMk/>
            <pc:sldMk cId="3158451800" sldId="307"/>
            <ac:spMk id="2" creationId="{DD359B9A-6849-9DC1-88E0-4284F96BA8F7}"/>
          </ac:spMkLst>
        </pc:spChg>
        <pc:spChg chg="del mod ord">
          <ac:chgData name="Hollis, Melissa" userId="22fa91ea-bc41-4e80-ace6-a68486d7cdfb" providerId="ADAL" clId="{3B0D2BC1-059C-4F02-9BF6-91FE076CCF44}" dt="2023-11-14T15:13:35.897" v="5599" actId="700"/>
          <ac:spMkLst>
            <pc:docMk/>
            <pc:sldMk cId="3158451800" sldId="307"/>
            <ac:spMk id="3" creationId="{0B189971-3616-D969-76E7-96645D3D7E48}"/>
          </ac:spMkLst>
        </pc:spChg>
        <pc:spChg chg="add mod ord">
          <ac:chgData name="Hollis, Melissa" userId="22fa91ea-bc41-4e80-ace6-a68486d7cdfb" providerId="ADAL" clId="{3B0D2BC1-059C-4F02-9BF6-91FE076CCF44}" dt="2023-11-27T14:38:50.977" v="11168" actId="404"/>
          <ac:spMkLst>
            <pc:docMk/>
            <pc:sldMk cId="3158451800" sldId="307"/>
            <ac:spMk id="4" creationId="{2936DE35-A6F0-FF3F-B042-4E8BA21AFFB8}"/>
          </ac:spMkLst>
        </pc:spChg>
        <pc:spChg chg="add del mod ord">
          <ac:chgData name="Hollis, Melissa" userId="22fa91ea-bc41-4e80-ace6-a68486d7cdfb" providerId="ADAL" clId="{3B0D2BC1-059C-4F02-9BF6-91FE076CCF44}" dt="2023-11-14T15:15:36.220" v="5624"/>
          <ac:spMkLst>
            <pc:docMk/>
            <pc:sldMk cId="3158451800" sldId="307"/>
            <ac:spMk id="5" creationId="{EBC32FC6-A440-F594-8CB3-11943AD34966}"/>
          </ac:spMkLst>
        </pc:spChg>
        <pc:spChg chg="add mod ord">
          <ac:chgData name="Hollis, Melissa" userId="22fa91ea-bc41-4e80-ace6-a68486d7cdfb" providerId="ADAL" clId="{3B0D2BC1-059C-4F02-9BF6-91FE076CCF44}" dt="2023-11-27T14:43:54.159" v="11300" actId="20577"/>
          <ac:spMkLst>
            <pc:docMk/>
            <pc:sldMk cId="3158451800" sldId="307"/>
            <ac:spMk id="6" creationId="{C95E4A1F-F1FC-4444-4D83-E58953B4049A}"/>
          </ac:spMkLst>
        </pc:spChg>
        <pc:spChg chg="add del mod">
          <ac:chgData name="Hollis, Melissa" userId="22fa91ea-bc41-4e80-ace6-a68486d7cdfb" providerId="ADAL" clId="{3B0D2BC1-059C-4F02-9BF6-91FE076CCF44}" dt="2023-11-14T15:17:20.837" v="5626" actId="26606"/>
          <ac:spMkLst>
            <pc:docMk/>
            <pc:sldMk cId="3158451800" sldId="307"/>
            <ac:spMk id="9" creationId="{48B6EB24-DE34-E3EE-AB66-93397D21507B}"/>
          </ac:spMkLst>
        </pc:spChg>
        <pc:spChg chg="add del mod">
          <ac:chgData name="Hollis, Melissa" userId="22fa91ea-bc41-4e80-ace6-a68486d7cdfb" providerId="ADAL" clId="{3B0D2BC1-059C-4F02-9BF6-91FE076CCF44}" dt="2023-11-14T16:59:30.631" v="9173" actId="478"/>
          <ac:spMkLst>
            <pc:docMk/>
            <pc:sldMk cId="3158451800" sldId="307"/>
            <ac:spMk id="11" creationId="{9E131951-E3C7-7F8D-8E2E-0E254E61C19C}"/>
          </ac:spMkLst>
        </pc:spChg>
        <pc:spChg chg="add">
          <ac:chgData name="Hollis, Melissa" userId="22fa91ea-bc41-4e80-ace6-a68486d7cdfb" providerId="ADAL" clId="{3B0D2BC1-059C-4F02-9BF6-91FE076CCF44}" dt="2023-11-14T15:17:20.837" v="5626" actId="26606"/>
          <ac:spMkLst>
            <pc:docMk/>
            <pc:sldMk cId="3158451800" sldId="307"/>
            <ac:spMk id="14" creationId="{777A147A-9ED8-46B4-8660-1B3C2AA880B5}"/>
          </ac:spMkLst>
        </pc:spChg>
        <pc:spChg chg="add">
          <ac:chgData name="Hollis, Melissa" userId="22fa91ea-bc41-4e80-ace6-a68486d7cdfb" providerId="ADAL" clId="{3B0D2BC1-059C-4F02-9BF6-91FE076CCF44}" dt="2023-11-14T15:17:20.837" v="5626" actId="26606"/>
          <ac:spMkLst>
            <pc:docMk/>
            <pc:sldMk cId="3158451800" sldId="307"/>
            <ac:spMk id="16" creationId="{5D6C15A0-C087-4593-8414-2B4EC1CDC3DE}"/>
          </ac:spMkLst>
        </pc:spChg>
        <pc:picChg chg="add del mod">
          <ac:chgData name="Hollis, Melissa" userId="22fa91ea-bc41-4e80-ace6-a68486d7cdfb" providerId="ADAL" clId="{3B0D2BC1-059C-4F02-9BF6-91FE076CCF44}" dt="2023-11-14T15:17:07.679" v="5625" actId="478"/>
          <ac:picMkLst>
            <pc:docMk/>
            <pc:sldMk cId="3158451800" sldId="307"/>
            <ac:picMk id="7" creationId="{6999171B-EEDD-02DD-BAA1-06D946B70AD0}"/>
          </ac:picMkLst>
        </pc:picChg>
      </pc:sldChg>
      <pc:sldChg chg="addSp modSp new mod">
        <pc:chgData name="Hollis, Melissa" userId="22fa91ea-bc41-4e80-ace6-a68486d7cdfb" providerId="ADAL" clId="{3B0D2BC1-059C-4F02-9BF6-91FE076CCF44}" dt="2023-11-27T20:12:04.964" v="16354" actId="1076"/>
        <pc:sldMkLst>
          <pc:docMk/>
          <pc:sldMk cId="2727159376" sldId="308"/>
        </pc:sldMkLst>
        <pc:spChg chg="mod">
          <ac:chgData name="Hollis, Melissa" userId="22fa91ea-bc41-4e80-ace6-a68486d7cdfb" providerId="ADAL" clId="{3B0D2BC1-059C-4F02-9BF6-91FE076CCF44}" dt="2023-11-27T16:23:03.961" v="11605" actId="6549"/>
          <ac:spMkLst>
            <pc:docMk/>
            <pc:sldMk cId="2727159376" sldId="308"/>
            <ac:spMk id="2" creationId="{DFFDE06F-A5BA-084B-A6E3-8B10665EB443}"/>
          </ac:spMkLst>
        </pc:spChg>
        <pc:spChg chg="mod">
          <ac:chgData name="Hollis, Melissa" userId="22fa91ea-bc41-4e80-ace6-a68486d7cdfb" providerId="ADAL" clId="{3B0D2BC1-059C-4F02-9BF6-91FE076CCF44}" dt="2023-11-27T16:52:47.277" v="11846" actId="20577"/>
          <ac:spMkLst>
            <pc:docMk/>
            <pc:sldMk cId="2727159376" sldId="308"/>
            <ac:spMk id="3" creationId="{FE949F14-A8B0-EC6B-DBF2-9CB9D714B121}"/>
          </ac:spMkLst>
        </pc:spChg>
        <pc:spChg chg="mod">
          <ac:chgData name="Hollis, Melissa" userId="22fa91ea-bc41-4e80-ace6-a68486d7cdfb" providerId="ADAL" clId="{3B0D2BC1-059C-4F02-9BF6-91FE076CCF44}" dt="2023-11-27T20:10:28.197" v="16348" actId="20577"/>
          <ac:spMkLst>
            <pc:docMk/>
            <pc:sldMk cId="2727159376" sldId="308"/>
            <ac:spMk id="4" creationId="{AA47D7BC-CDF8-DA9A-59D9-6B16762C5BE4}"/>
          </ac:spMkLst>
        </pc:spChg>
        <pc:picChg chg="add mod">
          <ac:chgData name="Hollis, Melissa" userId="22fa91ea-bc41-4e80-ace6-a68486d7cdfb" providerId="ADAL" clId="{3B0D2BC1-059C-4F02-9BF6-91FE076CCF44}" dt="2023-11-27T20:12:04.964" v="16354" actId="1076"/>
          <ac:picMkLst>
            <pc:docMk/>
            <pc:sldMk cId="2727159376" sldId="308"/>
            <ac:picMk id="5" creationId="{D08D441C-5462-A8B8-E4B2-D067EEB93DEC}"/>
          </ac:picMkLst>
        </pc:picChg>
      </pc:sldChg>
      <pc:sldChg chg="addSp delSp modSp new mod modClrScheme chgLayout">
        <pc:chgData name="Hollis, Melissa" userId="22fa91ea-bc41-4e80-ace6-a68486d7cdfb" providerId="ADAL" clId="{3B0D2BC1-059C-4F02-9BF6-91FE076CCF44}" dt="2023-11-27T17:12:19.154" v="12337" actId="113"/>
        <pc:sldMkLst>
          <pc:docMk/>
          <pc:sldMk cId="236415108" sldId="309"/>
        </pc:sldMkLst>
        <pc:spChg chg="del mod ord">
          <ac:chgData name="Hollis, Melissa" userId="22fa91ea-bc41-4e80-ace6-a68486d7cdfb" providerId="ADAL" clId="{3B0D2BC1-059C-4F02-9BF6-91FE076CCF44}" dt="2023-11-14T15:52:34.018" v="6983" actId="700"/>
          <ac:spMkLst>
            <pc:docMk/>
            <pc:sldMk cId="236415108" sldId="309"/>
            <ac:spMk id="2" creationId="{9685464E-13D6-EC04-A612-40A1702DEB1E}"/>
          </ac:spMkLst>
        </pc:spChg>
        <pc:spChg chg="del mod ord">
          <ac:chgData name="Hollis, Melissa" userId="22fa91ea-bc41-4e80-ace6-a68486d7cdfb" providerId="ADAL" clId="{3B0D2BC1-059C-4F02-9BF6-91FE076CCF44}" dt="2023-11-14T15:52:34.018" v="6983" actId="700"/>
          <ac:spMkLst>
            <pc:docMk/>
            <pc:sldMk cId="236415108" sldId="309"/>
            <ac:spMk id="3" creationId="{C7CA8FE8-E03B-C67F-D564-1F582C95B595}"/>
          </ac:spMkLst>
        </pc:spChg>
        <pc:spChg chg="add mod ord">
          <ac:chgData name="Hollis, Melissa" userId="22fa91ea-bc41-4e80-ace6-a68486d7cdfb" providerId="ADAL" clId="{3B0D2BC1-059C-4F02-9BF6-91FE076CCF44}" dt="2023-11-14T15:53:58.911" v="7008" actId="20577"/>
          <ac:spMkLst>
            <pc:docMk/>
            <pc:sldMk cId="236415108" sldId="309"/>
            <ac:spMk id="4" creationId="{3D777C17-A75E-88FB-B88D-0ED69E368A2E}"/>
          </ac:spMkLst>
        </pc:spChg>
        <pc:spChg chg="add del mod ord">
          <ac:chgData name="Hollis, Melissa" userId="22fa91ea-bc41-4e80-ace6-a68486d7cdfb" providerId="ADAL" clId="{3B0D2BC1-059C-4F02-9BF6-91FE076CCF44}" dt="2023-11-14T15:54:18.943" v="7009"/>
          <ac:spMkLst>
            <pc:docMk/>
            <pc:sldMk cId="236415108" sldId="309"/>
            <ac:spMk id="5" creationId="{5E33CE98-3920-7B29-5001-696A30D48BF1}"/>
          </ac:spMkLst>
        </pc:spChg>
        <pc:spChg chg="add mod ord">
          <ac:chgData name="Hollis, Melissa" userId="22fa91ea-bc41-4e80-ace6-a68486d7cdfb" providerId="ADAL" clId="{3B0D2BC1-059C-4F02-9BF6-91FE076CCF44}" dt="2023-11-27T17:12:19.154" v="12337" actId="113"/>
          <ac:spMkLst>
            <pc:docMk/>
            <pc:sldMk cId="236415108" sldId="309"/>
            <ac:spMk id="6" creationId="{41BA116A-6183-0837-FD7D-E296FC13B402}"/>
          </ac:spMkLst>
        </pc:spChg>
        <pc:spChg chg="add del mod">
          <ac:chgData name="Hollis, Melissa" userId="22fa91ea-bc41-4e80-ace6-a68486d7cdfb" providerId="ADAL" clId="{3B0D2BC1-059C-4F02-9BF6-91FE076CCF44}" dt="2023-11-14T15:55:08.180" v="7011" actId="22"/>
          <ac:spMkLst>
            <pc:docMk/>
            <pc:sldMk cId="236415108" sldId="309"/>
            <ac:spMk id="9" creationId="{8A2E4B8C-98BB-431E-056B-249397925F73}"/>
          </ac:spMkLst>
        </pc:spChg>
        <pc:spChg chg="add del mod">
          <ac:chgData name="Hollis, Melissa" userId="22fa91ea-bc41-4e80-ace6-a68486d7cdfb" providerId="ADAL" clId="{3B0D2BC1-059C-4F02-9BF6-91FE076CCF44}" dt="2023-11-14T15:55:15.668" v="7013" actId="22"/>
          <ac:spMkLst>
            <pc:docMk/>
            <pc:sldMk cId="236415108" sldId="309"/>
            <ac:spMk id="13" creationId="{F60F6ACA-AC3A-9241-A10D-B3CA02B8B9F9}"/>
          </ac:spMkLst>
        </pc:spChg>
        <pc:spChg chg="add del mod">
          <ac:chgData name="Hollis, Melissa" userId="22fa91ea-bc41-4e80-ace6-a68486d7cdfb" providerId="ADAL" clId="{3B0D2BC1-059C-4F02-9BF6-91FE076CCF44}" dt="2023-11-14T15:55:35.952" v="7017" actId="478"/>
          <ac:spMkLst>
            <pc:docMk/>
            <pc:sldMk cId="236415108" sldId="309"/>
            <ac:spMk id="17" creationId="{86B73CC1-1DBB-4E82-F910-1CE6CAAA291A}"/>
          </ac:spMkLst>
        </pc:spChg>
        <pc:picChg chg="add del mod">
          <ac:chgData name="Hollis, Melissa" userId="22fa91ea-bc41-4e80-ace6-a68486d7cdfb" providerId="ADAL" clId="{3B0D2BC1-059C-4F02-9BF6-91FE076CCF44}" dt="2023-11-14T15:54:23.721" v="7010" actId="478"/>
          <ac:picMkLst>
            <pc:docMk/>
            <pc:sldMk cId="236415108" sldId="309"/>
            <ac:picMk id="7" creationId="{566DBE44-701B-9666-AEDF-8A3839EADA28}"/>
          </ac:picMkLst>
        </pc:picChg>
        <pc:picChg chg="add del mod ord">
          <ac:chgData name="Hollis, Melissa" userId="22fa91ea-bc41-4e80-ace6-a68486d7cdfb" providerId="ADAL" clId="{3B0D2BC1-059C-4F02-9BF6-91FE076CCF44}" dt="2023-11-14T15:55:13.136" v="7012" actId="478"/>
          <ac:picMkLst>
            <pc:docMk/>
            <pc:sldMk cId="236415108" sldId="309"/>
            <ac:picMk id="11" creationId="{D91AA1D4-A79C-47F0-5155-7601B8F5DA82}"/>
          </ac:picMkLst>
        </pc:picChg>
        <pc:picChg chg="add del mod ord">
          <ac:chgData name="Hollis, Melissa" userId="22fa91ea-bc41-4e80-ace6-a68486d7cdfb" providerId="ADAL" clId="{3B0D2BC1-059C-4F02-9BF6-91FE076CCF44}" dt="2023-11-14T15:55:22.154" v="7015" actId="478"/>
          <ac:picMkLst>
            <pc:docMk/>
            <pc:sldMk cId="236415108" sldId="309"/>
            <ac:picMk id="15" creationId="{3BD060E1-9E9D-962C-E17B-FD8201F1166C}"/>
          </ac:picMkLst>
        </pc:picChg>
        <pc:picChg chg="add mod">
          <ac:chgData name="Hollis, Melissa" userId="22fa91ea-bc41-4e80-ace6-a68486d7cdfb" providerId="ADAL" clId="{3B0D2BC1-059C-4F02-9BF6-91FE076CCF44}" dt="2023-11-14T16:01:22.664" v="7408" actId="692"/>
          <ac:picMkLst>
            <pc:docMk/>
            <pc:sldMk cId="236415108" sldId="309"/>
            <ac:picMk id="19" creationId="{3EA29340-F70C-B8D4-5A9F-4CE1BAA6994A}"/>
          </ac:picMkLst>
        </pc:picChg>
      </pc:sldChg>
      <pc:sldChg chg="addSp delSp modSp add mod">
        <pc:chgData name="Hollis, Melissa" userId="22fa91ea-bc41-4e80-ace6-a68486d7cdfb" providerId="ADAL" clId="{3B0D2BC1-059C-4F02-9BF6-91FE076CCF44}" dt="2023-11-27T16:25:18.013" v="11615" actId="20577"/>
        <pc:sldMkLst>
          <pc:docMk/>
          <pc:sldMk cId="1627662741" sldId="310"/>
        </pc:sldMkLst>
        <pc:spChg chg="mod">
          <ac:chgData name="Hollis, Melissa" userId="22fa91ea-bc41-4e80-ace6-a68486d7cdfb" providerId="ADAL" clId="{3B0D2BC1-059C-4F02-9BF6-91FE076CCF44}" dt="2023-11-27T16:25:18.013" v="11615" actId="20577"/>
          <ac:spMkLst>
            <pc:docMk/>
            <pc:sldMk cId="1627662741" sldId="310"/>
            <ac:spMk id="6" creationId="{41BA116A-6183-0837-FD7D-E296FC13B402}"/>
          </ac:spMkLst>
        </pc:spChg>
        <pc:picChg chg="add mod modCrop">
          <ac:chgData name="Hollis, Melissa" userId="22fa91ea-bc41-4e80-ace6-a68486d7cdfb" providerId="ADAL" clId="{3B0D2BC1-059C-4F02-9BF6-91FE076CCF44}" dt="2023-11-14T16:15:28.628" v="7778" actId="692"/>
          <ac:picMkLst>
            <pc:docMk/>
            <pc:sldMk cId="1627662741" sldId="310"/>
            <ac:picMk id="3" creationId="{71418B20-2952-411C-4A29-0B4DFBFEB43F}"/>
          </ac:picMkLst>
        </pc:picChg>
        <pc:picChg chg="del">
          <ac:chgData name="Hollis, Melissa" userId="22fa91ea-bc41-4e80-ace6-a68486d7cdfb" providerId="ADAL" clId="{3B0D2BC1-059C-4F02-9BF6-91FE076CCF44}" dt="2023-11-14T16:14:50.620" v="7766" actId="478"/>
          <ac:picMkLst>
            <pc:docMk/>
            <pc:sldMk cId="1627662741" sldId="310"/>
            <ac:picMk id="19" creationId="{3EA29340-F70C-B8D4-5A9F-4CE1BAA6994A}"/>
          </ac:picMkLst>
        </pc:picChg>
      </pc:sldChg>
      <pc:sldChg chg="addSp delSp modSp add mod">
        <pc:chgData name="Hollis, Melissa" userId="22fa91ea-bc41-4e80-ace6-a68486d7cdfb" providerId="ADAL" clId="{3B0D2BC1-059C-4F02-9BF6-91FE076CCF44}" dt="2023-11-28T17:24:22.324" v="19417" actId="14100"/>
        <pc:sldMkLst>
          <pc:docMk/>
          <pc:sldMk cId="4230035484" sldId="311"/>
        </pc:sldMkLst>
        <pc:spChg chg="add mod">
          <ac:chgData name="Hollis, Melissa" userId="22fa91ea-bc41-4e80-ace6-a68486d7cdfb" providerId="ADAL" clId="{3B0D2BC1-059C-4F02-9BF6-91FE076CCF44}" dt="2023-11-14T16:45:07.922" v="8608" actId="1076"/>
          <ac:spMkLst>
            <pc:docMk/>
            <pc:sldMk cId="4230035484" sldId="311"/>
            <ac:spMk id="5" creationId="{E37B9873-2560-178E-9BFD-3D29F277E454}"/>
          </ac:spMkLst>
        </pc:spChg>
        <pc:spChg chg="mod">
          <ac:chgData name="Hollis, Melissa" userId="22fa91ea-bc41-4e80-ace6-a68486d7cdfb" providerId="ADAL" clId="{3B0D2BC1-059C-4F02-9BF6-91FE076CCF44}" dt="2023-11-28T17:23:25.006" v="19412" actId="2711"/>
          <ac:spMkLst>
            <pc:docMk/>
            <pc:sldMk cId="4230035484" sldId="311"/>
            <ac:spMk id="6" creationId="{41BA116A-6183-0837-FD7D-E296FC13B402}"/>
          </ac:spMkLst>
        </pc:spChg>
        <pc:spChg chg="add mod">
          <ac:chgData name="Hollis, Melissa" userId="22fa91ea-bc41-4e80-ace6-a68486d7cdfb" providerId="ADAL" clId="{3B0D2BC1-059C-4F02-9BF6-91FE076CCF44}" dt="2023-11-28T17:24:22.324" v="19417" actId="14100"/>
          <ac:spMkLst>
            <pc:docMk/>
            <pc:sldMk cId="4230035484" sldId="311"/>
            <ac:spMk id="7" creationId="{375B086B-0EFF-6D9E-E1F5-1C2BB9E17F4F}"/>
          </ac:spMkLst>
        </pc:spChg>
        <pc:picChg chg="add del mod">
          <ac:chgData name="Hollis, Melissa" userId="22fa91ea-bc41-4e80-ace6-a68486d7cdfb" providerId="ADAL" clId="{3B0D2BC1-059C-4F02-9BF6-91FE076CCF44}" dt="2023-11-27T20:15:19.435" v="16369" actId="478"/>
          <ac:picMkLst>
            <pc:docMk/>
            <pc:sldMk cId="4230035484" sldId="311"/>
            <ac:picMk id="2" creationId="{650E1360-DF8F-2DB3-042E-2217C4A1E60A}"/>
          </ac:picMkLst>
        </pc:picChg>
        <pc:picChg chg="add mod">
          <ac:chgData name="Hollis, Melissa" userId="22fa91ea-bc41-4e80-ace6-a68486d7cdfb" providerId="ADAL" clId="{3B0D2BC1-059C-4F02-9BF6-91FE076CCF44}" dt="2023-11-27T20:15:37.338" v="16372" actId="14100"/>
          <ac:picMkLst>
            <pc:docMk/>
            <pc:sldMk cId="4230035484" sldId="311"/>
            <ac:picMk id="8" creationId="{6C592141-719D-BB83-BCB8-4A2D54E5AB04}"/>
          </ac:picMkLst>
        </pc:picChg>
      </pc:sldChg>
      <pc:sldChg chg="addSp delSp modSp new mod ord setBg modClrScheme chgLayout">
        <pc:chgData name="Hollis, Melissa" userId="22fa91ea-bc41-4e80-ace6-a68486d7cdfb" providerId="ADAL" clId="{3B0D2BC1-059C-4F02-9BF6-91FE076CCF44}" dt="2023-11-28T17:25:35.155" v="19500" actId="20577"/>
        <pc:sldMkLst>
          <pc:docMk/>
          <pc:sldMk cId="3010226886" sldId="312"/>
        </pc:sldMkLst>
        <pc:spChg chg="del mod ord">
          <ac:chgData name="Hollis, Melissa" userId="22fa91ea-bc41-4e80-ace6-a68486d7cdfb" providerId="ADAL" clId="{3B0D2BC1-059C-4F02-9BF6-91FE076CCF44}" dt="2023-11-14T17:20:07.741" v="9297" actId="700"/>
          <ac:spMkLst>
            <pc:docMk/>
            <pc:sldMk cId="3010226886" sldId="312"/>
            <ac:spMk id="2" creationId="{40A7D8D5-41CB-5AA2-A514-AA8C3114AE6A}"/>
          </ac:spMkLst>
        </pc:spChg>
        <pc:spChg chg="del mod ord">
          <ac:chgData name="Hollis, Melissa" userId="22fa91ea-bc41-4e80-ace6-a68486d7cdfb" providerId="ADAL" clId="{3B0D2BC1-059C-4F02-9BF6-91FE076CCF44}" dt="2023-11-14T17:20:07.741" v="9297" actId="700"/>
          <ac:spMkLst>
            <pc:docMk/>
            <pc:sldMk cId="3010226886" sldId="312"/>
            <ac:spMk id="3" creationId="{2E701801-770B-0FFC-E762-AFC4B71AA7C1}"/>
          </ac:spMkLst>
        </pc:spChg>
        <pc:spChg chg="add mod ord">
          <ac:chgData name="Hollis, Melissa" userId="22fa91ea-bc41-4e80-ace6-a68486d7cdfb" providerId="ADAL" clId="{3B0D2BC1-059C-4F02-9BF6-91FE076CCF44}" dt="2023-11-14T17:20:25.192" v="9308" actId="20577"/>
          <ac:spMkLst>
            <pc:docMk/>
            <pc:sldMk cId="3010226886" sldId="312"/>
            <ac:spMk id="4" creationId="{BF753F2C-8215-6CBA-1731-9BAC79BDE890}"/>
          </ac:spMkLst>
        </pc:spChg>
        <pc:spChg chg="add mod ord">
          <ac:chgData name="Hollis, Melissa" userId="22fa91ea-bc41-4e80-ace6-a68486d7cdfb" providerId="ADAL" clId="{3B0D2BC1-059C-4F02-9BF6-91FE076CCF44}" dt="2023-11-28T17:25:35.155" v="19500" actId="20577"/>
          <ac:spMkLst>
            <pc:docMk/>
            <pc:sldMk cId="3010226886" sldId="312"/>
            <ac:spMk id="5" creationId="{497E0E52-C61A-DEA2-6546-65486F5EB7F9}"/>
          </ac:spMkLst>
        </pc:spChg>
        <pc:spChg chg="add">
          <ac:chgData name="Hollis, Melissa" userId="22fa91ea-bc41-4e80-ace6-a68486d7cdfb" providerId="ADAL" clId="{3B0D2BC1-059C-4F02-9BF6-91FE076CCF44}" dt="2023-11-14T17:20:16.994" v="9298" actId="26606"/>
          <ac:spMkLst>
            <pc:docMk/>
            <pc:sldMk cId="3010226886" sldId="312"/>
            <ac:spMk id="10" creationId="{1B15ED52-F352-441B-82BF-E0EA34836D08}"/>
          </ac:spMkLst>
        </pc:spChg>
        <pc:spChg chg="add">
          <ac:chgData name="Hollis, Melissa" userId="22fa91ea-bc41-4e80-ace6-a68486d7cdfb" providerId="ADAL" clId="{3B0D2BC1-059C-4F02-9BF6-91FE076CCF44}" dt="2023-11-14T17:20:16.994" v="9298" actId="26606"/>
          <ac:spMkLst>
            <pc:docMk/>
            <pc:sldMk cId="3010226886" sldId="312"/>
            <ac:spMk id="12" creationId="{3B2E3793-BFE6-45A2-9B7B-E18844431C99}"/>
          </ac:spMkLst>
        </pc:spChg>
        <pc:spChg chg="add">
          <ac:chgData name="Hollis, Melissa" userId="22fa91ea-bc41-4e80-ace6-a68486d7cdfb" providerId="ADAL" clId="{3B0D2BC1-059C-4F02-9BF6-91FE076CCF44}" dt="2023-11-14T17:20:16.994" v="9298" actId="26606"/>
          <ac:spMkLst>
            <pc:docMk/>
            <pc:sldMk cId="3010226886" sldId="312"/>
            <ac:spMk id="14" creationId="{BC4C4868-CB8F-4AF9-9CDB-8108F2C19B67}"/>
          </ac:spMkLst>
        </pc:spChg>
        <pc:spChg chg="add">
          <ac:chgData name="Hollis, Melissa" userId="22fa91ea-bc41-4e80-ace6-a68486d7cdfb" providerId="ADAL" clId="{3B0D2BC1-059C-4F02-9BF6-91FE076CCF44}" dt="2023-11-14T17:20:16.994" v="9298" actId="26606"/>
          <ac:spMkLst>
            <pc:docMk/>
            <pc:sldMk cId="3010226886" sldId="312"/>
            <ac:spMk id="16" creationId="{375E0459-6403-40CD-989D-56A4407CA12E}"/>
          </ac:spMkLst>
        </pc:spChg>
        <pc:spChg chg="add">
          <ac:chgData name="Hollis, Melissa" userId="22fa91ea-bc41-4e80-ace6-a68486d7cdfb" providerId="ADAL" clId="{3B0D2BC1-059C-4F02-9BF6-91FE076CCF44}" dt="2023-11-14T17:20:16.994" v="9298" actId="26606"/>
          <ac:spMkLst>
            <pc:docMk/>
            <pc:sldMk cId="3010226886" sldId="312"/>
            <ac:spMk id="18" creationId="{53E5B1A8-3AC9-4BD1-9BBC-78CA94F2D1BA}"/>
          </ac:spMkLst>
        </pc:spChg>
        <pc:picChg chg="add mod">
          <ac:chgData name="Hollis, Melissa" userId="22fa91ea-bc41-4e80-ace6-a68486d7cdfb" providerId="ADAL" clId="{3B0D2BC1-059C-4F02-9BF6-91FE076CCF44}" dt="2023-11-14T17:20:45.404" v="9310" actId="1076"/>
          <ac:picMkLst>
            <pc:docMk/>
            <pc:sldMk cId="3010226886" sldId="312"/>
            <ac:picMk id="6" creationId="{1109CF56-B85D-4CD0-6DA4-2E09B41FBA5F}"/>
          </ac:picMkLst>
        </pc:picChg>
      </pc:sldChg>
      <pc:sldChg chg="addSp delSp modSp add mod ord setBg delDesignElem">
        <pc:chgData name="Hollis, Melissa" userId="22fa91ea-bc41-4e80-ace6-a68486d7cdfb" providerId="ADAL" clId="{3B0D2BC1-059C-4F02-9BF6-91FE076CCF44}" dt="2023-11-27T20:23:08.341" v="16504"/>
        <pc:sldMkLst>
          <pc:docMk/>
          <pc:sldMk cId="2012826232" sldId="313"/>
        </pc:sldMkLst>
        <pc:spChg chg="mod">
          <ac:chgData name="Hollis, Melissa" userId="22fa91ea-bc41-4e80-ace6-a68486d7cdfb" providerId="ADAL" clId="{3B0D2BC1-059C-4F02-9BF6-91FE076CCF44}" dt="2023-11-27T18:16:53.239" v="12777" actId="1076"/>
          <ac:spMkLst>
            <pc:docMk/>
            <pc:sldMk cId="2012826232" sldId="313"/>
            <ac:spMk id="4" creationId="{BF753F2C-8215-6CBA-1731-9BAC79BDE890}"/>
          </ac:spMkLst>
        </pc:spChg>
        <pc:spChg chg="mod">
          <ac:chgData name="Hollis, Melissa" userId="22fa91ea-bc41-4e80-ace6-a68486d7cdfb" providerId="ADAL" clId="{3B0D2BC1-059C-4F02-9BF6-91FE076CCF44}" dt="2023-11-27T18:17:06.055" v="12778" actId="113"/>
          <ac:spMkLst>
            <pc:docMk/>
            <pc:sldMk cId="2012826232" sldId="313"/>
            <ac:spMk id="5" creationId="{497E0E52-C61A-DEA2-6546-65486F5EB7F9}"/>
          </ac:spMkLst>
        </pc:spChg>
        <pc:spChg chg="del">
          <ac:chgData name="Hollis, Melissa" userId="22fa91ea-bc41-4e80-ace6-a68486d7cdfb" providerId="ADAL" clId="{3B0D2BC1-059C-4F02-9BF6-91FE076CCF44}" dt="2023-11-14T17:27:52.257" v="9592"/>
          <ac:spMkLst>
            <pc:docMk/>
            <pc:sldMk cId="2012826232" sldId="313"/>
            <ac:spMk id="10" creationId="{1B15ED52-F352-441B-82BF-E0EA34836D08}"/>
          </ac:spMkLst>
        </pc:spChg>
        <pc:spChg chg="add">
          <ac:chgData name="Hollis, Melissa" userId="22fa91ea-bc41-4e80-ace6-a68486d7cdfb" providerId="ADAL" clId="{3B0D2BC1-059C-4F02-9BF6-91FE076CCF44}" dt="2023-11-14T17:28:06.270" v="9593" actId="26606"/>
          <ac:spMkLst>
            <pc:docMk/>
            <pc:sldMk cId="2012826232" sldId="313"/>
            <ac:spMk id="11" creationId="{12609869-9E80-471B-A487-A53288E0E791}"/>
          </ac:spMkLst>
        </pc:spChg>
        <pc:spChg chg="del">
          <ac:chgData name="Hollis, Melissa" userId="22fa91ea-bc41-4e80-ace6-a68486d7cdfb" providerId="ADAL" clId="{3B0D2BC1-059C-4F02-9BF6-91FE076CCF44}" dt="2023-11-14T17:27:52.257" v="9592"/>
          <ac:spMkLst>
            <pc:docMk/>
            <pc:sldMk cId="2012826232" sldId="313"/>
            <ac:spMk id="12" creationId="{3B2E3793-BFE6-45A2-9B7B-E18844431C99}"/>
          </ac:spMkLst>
        </pc:spChg>
        <pc:spChg chg="add">
          <ac:chgData name="Hollis, Melissa" userId="22fa91ea-bc41-4e80-ace6-a68486d7cdfb" providerId="ADAL" clId="{3B0D2BC1-059C-4F02-9BF6-91FE076CCF44}" dt="2023-11-14T17:28:06.270" v="9593" actId="26606"/>
          <ac:spMkLst>
            <pc:docMk/>
            <pc:sldMk cId="2012826232" sldId="313"/>
            <ac:spMk id="13" creationId="{7004738A-9D34-43E8-97D2-CA0EED4F8BE0}"/>
          </ac:spMkLst>
        </pc:spChg>
        <pc:spChg chg="del">
          <ac:chgData name="Hollis, Melissa" userId="22fa91ea-bc41-4e80-ace6-a68486d7cdfb" providerId="ADAL" clId="{3B0D2BC1-059C-4F02-9BF6-91FE076CCF44}" dt="2023-11-14T17:27:52.257" v="9592"/>
          <ac:spMkLst>
            <pc:docMk/>
            <pc:sldMk cId="2012826232" sldId="313"/>
            <ac:spMk id="14" creationId="{BC4C4868-CB8F-4AF9-9CDB-8108F2C19B67}"/>
          </ac:spMkLst>
        </pc:spChg>
        <pc:spChg chg="add">
          <ac:chgData name="Hollis, Melissa" userId="22fa91ea-bc41-4e80-ace6-a68486d7cdfb" providerId="ADAL" clId="{3B0D2BC1-059C-4F02-9BF6-91FE076CCF44}" dt="2023-11-14T17:28:06.270" v="9593" actId="26606"/>
          <ac:spMkLst>
            <pc:docMk/>
            <pc:sldMk cId="2012826232" sldId="313"/>
            <ac:spMk id="15" creationId="{B8B8D07F-F13E-443E-BA68-2D26672D76B9}"/>
          </ac:spMkLst>
        </pc:spChg>
        <pc:spChg chg="del">
          <ac:chgData name="Hollis, Melissa" userId="22fa91ea-bc41-4e80-ace6-a68486d7cdfb" providerId="ADAL" clId="{3B0D2BC1-059C-4F02-9BF6-91FE076CCF44}" dt="2023-11-14T17:27:52.257" v="9592"/>
          <ac:spMkLst>
            <pc:docMk/>
            <pc:sldMk cId="2012826232" sldId="313"/>
            <ac:spMk id="16" creationId="{375E0459-6403-40CD-989D-56A4407CA12E}"/>
          </ac:spMkLst>
        </pc:spChg>
        <pc:spChg chg="add">
          <ac:chgData name="Hollis, Melissa" userId="22fa91ea-bc41-4e80-ace6-a68486d7cdfb" providerId="ADAL" clId="{3B0D2BC1-059C-4F02-9BF6-91FE076CCF44}" dt="2023-11-14T17:28:06.270" v="9593" actId="26606"/>
          <ac:spMkLst>
            <pc:docMk/>
            <pc:sldMk cId="2012826232" sldId="313"/>
            <ac:spMk id="17" creationId="{2813A4FA-24A5-41ED-A534-3807D1B2F344}"/>
          </ac:spMkLst>
        </pc:spChg>
        <pc:spChg chg="del">
          <ac:chgData name="Hollis, Melissa" userId="22fa91ea-bc41-4e80-ace6-a68486d7cdfb" providerId="ADAL" clId="{3B0D2BC1-059C-4F02-9BF6-91FE076CCF44}" dt="2023-11-14T17:27:52.257" v="9592"/>
          <ac:spMkLst>
            <pc:docMk/>
            <pc:sldMk cId="2012826232" sldId="313"/>
            <ac:spMk id="18" creationId="{53E5B1A8-3AC9-4BD1-9BBC-78CA94F2D1BA}"/>
          </ac:spMkLst>
        </pc:spChg>
        <pc:spChg chg="add">
          <ac:chgData name="Hollis, Melissa" userId="22fa91ea-bc41-4e80-ace6-a68486d7cdfb" providerId="ADAL" clId="{3B0D2BC1-059C-4F02-9BF6-91FE076CCF44}" dt="2023-11-14T17:28:06.270" v="9593" actId="26606"/>
          <ac:spMkLst>
            <pc:docMk/>
            <pc:sldMk cId="2012826232" sldId="313"/>
            <ac:spMk id="19" creationId="{C3944F27-CA70-4E84-A51A-E6BF89558979}"/>
          </ac:spMkLst>
        </pc:spChg>
        <pc:picChg chg="mod">
          <ac:chgData name="Hollis, Melissa" userId="22fa91ea-bc41-4e80-ace6-a68486d7cdfb" providerId="ADAL" clId="{3B0D2BC1-059C-4F02-9BF6-91FE076CCF44}" dt="2023-11-27T18:17:28.125" v="12781" actId="14100"/>
          <ac:picMkLst>
            <pc:docMk/>
            <pc:sldMk cId="2012826232" sldId="313"/>
            <ac:picMk id="6" creationId="{1109CF56-B85D-4CD0-6DA4-2E09B41FBA5F}"/>
          </ac:picMkLst>
        </pc:picChg>
      </pc:sldChg>
      <pc:sldChg chg="addSp delSp modSp new mod setBg">
        <pc:chgData name="Hollis, Melissa" userId="22fa91ea-bc41-4e80-ace6-a68486d7cdfb" providerId="ADAL" clId="{3B0D2BC1-059C-4F02-9BF6-91FE076CCF44}" dt="2023-11-27T20:22:00.051" v="16500" actId="14100"/>
        <pc:sldMkLst>
          <pc:docMk/>
          <pc:sldMk cId="3142340105" sldId="314"/>
        </pc:sldMkLst>
        <pc:spChg chg="mod">
          <ac:chgData name="Hollis, Melissa" userId="22fa91ea-bc41-4e80-ace6-a68486d7cdfb" providerId="ADAL" clId="{3B0D2BC1-059C-4F02-9BF6-91FE076CCF44}" dt="2023-11-27T20:17:23.208" v="16438" actId="20577"/>
          <ac:spMkLst>
            <pc:docMk/>
            <pc:sldMk cId="3142340105" sldId="314"/>
            <ac:spMk id="2" creationId="{2670FE6F-27AC-0FD6-A3F9-E4153B6BAA5F}"/>
          </ac:spMkLst>
        </pc:spChg>
        <pc:spChg chg="mod">
          <ac:chgData name="Hollis, Melissa" userId="22fa91ea-bc41-4e80-ace6-a68486d7cdfb" providerId="ADAL" clId="{3B0D2BC1-059C-4F02-9BF6-91FE076CCF44}" dt="2023-11-27T20:22:00.051" v="16500" actId="14100"/>
          <ac:spMkLst>
            <pc:docMk/>
            <pc:sldMk cId="3142340105" sldId="314"/>
            <ac:spMk id="3" creationId="{909914B1-38CA-9D8D-7A0E-71AE7977A3E7}"/>
          </ac:spMkLst>
        </pc:spChg>
        <pc:spChg chg="del">
          <ac:chgData name="Hollis, Melissa" userId="22fa91ea-bc41-4e80-ace6-a68486d7cdfb" providerId="ADAL" clId="{3B0D2BC1-059C-4F02-9BF6-91FE076CCF44}" dt="2023-11-27T17:53:14.874" v="12343" actId="26606"/>
          <ac:spMkLst>
            <pc:docMk/>
            <pc:sldMk cId="3142340105" sldId="314"/>
            <ac:spMk id="4" creationId="{BD8E6528-9ABF-4638-E1DC-DE8F542892E2}"/>
          </ac:spMkLst>
        </pc:spChg>
        <pc:spChg chg="add mod">
          <ac:chgData name="Hollis, Melissa" userId="22fa91ea-bc41-4e80-ace6-a68486d7cdfb" providerId="ADAL" clId="{3B0D2BC1-059C-4F02-9BF6-91FE076CCF44}" dt="2023-11-27T20:17:38.377" v="16471" actId="20577"/>
          <ac:spMkLst>
            <pc:docMk/>
            <pc:sldMk cId="3142340105" sldId="314"/>
            <ac:spMk id="8" creationId="{45ED85BF-EE7A-14F1-0991-3CF21A73EC3E}"/>
          </ac:spMkLst>
        </pc:spChg>
        <pc:spChg chg="add">
          <ac:chgData name="Hollis, Melissa" userId="22fa91ea-bc41-4e80-ace6-a68486d7cdfb" providerId="ADAL" clId="{3B0D2BC1-059C-4F02-9BF6-91FE076CCF44}" dt="2023-11-27T17:53:14.874" v="12343" actId="26606"/>
          <ac:spMkLst>
            <pc:docMk/>
            <pc:sldMk cId="3142340105" sldId="314"/>
            <ac:spMk id="11" creationId="{2B97F24A-32CE-4C1C-A50D-3016B394DCFB}"/>
          </ac:spMkLst>
        </pc:spChg>
        <pc:spChg chg="add">
          <ac:chgData name="Hollis, Melissa" userId="22fa91ea-bc41-4e80-ace6-a68486d7cdfb" providerId="ADAL" clId="{3B0D2BC1-059C-4F02-9BF6-91FE076CCF44}" dt="2023-11-27T17:53:14.874" v="12343" actId="26606"/>
          <ac:spMkLst>
            <pc:docMk/>
            <pc:sldMk cId="3142340105" sldId="314"/>
            <ac:spMk id="13" creationId="{CD8B4F24-440B-49E9-B85D-733523DC064B}"/>
          </ac:spMkLst>
        </pc:spChg>
        <pc:picChg chg="add mod">
          <ac:chgData name="Hollis, Melissa" userId="22fa91ea-bc41-4e80-ace6-a68486d7cdfb" providerId="ADAL" clId="{3B0D2BC1-059C-4F02-9BF6-91FE076CCF44}" dt="2023-11-27T18:04:34.562" v="12384" actId="692"/>
          <ac:picMkLst>
            <pc:docMk/>
            <pc:sldMk cId="3142340105" sldId="314"/>
            <ac:picMk id="6" creationId="{676E7048-A770-6F64-C66B-E558AA3073C0}"/>
          </ac:picMkLst>
        </pc:picChg>
      </pc:sldChg>
      <pc:sldChg chg="modSp add mod">
        <pc:chgData name="Hollis, Melissa" userId="22fa91ea-bc41-4e80-ace6-a68486d7cdfb" providerId="ADAL" clId="{3B0D2BC1-059C-4F02-9BF6-91FE076CCF44}" dt="2023-11-27T19:09:34.022" v="14873" actId="20577"/>
        <pc:sldMkLst>
          <pc:docMk/>
          <pc:sldMk cId="1496628194" sldId="315"/>
        </pc:sldMkLst>
        <pc:spChg chg="mod">
          <ac:chgData name="Hollis, Melissa" userId="22fa91ea-bc41-4e80-ace6-a68486d7cdfb" providerId="ADAL" clId="{3B0D2BC1-059C-4F02-9BF6-91FE076CCF44}" dt="2023-11-15T17:42:58.313" v="10640" actId="20577"/>
          <ac:spMkLst>
            <pc:docMk/>
            <pc:sldMk cId="1496628194" sldId="315"/>
            <ac:spMk id="5" creationId="{9E63D688-A3F1-E6AF-BDC9-4CDE4C553608}"/>
          </ac:spMkLst>
        </pc:spChg>
        <pc:spChg chg="mod">
          <ac:chgData name="Hollis, Melissa" userId="22fa91ea-bc41-4e80-ace6-a68486d7cdfb" providerId="ADAL" clId="{3B0D2BC1-059C-4F02-9BF6-91FE076CCF44}" dt="2023-11-27T19:09:34.022" v="14873" actId="20577"/>
          <ac:spMkLst>
            <pc:docMk/>
            <pc:sldMk cId="1496628194" sldId="315"/>
            <ac:spMk id="6" creationId="{4361EB09-0E5D-3093-B49B-A9F1C3E559A7}"/>
          </ac:spMkLst>
        </pc:spChg>
      </pc:sldChg>
      <pc:sldChg chg="add del">
        <pc:chgData name="Hollis, Melissa" userId="22fa91ea-bc41-4e80-ace6-a68486d7cdfb" providerId="ADAL" clId="{3B0D2BC1-059C-4F02-9BF6-91FE076CCF44}" dt="2023-11-15T17:42:47.558" v="10626" actId="47"/>
        <pc:sldMkLst>
          <pc:docMk/>
          <pc:sldMk cId="3083580015" sldId="316"/>
        </pc:sldMkLst>
      </pc:sldChg>
      <pc:sldChg chg="modSp add mod">
        <pc:chgData name="Hollis, Melissa" userId="22fa91ea-bc41-4e80-ace6-a68486d7cdfb" providerId="ADAL" clId="{3B0D2BC1-059C-4F02-9BF6-91FE076CCF44}" dt="2023-11-27T19:19:34.315" v="15572" actId="20577"/>
        <pc:sldMkLst>
          <pc:docMk/>
          <pc:sldMk cId="2991192047" sldId="317"/>
        </pc:sldMkLst>
        <pc:spChg chg="mod">
          <ac:chgData name="Hollis, Melissa" userId="22fa91ea-bc41-4e80-ace6-a68486d7cdfb" providerId="ADAL" clId="{3B0D2BC1-059C-4F02-9BF6-91FE076CCF44}" dt="2023-11-27T19:19:34.315" v="15572" actId="20577"/>
          <ac:spMkLst>
            <pc:docMk/>
            <pc:sldMk cId="2991192047" sldId="317"/>
            <ac:spMk id="6" creationId="{4361EB09-0E5D-3093-B49B-A9F1C3E559A7}"/>
          </ac:spMkLst>
        </pc:spChg>
      </pc:sldChg>
      <pc:sldChg chg="addSp delSp modSp new mod setBg">
        <pc:chgData name="Hollis, Melissa" userId="22fa91ea-bc41-4e80-ace6-a68486d7cdfb" providerId="ADAL" clId="{3B0D2BC1-059C-4F02-9BF6-91FE076CCF44}" dt="2023-11-27T20:51:20.735" v="17480" actId="113"/>
        <pc:sldMkLst>
          <pc:docMk/>
          <pc:sldMk cId="3103103013" sldId="318"/>
        </pc:sldMkLst>
        <pc:spChg chg="mod">
          <ac:chgData name="Hollis, Melissa" userId="22fa91ea-bc41-4e80-ace6-a68486d7cdfb" providerId="ADAL" clId="{3B0D2BC1-059C-4F02-9BF6-91FE076CCF44}" dt="2023-11-27T16:27:16.346" v="11631" actId="20577"/>
          <ac:spMkLst>
            <pc:docMk/>
            <pc:sldMk cId="3103103013" sldId="318"/>
            <ac:spMk id="2" creationId="{9A837186-D8F6-9B64-3FD4-1F2E4A66C3DB}"/>
          </ac:spMkLst>
        </pc:spChg>
        <pc:spChg chg="mod">
          <ac:chgData name="Hollis, Melissa" userId="22fa91ea-bc41-4e80-ace6-a68486d7cdfb" providerId="ADAL" clId="{3B0D2BC1-059C-4F02-9BF6-91FE076CCF44}" dt="2023-11-27T20:51:20.735" v="17480" actId="113"/>
          <ac:spMkLst>
            <pc:docMk/>
            <pc:sldMk cId="3103103013" sldId="318"/>
            <ac:spMk id="3" creationId="{8B9931B7-BD03-2E3A-EC95-D6579230998E}"/>
          </ac:spMkLst>
        </pc:spChg>
        <pc:spChg chg="del">
          <ac:chgData name="Hollis, Melissa" userId="22fa91ea-bc41-4e80-ace6-a68486d7cdfb" providerId="ADAL" clId="{3B0D2BC1-059C-4F02-9BF6-91FE076CCF44}" dt="2023-11-27T16:27:09.627" v="11617" actId="26606"/>
          <ac:spMkLst>
            <pc:docMk/>
            <pc:sldMk cId="3103103013" sldId="318"/>
            <ac:spMk id="4" creationId="{0305DD64-E2C2-F695-399F-34499D763C43}"/>
          </ac:spMkLst>
        </pc:spChg>
        <pc:spChg chg="add">
          <ac:chgData name="Hollis, Melissa" userId="22fa91ea-bc41-4e80-ace6-a68486d7cdfb" providerId="ADAL" clId="{3B0D2BC1-059C-4F02-9BF6-91FE076CCF44}" dt="2023-11-27T16:27:09.627" v="11617" actId="26606"/>
          <ac:spMkLst>
            <pc:docMk/>
            <pc:sldMk cId="3103103013" sldId="318"/>
            <ac:spMk id="9" creationId="{100EDD19-6802-4EC3-95CE-CFFAB042CFD6}"/>
          </ac:spMkLst>
        </pc:spChg>
        <pc:spChg chg="add">
          <ac:chgData name="Hollis, Melissa" userId="22fa91ea-bc41-4e80-ace6-a68486d7cdfb" providerId="ADAL" clId="{3B0D2BC1-059C-4F02-9BF6-91FE076CCF44}" dt="2023-11-27T16:27:09.627" v="11617" actId="26606"/>
          <ac:spMkLst>
            <pc:docMk/>
            <pc:sldMk cId="3103103013" sldId="318"/>
            <ac:spMk id="11" creationId="{DB17E863-922E-4C26-BD64-E8FD41D28661}"/>
          </ac:spMkLst>
        </pc:spChg>
      </pc:sldChg>
      <pc:sldChg chg="addSp delSp modSp new mod setBg modClrScheme addAnim delDesignElem chgLayout">
        <pc:chgData name="Hollis, Melissa" userId="22fa91ea-bc41-4e80-ace6-a68486d7cdfb" providerId="ADAL" clId="{3B0D2BC1-059C-4F02-9BF6-91FE076CCF44}" dt="2023-11-27T20:08:13.592" v="16331" actId="14100"/>
        <pc:sldMkLst>
          <pc:docMk/>
          <pc:sldMk cId="2026922986" sldId="319"/>
        </pc:sldMkLst>
        <pc:spChg chg="mod ord">
          <ac:chgData name="Hollis, Melissa" userId="22fa91ea-bc41-4e80-ace6-a68486d7cdfb" providerId="ADAL" clId="{3B0D2BC1-059C-4F02-9BF6-91FE076CCF44}" dt="2023-11-27T17:10:32.192" v="12311" actId="1076"/>
          <ac:spMkLst>
            <pc:docMk/>
            <pc:sldMk cId="2026922986" sldId="319"/>
            <ac:spMk id="2" creationId="{ECBF073D-5C37-7604-E164-1F4639A72419}"/>
          </ac:spMkLst>
        </pc:spChg>
        <pc:spChg chg="del">
          <ac:chgData name="Hollis, Melissa" userId="22fa91ea-bc41-4e80-ace6-a68486d7cdfb" providerId="ADAL" clId="{3B0D2BC1-059C-4F02-9BF6-91FE076CCF44}" dt="2023-11-27T16:53:52.105" v="11867" actId="26606"/>
          <ac:spMkLst>
            <pc:docMk/>
            <pc:sldMk cId="2026922986" sldId="319"/>
            <ac:spMk id="3" creationId="{DD569A95-97D4-7D10-6042-64A0365BF789}"/>
          </ac:spMkLst>
        </pc:spChg>
        <pc:spChg chg="del">
          <ac:chgData name="Hollis, Melissa" userId="22fa91ea-bc41-4e80-ace6-a68486d7cdfb" providerId="ADAL" clId="{3B0D2BC1-059C-4F02-9BF6-91FE076CCF44}" dt="2023-11-27T16:53:52.105" v="11867" actId="26606"/>
          <ac:spMkLst>
            <pc:docMk/>
            <pc:sldMk cId="2026922986" sldId="319"/>
            <ac:spMk id="4" creationId="{D7BF9B2E-D1D2-4FB8-8BB8-A3876A2DEF44}"/>
          </ac:spMkLst>
        </pc:spChg>
        <pc:spChg chg="add del mod ord">
          <ac:chgData name="Hollis, Melissa" userId="22fa91ea-bc41-4e80-ace6-a68486d7cdfb" providerId="ADAL" clId="{3B0D2BC1-059C-4F02-9BF6-91FE076CCF44}" dt="2023-11-27T16:57:49.371" v="11881" actId="26606"/>
          <ac:spMkLst>
            <pc:docMk/>
            <pc:sldMk cId="2026922986" sldId="319"/>
            <ac:spMk id="7" creationId="{307CC671-6A78-A5D2-7CEA-3E7152109226}"/>
          </ac:spMkLst>
        </pc:spChg>
        <pc:spChg chg="add mod ord">
          <ac:chgData name="Hollis, Melissa" userId="22fa91ea-bc41-4e80-ace6-a68486d7cdfb" providerId="ADAL" clId="{3B0D2BC1-059C-4F02-9BF6-91FE076CCF44}" dt="2023-11-27T20:08:13.592" v="16331" actId="14100"/>
          <ac:spMkLst>
            <pc:docMk/>
            <pc:sldMk cId="2026922986" sldId="319"/>
            <ac:spMk id="9" creationId="{658BF07F-F79E-BB59-7DC9-7657D0972513}"/>
          </ac:spMkLst>
        </pc:spChg>
        <pc:spChg chg="add del">
          <ac:chgData name="Hollis, Melissa" userId="22fa91ea-bc41-4e80-ace6-a68486d7cdfb" providerId="ADAL" clId="{3B0D2BC1-059C-4F02-9BF6-91FE076CCF44}" dt="2023-11-27T16:54:06.551" v="11869" actId="26606"/>
          <ac:spMkLst>
            <pc:docMk/>
            <pc:sldMk cId="2026922986" sldId="319"/>
            <ac:spMk id="11" creationId="{65219498-D544-41AC-98FE-8F956EF66A62}"/>
          </ac:spMkLst>
        </pc:spChg>
        <pc:spChg chg="add">
          <ac:chgData name="Hollis, Melissa" userId="22fa91ea-bc41-4e80-ace6-a68486d7cdfb" providerId="ADAL" clId="{3B0D2BC1-059C-4F02-9BF6-91FE076CCF44}" dt="2023-11-27T16:57:49.371" v="11881" actId="26606"/>
          <ac:spMkLst>
            <pc:docMk/>
            <pc:sldMk cId="2026922986" sldId="319"/>
            <ac:spMk id="12" creationId="{CD8B4F24-440B-49E9-B85D-733523DC064B}"/>
          </ac:spMkLst>
        </pc:spChg>
        <pc:spChg chg="add del">
          <ac:chgData name="Hollis, Melissa" userId="22fa91ea-bc41-4e80-ace6-a68486d7cdfb" providerId="ADAL" clId="{3B0D2BC1-059C-4F02-9BF6-91FE076CCF44}" dt="2023-11-27T16:54:06.551" v="11869" actId="26606"/>
          <ac:spMkLst>
            <pc:docMk/>
            <pc:sldMk cId="2026922986" sldId="319"/>
            <ac:spMk id="13" creationId="{F500DBFC-17A9-4E0A-AEE2-A49F9AEEF0FD}"/>
          </ac:spMkLst>
        </pc:spChg>
        <pc:spChg chg="add">
          <ac:chgData name="Hollis, Melissa" userId="22fa91ea-bc41-4e80-ace6-a68486d7cdfb" providerId="ADAL" clId="{3B0D2BC1-059C-4F02-9BF6-91FE076CCF44}" dt="2023-11-27T16:57:49.371" v="11881" actId="26606"/>
          <ac:spMkLst>
            <pc:docMk/>
            <pc:sldMk cId="2026922986" sldId="319"/>
            <ac:spMk id="14" creationId="{2B97F24A-32CE-4C1C-A50D-3016B394DCFB}"/>
          </ac:spMkLst>
        </pc:spChg>
        <pc:spChg chg="add mod">
          <ac:chgData name="Hollis, Melissa" userId="22fa91ea-bc41-4e80-ace6-a68486d7cdfb" providerId="ADAL" clId="{3B0D2BC1-059C-4F02-9BF6-91FE076CCF44}" dt="2023-11-27T17:06:17.525" v="12082" actId="207"/>
          <ac:spMkLst>
            <pc:docMk/>
            <pc:sldMk cId="2026922986" sldId="319"/>
            <ac:spMk id="22" creationId="{1676F64B-56FB-8959-6D26-708089157B1F}"/>
          </ac:spMkLst>
        </pc:spChg>
        <pc:spChg chg="add del mod">
          <ac:chgData name="Hollis, Melissa" userId="22fa91ea-bc41-4e80-ace6-a68486d7cdfb" providerId="ADAL" clId="{3B0D2BC1-059C-4F02-9BF6-91FE076CCF44}" dt="2023-11-27T17:03:28.983" v="12001"/>
          <ac:spMkLst>
            <pc:docMk/>
            <pc:sldMk cId="2026922986" sldId="319"/>
            <ac:spMk id="23" creationId="{B44B1721-F156-859A-D5F9-4EC89E247D50}"/>
          </ac:spMkLst>
        </pc:spChg>
        <pc:spChg chg="add del">
          <ac:chgData name="Hollis, Melissa" userId="22fa91ea-bc41-4e80-ace6-a68486d7cdfb" providerId="ADAL" clId="{3B0D2BC1-059C-4F02-9BF6-91FE076CCF44}" dt="2023-11-27T16:56:49.583" v="11874" actId="26606"/>
          <ac:spMkLst>
            <pc:docMk/>
            <pc:sldMk cId="2026922986" sldId="319"/>
            <ac:spMk id="24" creationId="{4D24BFD5-D814-402B-B6C4-EEF6AE14B0F2}"/>
          </ac:spMkLst>
        </pc:spChg>
        <pc:spChg chg="add mod">
          <ac:chgData name="Hollis, Melissa" userId="22fa91ea-bc41-4e80-ace6-a68486d7cdfb" providerId="ADAL" clId="{3B0D2BC1-059C-4F02-9BF6-91FE076CCF44}" dt="2023-11-27T17:06:17.525" v="12082" actId="207"/>
          <ac:spMkLst>
            <pc:docMk/>
            <pc:sldMk cId="2026922986" sldId="319"/>
            <ac:spMk id="25" creationId="{2DBD4143-E42D-2A15-AA03-5B3C01B2D49B}"/>
          </ac:spMkLst>
        </pc:spChg>
        <pc:spChg chg="add del">
          <ac:chgData name="Hollis, Melissa" userId="22fa91ea-bc41-4e80-ace6-a68486d7cdfb" providerId="ADAL" clId="{3B0D2BC1-059C-4F02-9BF6-91FE076CCF44}" dt="2023-11-27T16:56:49.583" v="11874" actId="26606"/>
          <ac:spMkLst>
            <pc:docMk/>
            <pc:sldMk cId="2026922986" sldId="319"/>
            <ac:spMk id="26" creationId="{36FED7E8-9A97-475F-9FA4-113410D4433B}"/>
          </ac:spMkLst>
        </pc:spChg>
        <pc:spChg chg="add mod">
          <ac:chgData name="Hollis, Melissa" userId="22fa91ea-bc41-4e80-ace6-a68486d7cdfb" providerId="ADAL" clId="{3B0D2BC1-059C-4F02-9BF6-91FE076CCF44}" dt="2023-11-27T17:06:17.525" v="12082" actId="207"/>
          <ac:spMkLst>
            <pc:docMk/>
            <pc:sldMk cId="2026922986" sldId="319"/>
            <ac:spMk id="27" creationId="{EEA51F0A-AC3C-397B-B278-04D58E4D1AE6}"/>
          </ac:spMkLst>
        </pc:spChg>
        <pc:spChg chg="add del">
          <ac:chgData name="Hollis, Melissa" userId="22fa91ea-bc41-4e80-ace6-a68486d7cdfb" providerId="ADAL" clId="{3B0D2BC1-059C-4F02-9BF6-91FE076CCF44}" dt="2023-11-27T16:56:49.583" v="11874" actId="26606"/>
          <ac:spMkLst>
            <pc:docMk/>
            <pc:sldMk cId="2026922986" sldId="319"/>
            <ac:spMk id="28" creationId="{2A39B854-4B6C-4F7F-A602-6F97770CED70}"/>
          </ac:spMkLst>
        </pc:spChg>
        <pc:spChg chg="add mod">
          <ac:chgData name="Hollis, Melissa" userId="22fa91ea-bc41-4e80-ace6-a68486d7cdfb" providerId="ADAL" clId="{3B0D2BC1-059C-4F02-9BF6-91FE076CCF44}" dt="2023-11-27T17:09:28.976" v="12285" actId="1076"/>
          <ac:spMkLst>
            <pc:docMk/>
            <pc:sldMk cId="2026922986" sldId="319"/>
            <ac:spMk id="29" creationId="{45BE3CB1-5E61-5B32-331E-256AB0476C47}"/>
          </ac:spMkLst>
        </pc:spChg>
        <pc:spChg chg="add del">
          <ac:chgData name="Hollis, Melissa" userId="22fa91ea-bc41-4e80-ace6-a68486d7cdfb" providerId="ADAL" clId="{3B0D2BC1-059C-4F02-9BF6-91FE076CCF44}" dt="2023-11-27T16:57:03.273" v="11875" actId="26606"/>
          <ac:spMkLst>
            <pc:docMk/>
            <pc:sldMk cId="2026922986" sldId="319"/>
            <ac:spMk id="33" creationId="{A3363022-C969-41E9-8EB2-E4C94908C1FA}"/>
          </ac:spMkLst>
        </pc:spChg>
        <pc:spChg chg="add del">
          <ac:chgData name="Hollis, Melissa" userId="22fa91ea-bc41-4e80-ace6-a68486d7cdfb" providerId="ADAL" clId="{3B0D2BC1-059C-4F02-9BF6-91FE076CCF44}" dt="2023-11-27T16:57:03.273" v="11875" actId="26606"/>
          <ac:spMkLst>
            <pc:docMk/>
            <pc:sldMk cId="2026922986" sldId="319"/>
            <ac:spMk id="35" creationId="{8D1AD6B3-BE88-4CEB-BA17-790657CC4729}"/>
          </ac:spMkLst>
        </pc:spChg>
        <pc:spChg chg="add del">
          <ac:chgData name="Hollis, Melissa" userId="22fa91ea-bc41-4e80-ace6-a68486d7cdfb" providerId="ADAL" clId="{3B0D2BC1-059C-4F02-9BF6-91FE076CCF44}" dt="2023-11-27T16:57:22.662" v="11879" actId="26606"/>
          <ac:spMkLst>
            <pc:docMk/>
            <pc:sldMk cId="2026922986" sldId="319"/>
            <ac:spMk id="45" creationId="{37C89E4B-3C9F-44B9-8B86-D9E3D112D8EC}"/>
          </ac:spMkLst>
        </pc:spChg>
        <pc:spChg chg="add del">
          <ac:chgData name="Hollis, Melissa" userId="22fa91ea-bc41-4e80-ace6-a68486d7cdfb" providerId="ADAL" clId="{3B0D2BC1-059C-4F02-9BF6-91FE076CCF44}" dt="2023-11-27T16:57:38.989" v="11880" actId="700"/>
          <ac:spMkLst>
            <pc:docMk/>
            <pc:sldMk cId="2026922986" sldId="319"/>
            <ac:spMk id="54" creationId="{6753252F-4873-4F63-801D-CC719279A7D5}"/>
          </ac:spMkLst>
        </pc:spChg>
        <pc:spChg chg="add del">
          <ac:chgData name="Hollis, Melissa" userId="22fa91ea-bc41-4e80-ace6-a68486d7cdfb" providerId="ADAL" clId="{3B0D2BC1-059C-4F02-9BF6-91FE076CCF44}" dt="2023-11-27T16:57:38.989" v="11880" actId="700"/>
          <ac:spMkLst>
            <pc:docMk/>
            <pc:sldMk cId="2026922986" sldId="319"/>
            <ac:spMk id="56" creationId="{047C8CCB-F95D-4249-92DD-651249D3535A}"/>
          </ac:spMkLst>
        </pc:spChg>
        <pc:grpChg chg="add del">
          <ac:chgData name="Hollis, Melissa" userId="22fa91ea-bc41-4e80-ace6-a68486d7cdfb" providerId="ADAL" clId="{3B0D2BC1-059C-4F02-9BF6-91FE076CCF44}" dt="2023-11-27T16:54:06.551" v="11869" actId="26606"/>
          <ac:grpSpMkLst>
            <pc:docMk/>
            <pc:sldMk cId="2026922986" sldId="319"/>
            <ac:grpSpMk id="15" creationId="{D74613BB-817C-4C4F-8A24-4936F2F064C0}"/>
          </ac:grpSpMkLst>
        </pc:grpChg>
        <pc:grpChg chg="add del">
          <ac:chgData name="Hollis, Melissa" userId="22fa91ea-bc41-4e80-ace6-a68486d7cdfb" providerId="ADAL" clId="{3B0D2BC1-059C-4F02-9BF6-91FE076CCF44}" dt="2023-11-27T16:57:03.273" v="11875" actId="26606"/>
          <ac:grpSpMkLst>
            <pc:docMk/>
            <pc:sldMk cId="2026922986" sldId="319"/>
            <ac:grpSpMk id="37" creationId="{89D1390B-7E13-4B4F-9CB2-391063412E54}"/>
          </ac:grpSpMkLst>
        </pc:grpChg>
        <pc:picChg chg="add mod ord">
          <ac:chgData name="Hollis, Melissa" userId="22fa91ea-bc41-4e80-ace6-a68486d7cdfb" providerId="ADAL" clId="{3B0D2BC1-059C-4F02-9BF6-91FE076CCF44}" dt="2023-11-27T17:05:49.756" v="12078" actId="14100"/>
          <ac:picMkLst>
            <pc:docMk/>
            <pc:sldMk cId="2026922986" sldId="319"/>
            <ac:picMk id="6" creationId="{B786E40A-7FC4-8671-43B3-764DCECD6627}"/>
          </ac:picMkLst>
        </pc:picChg>
        <pc:picChg chg="add del">
          <ac:chgData name="Hollis, Melissa" userId="22fa91ea-bc41-4e80-ace6-a68486d7cdfb" providerId="ADAL" clId="{3B0D2BC1-059C-4F02-9BF6-91FE076CCF44}" dt="2023-11-27T16:53:55.767" v="11868" actId="478"/>
          <ac:picMkLst>
            <pc:docMk/>
            <pc:sldMk cId="2026922986" sldId="319"/>
            <ac:picMk id="8" creationId="{A859CE5B-3D54-D423-F5E0-BF83C8829B5A}"/>
          </ac:picMkLst>
        </pc:picChg>
        <pc:picChg chg="add mod">
          <ac:chgData name="Hollis, Melissa" userId="22fa91ea-bc41-4e80-ace6-a68486d7cdfb" providerId="ADAL" clId="{3B0D2BC1-059C-4F02-9BF6-91FE076CCF44}" dt="2023-11-27T17:02:00.788" v="11936" actId="692"/>
          <ac:picMkLst>
            <pc:docMk/>
            <pc:sldMk cId="2026922986" sldId="319"/>
            <ac:picMk id="10" creationId="{A083FD02-D7C7-9829-9E6A-123A056FAAD6}"/>
          </ac:picMkLst>
        </pc:picChg>
        <pc:picChg chg="add mod">
          <ac:chgData name="Hollis, Melissa" userId="22fa91ea-bc41-4e80-ace6-a68486d7cdfb" providerId="ADAL" clId="{3B0D2BC1-059C-4F02-9BF6-91FE076CCF44}" dt="2023-11-27T17:02:03.114" v="11937" actId="692"/>
          <ac:picMkLst>
            <pc:docMk/>
            <pc:sldMk cId="2026922986" sldId="319"/>
            <ac:picMk id="21" creationId="{A53F21F7-55A6-2400-3037-177418ADE285}"/>
          </ac:picMkLst>
        </pc:picChg>
        <pc:cxnChg chg="add del">
          <ac:chgData name="Hollis, Melissa" userId="22fa91ea-bc41-4e80-ace6-a68486d7cdfb" providerId="ADAL" clId="{3B0D2BC1-059C-4F02-9BF6-91FE076CCF44}" dt="2023-11-27T16:57:22.662" v="11879" actId="26606"/>
          <ac:cxnSpMkLst>
            <pc:docMk/>
            <pc:sldMk cId="2026922986" sldId="319"/>
            <ac:cxnSpMk id="47" creationId="{AA2EAA10-076F-46BD-8F0F-B9A2FB77A85C}"/>
          </ac:cxnSpMkLst>
        </pc:cxnChg>
        <pc:cxnChg chg="add del">
          <ac:chgData name="Hollis, Melissa" userId="22fa91ea-bc41-4e80-ace6-a68486d7cdfb" providerId="ADAL" clId="{3B0D2BC1-059C-4F02-9BF6-91FE076CCF44}" dt="2023-11-27T16:57:22.662" v="11879" actId="26606"/>
          <ac:cxnSpMkLst>
            <pc:docMk/>
            <pc:sldMk cId="2026922986" sldId="319"/>
            <ac:cxnSpMk id="49" creationId="{D891E407-403B-4764-86C9-33A56D3BCAA3}"/>
          </ac:cxnSpMkLst>
        </pc:cxnChg>
      </pc:sldChg>
      <pc:sldChg chg="delSp add del setBg delDesignElem">
        <pc:chgData name="Hollis, Melissa" userId="22fa91ea-bc41-4e80-ace6-a68486d7cdfb" providerId="ADAL" clId="{3B0D2BC1-059C-4F02-9BF6-91FE076CCF44}" dt="2023-11-27T17:11:27.324" v="12316" actId="47"/>
        <pc:sldMkLst>
          <pc:docMk/>
          <pc:sldMk cId="1811210528" sldId="320"/>
        </pc:sldMkLst>
        <pc:spChg chg="del">
          <ac:chgData name="Hollis, Melissa" userId="22fa91ea-bc41-4e80-ace6-a68486d7cdfb" providerId="ADAL" clId="{3B0D2BC1-059C-4F02-9BF6-91FE076CCF44}" dt="2023-11-27T17:03:41.217" v="12003"/>
          <ac:spMkLst>
            <pc:docMk/>
            <pc:sldMk cId="1811210528" sldId="320"/>
            <ac:spMk id="12" creationId="{CD8B4F24-440B-49E9-B85D-733523DC064B}"/>
          </ac:spMkLst>
        </pc:spChg>
        <pc:spChg chg="del">
          <ac:chgData name="Hollis, Melissa" userId="22fa91ea-bc41-4e80-ace6-a68486d7cdfb" providerId="ADAL" clId="{3B0D2BC1-059C-4F02-9BF6-91FE076CCF44}" dt="2023-11-27T17:03:41.217" v="12003"/>
          <ac:spMkLst>
            <pc:docMk/>
            <pc:sldMk cId="1811210528" sldId="320"/>
            <ac:spMk id="14" creationId="{2B97F24A-32CE-4C1C-A50D-3016B394DCFB}"/>
          </ac:spMkLst>
        </pc:spChg>
      </pc:sldChg>
      <pc:sldChg chg="addSp delSp add del setBg delDesignElem">
        <pc:chgData name="Hollis, Melissa" userId="22fa91ea-bc41-4e80-ace6-a68486d7cdfb" providerId="ADAL" clId="{3B0D2BC1-059C-4F02-9BF6-91FE076CCF44}" dt="2023-11-27T17:11:16.489" v="12314"/>
        <pc:sldMkLst>
          <pc:docMk/>
          <pc:sldMk cId="98480106" sldId="321"/>
        </pc:sldMkLst>
        <pc:spChg chg="add del">
          <ac:chgData name="Hollis, Melissa" userId="22fa91ea-bc41-4e80-ace6-a68486d7cdfb" providerId="ADAL" clId="{3B0D2BC1-059C-4F02-9BF6-91FE076CCF44}" dt="2023-11-27T17:11:16.489" v="12314"/>
          <ac:spMkLst>
            <pc:docMk/>
            <pc:sldMk cId="98480106" sldId="321"/>
            <ac:spMk id="12" creationId="{CD8B4F24-440B-49E9-B85D-733523DC064B}"/>
          </ac:spMkLst>
        </pc:spChg>
        <pc:spChg chg="add del">
          <ac:chgData name="Hollis, Melissa" userId="22fa91ea-bc41-4e80-ace6-a68486d7cdfb" providerId="ADAL" clId="{3B0D2BC1-059C-4F02-9BF6-91FE076CCF44}" dt="2023-11-27T17:11:16.489" v="12314"/>
          <ac:spMkLst>
            <pc:docMk/>
            <pc:sldMk cId="98480106" sldId="321"/>
            <ac:spMk id="14" creationId="{2B97F24A-32CE-4C1C-A50D-3016B394DCFB}"/>
          </ac:spMkLst>
        </pc:spChg>
      </pc:sldChg>
      <pc:sldChg chg="modSp add mod">
        <pc:chgData name="Hollis, Melissa" userId="22fa91ea-bc41-4e80-ace6-a68486d7cdfb" providerId="ADAL" clId="{3B0D2BC1-059C-4F02-9BF6-91FE076CCF44}" dt="2023-11-27T17:11:57.609" v="12335" actId="14100"/>
        <pc:sldMkLst>
          <pc:docMk/>
          <pc:sldMk cId="521305539" sldId="321"/>
        </pc:sldMkLst>
        <pc:spChg chg="mod">
          <ac:chgData name="Hollis, Melissa" userId="22fa91ea-bc41-4e80-ace6-a68486d7cdfb" providerId="ADAL" clId="{3B0D2BC1-059C-4F02-9BF6-91FE076CCF44}" dt="2023-11-27T17:11:57.609" v="12335" actId="14100"/>
          <ac:spMkLst>
            <pc:docMk/>
            <pc:sldMk cId="521305539" sldId="321"/>
            <ac:spMk id="2" creationId="{ECBF073D-5C37-7604-E164-1F4639A72419}"/>
          </ac:spMkLst>
        </pc:spChg>
      </pc:sldChg>
      <pc:sldChg chg="addSp delSp add del setBg delDesignElem">
        <pc:chgData name="Hollis, Melissa" userId="22fa91ea-bc41-4e80-ace6-a68486d7cdfb" providerId="ADAL" clId="{3B0D2BC1-059C-4F02-9BF6-91FE076CCF44}" dt="2023-11-27T17:52:58.420" v="12340"/>
        <pc:sldMkLst>
          <pc:docMk/>
          <pc:sldMk cId="2889819058" sldId="322"/>
        </pc:sldMkLst>
        <pc:spChg chg="add del">
          <ac:chgData name="Hollis, Melissa" userId="22fa91ea-bc41-4e80-ace6-a68486d7cdfb" providerId="ADAL" clId="{3B0D2BC1-059C-4F02-9BF6-91FE076CCF44}" dt="2023-11-27T17:52:58.420" v="12340"/>
          <ac:spMkLst>
            <pc:docMk/>
            <pc:sldMk cId="2889819058" sldId="322"/>
            <ac:spMk id="12" creationId="{CD8B4F24-440B-49E9-B85D-733523DC064B}"/>
          </ac:spMkLst>
        </pc:spChg>
        <pc:spChg chg="add del">
          <ac:chgData name="Hollis, Melissa" userId="22fa91ea-bc41-4e80-ace6-a68486d7cdfb" providerId="ADAL" clId="{3B0D2BC1-059C-4F02-9BF6-91FE076CCF44}" dt="2023-11-27T17:52:58.420" v="12340"/>
          <ac:spMkLst>
            <pc:docMk/>
            <pc:sldMk cId="2889819058" sldId="322"/>
            <ac:spMk id="14" creationId="{2B97F24A-32CE-4C1C-A50D-3016B394DCFB}"/>
          </ac:spMkLst>
        </pc:spChg>
      </pc:sldChg>
      <pc:sldChg chg="addSp delSp modSp new mod modClrScheme chgLayout">
        <pc:chgData name="Hollis, Melissa" userId="22fa91ea-bc41-4e80-ace6-a68486d7cdfb" providerId="ADAL" clId="{3B0D2BC1-059C-4F02-9BF6-91FE076CCF44}" dt="2023-11-27T20:25:12.196" v="16535" actId="20577"/>
        <pc:sldMkLst>
          <pc:docMk/>
          <pc:sldMk cId="3132507007" sldId="322"/>
        </pc:sldMkLst>
        <pc:spChg chg="del mod ord">
          <ac:chgData name="Hollis, Melissa" userId="22fa91ea-bc41-4e80-ace6-a68486d7cdfb" providerId="ADAL" clId="{3B0D2BC1-059C-4F02-9BF6-91FE076CCF44}" dt="2023-11-27T18:19:58.245" v="12785" actId="700"/>
          <ac:spMkLst>
            <pc:docMk/>
            <pc:sldMk cId="3132507007" sldId="322"/>
            <ac:spMk id="2" creationId="{1F51B2AE-B627-2E13-FD39-E434E2270B8E}"/>
          </ac:spMkLst>
        </pc:spChg>
        <pc:spChg chg="del mod ord">
          <ac:chgData name="Hollis, Melissa" userId="22fa91ea-bc41-4e80-ace6-a68486d7cdfb" providerId="ADAL" clId="{3B0D2BC1-059C-4F02-9BF6-91FE076CCF44}" dt="2023-11-27T18:19:58.245" v="12785" actId="700"/>
          <ac:spMkLst>
            <pc:docMk/>
            <pc:sldMk cId="3132507007" sldId="322"/>
            <ac:spMk id="3" creationId="{613E196A-491B-3F4A-CB39-BC75B8523D48}"/>
          </ac:spMkLst>
        </pc:spChg>
        <pc:spChg chg="add mod ord">
          <ac:chgData name="Hollis, Melissa" userId="22fa91ea-bc41-4e80-ace6-a68486d7cdfb" providerId="ADAL" clId="{3B0D2BC1-059C-4F02-9BF6-91FE076CCF44}" dt="2023-11-27T18:20:32.461" v="12825" actId="20577"/>
          <ac:spMkLst>
            <pc:docMk/>
            <pc:sldMk cId="3132507007" sldId="322"/>
            <ac:spMk id="4" creationId="{471D17B4-D1AC-8BCE-67F3-F3A58B162798}"/>
          </ac:spMkLst>
        </pc:spChg>
        <pc:spChg chg="add del mod ord">
          <ac:chgData name="Hollis, Melissa" userId="22fa91ea-bc41-4e80-ace6-a68486d7cdfb" providerId="ADAL" clId="{3B0D2BC1-059C-4F02-9BF6-91FE076CCF44}" dt="2023-11-27T18:34:53.983" v="13567"/>
          <ac:spMkLst>
            <pc:docMk/>
            <pc:sldMk cId="3132507007" sldId="322"/>
            <ac:spMk id="5" creationId="{B580633C-44C7-4DCC-92EA-940CE9263FA3}"/>
          </ac:spMkLst>
        </pc:spChg>
        <pc:spChg chg="add mod ord">
          <ac:chgData name="Hollis, Melissa" userId="22fa91ea-bc41-4e80-ace6-a68486d7cdfb" providerId="ADAL" clId="{3B0D2BC1-059C-4F02-9BF6-91FE076CCF44}" dt="2023-11-27T20:25:12.196" v="16535" actId="20577"/>
          <ac:spMkLst>
            <pc:docMk/>
            <pc:sldMk cId="3132507007" sldId="322"/>
            <ac:spMk id="6" creationId="{1BB3F2B7-65EB-3927-D311-571F49E88E7C}"/>
          </ac:spMkLst>
        </pc:spChg>
        <pc:picChg chg="add mod">
          <ac:chgData name="Hollis, Melissa" userId="22fa91ea-bc41-4e80-ace6-a68486d7cdfb" providerId="ADAL" clId="{3B0D2BC1-059C-4F02-9BF6-91FE076CCF44}" dt="2023-11-27T18:34:53.983" v="13567"/>
          <ac:picMkLst>
            <pc:docMk/>
            <pc:sldMk cId="3132507007" sldId="322"/>
            <ac:picMk id="7" creationId="{441716F9-E74A-DB83-56B0-C75D526554E9}"/>
          </ac:picMkLst>
        </pc:picChg>
      </pc:sldChg>
      <pc:sldChg chg="addSp delSp modSp new mod">
        <pc:chgData name="Hollis, Melissa" userId="22fa91ea-bc41-4e80-ace6-a68486d7cdfb" providerId="ADAL" clId="{3B0D2BC1-059C-4F02-9BF6-91FE076CCF44}" dt="2023-11-27T18:53:23.444" v="14181" actId="20577"/>
        <pc:sldMkLst>
          <pc:docMk/>
          <pc:sldMk cId="2617181619" sldId="323"/>
        </pc:sldMkLst>
        <pc:spChg chg="del">
          <ac:chgData name="Hollis, Melissa" userId="22fa91ea-bc41-4e80-ace6-a68486d7cdfb" providerId="ADAL" clId="{3B0D2BC1-059C-4F02-9BF6-91FE076CCF44}" dt="2023-11-27T18:40:34.521" v="13628"/>
          <ac:spMkLst>
            <pc:docMk/>
            <pc:sldMk cId="2617181619" sldId="323"/>
            <ac:spMk id="2" creationId="{2101FED4-D00F-EBF0-FEE0-28FEA726EFF8}"/>
          </ac:spMkLst>
        </pc:spChg>
        <pc:spChg chg="mod">
          <ac:chgData name="Hollis, Melissa" userId="22fa91ea-bc41-4e80-ace6-a68486d7cdfb" providerId="ADAL" clId="{3B0D2BC1-059C-4F02-9BF6-91FE076CCF44}" dt="2023-11-27T18:53:13.500" v="14180" actId="20577"/>
          <ac:spMkLst>
            <pc:docMk/>
            <pc:sldMk cId="2617181619" sldId="323"/>
            <ac:spMk id="3" creationId="{BAED2B9E-EE0E-329A-B58F-AEC12B11A634}"/>
          </ac:spMkLst>
        </pc:spChg>
        <pc:spChg chg="del">
          <ac:chgData name="Hollis, Melissa" userId="22fa91ea-bc41-4e80-ace6-a68486d7cdfb" providerId="ADAL" clId="{3B0D2BC1-059C-4F02-9BF6-91FE076CCF44}" dt="2023-11-27T18:39:56.784" v="13623" actId="478"/>
          <ac:spMkLst>
            <pc:docMk/>
            <pc:sldMk cId="2617181619" sldId="323"/>
            <ac:spMk id="4" creationId="{DFB341FC-5E1D-22CB-215E-B56B330EEC1D}"/>
          </ac:spMkLst>
        </pc:spChg>
        <pc:spChg chg="add mod">
          <ac:chgData name="Hollis, Melissa" userId="22fa91ea-bc41-4e80-ace6-a68486d7cdfb" providerId="ADAL" clId="{3B0D2BC1-059C-4F02-9BF6-91FE076CCF44}" dt="2023-11-27T18:40:34.521" v="13628"/>
          <ac:spMkLst>
            <pc:docMk/>
            <pc:sldMk cId="2617181619" sldId="323"/>
            <ac:spMk id="7" creationId="{AC0C91F9-FDDB-2FE1-5A11-64271FDA95D5}"/>
          </ac:spMkLst>
        </pc:spChg>
        <pc:spChg chg="add mod">
          <ac:chgData name="Hollis, Melissa" userId="22fa91ea-bc41-4e80-ace6-a68486d7cdfb" providerId="ADAL" clId="{3B0D2BC1-059C-4F02-9BF6-91FE076CCF44}" dt="2023-11-27T18:53:23.444" v="14181" actId="20577"/>
          <ac:spMkLst>
            <pc:docMk/>
            <pc:sldMk cId="2617181619" sldId="323"/>
            <ac:spMk id="14" creationId="{65CE30C0-B679-6155-8DBC-357983D3843D}"/>
          </ac:spMkLst>
        </pc:spChg>
        <pc:picChg chg="add del mod modCrop">
          <ac:chgData name="Hollis, Melissa" userId="22fa91ea-bc41-4e80-ace6-a68486d7cdfb" providerId="ADAL" clId="{3B0D2BC1-059C-4F02-9BF6-91FE076CCF44}" dt="2023-11-27T18:46:49.826" v="13675" actId="478"/>
          <ac:picMkLst>
            <pc:docMk/>
            <pc:sldMk cId="2617181619" sldId="323"/>
            <ac:picMk id="6" creationId="{CD00CDFC-4F39-EFA6-A6ED-4DC76E0AF653}"/>
          </ac:picMkLst>
        </pc:picChg>
        <pc:picChg chg="add mod modCrop">
          <ac:chgData name="Hollis, Melissa" userId="22fa91ea-bc41-4e80-ace6-a68486d7cdfb" providerId="ADAL" clId="{3B0D2BC1-059C-4F02-9BF6-91FE076CCF44}" dt="2023-11-27T18:49:43.628" v="13971" actId="732"/>
          <ac:picMkLst>
            <pc:docMk/>
            <pc:sldMk cId="2617181619" sldId="323"/>
            <ac:picMk id="9" creationId="{8A6DC62A-4C58-3BC5-F051-0405F69DC614}"/>
          </ac:picMkLst>
        </pc:picChg>
        <pc:cxnChg chg="add mod">
          <ac:chgData name="Hollis, Melissa" userId="22fa91ea-bc41-4e80-ace6-a68486d7cdfb" providerId="ADAL" clId="{3B0D2BC1-059C-4F02-9BF6-91FE076CCF44}" dt="2023-11-27T18:50:07.895" v="13974" actId="14100"/>
          <ac:cxnSpMkLst>
            <pc:docMk/>
            <pc:sldMk cId="2617181619" sldId="323"/>
            <ac:cxnSpMk id="11" creationId="{27C37CB6-8888-FE3B-AB27-3D13DED705ED}"/>
          </ac:cxnSpMkLst>
        </pc:cxnChg>
      </pc:sldChg>
      <pc:sldChg chg="addSp delSp modSp new mod modClrScheme chgLayout">
        <pc:chgData name="Hollis, Melissa" userId="22fa91ea-bc41-4e80-ace6-a68486d7cdfb" providerId="ADAL" clId="{3B0D2BC1-059C-4F02-9BF6-91FE076CCF44}" dt="2023-11-27T19:11:36.392" v="14940" actId="20577"/>
        <pc:sldMkLst>
          <pc:docMk/>
          <pc:sldMk cId="794243464" sldId="324"/>
        </pc:sldMkLst>
        <pc:spChg chg="del mod ord">
          <ac:chgData name="Hollis, Melissa" userId="22fa91ea-bc41-4e80-ace6-a68486d7cdfb" providerId="ADAL" clId="{3B0D2BC1-059C-4F02-9BF6-91FE076CCF44}" dt="2023-11-27T18:55:33.376" v="14249" actId="700"/>
          <ac:spMkLst>
            <pc:docMk/>
            <pc:sldMk cId="794243464" sldId="324"/>
            <ac:spMk id="2" creationId="{7920A708-B7ED-53F4-93CF-1247C52D0594}"/>
          </ac:spMkLst>
        </pc:spChg>
        <pc:spChg chg="del mod ord">
          <ac:chgData name="Hollis, Melissa" userId="22fa91ea-bc41-4e80-ace6-a68486d7cdfb" providerId="ADAL" clId="{3B0D2BC1-059C-4F02-9BF6-91FE076CCF44}" dt="2023-11-27T18:55:33.376" v="14249" actId="700"/>
          <ac:spMkLst>
            <pc:docMk/>
            <pc:sldMk cId="794243464" sldId="324"/>
            <ac:spMk id="3" creationId="{398AC9D6-042B-4DC9-AECB-B460F5288552}"/>
          </ac:spMkLst>
        </pc:spChg>
        <pc:spChg chg="add mod ord">
          <ac:chgData name="Hollis, Melissa" userId="22fa91ea-bc41-4e80-ace6-a68486d7cdfb" providerId="ADAL" clId="{3B0D2BC1-059C-4F02-9BF6-91FE076CCF44}" dt="2023-11-27T19:11:36.392" v="14940" actId="20577"/>
          <ac:spMkLst>
            <pc:docMk/>
            <pc:sldMk cId="794243464" sldId="324"/>
            <ac:spMk id="4" creationId="{FE0EB828-E3AA-AD5E-F03D-DF52A62BF1F2}"/>
          </ac:spMkLst>
        </pc:spChg>
        <pc:spChg chg="add del mod ord">
          <ac:chgData name="Hollis, Melissa" userId="22fa91ea-bc41-4e80-ace6-a68486d7cdfb" providerId="ADAL" clId="{3B0D2BC1-059C-4F02-9BF6-91FE076CCF44}" dt="2023-11-27T18:58:25.120" v="14325" actId="22"/>
          <ac:spMkLst>
            <pc:docMk/>
            <pc:sldMk cId="794243464" sldId="324"/>
            <ac:spMk id="5" creationId="{CFA82D3A-1656-EE55-1952-C3826379F64C}"/>
          </ac:spMkLst>
        </pc:spChg>
        <pc:spChg chg="add mod ord">
          <ac:chgData name="Hollis, Melissa" userId="22fa91ea-bc41-4e80-ace6-a68486d7cdfb" providerId="ADAL" clId="{3B0D2BC1-059C-4F02-9BF6-91FE076CCF44}" dt="2023-11-27T19:07:36.551" v="14817" actId="20577"/>
          <ac:spMkLst>
            <pc:docMk/>
            <pc:sldMk cId="794243464" sldId="324"/>
            <ac:spMk id="6" creationId="{BE6E5CDA-0F47-37CC-EF8C-786DCC5942FB}"/>
          </ac:spMkLst>
        </pc:spChg>
        <pc:spChg chg="add del mod">
          <ac:chgData name="Hollis, Melissa" userId="22fa91ea-bc41-4e80-ace6-a68486d7cdfb" providerId="ADAL" clId="{3B0D2BC1-059C-4F02-9BF6-91FE076CCF44}" dt="2023-11-27T18:58:48.474" v="14331" actId="478"/>
          <ac:spMkLst>
            <pc:docMk/>
            <pc:sldMk cId="794243464" sldId="324"/>
            <ac:spMk id="10" creationId="{F205DF13-BFFB-7416-6F3C-835128CE847A}"/>
          </ac:spMkLst>
        </pc:spChg>
        <pc:picChg chg="add del mod ord">
          <ac:chgData name="Hollis, Melissa" userId="22fa91ea-bc41-4e80-ace6-a68486d7cdfb" providerId="ADAL" clId="{3B0D2BC1-059C-4F02-9BF6-91FE076CCF44}" dt="2023-11-27T18:58:29.475" v="14326" actId="478"/>
          <ac:picMkLst>
            <pc:docMk/>
            <pc:sldMk cId="794243464" sldId="324"/>
            <ac:picMk id="8" creationId="{F2991787-F3E4-3056-7EF2-1578745C562B}"/>
          </ac:picMkLst>
        </pc:picChg>
        <pc:picChg chg="add mod">
          <ac:chgData name="Hollis, Melissa" userId="22fa91ea-bc41-4e80-ace6-a68486d7cdfb" providerId="ADAL" clId="{3B0D2BC1-059C-4F02-9BF6-91FE076CCF44}" dt="2023-11-27T18:58:57.622" v="14333" actId="1076"/>
          <ac:picMkLst>
            <pc:docMk/>
            <pc:sldMk cId="794243464" sldId="324"/>
            <ac:picMk id="12" creationId="{61CAB2B8-560B-B401-443D-654E7A0CDBF7}"/>
          </ac:picMkLst>
        </pc:picChg>
      </pc:sldChg>
      <pc:sldChg chg="addSp delSp modSp add mod">
        <pc:chgData name="Hollis, Melissa" userId="22fa91ea-bc41-4e80-ace6-a68486d7cdfb" providerId="ADAL" clId="{3B0D2BC1-059C-4F02-9BF6-91FE076CCF44}" dt="2023-11-28T17:31:55.017" v="19538" actId="1038"/>
        <pc:sldMkLst>
          <pc:docMk/>
          <pc:sldMk cId="3432922265" sldId="325"/>
        </pc:sldMkLst>
        <pc:spChg chg="mod">
          <ac:chgData name="Hollis, Melissa" userId="22fa91ea-bc41-4e80-ace6-a68486d7cdfb" providerId="ADAL" clId="{3B0D2BC1-059C-4F02-9BF6-91FE076CCF44}" dt="2023-11-28T17:27:39.454" v="19503" actId="1076"/>
          <ac:spMkLst>
            <pc:docMk/>
            <pc:sldMk cId="3432922265" sldId="325"/>
            <ac:spMk id="4" creationId="{FE0EB828-E3AA-AD5E-F03D-DF52A62BF1F2}"/>
          </ac:spMkLst>
        </pc:spChg>
        <pc:spChg chg="mod">
          <ac:chgData name="Hollis, Melissa" userId="22fa91ea-bc41-4e80-ace6-a68486d7cdfb" providerId="ADAL" clId="{3B0D2BC1-059C-4F02-9BF6-91FE076CCF44}" dt="2023-11-27T20:29:30.974" v="16704" actId="20577"/>
          <ac:spMkLst>
            <pc:docMk/>
            <pc:sldMk cId="3432922265" sldId="325"/>
            <ac:spMk id="6" creationId="{BE6E5CDA-0F47-37CC-EF8C-786DCC5942FB}"/>
          </ac:spMkLst>
        </pc:spChg>
        <pc:picChg chg="add del mod">
          <ac:chgData name="Hollis, Melissa" userId="22fa91ea-bc41-4e80-ace6-a68486d7cdfb" providerId="ADAL" clId="{3B0D2BC1-059C-4F02-9BF6-91FE076CCF44}" dt="2023-11-28T17:31:23.317" v="19523" actId="478"/>
          <ac:picMkLst>
            <pc:docMk/>
            <pc:sldMk cId="3432922265" sldId="325"/>
            <ac:picMk id="2" creationId="{1F05B32B-BC5D-97DE-8241-B175BD602327}"/>
          </ac:picMkLst>
        </pc:picChg>
        <pc:picChg chg="add mod">
          <ac:chgData name="Hollis, Melissa" userId="22fa91ea-bc41-4e80-ace6-a68486d7cdfb" providerId="ADAL" clId="{3B0D2BC1-059C-4F02-9BF6-91FE076CCF44}" dt="2023-11-28T17:31:55.017" v="19538" actId="1038"/>
          <ac:picMkLst>
            <pc:docMk/>
            <pc:sldMk cId="3432922265" sldId="325"/>
            <ac:picMk id="3" creationId="{04D474E1-2A4F-F74E-3693-4680D25902A1}"/>
          </ac:picMkLst>
        </pc:picChg>
        <pc:picChg chg="add mod">
          <ac:chgData name="Hollis, Melissa" userId="22fa91ea-bc41-4e80-ace6-a68486d7cdfb" providerId="ADAL" clId="{3B0D2BC1-059C-4F02-9BF6-91FE076CCF44}" dt="2023-11-28T17:31:52.309" v="19534" actId="1038"/>
          <ac:picMkLst>
            <pc:docMk/>
            <pc:sldMk cId="3432922265" sldId="325"/>
            <ac:picMk id="5" creationId="{C4FC4A2B-FE0F-005A-8EBE-296ED94AFA80}"/>
          </ac:picMkLst>
        </pc:picChg>
        <pc:picChg chg="add mod">
          <ac:chgData name="Hollis, Melissa" userId="22fa91ea-bc41-4e80-ace6-a68486d7cdfb" providerId="ADAL" clId="{3B0D2BC1-059C-4F02-9BF6-91FE076CCF44}" dt="2023-11-28T17:31:14.804" v="19522" actId="14100"/>
          <ac:picMkLst>
            <pc:docMk/>
            <pc:sldMk cId="3432922265" sldId="325"/>
            <ac:picMk id="7" creationId="{94A3CE3D-CDEB-C773-B753-DB7C6BEDAC5C}"/>
          </ac:picMkLst>
        </pc:picChg>
        <pc:picChg chg="add mod">
          <ac:chgData name="Hollis, Melissa" userId="22fa91ea-bc41-4e80-ace6-a68486d7cdfb" providerId="ADAL" clId="{3B0D2BC1-059C-4F02-9BF6-91FE076CCF44}" dt="2023-11-28T17:31:46.990" v="19525" actId="1076"/>
          <ac:picMkLst>
            <pc:docMk/>
            <pc:sldMk cId="3432922265" sldId="325"/>
            <ac:picMk id="8" creationId="{67CB1F46-C1EF-629F-D6E7-43DA99A55C66}"/>
          </ac:picMkLst>
        </pc:picChg>
        <pc:picChg chg="mod">
          <ac:chgData name="Hollis, Melissa" userId="22fa91ea-bc41-4e80-ace6-a68486d7cdfb" providerId="ADAL" clId="{3B0D2BC1-059C-4F02-9BF6-91FE076CCF44}" dt="2023-11-28T17:27:47.763" v="19505" actId="1076"/>
          <ac:picMkLst>
            <pc:docMk/>
            <pc:sldMk cId="3432922265" sldId="325"/>
            <ac:picMk id="12" creationId="{61CAB2B8-560B-B401-443D-654E7A0CDBF7}"/>
          </ac:picMkLst>
        </pc:picChg>
      </pc:sldChg>
      <pc:sldChg chg="addSp delSp modSp new mod setBg modClrScheme chgLayout">
        <pc:chgData name="Hollis, Melissa" userId="22fa91ea-bc41-4e80-ace6-a68486d7cdfb" providerId="ADAL" clId="{3B0D2BC1-059C-4F02-9BF6-91FE076CCF44}" dt="2023-11-27T20:31:55.176" v="16758" actId="20577"/>
        <pc:sldMkLst>
          <pc:docMk/>
          <pc:sldMk cId="3171608010" sldId="326"/>
        </pc:sldMkLst>
        <pc:spChg chg="del mod ord">
          <ac:chgData name="Hollis, Melissa" userId="22fa91ea-bc41-4e80-ace6-a68486d7cdfb" providerId="ADAL" clId="{3B0D2BC1-059C-4F02-9BF6-91FE076CCF44}" dt="2023-11-27T19:22:28.497" v="15732" actId="700"/>
          <ac:spMkLst>
            <pc:docMk/>
            <pc:sldMk cId="3171608010" sldId="326"/>
            <ac:spMk id="2" creationId="{AB6ABF61-61E2-2C69-327A-5475A942164A}"/>
          </ac:spMkLst>
        </pc:spChg>
        <pc:spChg chg="del mod ord">
          <ac:chgData name="Hollis, Melissa" userId="22fa91ea-bc41-4e80-ace6-a68486d7cdfb" providerId="ADAL" clId="{3B0D2BC1-059C-4F02-9BF6-91FE076CCF44}" dt="2023-11-27T19:22:28.497" v="15732" actId="700"/>
          <ac:spMkLst>
            <pc:docMk/>
            <pc:sldMk cId="3171608010" sldId="326"/>
            <ac:spMk id="3" creationId="{CC9810D4-257F-E9A0-AF70-E9B9F768DA7F}"/>
          </ac:spMkLst>
        </pc:spChg>
        <pc:spChg chg="add mod ord">
          <ac:chgData name="Hollis, Melissa" userId="22fa91ea-bc41-4e80-ace6-a68486d7cdfb" providerId="ADAL" clId="{3B0D2BC1-059C-4F02-9BF6-91FE076CCF44}" dt="2023-11-27T19:39:05.382" v="15915" actId="113"/>
          <ac:spMkLst>
            <pc:docMk/>
            <pc:sldMk cId="3171608010" sldId="326"/>
            <ac:spMk id="4" creationId="{F7A7AD93-BB3A-057B-A276-81FFA3760373}"/>
          </ac:spMkLst>
        </pc:spChg>
        <pc:spChg chg="add del mod ord">
          <ac:chgData name="Hollis, Melissa" userId="22fa91ea-bc41-4e80-ace6-a68486d7cdfb" providerId="ADAL" clId="{3B0D2BC1-059C-4F02-9BF6-91FE076CCF44}" dt="2023-11-27T19:34:56.565" v="15762" actId="26606"/>
          <ac:spMkLst>
            <pc:docMk/>
            <pc:sldMk cId="3171608010" sldId="326"/>
            <ac:spMk id="5" creationId="{C6D15A0F-C8AB-1971-4137-1969B3F8C060}"/>
          </ac:spMkLst>
        </pc:spChg>
        <pc:spChg chg="add mod ord">
          <ac:chgData name="Hollis, Melissa" userId="22fa91ea-bc41-4e80-ace6-a68486d7cdfb" providerId="ADAL" clId="{3B0D2BC1-059C-4F02-9BF6-91FE076CCF44}" dt="2023-11-27T20:31:55.176" v="16758" actId="20577"/>
          <ac:spMkLst>
            <pc:docMk/>
            <pc:sldMk cId="3171608010" sldId="326"/>
            <ac:spMk id="6" creationId="{25377837-9CE6-89D1-1F27-0F0C80264FF7}"/>
          </ac:spMkLst>
        </pc:spChg>
        <pc:spChg chg="add">
          <ac:chgData name="Hollis, Melissa" userId="22fa91ea-bc41-4e80-ace6-a68486d7cdfb" providerId="ADAL" clId="{3B0D2BC1-059C-4F02-9BF6-91FE076CCF44}" dt="2023-11-27T19:34:56.565" v="15762" actId="26606"/>
          <ac:spMkLst>
            <pc:docMk/>
            <pc:sldMk cId="3171608010" sldId="326"/>
            <ac:spMk id="11" creationId="{777A147A-9ED8-46B4-8660-1B3C2AA880B5}"/>
          </ac:spMkLst>
        </pc:spChg>
        <pc:spChg chg="add">
          <ac:chgData name="Hollis, Melissa" userId="22fa91ea-bc41-4e80-ace6-a68486d7cdfb" providerId="ADAL" clId="{3B0D2BC1-059C-4F02-9BF6-91FE076CCF44}" dt="2023-11-27T19:34:56.565" v="15762" actId="26606"/>
          <ac:spMkLst>
            <pc:docMk/>
            <pc:sldMk cId="3171608010" sldId="326"/>
            <ac:spMk id="13" creationId="{5D6C15A0-C087-4593-8414-2B4EC1CDC3DE}"/>
          </ac:spMkLst>
        </pc:spChg>
      </pc:sldChg>
      <pc:sldChg chg="modSp add mod">
        <pc:chgData name="Hollis, Melissa" userId="22fa91ea-bc41-4e80-ace6-a68486d7cdfb" providerId="ADAL" clId="{3B0D2BC1-059C-4F02-9BF6-91FE076CCF44}" dt="2023-11-27T20:51:12.305" v="17479" actId="20577"/>
        <pc:sldMkLst>
          <pc:docMk/>
          <pc:sldMk cId="1492619603" sldId="327"/>
        </pc:sldMkLst>
        <pc:spChg chg="mod">
          <ac:chgData name="Hollis, Melissa" userId="22fa91ea-bc41-4e80-ace6-a68486d7cdfb" providerId="ADAL" clId="{3B0D2BC1-059C-4F02-9BF6-91FE076CCF44}" dt="2023-11-27T20:06:14.453" v="16330" actId="20577"/>
          <ac:spMkLst>
            <pc:docMk/>
            <pc:sldMk cId="1492619603" sldId="327"/>
            <ac:spMk id="2" creationId="{9A837186-D8F6-9B64-3FD4-1F2E4A66C3DB}"/>
          </ac:spMkLst>
        </pc:spChg>
        <pc:spChg chg="mod">
          <ac:chgData name="Hollis, Melissa" userId="22fa91ea-bc41-4e80-ace6-a68486d7cdfb" providerId="ADAL" clId="{3B0D2BC1-059C-4F02-9BF6-91FE076CCF44}" dt="2023-11-27T20:51:12.305" v="17479" actId="20577"/>
          <ac:spMkLst>
            <pc:docMk/>
            <pc:sldMk cId="1492619603" sldId="327"/>
            <ac:spMk id="3" creationId="{8B9931B7-BD03-2E3A-EC95-D6579230998E}"/>
          </ac:spMkLst>
        </pc:spChg>
      </pc:sldChg>
      <pc:sldChg chg="addSp delSp add del setBg delDesignElem">
        <pc:chgData name="Hollis, Melissa" userId="22fa91ea-bc41-4e80-ace6-a68486d7cdfb" providerId="ADAL" clId="{3B0D2BC1-059C-4F02-9BF6-91FE076CCF44}" dt="2023-11-27T20:06:07.381" v="16308"/>
        <pc:sldMkLst>
          <pc:docMk/>
          <pc:sldMk cId="1931248086" sldId="327"/>
        </pc:sldMkLst>
        <pc:spChg chg="add del">
          <ac:chgData name="Hollis, Melissa" userId="22fa91ea-bc41-4e80-ace6-a68486d7cdfb" providerId="ADAL" clId="{3B0D2BC1-059C-4F02-9BF6-91FE076CCF44}" dt="2023-11-27T20:06:07.381" v="16308"/>
          <ac:spMkLst>
            <pc:docMk/>
            <pc:sldMk cId="1931248086" sldId="327"/>
            <ac:spMk id="9" creationId="{100EDD19-6802-4EC3-95CE-CFFAB042CFD6}"/>
          </ac:spMkLst>
        </pc:spChg>
        <pc:spChg chg="add del">
          <ac:chgData name="Hollis, Melissa" userId="22fa91ea-bc41-4e80-ace6-a68486d7cdfb" providerId="ADAL" clId="{3B0D2BC1-059C-4F02-9BF6-91FE076CCF44}" dt="2023-11-27T20:06:07.381" v="16308"/>
          <ac:spMkLst>
            <pc:docMk/>
            <pc:sldMk cId="1931248086" sldId="327"/>
            <ac:spMk id="11" creationId="{DB17E863-922E-4C26-BD64-E8FD41D28661}"/>
          </ac:spMkLst>
        </pc:spChg>
      </pc:sldChg>
      <pc:sldChg chg="delSp add del setBg delDesignElem">
        <pc:chgData name="Hollis, Melissa" userId="22fa91ea-bc41-4e80-ace6-a68486d7cdfb" providerId="ADAL" clId="{3B0D2BC1-059C-4F02-9BF6-91FE076CCF44}" dt="2023-11-27T20:05:53.175" v="16304" actId="47"/>
        <pc:sldMkLst>
          <pc:docMk/>
          <pc:sldMk cId="3032862301" sldId="327"/>
        </pc:sldMkLst>
        <pc:spChg chg="del">
          <ac:chgData name="Hollis, Melissa" userId="22fa91ea-bc41-4e80-ace6-a68486d7cdfb" providerId="ADAL" clId="{3B0D2BC1-059C-4F02-9BF6-91FE076CCF44}" dt="2023-11-27T20:05:44.056" v="16301"/>
          <ac:spMkLst>
            <pc:docMk/>
            <pc:sldMk cId="3032862301" sldId="327"/>
            <ac:spMk id="9" creationId="{100EDD19-6802-4EC3-95CE-CFFAB042CFD6}"/>
          </ac:spMkLst>
        </pc:spChg>
        <pc:spChg chg="del">
          <ac:chgData name="Hollis, Melissa" userId="22fa91ea-bc41-4e80-ace6-a68486d7cdfb" providerId="ADAL" clId="{3B0D2BC1-059C-4F02-9BF6-91FE076CCF44}" dt="2023-11-27T20:05:44.056" v="16301"/>
          <ac:spMkLst>
            <pc:docMk/>
            <pc:sldMk cId="3032862301" sldId="327"/>
            <ac:spMk id="11" creationId="{DB17E863-922E-4C26-BD64-E8FD41D28661}"/>
          </ac:spMkLst>
        </pc:spChg>
      </pc:sldChg>
      <pc:sldChg chg="delSp add del setBg delDesignElem">
        <pc:chgData name="Hollis, Melissa" userId="22fa91ea-bc41-4e80-ace6-a68486d7cdfb" providerId="ADAL" clId="{3B0D2BC1-059C-4F02-9BF6-91FE076CCF44}" dt="2023-11-27T20:05:56.428" v="16305" actId="47"/>
        <pc:sldMkLst>
          <pc:docMk/>
          <pc:sldMk cId="1217361554" sldId="328"/>
        </pc:sldMkLst>
        <pc:spChg chg="del">
          <ac:chgData name="Hollis, Melissa" userId="22fa91ea-bc41-4e80-ace6-a68486d7cdfb" providerId="ADAL" clId="{3B0D2BC1-059C-4F02-9BF6-91FE076CCF44}" dt="2023-11-27T20:05:47.062" v="16303"/>
          <ac:spMkLst>
            <pc:docMk/>
            <pc:sldMk cId="1217361554" sldId="328"/>
            <ac:spMk id="9" creationId="{100EDD19-6802-4EC3-95CE-CFFAB042CFD6}"/>
          </ac:spMkLst>
        </pc:spChg>
        <pc:spChg chg="del">
          <ac:chgData name="Hollis, Melissa" userId="22fa91ea-bc41-4e80-ace6-a68486d7cdfb" providerId="ADAL" clId="{3B0D2BC1-059C-4F02-9BF6-91FE076CCF44}" dt="2023-11-27T20:05:47.062" v="16303"/>
          <ac:spMkLst>
            <pc:docMk/>
            <pc:sldMk cId="1217361554" sldId="328"/>
            <ac:spMk id="11" creationId="{DB17E863-922E-4C26-BD64-E8FD41D28661}"/>
          </ac:spMkLst>
        </pc:spChg>
      </pc:sldChg>
      <pc:sldChg chg="new">
        <pc:chgData name="Hollis, Melissa" userId="22fa91ea-bc41-4e80-ace6-a68486d7cdfb" providerId="ADAL" clId="{3B0D2BC1-059C-4F02-9BF6-91FE076CCF44}" dt="2023-11-27T20:33:38.607" v="16759" actId="680"/>
        <pc:sldMkLst>
          <pc:docMk/>
          <pc:sldMk cId="2374804956" sldId="328"/>
        </pc:sldMkLst>
      </pc:sldChg>
      <pc:sldChg chg="modSp new mod">
        <pc:chgData name="Hollis, Melissa" userId="22fa91ea-bc41-4e80-ace6-a68486d7cdfb" providerId="ADAL" clId="{3B0D2BC1-059C-4F02-9BF6-91FE076CCF44}" dt="2023-11-28T13:47:13.788" v="19409" actId="20577"/>
        <pc:sldMkLst>
          <pc:docMk/>
          <pc:sldMk cId="3063199076" sldId="329"/>
        </pc:sldMkLst>
        <pc:spChg chg="mod">
          <ac:chgData name="Hollis, Melissa" userId="22fa91ea-bc41-4e80-ace6-a68486d7cdfb" providerId="ADAL" clId="{3B0D2BC1-059C-4F02-9BF6-91FE076CCF44}" dt="2023-11-27T20:34:25.845" v="16770" actId="20577"/>
          <ac:spMkLst>
            <pc:docMk/>
            <pc:sldMk cId="3063199076" sldId="329"/>
            <ac:spMk id="2" creationId="{523602D4-CEA9-C5F1-2420-3650CF55ACA6}"/>
          </ac:spMkLst>
        </pc:spChg>
        <pc:spChg chg="mod">
          <ac:chgData name="Hollis, Melissa" userId="22fa91ea-bc41-4e80-ace6-a68486d7cdfb" providerId="ADAL" clId="{3B0D2BC1-059C-4F02-9BF6-91FE076CCF44}" dt="2023-11-28T13:47:13.788" v="19409" actId="20577"/>
          <ac:spMkLst>
            <pc:docMk/>
            <pc:sldMk cId="3063199076" sldId="329"/>
            <ac:spMk id="3" creationId="{1900E363-2C43-2A04-8DB0-C8EE5E5D1E55}"/>
          </ac:spMkLst>
        </pc:spChg>
        <pc:spChg chg="mod">
          <ac:chgData name="Hollis, Melissa" userId="22fa91ea-bc41-4e80-ace6-a68486d7cdfb" providerId="ADAL" clId="{3B0D2BC1-059C-4F02-9BF6-91FE076CCF44}" dt="2023-11-27T20:41:42.374" v="17051" actId="6549"/>
          <ac:spMkLst>
            <pc:docMk/>
            <pc:sldMk cId="3063199076" sldId="329"/>
            <ac:spMk id="4" creationId="{D045A0A4-D60F-7DAC-7CA5-101B10ECF960}"/>
          </ac:spMkLst>
        </pc:spChg>
      </pc:sldChg>
      <pc:sldChg chg="modSp add mod">
        <pc:chgData name="Hollis, Melissa" userId="22fa91ea-bc41-4e80-ace6-a68486d7cdfb" providerId="ADAL" clId="{3B0D2BC1-059C-4F02-9BF6-91FE076CCF44}" dt="2023-11-27T20:56:28.175" v="17606" actId="113"/>
        <pc:sldMkLst>
          <pc:docMk/>
          <pc:sldMk cId="2598348218" sldId="330"/>
        </pc:sldMkLst>
        <pc:spChg chg="mod">
          <ac:chgData name="Hollis, Melissa" userId="22fa91ea-bc41-4e80-ace6-a68486d7cdfb" providerId="ADAL" clId="{3B0D2BC1-059C-4F02-9BF6-91FE076CCF44}" dt="2023-11-27T20:42:45.913" v="17075" actId="20577"/>
          <ac:spMkLst>
            <pc:docMk/>
            <pc:sldMk cId="2598348218" sldId="330"/>
            <ac:spMk id="2" creationId="{9A837186-D8F6-9B64-3FD4-1F2E4A66C3DB}"/>
          </ac:spMkLst>
        </pc:spChg>
        <pc:spChg chg="mod">
          <ac:chgData name="Hollis, Melissa" userId="22fa91ea-bc41-4e80-ace6-a68486d7cdfb" providerId="ADAL" clId="{3B0D2BC1-059C-4F02-9BF6-91FE076CCF44}" dt="2023-11-27T20:56:28.175" v="17606" actId="113"/>
          <ac:spMkLst>
            <pc:docMk/>
            <pc:sldMk cId="2598348218" sldId="330"/>
            <ac:spMk id="3" creationId="{8B9931B7-BD03-2E3A-EC95-D6579230998E}"/>
          </ac:spMkLst>
        </pc:spChg>
      </pc:sldChg>
      <pc:sldChg chg="addSp delSp add del setBg delDesignElem">
        <pc:chgData name="Hollis, Melissa" userId="22fa91ea-bc41-4e80-ace6-a68486d7cdfb" providerId="ADAL" clId="{3B0D2BC1-059C-4F02-9BF6-91FE076CCF44}" dt="2023-11-27T20:42:37.082" v="17054"/>
        <pc:sldMkLst>
          <pc:docMk/>
          <pc:sldMk cId="2637859722" sldId="330"/>
        </pc:sldMkLst>
        <pc:spChg chg="add del">
          <ac:chgData name="Hollis, Melissa" userId="22fa91ea-bc41-4e80-ace6-a68486d7cdfb" providerId="ADAL" clId="{3B0D2BC1-059C-4F02-9BF6-91FE076CCF44}" dt="2023-11-27T20:42:37.082" v="17054"/>
          <ac:spMkLst>
            <pc:docMk/>
            <pc:sldMk cId="2637859722" sldId="330"/>
            <ac:spMk id="9" creationId="{100EDD19-6802-4EC3-95CE-CFFAB042CFD6}"/>
          </ac:spMkLst>
        </pc:spChg>
        <pc:spChg chg="add del">
          <ac:chgData name="Hollis, Melissa" userId="22fa91ea-bc41-4e80-ace6-a68486d7cdfb" providerId="ADAL" clId="{3B0D2BC1-059C-4F02-9BF6-91FE076CCF44}" dt="2023-11-27T20:42:37.082" v="17054"/>
          <ac:spMkLst>
            <pc:docMk/>
            <pc:sldMk cId="2637859722" sldId="330"/>
            <ac:spMk id="11" creationId="{DB17E863-922E-4C26-BD64-E8FD41D28661}"/>
          </ac:spMkLst>
        </pc:spChg>
      </pc:sldChg>
      <pc:sldChg chg="addSp delSp add del setBg delDesignElem">
        <pc:chgData name="Hollis, Melissa" userId="22fa91ea-bc41-4e80-ace6-a68486d7cdfb" providerId="ADAL" clId="{3B0D2BC1-059C-4F02-9BF6-91FE076CCF44}" dt="2023-11-27T20:57:28.687" v="17609"/>
        <pc:sldMkLst>
          <pc:docMk/>
          <pc:sldMk cId="116579338" sldId="331"/>
        </pc:sldMkLst>
        <pc:spChg chg="add del">
          <ac:chgData name="Hollis, Melissa" userId="22fa91ea-bc41-4e80-ace6-a68486d7cdfb" providerId="ADAL" clId="{3B0D2BC1-059C-4F02-9BF6-91FE076CCF44}" dt="2023-11-27T20:57:28.687" v="17609"/>
          <ac:spMkLst>
            <pc:docMk/>
            <pc:sldMk cId="116579338" sldId="331"/>
            <ac:spMk id="9" creationId="{100EDD19-6802-4EC3-95CE-CFFAB042CFD6}"/>
          </ac:spMkLst>
        </pc:spChg>
        <pc:spChg chg="add del">
          <ac:chgData name="Hollis, Melissa" userId="22fa91ea-bc41-4e80-ace6-a68486d7cdfb" providerId="ADAL" clId="{3B0D2BC1-059C-4F02-9BF6-91FE076CCF44}" dt="2023-11-27T20:57:28.687" v="17609"/>
          <ac:spMkLst>
            <pc:docMk/>
            <pc:sldMk cId="116579338" sldId="331"/>
            <ac:spMk id="11" creationId="{DB17E863-922E-4C26-BD64-E8FD41D28661}"/>
          </ac:spMkLst>
        </pc:spChg>
      </pc:sldChg>
      <pc:sldChg chg="modSp add mod">
        <pc:chgData name="Hollis, Melissa" userId="22fa91ea-bc41-4e80-ace6-a68486d7cdfb" providerId="ADAL" clId="{3B0D2BC1-059C-4F02-9BF6-91FE076CCF44}" dt="2023-11-27T21:28:55.330" v="19370" actId="20577"/>
        <pc:sldMkLst>
          <pc:docMk/>
          <pc:sldMk cId="813294065" sldId="331"/>
        </pc:sldMkLst>
        <pc:spChg chg="mod">
          <ac:chgData name="Hollis, Melissa" userId="22fa91ea-bc41-4e80-ace6-a68486d7cdfb" providerId="ADAL" clId="{3B0D2BC1-059C-4F02-9BF6-91FE076CCF44}" dt="2023-11-27T21:24:17.023" v="19107" actId="20577"/>
          <ac:spMkLst>
            <pc:docMk/>
            <pc:sldMk cId="813294065" sldId="331"/>
            <ac:spMk id="2" creationId="{9A837186-D8F6-9B64-3FD4-1F2E4A66C3DB}"/>
          </ac:spMkLst>
        </pc:spChg>
        <pc:spChg chg="mod">
          <ac:chgData name="Hollis, Melissa" userId="22fa91ea-bc41-4e80-ace6-a68486d7cdfb" providerId="ADAL" clId="{3B0D2BC1-059C-4F02-9BF6-91FE076CCF44}" dt="2023-11-27T21:28:55.330" v="19370" actId="20577"/>
          <ac:spMkLst>
            <pc:docMk/>
            <pc:sldMk cId="813294065" sldId="331"/>
            <ac:spMk id="3" creationId="{8B9931B7-BD03-2E3A-EC95-D6579230998E}"/>
          </ac:spMkLst>
        </pc:spChg>
      </pc:sldChg>
      <pc:sldChg chg="addSp delSp modSp new mod modClrScheme chgLayout">
        <pc:chgData name="Hollis, Melissa" userId="22fa91ea-bc41-4e80-ace6-a68486d7cdfb" providerId="ADAL" clId="{3B0D2BC1-059C-4F02-9BF6-91FE076CCF44}" dt="2023-12-06T16:00:49.464" v="20728" actId="20577"/>
        <pc:sldMkLst>
          <pc:docMk/>
          <pc:sldMk cId="2354111205" sldId="333"/>
        </pc:sldMkLst>
        <pc:spChg chg="del mod ord">
          <ac:chgData name="Hollis, Melissa" userId="22fa91ea-bc41-4e80-ace6-a68486d7cdfb" providerId="ADAL" clId="{3B0D2BC1-059C-4F02-9BF6-91FE076CCF44}" dt="2023-12-06T15:47:36.327" v="19724" actId="700"/>
          <ac:spMkLst>
            <pc:docMk/>
            <pc:sldMk cId="2354111205" sldId="333"/>
            <ac:spMk id="2" creationId="{77BF7F25-2C28-D532-D5D9-EF1052461F4A}"/>
          </ac:spMkLst>
        </pc:spChg>
        <pc:spChg chg="del mod ord">
          <ac:chgData name="Hollis, Melissa" userId="22fa91ea-bc41-4e80-ace6-a68486d7cdfb" providerId="ADAL" clId="{3B0D2BC1-059C-4F02-9BF6-91FE076CCF44}" dt="2023-12-06T15:47:36.327" v="19724" actId="700"/>
          <ac:spMkLst>
            <pc:docMk/>
            <pc:sldMk cId="2354111205" sldId="333"/>
            <ac:spMk id="3" creationId="{BC878032-0589-F8C7-C636-0831DEA3398D}"/>
          </ac:spMkLst>
        </pc:spChg>
        <pc:spChg chg="del mod ord">
          <ac:chgData name="Hollis, Melissa" userId="22fa91ea-bc41-4e80-ace6-a68486d7cdfb" providerId="ADAL" clId="{3B0D2BC1-059C-4F02-9BF6-91FE076CCF44}" dt="2023-12-06T15:47:36.327" v="19724" actId="700"/>
          <ac:spMkLst>
            <pc:docMk/>
            <pc:sldMk cId="2354111205" sldId="333"/>
            <ac:spMk id="4" creationId="{F030416A-9F8B-C564-15BB-E0BA10786968}"/>
          </ac:spMkLst>
        </pc:spChg>
        <pc:spChg chg="add mod ord">
          <ac:chgData name="Hollis, Melissa" userId="22fa91ea-bc41-4e80-ace6-a68486d7cdfb" providerId="ADAL" clId="{3B0D2BC1-059C-4F02-9BF6-91FE076CCF44}" dt="2023-12-06T15:47:57.314" v="19747" actId="20577"/>
          <ac:spMkLst>
            <pc:docMk/>
            <pc:sldMk cId="2354111205" sldId="333"/>
            <ac:spMk id="5" creationId="{95D1B9EB-6EFC-6E8F-7082-EA63D17646F5}"/>
          </ac:spMkLst>
        </pc:spChg>
        <pc:spChg chg="add mod ord">
          <ac:chgData name="Hollis, Melissa" userId="22fa91ea-bc41-4e80-ace6-a68486d7cdfb" providerId="ADAL" clId="{3B0D2BC1-059C-4F02-9BF6-91FE076CCF44}" dt="2023-12-06T15:58:10.796" v="20514" actId="20577"/>
          <ac:spMkLst>
            <pc:docMk/>
            <pc:sldMk cId="2354111205" sldId="333"/>
            <ac:spMk id="6" creationId="{D8D1B2A7-5785-A221-4545-6AFCD040FFAF}"/>
          </ac:spMkLst>
        </pc:spChg>
        <pc:spChg chg="add mod ord">
          <ac:chgData name="Hollis, Melissa" userId="22fa91ea-bc41-4e80-ace6-a68486d7cdfb" providerId="ADAL" clId="{3B0D2BC1-059C-4F02-9BF6-91FE076CCF44}" dt="2023-12-06T16:00:49.464" v="20728" actId="20577"/>
          <ac:spMkLst>
            <pc:docMk/>
            <pc:sldMk cId="2354111205" sldId="333"/>
            <ac:spMk id="7" creationId="{0B1BE51F-2FCD-4C39-4B08-3B9F7F5F9F0E}"/>
          </ac:spMkLst>
        </pc:spChg>
      </pc:sldChg>
      <pc:sldChg chg="addSp delSp modSp new mod">
        <pc:chgData name="Hollis, Melissa" userId="22fa91ea-bc41-4e80-ace6-a68486d7cdfb" providerId="ADAL" clId="{3B0D2BC1-059C-4F02-9BF6-91FE076CCF44}" dt="2023-12-06T16:19:53.602" v="21618" actId="20577"/>
        <pc:sldMkLst>
          <pc:docMk/>
          <pc:sldMk cId="33535275" sldId="334"/>
        </pc:sldMkLst>
        <pc:spChg chg="mod">
          <ac:chgData name="Hollis, Melissa" userId="22fa91ea-bc41-4e80-ace6-a68486d7cdfb" providerId="ADAL" clId="{3B0D2BC1-059C-4F02-9BF6-91FE076CCF44}" dt="2023-12-06T16:09:12.222" v="21184" actId="20577"/>
          <ac:spMkLst>
            <pc:docMk/>
            <pc:sldMk cId="33535275" sldId="334"/>
            <ac:spMk id="2" creationId="{2B0AF703-D81B-D2D4-2BF1-A3349DA8FA4A}"/>
          </ac:spMkLst>
        </pc:spChg>
        <pc:spChg chg="del">
          <ac:chgData name="Hollis, Melissa" userId="22fa91ea-bc41-4e80-ace6-a68486d7cdfb" providerId="ADAL" clId="{3B0D2BC1-059C-4F02-9BF6-91FE076CCF44}" dt="2023-12-06T16:02:40.236" v="20730" actId="1032"/>
          <ac:spMkLst>
            <pc:docMk/>
            <pc:sldMk cId="33535275" sldId="334"/>
            <ac:spMk id="3" creationId="{0F7F933F-8024-D4EE-6914-384A7BC8600B}"/>
          </ac:spMkLst>
        </pc:spChg>
        <pc:spChg chg="mod">
          <ac:chgData name="Hollis, Melissa" userId="22fa91ea-bc41-4e80-ace6-a68486d7cdfb" providerId="ADAL" clId="{3B0D2BC1-059C-4F02-9BF6-91FE076CCF44}" dt="2023-12-06T16:02:53.715" v="20731" actId="6549"/>
          <ac:spMkLst>
            <pc:docMk/>
            <pc:sldMk cId="33535275" sldId="334"/>
            <ac:spMk id="5" creationId="{BD32FE3E-CD76-04D8-8866-D31DC3C5D120}"/>
          </ac:spMkLst>
        </pc:spChg>
        <pc:spChg chg="add mod">
          <ac:chgData name="Hollis, Melissa" userId="22fa91ea-bc41-4e80-ace6-a68486d7cdfb" providerId="ADAL" clId="{3B0D2BC1-059C-4F02-9BF6-91FE076CCF44}" dt="2023-12-06T16:19:33.758" v="21604" actId="1076"/>
          <ac:spMkLst>
            <pc:docMk/>
            <pc:sldMk cId="33535275" sldId="334"/>
            <ac:spMk id="7" creationId="{3074E1F1-F084-76D3-A45E-154C0413375C}"/>
          </ac:spMkLst>
        </pc:spChg>
        <pc:spChg chg="add mod">
          <ac:chgData name="Hollis, Melissa" userId="22fa91ea-bc41-4e80-ace6-a68486d7cdfb" providerId="ADAL" clId="{3B0D2BC1-059C-4F02-9BF6-91FE076CCF44}" dt="2023-12-06T16:19:53.602" v="21618" actId="20577"/>
          <ac:spMkLst>
            <pc:docMk/>
            <pc:sldMk cId="33535275" sldId="334"/>
            <ac:spMk id="8" creationId="{C210328E-CA31-8E4F-364D-AD7E138FBA83}"/>
          </ac:spMkLst>
        </pc:spChg>
        <pc:graphicFrameChg chg="add mod modGraphic">
          <ac:chgData name="Hollis, Melissa" userId="22fa91ea-bc41-4e80-ace6-a68486d7cdfb" providerId="ADAL" clId="{3B0D2BC1-059C-4F02-9BF6-91FE076CCF44}" dt="2023-12-06T16:18:49.403" v="21576" actId="20577"/>
          <ac:graphicFrameMkLst>
            <pc:docMk/>
            <pc:sldMk cId="33535275" sldId="334"/>
            <ac:graphicFrameMk id="6" creationId="{DE7B4C3C-C6FC-B8CE-288A-3EA00A4365AA}"/>
          </ac:graphicFrameMkLst>
        </pc:graphicFrameChg>
      </pc:sldChg>
    </pc:docChg>
  </pc:docChgLst>
  <pc:docChgLst>
    <pc:chgData name="Byram, Karen" userId="5d8e83e9-f5a8-45e6-b60f-a7af15a77660" providerId="ADAL" clId="{7ECFE5D1-E3B6-4962-AC7D-3A93F8DCF886}"/>
    <pc:docChg chg="undo custSel modSld sldOrd">
      <pc:chgData name="Byram, Karen" userId="5d8e83e9-f5a8-45e6-b60f-a7af15a77660" providerId="ADAL" clId="{7ECFE5D1-E3B6-4962-AC7D-3A93F8DCF886}" dt="2023-11-28T17:44:03.044" v="86" actId="20577"/>
      <pc:docMkLst>
        <pc:docMk/>
      </pc:docMkLst>
      <pc:sldChg chg="ord">
        <pc:chgData name="Byram, Karen" userId="5d8e83e9-f5a8-45e6-b60f-a7af15a77660" providerId="ADAL" clId="{7ECFE5D1-E3B6-4962-AC7D-3A93F8DCF886}" dt="2023-11-15T15:27:51.149" v="3"/>
        <pc:sldMkLst>
          <pc:docMk/>
          <pc:sldMk cId="3930551542" sldId="259"/>
        </pc:sldMkLst>
      </pc:sldChg>
      <pc:sldChg chg="ord">
        <pc:chgData name="Byram, Karen" userId="5d8e83e9-f5a8-45e6-b60f-a7af15a77660" providerId="ADAL" clId="{7ECFE5D1-E3B6-4962-AC7D-3A93F8DCF886}" dt="2023-11-15T15:27:20.406" v="1"/>
        <pc:sldMkLst>
          <pc:docMk/>
          <pc:sldMk cId="1842663293" sldId="270"/>
        </pc:sldMkLst>
      </pc:sldChg>
      <pc:sldChg chg="modSp mod">
        <pc:chgData name="Byram, Karen" userId="5d8e83e9-f5a8-45e6-b60f-a7af15a77660" providerId="ADAL" clId="{7ECFE5D1-E3B6-4962-AC7D-3A93F8DCF886}" dt="2023-11-28T17:33:12.348" v="5" actId="1076"/>
        <pc:sldMkLst>
          <pc:docMk/>
          <pc:sldMk cId="1851705074" sldId="272"/>
        </pc:sldMkLst>
        <pc:spChg chg="mod">
          <ac:chgData name="Byram, Karen" userId="5d8e83e9-f5a8-45e6-b60f-a7af15a77660" providerId="ADAL" clId="{7ECFE5D1-E3B6-4962-AC7D-3A93F8DCF886}" dt="2023-11-28T17:33:12.348" v="5" actId="1076"/>
          <ac:spMkLst>
            <pc:docMk/>
            <pc:sldMk cId="1851705074" sldId="272"/>
            <ac:spMk id="3" creationId="{4D7A5728-1926-0ACC-5BB6-0E0C4B2B0B9B}"/>
          </ac:spMkLst>
        </pc:spChg>
      </pc:sldChg>
      <pc:sldChg chg="modSp mod">
        <pc:chgData name="Byram, Karen" userId="5d8e83e9-f5a8-45e6-b60f-a7af15a77660" providerId="ADAL" clId="{7ECFE5D1-E3B6-4962-AC7D-3A93F8DCF886}" dt="2023-11-28T17:38:44.268" v="35" actId="20577"/>
        <pc:sldMkLst>
          <pc:docMk/>
          <pc:sldMk cId="260239030" sldId="283"/>
        </pc:sldMkLst>
        <pc:spChg chg="mod">
          <ac:chgData name="Byram, Karen" userId="5d8e83e9-f5a8-45e6-b60f-a7af15a77660" providerId="ADAL" clId="{7ECFE5D1-E3B6-4962-AC7D-3A93F8DCF886}" dt="2023-11-28T17:38:44.268" v="35" actId="20577"/>
          <ac:spMkLst>
            <pc:docMk/>
            <pc:sldMk cId="260239030" sldId="283"/>
            <ac:spMk id="6" creationId="{0227205C-D33C-FD33-5818-1A534536ADE2}"/>
          </ac:spMkLst>
        </pc:spChg>
      </pc:sldChg>
      <pc:sldChg chg="modSp mod">
        <pc:chgData name="Byram, Karen" userId="5d8e83e9-f5a8-45e6-b60f-a7af15a77660" providerId="ADAL" clId="{7ECFE5D1-E3B6-4962-AC7D-3A93F8DCF886}" dt="2023-11-28T17:42:16.719" v="51" actId="20577"/>
        <pc:sldMkLst>
          <pc:docMk/>
          <pc:sldMk cId="3103103013" sldId="318"/>
        </pc:sldMkLst>
        <pc:spChg chg="mod">
          <ac:chgData name="Byram, Karen" userId="5d8e83e9-f5a8-45e6-b60f-a7af15a77660" providerId="ADAL" clId="{7ECFE5D1-E3B6-4962-AC7D-3A93F8DCF886}" dt="2023-11-28T17:42:16.719" v="51" actId="20577"/>
          <ac:spMkLst>
            <pc:docMk/>
            <pc:sldMk cId="3103103013" sldId="318"/>
            <ac:spMk id="3" creationId="{8B9931B7-BD03-2E3A-EC95-D6579230998E}"/>
          </ac:spMkLst>
        </pc:spChg>
      </pc:sldChg>
      <pc:sldChg chg="modSp mod">
        <pc:chgData name="Byram, Karen" userId="5d8e83e9-f5a8-45e6-b60f-a7af15a77660" providerId="ADAL" clId="{7ECFE5D1-E3B6-4962-AC7D-3A93F8DCF886}" dt="2023-11-28T17:44:03.044" v="86" actId="20577"/>
        <pc:sldMkLst>
          <pc:docMk/>
          <pc:sldMk cId="813294065" sldId="331"/>
        </pc:sldMkLst>
        <pc:spChg chg="mod">
          <ac:chgData name="Byram, Karen" userId="5d8e83e9-f5a8-45e6-b60f-a7af15a77660" providerId="ADAL" clId="{7ECFE5D1-E3B6-4962-AC7D-3A93F8DCF886}" dt="2023-11-28T17:44:03.044" v="86" actId="20577"/>
          <ac:spMkLst>
            <pc:docMk/>
            <pc:sldMk cId="813294065" sldId="331"/>
            <ac:spMk id="3" creationId="{8B9931B7-BD03-2E3A-EC95-D6579230998E}"/>
          </ac:spMkLst>
        </pc:spChg>
      </pc:sldChg>
    </pc:docChg>
  </pc:docChgLst>
  <pc:docChgLst>
    <pc:chgData name="Byram, Karen" userId="S::karen.byram@dot.state.fl.us::5d8e83e9-f5a8-45e6-b60f-a7af15a77660" providerId="AD" clId="Web-{5C9AF1DB-3315-4665-BD25-E019FA9B6473}"/>
    <pc:docChg chg="delSld modSection">
      <pc:chgData name="Byram, Karen" userId="S::karen.byram@dot.state.fl.us::5d8e83e9-f5a8-45e6-b60f-a7af15a77660" providerId="AD" clId="Web-{5C9AF1DB-3315-4665-BD25-E019FA9B6473}" dt="2023-11-15T15:22:44.108" v="0"/>
      <pc:docMkLst>
        <pc:docMk/>
      </pc:docMkLst>
      <pc:sldChg chg="del">
        <pc:chgData name="Byram, Karen" userId="S::karen.byram@dot.state.fl.us::5d8e83e9-f5a8-45e6-b60f-a7af15a77660" providerId="AD" clId="Web-{5C9AF1DB-3315-4665-BD25-E019FA9B6473}" dt="2023-11-15T15:22:44.108" v="0"/>
        <pc:sldMkLst>
          <pc:docMk/>
          <pc:sldMk cId="3930551542" sldId="259"/>
        </pc:sldMkLst>
      </pc:sldChg>
    </pc:docChg>
  </pc:docChgLst>
  <pc:docChgLst>
    <pc:chgData name="Byram, Karen" userId="S::karen.byram@dot.state.fl.us::5d8e83e9-f5a8-45e6-b60f-a7af15a77660" providerId="AD" clId="Web-{E93A23A1-5978-4008-A506-FB48D4A42EFA}"/>
    <pc:docChg chg="addSld delSld modSld modSection">
      <pc:chgData name="Byram, Karen" userId="S::karen.byram@dot.state.fl.us::5d8e83e9-f5a8-45e6-b60f-a7af15a77660" providerId="AD" clId="Web-{E93A23A1-5978-4008-A506-FB48D4A42EFA}" dt="2023-11-29T13:46:11.525" v="779"/>
      <pc:docMkLst>
        <pc:docMk/>
      </pc:docMkLst>
      <pc:sldChg chg="modSp del">
        <pc:chgData name="Byram, Karen" userId="S::karen.byram@dot.state.fl.us::5d8e83e9-f5a8-45e6-b60f-a7af15a77660" providerId="AD" clId="Web-{E93A23A1-5978-4008-A506-FB48D4A42EFA}" dt="2023-11-29T13:45:04.071" v="777"/>
        <pc:sldMkLst>
          <pc:docMk/>
          <pc:sldMk cId="2856197301" sldId="276"/>
        </pc:sldMkLst>
        <pc:spChg chg="mod">
          <ac:chgData name="Byram, Karen" userId="S::karen.byram@dot.state.fl.us::5d8e83e9-f5a8-45e6-b60f-a7af15a77660" providerId="AD" clId="Web-{E93A23A1-5978-4008-A506-FB48D4A42EFA}" dt="2023-11-29T13:26:55.781" v="776" actId="20577"/>
          <ac:spMkLst>
            <pc:docMk/>
            <pc:sldMk cId="2856197301" sldId="276"/>
            <ac:spMk id="2" creationId="{6D503E59-7915-A020-8E12-3F7AABED57B3}"/>
          </ac:spMkLst>
        </pc:spChg>
      </pc:sldChg>
      <pc:sldChg chg="modSp">
        <pc:chgData name="Byram, Karen" userId="S::karen.byram@dot.state.fl.us::5d8e83e9-f5a8-45e6-b60f-a7af15a77660" providerId="AD" clId="Web-{E93A23A1-5978-4008-A506-FB48D4A42EFA}" dt="2023-11-29T13:21:00.725" v="724" actId="20577"/>
        <pc:sldMkLst>
          <pc:docMk/>
          <pc:sldMk cId="2841805641" sldId="277"/>
        </pc:sldMkLst>
        <pc:spChg chg="mod">
          <ac:chgData name="Byram, Karen" userId="S::karen.byram@dot.state.fl.us::5d8e83e9-f5a8-45e6-b60f-a7af15a77660" providerId="AD" clId="Web-{E93A23A1-5978-4008-A506-FB48D4A42EFA}" dt="2023-11-29T13:21:00.725" v="724" actId="20577"/>
          <ac:spMkLst>
            <pc:docMk/>
            <pc:sldMk cId="2841805641" sldId="277"/>
            <ac:spMk id="4" creationId="{FC6B375D-A472-A0A6-52EA-8A0F4F9DF2D7}"/>
          </ac:spMkLst>
        </pc:spChg>
      </pc:sldChg>
      <pc:sldChg chg="modSp">
        <pc:chgData name="Byram, Karen" userId="S::karen.byram@dot.state.fl.us::5d8e83e9-f5a8-45e6-b60f-a7af15a77660" providerId="AD" clId="Web-{E93A23A1-5978-4008-A506-FB48D4A42EFA}" dt="2023-11-29T13:21:54.180" v="764" actId="20577"/>
        <pc:sldMkLst>
          <pc:docMk/>
          <pc:sldMk cId="1939770832" sldId="298"/>
        </pc:sldMkLst>
        <pc:spChg chg="mod">
          <ac:chgData name="Byram, Karen" userId="S::karen.byram@dot.state.fl.us::5d8e83e9-f5a8-45e6-b60f-a7af15a77660" providerId="AD" clId="Web-{E93A23A1-5978-4008-A506-FB48D4A42EFA}" dt="2023-11-29T13:21:54.180" v="764" actId="20577"/>
          <ac:spMkLst>
            <pc:docMk/>
            <pc:sldMk cId="1939770832" sldId="298"/>
            <ac:spMk id="3" creationId="{FD2A5644-65A6-D840-F771-8013201DAC5D}"/>
          </ac:spMkLst>
        </pc:spChg>
      </pc:sldChg>
      <pc:sldChg chg="modSp new">
        <pc:chgData name="Byram, Karen" userId="S::karen.byram@dot.state.fl.us::5d8e83e9-f5a8-45e6-b60f-a7af15a77660" providerId="AD" clId="Web-{E93A23A1-5978-4008-A506-FB48D4A42EFA}" dt="2023-11-29T13:20:15.974" v="702" actId="20577"/>
        <pc:sldMkLst>
          <pc:docMk/>
          <pc:sldMk cId="3743823982" sldId="332"/>
        </pc:sldMkLst>
        <pc:spChg chg="mod">
          <ac:chgData name="Byram, Karen" userId="S::karen.byram@dot.state.fl.us::5d8e83e9-f5a8-45e6-b60f-a7af15a77660" providerId="AD" clId="Web-{E93A23A1-5978-4008-A506-FB48D4A42EFA}" dt="2023-11-29T13:18:59.832" v="646" actId="20577"/>
          <ac:spMkLst>
            <pc:docMk/>
            <pc:sldMk cId="3743823982" sldId="332"/>
            <ac:spMk id="2" creationId="{996F6B1A-1F1F-D6E9-C24B-4AD2624913AB}"/>
          </ac:spMkLst>
        </pc:spChg>
        <pc:spChg chg="mod">
          <ac:chgData name="Byram, Karen" userId="S::karen.byram@dot.state.fl.us::5d8e83e9-f5a8-45e6-b60f-a7af15a77660" providerId="AD" clId="Web-{E93A23A1-5978-4008-A506-FB48D4A42EFA}" dt="2023-11-29T13:20:15.974" v="702" actId="20577"/>
          <ac:spMkLst>
            <pc:docMk/>
            <pc:sldMk cId="3743823982" sldId="332"/>
            <ac:spMk id="3" creationId="{02AF7495-BA97-6F5C-8D8B-27B025D667C5}"/>
          </ac:spMkLst>
        </pc:spChg>
        <pc:spChg chg="mod">
          <ac:chgData name="Byram, Karen" userId="S::karen.byram@dot.state.fl.us::5d8e83e9-f5a8-45e6-b60f-a7af15a77660" providerId="AD" clId="Web-{E93A23A1-5978-4008-A506-FB48D4A42EFA}" dt="2023-11-29T13:17:22.564" v="544" actId="20577"/>
          <ac:spMkLst>
            <pc:docMk/>
            <pc:sldMk cId="3743823982" sldId="332"/>
            <ac:spMk id="4" creationId="{6A20615E-7465-B35B-98FB-65F8DDF53421}"/>
          </ac:spMkLst>
        </pc:spChg>
      </pc:sldChg>
      <pc:sldChg chg="new del">
        <pc:chgData name="Byram, Karen" userId="S::karen.byram@dot.state.fl.us::5d8e83e9-f5a8-45e6-b60f-a7af15a77660" providerId="AD" clId="Web-{E93A23A1-5978-4008-A506-FB48D4A42EFA}" dt="2023-11-29T13:46:11.525" v="779"/>
        <pc:sldMkLst>
          <pc:docMk/>
          <pc:sldMk cId="1545554300" sldId="3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B71ED-8723-4F8C-B3C2-31A90489BEB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D6B73E3-8CD9-4F56-97CB-6E8BEFC0085D}">
      <dgm:prSet phldrT="[Text]"/>
      <dgm:spPr/>
      <dgm:t>
        <a:bodyPr/>
        <a:lstStyle/>
        <a:p>
          <a:r>
            <a:rPr lang="en-US"/>
            <a:t>Iron/Steel</a:t>
          </a:r>
        </a:p>
      </dgm:t>
    </dgm:pt>
    <dgm:pt modelId="{DE6D3E80-8412-435F-8120-6A1E62C1F8E8}" type="parTrans" cxnId="{585CA190-5E05-4163-9AA2-31A2496C5B55}">
      <dgm:prSet/>
      <dgm:spPr/>
      <dgm:t>
        <a:bodyPr/>
        <a:lstStyle/>
        <a:p>
          <a:endParaRPr lang="en-US"/>
        </a:p>
      </dgm:t>
    </dgm:pt>
    <dgm:pt modelId="{D0B3D259-B88A-43A0-8F38-D787AB5CBBF6}" type="sibTrans" cxnId="{585CA190-5E05-4163-9AA2-31A2496C5B55}">
      <dgm:prSet/>
      <dgm:spPr/>
      <dgm:t>
        <a:bodyPr/>
        <a:lstStyle/>
        <a:p>
          <a:endParaRPr lang="en-US"/>
        </a:p>
      </dgm:t>
    </dgm:pt>
    <dgm:pt modelId="{0F1DDBEB-AF98-4266-B6E2-CF7841F432F3}">
      <dgm:prSet phldrT="[Text]"/>
      <dgm:spPr/>
      <dgm:t>
        <a:bodyPr/>
        <a:lstStyle/>
        <a:p>
          <a:r>
            <a:rPr lang="en-US"/>
            <a:t>FHWA rule: 23 CFR 635</a:t>
          </a:r>
        </a:p>
      </dgm:t>
    </dgm:pt>
    <dgm:pt modelId="{D7834F25-0153-4E3B-AE80-B69FB53D95EE}" type="parTrans" cxnId="{4464E81E-B50C-4CD6-84D2-738F9A7E3551}">
      <dgm:prSet/>
      <dgm:spPr/>
      <dgm:t>
        <a:bodyPr/>
        <a:lstStyle/>
        <a:p>
          <a:endParaRPr lang="en-US"/>
        </a:p>
      </dgm:t>
    </dgm:pt>
    <dgm:pt modelId="{72D5C6BA-E7F1-49B1-8952-D79C1B815C83}" type="sibTrans" cxnId="{4464E81E-B50C-4CD6-84D2-738F9A7E3551}">
      <dgm:prSet/>
      <dgm:spPr/>
      <dgm:t>
        <a:bodyPr/>
        <a:lstStyle/>
        <a:p>
          <a:endParaRPr lang="en-US"/>
        </a:p>
      </dgm:t>
    </dgm:pt>
    <dgm:pt modelId="{53896B23-4902-443F-BB86-3BE2E13AA9D9}">
      <dgm:prSet phldrT="[Text]"/>
      <dgm:spPr/>
      <dgm:t>
        <a:bodyPr/>
        <a:lstStyle/>
        <a:p>
          <a:r>
            <a:rPr lang="en-US"/>
            <a:t>Construction Material</a:t>
          </a:r>
        </a:p>
      </dgm:t>
    </dgm:pt>
    <dgm:pt modelId="{11E98553-9249-42CE-84EF-B6F78C86130C}" type="parTrans" cxnId="{0453564F-3E2F-4B81-9BEF-88802EF9A338}">
      <dgm:prSet/>
      <dgm:spPr/>
      <dgm:t>
        <a:bodyPr/>
        <a:lstStyle/>
        <a:p>
          <a:endParaRPr lang="en-US"/>
        </a:p>
      </dgm:t>
    </dgm:pt>
    <dgm:pt modelId="{CD9A9AAE-3EDC-42E6-83D4-1F4EB8B39370}" type="sibTrans" cxnId="{0453564F-3E2F-4B81-9BEF-88802EF9A338}">
      <dgm:prSet/>
      <dgm:spPr/>
      <dgm:t>
        <a:bodyPr/>
        <a:lstStyle/>
        <a:p>
          <a:endParaRPr lang="en-US"/>
        </a:p>
      </dgm:t>
    </dgm:pt>
    <dgm:pt modelId="{544FBB9B-05FE-460D-8909-FC1F2340717B}">
      <dgm:prSet phldrT="[Text]"/>
      <dgm:spPr/>
      <dgm:t>
        <a:bodyPr/>
        <a:lstStyle/>
        <a:p>
          <a:r>
            <a:rPr lang="en-US"/>
            <a:t>All manufacturing processes in US</a:t>
          </a:r>
        </a:p>
      </dgm:t>
    </dgm:pt>
    <dgm:pt modelId="{B27D855C-9CE5-4B73-87D0-D403AF02B347}" type="parTrans" cxnId="{115E9C44-1D9C-410E-A686-7056F59F85E2}">
      <dgm:prSet/>
      <dgm:spPr/>
      <dgm:t>
        <a:bodyPr/>
        <a:lstStyle/>
        <a:p>
          <a:endParaRPr lang="en-US"/>
        </a:p>
      </dgm:t>
    </dgm:pt>
    <dgm:pt modelId="{70227B22-1C97-49B7-BDDA-0B84E6475498}" type="sibTrans" cxnId="{115E9C44-1D9C-410E-A686-7056F59F85E2}">
      <dgm:prSet/>
      <dgm:spPr/>
      <dgm:t>
        <a:bodyPr/>
        <a:lstStyle/>
        <a:p>
          <a:endParaRPr lang="en-US"/>
        </a:p>
      </dgm:t>
    </dgm:pt>
    <dgm:pt modelId="{DEBD5090-78E3-4630-B40D-865A65FD4D25}">
      <dgm:prSet phldrT="[Text]"/>
      <dgm:spPr/>
      <dgm:t>
        <a:bodyPr/>
        <a:lstStyle/>
        <a:p>
          <a:r>
            <a:rPr lang="en-US"/>
            <a:t>Manufactured Product	</a:t>
          </a:r>
        </a:p>
      </dgm:t>
    </dgm:pt>
    <dgm:pt modelId="{C4BA8D97-F116-4E5D-BA0B-BF95EE4983EF}" type="parTrans" cxnId="{D2D17E86-A22F-4ABA-BF47-22CDB179BC94}">
      <dgm:prSet/>
      <dgm:spPr/>
      <dgm:t>
        <a:bodyPr/>
        <a:lstStyle/>
        <a:p>
          <a:endParaRPr lang="en-US"/>
        </a:p>
      </dgm:t>
    </dgm:pt>
    <dgm:pt modelId="{2B654C29-7682-4045-89BF-A89F01436D22}" type="sibTrans" cxnId="{D2D17E86-A22F-4ABA-BF47-22CDB179BC94}">
      <dgm:prSet/>
      <dgm:spPr/>
      <dgm:t>
        <a:bodyPr/>
        <a:lstStyle/>
        <a:p>
          <a:endParaRPr lang="en-US"/>
        </a:p>
      </dgm:t>
    </dgm:pt>
    <dgm:pt modelId="{DDBFAA74-8FD8-4748-8D51-312C9B056601}">
      <dgm:prSet phldrT="[Text]"/>
      <dgm:spPr/>
      <dgm:t>
        <a:bodyPr/>
        <a:lstStyle/>
        <a:p>
          <a:r>
            <a:rPr lang="en-US"/>
            <a:t>Manufactured in US</a:t>
          </a:r>
        </a:p>
      </dgm:t>
    </dgm:pt>
    <dgm:pt modelId="{D015FA60-4C67-4B4B-9BDE-7CC6D9DF95F5}" type="parTrans" cxnId="{7788DD4E-5DF4-4DA3-9675-B29EF3604158}">
      <dgm:prSet/>
      <dgm:spPr/>
      <dgm:t>
        <a:bodyPr/>
        <a:lstStyle/>
        <a:p>
          <a:endParaRPr lang="en-US"/>
        </a:p>
      </dgm:t>
    </dgm:pt>
    <dgm:pt modelId="{3143CE9E-B9D4-4135-8945-0430092FBBE0}" type="sibTrans" cxnId="{7788DD4E-5DF4-4DA3-9675-B29EF3604158}">
      <dgm:prSet/>
      <dgm:spPr/>
      <dgm:t>
        <a:bodyPr/>
        <a:lstStyle/>
        <a:p>
          <a:endParaRPr lang="en-US"/>
        </a:p>
      </dgm:t>
    </dgm:pt>
    <dgm:pt modelId="{A722ED0A-F789-4F9E-97A0-E571B0A4E536}">
      <dgm:prSet phldrT="[Text]"/>
      <dgm:spPr/>
      <dgm:t>
        <a:bodyPr/>
        <a:lstStyle/>
        <a:p>
          <a:r>
            <a:rPr lang="en-US"/>
            <a:t>Other Materials</a:t>
          </a:r>
        </a:p>
      </dgm:t>
    </dgm:pt>
    <dgm:pt modelId="{F5863055-9250-4579-99AE-479A75FA1F64}" type="parTrans" cxnId="{9BFAAF4E-E3A1-4809-A71E-4AAE84AED363}">
      <dgm:prSet/>
      <dgm:spPr/>
      <dgm:t>
        <a:bodyPr/>
        <a:lstStyle/>
        <a:p>
          <a:endParaRPr lang="en-US"/>
        </a:p>
      </dgm:t>
    </dgm:pt>
    <dgm:pt modelId="{D931DD06-D155-48FA-9385-F0B4B0BEAB89}" type="sibTrans" cxnId="{9BFAAF4E-E3A1-4809-A71E-4AAE84AED363}">
      <dgm:prSet/>
      <dgm:spPr/>
      <dgm:t>
        <a:bodyPr/>
        <a:lstStyle/>
        <a:p>
          <a:endParaRPr lang="en-US"/>
        </a:p>
      </dgm:t>
    </dgm:pt>
    <dgm:pt modelId="{D5AC3B9B-1891-4068-A88E-2008146C001D}">
      <dgm:prSet phldrT="[Text]"/>
      <dgm:spPr/>
      <dgm:t>
        <a:bodyPr/>
        <a:lstStyle/>
        <a:p>
          <a:r>
            <a:rPr lang="en-US"/>
            <a:t>Temporary</a:t>
          </a:r>
        </a:p>
      </dgm:t>
    </dgm:pt>
    <dgm:pt modelId="{83A6D363-34E7-4827-A7C5-5699E7A1393F}" type="parTrans" cxnId="{00706CA8-0FB2-4AFC-ABD8-9D60475D94DC}">
      <dgm:prSet/>
      <dgm:spPr/>
      <dgm:t>
        <a:bodyPr/>
        <a:lstStyle/>
        <a:p>
          <a:endParaRPr lang="en-US"/>
        </a:p>
      </dgm:t>
    </dgm:pt>
    <dgm:pt modelId="{0A4A9365-DD22-41A4-A1DB-778BF1498D2D}" type="sibTrans" cxnId="{00706CA8-0FB2-4AFC-ABD8-9D60475D94DC}">
      <dgm:prSet/>
      <dgm:spPr/>
      <dgm:t>
        <a:bodyPr/>
        <a:lstStyle/>
        <a:p>
          <a:endParaRPr lang="en-US"/>
        </a:p>
      </dgm:t>
    </dgm:pt>
    <dgm:pt modelId="{0136114E-3E16-4ED8-AC14-C5FB8993BE60}">
      <dgm:prSet phldrT="[Text]"/>
      <dgm:spPr/>
      <dgm:t>
        <a:bodyPr/>
        <a:lstStyle/>
        <a:p>
          <a:r>
            <a:rPr lang="en-US"/>
            <a:t>70917(c) Materials</a:t>
          </a:r>
        </a:p>
        <a:p>
          <a:r>
            <a:rPr lang="en-US"/>
            <a:t>“Aggregates &amp; Binders”</a:t>
          </a:r>
        </a:p>
      </dgm:t>
    </dgm:pt>
    <dgm:pt modelId="{419B5502-B6FB-410B-BBF8-E1B41A358D42}" type="parTrans" cxnId="{32EA4139-F044-456B-8D0C-3F3B0CC07547}">
      <dgm:prSet/>
      <dgm:spPr/>
      <dgm:t>
        <a:bodyPr/>
        <a:lstStyle/>
        <a:p>
          <a:endParaRPr lang="en-US"/>
        </a:p>
      </dgm:t>
    </dgm:pt>
    <dgm:pt modelId="{FAEA81A2-ED57-4F78-8497-F1E191B66976}" type="sibTrans" cxnId="{32EA4139-F044-456B-8D0C-3F3B0CC07547}">
      <dgm:prSet/>
      <dgm:spPr/>
      <dgm:t>
        <a:bodyPr/>
        <a:lstStyle/>
        <a:p>
          <a:endParaRPr lang="en-US"/>
        </a:p>
      </dgm:t>
    </dgm:pt>
    <dgm:pt modelId="{6E617699-5EF1-4127-B5A5-B21D20E14404}">
      <dgm:prSet phldrT="[Text]"/>
      <dgm:spPr/>
      <dgm:t>
        <a:bodyPr/>
        <a:lstStyle/>
        <a:p>
          <a:r>
            <a:rPr lang="en-US"/>
            <a:t>Exempt</a:t>
          </a:r>
        </a:p>
      </dgm:t>
    </dgm:pt>
    <dgm:pt modelId="{BE13D25C-7D34-4F00-A35F-43E9546667C9}" type="parTrans" cxnId="{17747123-C7B2-440B-88FB-4080F52844F4}">
      <dgm:prSet/>
      <dgm:spPr/>
      <dgm:t>
        <a:bodyPr/>
        <a:lstStyle/>
        <a:p>
          <a:endParaRPr lang="en-US"/>
        </a:p>
      </dgm:t>
    </dgm:pt>
    <dgm:pt modelId="{45898778-15E9-4E04-BE58-B0E3AFBF39C0}" type="sibTrans" cxnId="{17747123-C7B2-440B-88FB-4080F52844F4}">
      <dgm:prSet/>
      <dgm:spPr/>
      <dgm:t>
        <a:bodyPr/>
        <a:lstStyle/>
        <a:p>
          <a:endParaRPr lang="en-US"/>
        </a:p>
      </dgm:t>
    </dgm:pt>
    <dgm:pt modelId="{BD087B9C-7D7A-4DB6-90D6-998C9FC44930}">
      <dgm:prSet phldrT="[Text]"/>
      <dgm:spPr/>
      <dgm:t>
        <a:bodyPr/>
        <a:lstStyle/>
        <a:p>
          <a:r>
            <a:rPr lang="en-US"/>
            <a:t>Exempt</a:t>
          </a:r>
        </a:p>
      </dgm:t>
    </dgm:pt>
    <dgm:pt modelId="{69819DDF-4ED9-4A6E-969B-2566D8F2E375}" type="parTrans" cxnId="{F2C3548E-9481-49B4-B2CE-52FA8E7AD874}">
      <dgm:prSet/>
      <dgm:spPr/>
      <dgm:t>
        <a:bodyPr/>
        <a:lstStyle/>
        <a:p>
          <a:endParaRPr lang="en-US"/>
        </a:p>
      </dgm:t>
    </dgm:pt>
    <dgm:pt modelId="{657BD0C4-52AB-49B7-B075-589011519B6E}" type="sibTrans" cxnId="{F2C3548E-9481-49B4-B2CE-52FA8E7AD874}">
      <dgm:prSet/>
      <dgm:spPr/>
      <dgm:t>
        <a:bodyPr/>
        <a:lstStyle/>
        <a:p>
          <a:endParaRPr lang="en-US"/>
        </a:p>
      </dgm:t>
    </dgm:pt>
    <dgm:pt modelId="{5FA39EDE-B8C3-463F-AACC-A0012851BE49}">
      <dgm:prSet phldrT="[Text]"/>
      <dgm:spPr/>
      <dgm:t>
        <a:bodyPr/>
        <a:lstStyle/>
        <a:p>
          <a:r>
            <a:rPr lang="en-US"/>
            <a:t>55% of material costs from US</a:t>
          </a:r>
        </a:p>
      </dgm:t>
    </dgm:pt>
    <dgm:pt modelId="{352917DA-8015-4B82-8F3B-52324E1E14E8}" type="parTrans" cxnId="{0577553E-5D5A-4106-A062-5AAB9DBD1697}">
      <dgm:prSet/>
      <dgm:spPr/>
      <dgm:t>
        <a:bodyPr/>
        <a:lstStyle/>
        <a:p>
          <a:endParaRPr lang="en-US"/>
        </a:p>
      </dgm:t>
    </dgm:pt>
    <dgm:pt modelId="{B10F780E-8558-48FF-9644-C3A3568F57FE}" type="sibTrans" cxnId="{0577553E-5D5A-4106-A062-5AAB9DBD1697}">
      <dgm:prSet/>
      <dgm:spPr/>
      <dgm:t>
        <a:bodyPr/>
        <a:lstStyle/>
        <a:p>
          <a:endParaRPr lang="en-US"/>
        </a:p>
      </dgm:t>
    </dgm:pt>
    <dgm:pt modelId="{DFC5F0FE-12CD-4665-A5FE-A05EE4D13CB0}">
      <dgm:prSet phldrT="[Text]"/>
      <dgm:spPr/>
      <dgm:t>
        <a:bodyPr/>
        <a:lstStyle/>
        <a:p>
          <a:r>
            <a:rPr lang="en-US"/>
            <a:t>FHWA Waiver</a:t>
          </a:r>
        </a:p>
      </dgm:t>
    </dgm:pt>
    <dgm:pt modelId="{648A5F2B-21C7-49B6-BBCA-5C67155E2170}" type="parTrans" cxnId="{3AB7165F-048E-4E51-8B94-BCAD247060A4}">
      <dgm:prSet/>
      <dgm:spPr/>
      <dgm:t>
        <a:bodyPr/>
        <a:lstStyle/>
        <a:p>
          <a:endParaRPr lang="en-US"/>
        </a:p>
      </dgm:t>
    </dgm:pt>
    <dgm:pt modelId="{C8D4DA06-085B-467F-8CE4-C57A0DA90FD0}" type="sibTrans" cxnId="{3AB7165F-048E-4E51-8B94-BCAD247060A4}">
      <dgm:prSet/>
      <dgm:spPr/>
      <dgm:t>
        <a:bodyPr/>
        <a:lstStyle/>
        <a:p>
          <a:endParaRPr lang="en-US"/>
        </a:p>
      </dgm:t>
    </dgm:pt>
    <dgm:pt modelId="{07315205-DDDA-417A-8E71-35AEABCE34A4}" type="pres">
      <dgm:prSet presAssocID="{8EEB71ED-8723-4F8C-B3C2-31A90489BEBC}" presName="rootnode" presStyleCnt="0">
        <dgm:presLayoutVars>
          <dgm:chMax/>
          <dgm:chPref/>
          <dgm:dir/>
          <dgm:animLvl val="lvl"/>
        </dgm:presLayoutVars>
      </dgm:prSet>
      <dgm:spPr/>
    </dgm:pt>
    <dgm:pt modelId="{34CBF078-1641-43F4-8460-94C591F3547B}" type="pres">
      <dgm:prSet presAssocID="{D5AC3B9B-1891-4068-A88E-2008146C001D}" presName="composite" presStyleCnt="0"/>
      <dgm:spPr/>
    </dgm:pt>
    <dgm:pt modelId="{59E6FF8A-3166-4A02-840E-ABE6811F4FAD}" type="pres">
      <dgm:prSet presAssocID="{D5AC3B9B-1891-4068-A88E-2008146C001D}" presName="bentUpArrow1" presStyleLbl="alignImgPlace1" presStyleIdx="0" presStyleCnt="5"/>
      <dgm:spPr/>
    </dgm:pt>
    <dgm:pt modelId="{E4F7D489-7210-44CE-83FE-148F2C3BAA10}" type="pres">
      <dgm:prSet presAssocID="{D5AC3B9B-1891-4068-A88E-2008146C001D}" presName="ParentText" presStyleLbl="node1" presStyleIdx="0" presStyleCnt="6">
        <dgm:presLayoutVars>
          <dgm:chMax val="1"/>
          <dgm:chPref val="1"/>
          <dgm:bulletEnabled val="1"/>
        </dgm:presLayoutVars>
      </dgm:prSet>
      <dgm:spPr/>
    </dgm:pt>
    <dgm:pt modelId="{DF596E10-B13D-4F0C-BA84-150FE7C64BC1}" type="pres">
      <dgm:prSet presAssocID="{D5AC3B9B-1891-4068-A88E-2008146C001D}" presName="ChildText" presStyleLbl="revTx" presStyleIdx="0" presStyleCnt="5">
        <dgm:presLayoutVars>
          <dgm:chMax val="0"/>
          <dgm:chPref val="0"/>
          <dgm:bulletEnabled val="1"/>
        </dgm:presLayoutVars>
      </dgm:prSet>
      <dgm:spPr/>
    </dgm:pt>
    <dgm:pt modelId="{02E9C662-C7CC-48E6-9F35-952F8659E490}" type="pres">
      <dgm:prSet presAssocID="{0A4A9365-DD22-41A4-A1DB-778BF1498D2D}" presName="sibTrans" presStyleCnt="0"/>
      <dgm:spPr/>
    </dgm:pt>
    <dgm:pt modelId="{B6C21C21-1DA0-4A9E-A133-51DF8B3A2E35}" type="pres">
      <dgm:prSet presAssocID="{0136114E-3E16-4ED8-AC14-C5FB8993BE60}" presName="composite" presStyleCnt="0"/>
      <dgm:spPr/>
    </dgm:pt>
    <dgm:pt modelId="{D47AD060-BF66-4825-BB79-00CFFB096894}" type="pres">
      <dgm:prSet presAssocID="{0136114E-3E16-4ED8-AC14-C5FB8993BE60}" presName="bentUpArrow1" presStyleLbl="alignImgPlace1" presStyleIdx="1" presStyleCnt="5"/>
      <dgm:spPr/>
    </dgm:pt>
    <dgm:pt modelId="{D63133DB-C4C4-4148-A69D-38233E219CCE}" type="pres">
      <dgm:prSet presAssocID="{0136114E-3E16-4ED8-AC14-C5FB8993BE60}" presName="ParentText" presStyleLbl="node1" presStyleIdx="1" presStyleCnt="6">
        <dgm:presLayoutVars>
          <dgm:chMax val="1"/>
          <dgm:chPref val="1"/>
          <dgm:bulletEnabled val="1"/>
        </dgm:presLayoutVars>
      </dgm:prSet>
      <dgm:spPr/>
    </dgm:pt>
    <dgm:pt modelId="{9BC08B49-3D7B-4CF1-A2D7-CFA7A70CDD43}" type="pres">
      <dgm:prSet presAssocID="{0136114E-3E16-4ED8-AC14-C5FB8993BE60}" presName="ChildText" presStyleLbl="revTx" presStyleIdx="1" presStyleCnt="5">
        <dgm:presLayoutVars>
          <dgm:chMax val="0"/>
          <dgm:chPref val="0"/>
          <dgm:bulletEnabled val="1"/>
        </dgm:presLayoutVars>
      </dgm:prSet>
      <dgm:spPr/>
    </dgm:pt>
    <dgm:pt modelId="{6D244A18-F346-437E-B8C0-3589333EDCB7}" type="pres">
      <dgm:prSet presAssocID="{FAEA81A2-ED57-4F78-8497-F1E191B66976}" presName="sibTrans" presStyleCnt="0"/>
      <dgm:spPr/>
    </dgm:pt>
    <dgm:pt modelId="{51715917-939D-4F08-9D99-5C7A8EA783FE}" type="pres">
      <dgm:prSet presAssocID="{9D6B73E3-8CD9-4F56-97CB-6E8BEFC0085D}" presName="composite" presStyleCnt="0"/>
      <dgm:spPr/>
    </dgm:pt>
    <dgm:pt modelId="{E7AD00B1-A94F-4B6D-98AB-CD2F49A6D617}" type="pres">
      <dgm:prSet presAssocID="{9D6B73E3-8CD9-4F56-97CB-6E8BEFC0085D}" presName="bentUpArrow1" presStyleLbl="alignImgPlace1" presStyleIdx="2" presStyleCnt="5"/>
      <dgm:spPr/>
    </dgm:pt>
    <dgm:pt modelId="{FF294772-0203-4DE5-A411-9F25FE38ACCB}" type="pres">
      <dgm:prSet presAssocID="{9D6B73E3-8CD9-4F56-97CB-6E8BEFC0085D}" presName="ParentText" presStyleLbl="node1" presStyleIdx="2" presStyleCnt="6">
        <dgm:presLayoutVars>
          <dgm:chMax val="1"/>
          <dgm:chPref val="1"/>
          <dgm:bulletEnabled val="1"/>
        </dgm:presLayoutVars>
      </dgm:prSet>
      <dgm:spPr/>
    </dgm:pt>
    <dgm:pt modelId="{4E58DFE4-FBA3-46F2-AD0F-654B792BEB31}" type="pres">
      <dgm:prSet presAssocID="{9D6B73E3-8CD9-4F56-97CB-6E8BEFC0085D}" presName="ChildText" presStyleLbl="revTx" presStyleIdx="2" presStyleCnt="5" custScaleX="315414" custLinFactX="6962" custLinFactNeighborX="100000">
        <dgm:presLayoutVars>
          <dgm:chMax val="0"/>
          <dgm:chPref val="0"/>
          <dgm:bulletEnabled val="1"/>
        </dgm:presLayoutVars>
      </dgm:prSet>
      <dgm:spPr/>
    </dgm:pt>
    <dgm:pt modelId="{5EAB3A29-845F-411A-9CDD-3DBA1A684755}" type="pres">
      <dgm:prSet presAssocID="{D0B3D259-B88A-43A0-8F38-D787AB5CBBF6}" presName="sibTrans" presStyleCnt="0"/>
      <dgm:spPr/>
    </dgm:pt>
    <dgm:pt modelId="{1FCFBCAB-86CD-406D-9F23-4B2AE4712341}" type="pres">
      <dgm:prSet presAssocID="{53896B23-4902-443F-BB86-3BE2E13AA9D9}" presName="composite" presStyleCnt="0"/>
      <dgm:spPr/>
    </dgm:pt>
    <dgm:pt modelId="{ACC073B3-B3B0-4018-86B9-34019EE57FE0}" type="pres">
      <dgm:prSet presAssocID="{53896B23-4902-443F-BB86-3BE2E13AA9D9}" presName="bentUpArrow1" presStyleLbl="alignImgPlace1" presStyleIdx="3" presStyleCnt="5"/>
      <dgm:spPr/>
    </dgm:pt>
    <dgm:pt modelId="{2B34EC56-28F2-46EC-846A-3803119EEFEC}" type="pres">
      <dgm:prSet presAssocID="{53896B23-4902-443F-BB86-3BE2E13AA9D9}" presName="ParentText" presStyleLbl="node1" presStyleIdx="3" presStyleCnt="6">
        <dgm:presLayoutVars>
          <dgm:chMax val="1"/>
          <dgm:chPref val="1"/>
          <dgm:bulletEnabled val="1"/>
        </dgm:presLayoutVars>
      </dgm:prSet>
      <dgm:spPr/>
    </dgm:pt>
    <dgm:pt modelId="{8B380382-1710-4803-9C1C-74579B9A166D}" type="pres">
      <dgm:prSet presAssocID="{53896B23-4902-443F-BB86-3BE2E13AA9D9}" presName="ChildText" presStyleLbl="revTx" presStyleIdx="3" presStyleCnt="5" custScaleX="257659" custLinFactNeighborX="80391" custLinFactNeighborY="4053">
        <dgm:presLayoutVars>
          <dgm:chMax val="0"/>
          <dgm:chPref val="0"/>
          <dgm:bulletEnabled val="1"/>
        </dgm:presLayoutVars>
      </dgm:prSet>
      <dgm:spPr/>
    </dgm:pt>
    <dgm:pt modelId="{1045EF66-826B-4558-A8C4-675E2DF5E180}" type="pres">
      <dgm:prSet presAssocID="{CD9A9AAE-3EDC-42E6-83D4-1F4EB8B39370}" presName="sibTrans" presStyleCnt="0"/>
      <dgm:spPr/>
    </dgm:pt>
    <dgm:pt modelId="{52F8D760-61AA-444D-91EB-D2E94BE1E4EE}" type="pres">
      <dgm:prSet presAssocID="{DEBD5090-78E3-4630-B40D-865A65FD4D25}" presName="composite" presStyleCnt="0"/>
      <dgm:spPr/>
    </dgm:pt>
    <dgm:pt modelId="{A280976D-19A0-4998-8345-CE8C56A6B9F7}" type="pres">
      <dgm:prSet presAssocID="{DEBD5090-78E3-4630-B40D-865A65FD4D25}" presName="bentUpArrow1" presStyleLbl="alignImgPlace1" presStyleIdx="4" presStyleCnt="5"/>
      <dgm:spPr/>
    </dgm:pt>
    <dgm:pt modelId="{F5A946AA-6D04-4437-BA21-8E2D33B07843}" type="pres">
      <dgm:prSet presAssocID="{DEBD5090-78E3-4630-B40D-865A65FD4D25}" presName="ParentText" presStyleLbl="node1" presStyleIdx="4" presStyleCnt="6">
        <dgm:presLayoutVars>
          <dgm:chMax val="1"/>
          <dgm:chPref val="1"/>
          <dgm:bulletEnabled val="1"/>
        </dgm:presLayoutVars>
      </dgm:prSet>
      <dgm:spPr/>
    </dgm:pt>
    <dgm:pt modelId="{BE0846C8-6987-435D-91CB-A95427361C3F}" type="pres">
      <dgm:prSet presAssocID="{DEBD5090-78E3-4630-B40D-865A65FD4D25}" presName="ChildText" presStyleLbl="revTx" presStyleIdx="4" presStyleCnt="5" custScaleX="178233" custLinFactNeighborX="40530" custLinFactNeighborY="-1930">
        <dgm:presLayoutVars>
          <dgm:chMax val="0"/>
          <dgm:chPref val="0"/>
          <dgm:bulletEnabled val="1"/>
        </dgm:presLayoutVars>
      </dgm:prSet>
      <dgm:spPr/>
    </dgm:pt>
    <dgm:pt modelId="{F9672AE7-AD3F-4EA9-8B5A-492BE23680CB}" type="pres">
      <dgm:prSet presAssocID="{2B654C29-7682-4045-89BF-A89F01436D22}" presName="sibTrans" presStyleCnt="0"/>
      <dgm:spPr/>
    </dgm:pt>
    <dgm:pt modelId="{97304E1F-B981-484B-80B1-0F67CAB743C7}" type="pres">
      <dgm:prSet presAssocID="{A722ED0A-F789-4F9E-97A0-E571B0A4E536}" presName="composite" presStyleCnt="0"/>
      <dgm:spPr/>
    </dgm:pt>
    <dgm:pt modelId="{9319909F-14C2-47CD-819B-261C4949087A}" type="pres">
      <dgm:prSet presAssocID="{A722ED0A-F789-4F9E-97A0-E571B0A4E536}" presName="ParentText" presStyleLbl="node1" presStyleIdx="5" presStyleCnt="6">
        <dgm:presLayoutVars>
          <dgm:chMax val="1"/>
          <dgm:chPref val="1"/>
          <dgm:bulletEnabled val="1"/>
        </dgm:presLayoutVars>
      </dgm:prSet>
      <dgm:spPr/>
    </dgm:pt>
  </dgm:ptLst>
  <dgm:cxnLst>
    <dgm:cxn modelId="{00F63E0D-5FB9-4320-AA26-46D9495BA23E}" type="presOf" srcId="{6E617699-5EF1-4127-B5A5-B21D20E14404}" destId="{DF596E10-B13D-4F0C-BA84-150FE7C64BC1}" srcOrd="0" destOrd="0" presId="urn:microsoft.com/office/officeart/2005/8/layout/StepDownProcess"/>
    <dgm:cxn modelId="{639A151B-439C-478D-83C5-BBE7577089B7}" type="presOf" srcId="{A722ED0A-F789-4F9E-97A0-E571B0A4E536}" destId="{9319909F-14C2-47CD-819B-261C4949087A}" srcOrd="0" destOrd="0" presId="urn:microsoft.com/office/officeart/2005/8/layout/StepDownProcess"/>
    <dgm:cxn modelId="{4464E81E-B50C-4CD6-84D2-738F9A7E3551}" srcId="{9D6B73E3-8CD9-4F56-97CB-6E8BEFC0085D}" destId="{0F1DDBEB-AF98-4266-B6E2-CF7841F432F3}" srcOrd="0" destOrd="0" parTransId="{D7834F25-0153-4E3B-AE80-B69FB53D95EE}" sibTransId="{72D5C6BA-E7F1-49B1-8952-D79C1B815C83}"/>
    <dgm:cxn modelId="{4CE40320-D500-4EF2-8305-C41F4CD202FF}" type="presOf" srcId="{9D6B73E3-8CD9-4F56-97CB-6E8BEFC0085D}" destId="{FF294772-0203-4DE5-A411-9F25FE38ACCB}" srcOrd="0" destOrd="0" presId="urn:microsoft.com/office/officeart/2005/8/layout/StepDownProcess"/>
    <dgm:cxn modelId="{17747123-C7B2-440B-88FB-4080F52844F4}" srcId="{D5AC3B9B-1891-4068-A88E-2008146C001D}" destId="{6E617699-5EF1-4127-B5A5-B21D20E14404}" srcOrd="0" destOrd="0" parTransId="{BE13D25C-7D34-4F00-A35F-43E9546667C9}" sibTransId="{45898778-15E9-4E04-BE58-B0E3AFBF39C0}"/>
    <dgm:cxn modelId="{7F883932-BB0E-470E-BFDB-1259C037F8AD}" type="presOf" srcId="{5FA39EDE-B8C3-463F-AACC-A0012851BE49}" destId="{BE0846C8-6987-435D-91CB-A95427361C3F}" srcOrd="0" destOrd="1" presId="urn:microsoft.com/office/officeart/2005/8/layout/StepDownProcess"/>
    <dgm:cxn modelId="{32EA4139-F044-456B-8D0C-3F3B0CC07547}" srcId="{8EEB71ED-8723-4F8C-B3C2-31A90489BEBC}" destId="{0136114E-3E16-4ED8-AC14-C5FB8993BE60}" srcOrd="1" destOrd="0" parTransId="{419B5502-B6FB-410B-BBF8-E1B41A358D42}" sibTransId="{FAEA81A2-ED57-4F78-8497-F1E191B66976}"/>
    <dgm:cxn modelId="{0577553E-5D5A-4106-A062-5AAB9DBD1697}" srcId="{DEBD5090-78E3-4630-B40D-865A65FD4D25}" destId="{5FA39EDE-B8C3-463F-AACC-A0012851BE49}" srcOrd="1" destOrd="0" parTransId="{352917DA-8015-4B82-8F3B-52324E1E14E8}" sibTransId="{B10F780E-8558-48FF-9644-C3A3568F57FE}"/>
    <dgm:cxn modelId="{3AB7165F-048E-4E51-8B94-BCAD247060A4}" srcId="{DEBD5090-78E3-4630-B40D-865A65FD4D25}" destId="{DFC5F0FE-12CD-4665-A5FE-A05EE4D13CB0}" srcOrd="2" destOrd="0" parTransId="{648A5F2B-21C7-49B6-BBCA-5C67155E2170}" sibTransId="{C8D4DA06-085B-467F-8CE4-C57A0DA90FD0}"/>
    <dgm:cxn modelId="{115E9C44-1D9C-410E-A686-7056F59F85E2}" srcId="{53896B23-4902-443F-BB86-3BE2E13AA9D9}" destId="{544FBB9B-05FE-460D-8909-FC1F2340717B}" srcOrd="0" destOrd="0" parTransId="{B27D855C-9CE5-4B73-87D0-D403AF02B347}" sibTransId="{70227B22-1C97-49B7-BDDA-0B84E6475498}"/>
    <dgm:cxn modelId="{FBCB086C-2C68-4164-A7E3-83C99F4FEFB5}" type="presOf" srcId="{0F1DDBEB-AF98-4266-B6E2-CF7841F432F3}" destId="{4E58DFE4-FBA3-46F2-AD0F-654B792BEB31}" srcOrd="0" destOrd="0" presId="urn:microsoft.com/office/officeart/2005/8/layout/StepDownProcess"/>
    <dgm:cxn modelId="{9BFAAF4E-E3A1-4809-A71E-4AAE84AED363}" srcId="{8EEB71ED-8723-4F8C-B3C2-31A90489BEBC}" destId="{A722ED0A-F789-4F9E-97A0-E571B0A4E536}" srcOrd="5" destOrd="0" parTransId="{F5863055-9250-4579-99AE-479A75FA1F64}" sibTransId="{D931DD06-D155-48FA-9385-F0B4B0BEAB89}"/>
    <dgm:cxn modelId="{7788DD4E-5DF4-4DA3-9675-B29EF3604158}" srcId="{DEBD5090-78E3-4630-B40D-865A65FD4D25}" destId="{DDBFAA74-8FD8-4748-8D51-312C9B056601}" srcOrd="0" destOrd="0" parTransId="{D015FA60-4C67-4B4B-9BDE-7CC6D9DF95F5}" sibTransId="{3143CE9E-B9D4-4135-8945-0430092FBBE0}"/>
    <dgm:cxn modelId="{0453564F-3E2F-4B81-9BEF-88802EF9A338}" srcId="{8EEB71ED-8723-4F8C-B3C2-31A90489BEBC}" destId="{53896B23-4902-443F-BB86-3BE2E13AA9D9}" srcOrd="3" destOrd="0" parTransId="{11E98553-9249-42CE-84EF-B6F78C86130C}" sibTransId="{CD9A9AAE-3EDC-42E6-83D4-1F4EB8B39370}"/>
    <dgm:cxn modelId="{913BEA78-CBE6-49A7-94EC-A92263DFE20C}" type="presOf" srcId="{544FBB9B-05FE-460D-8909-FC1F2340717B}" destId="{8B380382-1710-4803-9C1C-74579B9A166D}" srcOrd="0" destOrd="0" presId="urn:microsoft.com/office/officeart/2005/8/layout/StepDownProcess"/>
    <dgm:cxn modelId="{D2D17E86-A22F-4ABA-BF47-22CDB179BC94}" srcId="{8EEB71ED-8723-4F8C-B3C2-31A90489BEBC}" destId="{DEBD5090-78E3-4630-B40D-865A65FD4D25}" srcOrd="4" destOrd="0" parTransId="{C4BA8D97-F116-4E5D-BA0B-BF95EE4983EF}" sibTransId="{2B654C29-7682-4045-89BF-A89F01436D22}"/>
    <dgm:cxn modelId="{37657289-6BB4-4ADA-B9DB-85AD2444A717}" type="presOf" srcId="{8EEB71ED-8723-4F8C-B3C2-31A90489BEBC}" destId="{07315205-DDDA-417A-8E71-35AEABCE34A4}" srcOrd="0" destOrd="0" presId="urn:microsoft.com/office/officeart/2005/8/layout/StepDownProcess"/>
    <dgm:cxn modelId="{F2C3548E-9481-49B4-B2CE-52FA8E7AD874}" srcId="{0136114E-3E16-4ED8-AC14-C5FB8993BE60}" destId="{BD087B9C-7D7A-4DB6-90D6-998C9FC44930}" srcOrd="0" destOrd="0" parTransId="{69819DDF-4ED9-4A6E-969B-2566D8F2E375}" sibTransId="{657BD0C4-52AB-49B7-B075-589011519B6E}"/>
    <dgm:cxn modelId="{585CA190-5E05-4163-9AA2-31A2496C5B55}" srcId="{8EEB71ED-8723-4F8C-B3C2-31A90489BEBC}" destId="{9D6B73E3-8CD9-4F56-97CB-6E8BEFC0085D}" srcOrd="2" destOrd="0" parTransId="{DE6D3E80-8412-435F-8120-6A1E62C1F8E8}" sibTransId="{D0B3D259-B88A-43A0-8F38-D787AB5CBBF6}"/>
    <dgm:cxn modelId="{00706CA8-0FB2-4AFC-ABD8-9D60475D94DC}" srcId="{8EEB71ED-8723-4F8C-B3C2-31A90489BEBC}" destId="{D5AC3B9B-1891-4068-A88E-2008146C001D}" srcOrd="0" destOrd="0" parTransId="{83A6D363-34E7-4827-A7C5-5699E7A1393F}" sibTransId="{0A4A9365-DD22-41A4-A1DB-778BF1498D2D}"/>
    <dgm:cxn modelId="{D8E813BE-805D-4DC3-B71C-B861ACE31A4F}" type="presOf" srcId="{53896B23-4902-443F-BB86-3BE2E13AA9D9}" destId="{2B34EC56-28F2-46EC-846A-3803119EEFEC}" srcOrd="0" destOrd="0" presId="urn:microsoft.com/office/officeart/2005/8/layout/StepDownProcess"/>
    <dgm:cxn modelId="{EDAB2BBF-09B6-44DE-962A-27D41F03CCEE}" type="presOf" srcId="{0136114E-3E16-4ED8-AC14-C5FB8993BE60}" destId="{D63133DB-C4C4-4148-A69D-38233E219CCE}" srcOrd="0" destOrd="0" presId="urn:microsoft.com/office/officeart/2005/8/layout/StepDownProcess"/>
    <dgm:cxn modelId="{6A901DC6-723C-4138-B197-7E1E1CF13405}" type="presOf" srcId="{BD087B9C-7D7A-4DB6-90D6-998C9FC44930}" destId="{9BC08B49-3D7B-4CF1-A2D7-CFA7A70CDD43}" srcOrd="0" destOrd="0" presId="urn:microsoft.com/office/officeart/2005/8/layout/StepDownProcess"/>
    <dgm:cxn modelId="{2D2241D4-AEDE-4A96-8714-A43BF01431E2}" type="presOf" srcId="{DDBFAA74-8FD8-4748-8D51-312C9B056601}" destId="{BE0846C8-6987-435D-91CB-A95427361C3F}" srcOrd="0" destOrd="0" presId="urn:microsoft.com/office/officeart/2005/8/layout/StepDownProcess"/>
    <dgm:cxn modelId="{B6594BE6-0B6B-474D-973B-0892A86986A3}" type="presOf" srcId="{DFC5F0FE-12CD-4665-A5FE-A05EE4D13CB0}" destId="{BE0846C8-6987-435D-91CB-A95427361C3F}" srcOrd="0" destOrd="2" presId="urn:microsoft.com/office/officeart/2005/8/layout/StepDownProcess"/>
    <dgm:cxn modelId="{CD5D3DEE-A763-4879-B34C-A88E07FBD365}" type="presOf" srcId="{DEBD5090-78E3-4630-B40D-865A65FD4D25}" destId="{F5A946AA-6D04-4437-BA21-8E2D33B07843}" srcOrd="0" destOrd="0" presId="urn:microsoft.com/office/officeart/2005/8/layout/StepDownProcess"/>
    <dgm:cxn modelId="{CCCF9DFB-E12D-4F6A-A45E-CC1684EE2F0E}" type="presOf" srcId="{D5AC3B9B-1891-4068-A88E-2008146C001D}" destId="{E4F7D489-7210-44CE-83FE-148F2C3BAA10}" srcOrd="0" destOrd="0" presId="urn:microsoft.com/office/officeart/2005/8/layout/StepDownProcess"/>
    <dgm:cxn modelId="{0FD5A2BE-8320-4C02-9C5F-CCBC8E67BD69}" type="presParOf" srcId="{07315205-DDDA-417A-8E71-35AEABCE34A4}" destId="{34CBF078-1641-43F4-8460-94C591F3547B}" srcOrd="0" destOrd="0" presId="urn:microsoft.com/office/officeart/2005/8/layout/StepDownProcess"/>
    <dgm:cxn modelId="{45E11A71-FD73-422B-934D-6D8DACA2EF76}" type="presParOf" srcId="{34CBF078-1641-43F4-8460-94C591F3547B}" destId="{59E6FF8A-3166-4A02-840E-ABE6811F4FAD}" srcOrd="0" destOrd="0" presId="urn:microsoft.com/office/officeart/2005/8/layout/StepDownProcess"/>
    <dgm:cxn modelId="{8653671B-1EA1-4567-A4B5-FA3B44063913}" type="presParOf" srcId="{34CBF078-1641-43F4-8460-94C591F3547B}" destId="{E4F7D489-7210-44CE-83FE-148F2C3BAA10}" srcOrd="1" destOrd="0" presId="urn:microsoft.com/office/officeart/2005/8/layout/StepDownProcess"/>
    <dgm:cxn modelId="{98551F1A-FD66-40A8-9417-61E51DFF63CD}" type="presParOf" srcId="{34CBF078-1641-43F4-8460-94C591F3547B}" destId="{DF596E10-B13D-4F0C-BA84-150FE7C64BC1}" srcOrd="2" destOrd="0" presId="urn:microsoft.com/office/officeart/2005/8/layout/StepDownProcess"/>
    <dgm:cxn modelId="{984F666D-3CC1-40B9-AA87-A71ED06FD980}" type="presParOf" srcId="{07315205-DDDA-417A-8E71-35AEABCE34A4}" destId="{02E9C662-C7CC-48E6-9F35-952F8659E490}" srcOrd="1" destOrd="0" presId="urn:microsoft.com/office/officeart/2005/8/layout/StepDownProcess"/>
    <dgm:cxn modelId="{30CACB68-1AE1-40BF-AEC0-3DE2863B3D97}" type="presParOf" srcId="{07315205-DDDA-417A-8E71-35AEABCE34A4}" destId="{B6C21C21-1DA0-4A9E-A133-51DF8B3A2E35}" srcOrd="2" destOrd="0" presId="urn:microsoft.com/office/officeart/2005/8/layout/StepDownProcess"/>
    <dgm:cxn modelId="{F6DB2DEE-1BBA-4515-8711-6A44F4AADD76}" type="presParOf" srcId="{B6C21C21-1DA0-4A9E-A133-51DF8B3A2E35}" destId="{D47AD060-BF66-4825-BB79-00CFFB096894}" srcOrd="0" destOrd="0" presId="urn:microsoft.com/office/officeart/2005/8/layout/StepDownProcess"/>
    <dgm:cxn modelId="{36CF61EE-B12F-4296-9409-B4D4B0E5943E}" type="presParOf" srcId="{B6C21C21-1DA0-4A9E-A133-51DF8B3A2E35}" destId="{D63133DB-C4C4-4148-A69D-38233E219CCE}" srcOrd="1" destOrd="0" presId="urn:microsoft.com/office/officeart/2005/8/layout/StepDownProcess"/>
    <dgm:cxn modelId="{B20A2CF0-1E59-4D4F-8608-63858F3C3315}" type="presParOf" srcId="{B6C21C21-1DA0-4A9E-A133-51DF8B3A2E35}" destId="{9BC08B49-3D7B-4CF1-A2D7-CFA7A70CDD43}" srcOrd="2" destOrd="0" presId="urn:microsoft.com/office/officeart/2005/8/layout/StepDownProcess"/>
    <dgm:cxn modelId="{99B11CE2-0667-46F3-82BC-DF9D9E51E287}" type="presParOf" srcId="{07315205-DDDA-417A-8E71-35AEABCE34A4}" destId="{6D244A18-F346-437E-B8C0-3589333EDCB7}" srcOrd="3" destOrd="0" presId="urn:microsoft.com/office/officeart/2005/8/layout/StepDownProcess"/>
    <dgm:cxn modelId="{963B4A16-0998-4B10-BB51-17DFD33D3CD4}" type="presParOf" srcId="{07315205-DDDA-417A-8E71-35AEABCE34A4}" destId="{51715917-939D-4F08-9D99-5C7A8EA783FE}" srcOrd="4" destOrd="0" presId="urn:microsoft.com/office/officeart/2005/8/layout/StepDownProcess"/>
    <dgm:cxn modelId="{1ACD72AA-0CE8-4D8A-8622-5BA2A07CB36A}" type="presParOf" srcId="{51715917-939D-4F08-9D99-5C7A8EA783FE}" destId="{E7AD00B1-A94F-4B6D-98AB-CD2F49A6D617}" srcOrd="0" destOrd="0" presId="urn:microsoft.com/office/officeart/2005/8/layout/StepDownProcess"/>
    <dgm:cxn modelId="{624C2A9A-A4EB-45A8-90FD-CD5EAD443E45}" type="presParOf" srcId="{51715917-939D-4F08-9D99-5C7A8EA783FE}" destId="{FF294772-0203-4DE5-A411-9F25FE38ACCB}" srcOrd="1" destOrd="0" presId="urn:microsoft.com/office/officeart/2005/8/layout/StepDownProcess"/>
    <dgm:cxn modelId="{B803BF17-79EE-4C65-B165-DE1CE02C8C27}" type="presParOf" srcId="{51715917-939D-4F08-9D99-5C7A8EA783FE}" destId="{4E58DFE4-FBA3-46F2-AD0F-654B792BEB31}" srcOrd="2" destOrd="0" presId="urn:microsoft.com/office/officeart/2005/8/layout/StepDownProcess"/>
    <dgm:cxn modelId="{731AD0D3-F25A-4D3B-A96D-BC7D01ECF9D8}" type="presParOf" srcId="{07315205-DDDA-417A-8E71-35AEABCE34A4}" destId="{5EAB3A29-845F-411A-9CDD-3DBA1A684755}" srcOrd="5" destOrd="0" presId="urn:microsoft.com/office/officeart/2005/8/layout/StepDownProcess"/>
    <dgm:cxn modelId="{1BA66EC3-703A-4437-AE11-1A2976AAA0BF}" type="presParOf" srcId="{07315205-DDDA-417A-8E71-35AEABCE34A4}" destId="{1FCFBCAB-86CD-406D-9F23-4B2AE4712341}" srcOrd="6" destOrd="0" presId="urn:microsoft.com/office/officeart/2005/8/layout/StepDownProcess"/>
    <dgm:cxn modelId="{F8E93561-DCAF-46E6-8744-EA7088D2EB4E}" type="presParOf" srcId="{1FCFBCAB-86CD-406D-9F23-4B2AE4712341}" destId="{ACC073B3-B3B0-4018-86B9-34019EE57FE0}" srcOrd="0" destOrd="0" presId="urn:microsoft.com/office/officeart/2005/8/layout/StepDownProcess"/>
    <dgm:cxn modelId="{5433AE08-A688-4714-A0E5-A717B7C362B7}" type="presParOf" srcId="{1FCFBCAB-86CD-406D-9F23-4B2AE4712341}" destId="{2B34EC56-28F2-46EC-846A-3803119EEFEC}" srcOrd="1" destOrd="0" presId="urn:microsoft.com/office/officeart/2005/8/layout/StepDownProcess"/>
    <dgm:cxn modelId="{12CDC028-C4B1-41AA-BAC9-93F8710EB251}" type="presParOf" srcId="{1FCFBCAB-86CD-406D-9F23-4B2AE4712341}" destId="{8B380382-1710-4803-9C1C-74579B9A166D}" srcOrd="2" destOrd="0" presId="urn:microsoft.com/office/officeart/2005/8/layout/StepDownProcess"/>
    <dgm:cxn modelId="{841D27F8-7694-4E05-A498-0F0AAC96839A}" type="presParOf" srcId="{07315205-DDDA-417A-8E71-35AEABCE34A4}" destId="{1045EF66-826B-4558-A8C4-675E2DF5E180}" srcOrd="7" destOrd="0" presId="urn:microsoft.com/office/officeart/2005/8/layout/StepDownProcess"/>
    <dgm:cxn modelId="{DEBB4D5C-8C2C-40C9-AE77-3F60472DB5F3}" type="presParOf" srcId="{07315205-DDDA-417A-8E71-35AEABCE34A4}" destId="{52F8D760-61AA-444D-91EB-D2E94BE1E4EE}" srcOrd="8" destOrd="0" presId="urn:microsoft.com/office/officeart/2005/8/layout/StepDownProcess"/>
    <dgm:cxn modelId="{3EE28EBF-FEAB-427F-B419-C99097FEFBAB}" type="presParOf" srcId="{52F8D760-61AA-444D-91EB-D2E94BE1E4EE}" destId="{A280976D-19A0-4998-8345-CE8C56A6B9F7}" srcOrd="0" destOrd="0" presId="urn:microsoft.com/office/officeart/2005/8/layout/StepDownProcess"/>
    <dgm:cxn modelId="{AD5C61DD-A08A-4A9E-92F4-D8C9E7ED599D}" type="presParOf" srcId="{52F8D760-61AA-444D-91EB-D2E94BE1E4EE}" destId="{F5A946AA-6D04-4437-BA21-8E2D33B07843}" srcOrd="1" destOrd="0" presId="urn:microsoft.com/office/officeart/2005/8/layout/StepDownProcess"/>
    <dgm:cxn modelId="{E7DFEAE0-63EA-47DB-984C-1FC8D7EF9450}" type="presParOf" srcId="{52F8D760-61AA-444D-91EB-D2E94BE1E4EE}" destId="{BE0846C8-6987-435D-91CB-A95427361C3F}" srcOrd="2" destOrd="0" presId="urn:microsoft.com/office/officeart/2005/8/layout/StepDownProcess"/>
    <dgm:cxn modelId="{4EB5CECF-3799-4AA2-A763-BA46232D4E1A}" type="presParOf" srcId="{07315205-DDDA-417A-8E71-35AEABCE34A4}" destId="{F9672AE7-AD3F-4EA9-8B5A-492BE23680CB}" srcOrd="9" destOrd="0" presId="urn:microsoft.com/office/officeart/2005/8/layout/StepDownProcess"/>
    <dgm:cxn modelId="{97F3930A-1C45-4BCB-A682-0BED3D234008}" type="presParOf" srcId="{07315205-DDDA-417A-8E71-35AEABCE34A4}" destId="{97304E1F-B981-484B-80B1-0F67CAB743C7}" srcOrd="10" destOrd="0" presId="urn:microsoft.com/office/officeart/2005/8/layout/StepDownProcess"/>
    <dgm:cxn modelId="{C91D82D7-CD95-4513-B9A6-FFACBE0D47E6}" type="presParOf" srcId="{97304E1F-B981-484B-80B1-0F67CAB743C7}" destId="{9319909F-14C2-47CD-819B-261C4949087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B469A-A88B-418B-AFDD-A5C9847D82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EB323FB-46A4-41A1-8221-D6EAA0E8FFF0}">
      <dgm:prSet phldrT="[Text]"/>
      <dgm:spPr/>
      <dgm:t>
        <a:bodyPr/>
        <a:lstStyle/>
        <a:p>
          <a:r>
            <a:rPr lang="en-US" dirty="0"/>
            <a:t>Contract </a:t>
          </a:r>
        </a:p>
        <a:p>
          <a:r>
            <a:rPr lang="en-US" dirty="0"/>
            <a:t>(All Projects let together)</a:t>
          </a:r>
        </a:p>
      </dgm:t>
    </dgm:pt>
    <dgm:pt modelId="{26D11F85-D7BB-41E6-B497-8D03DA55816E}" type="parTrans" cxnId="{017F88ED-0660-44ED-8EE5-2CDC941BBEE8}">
      <dgm:prSet/>
      <dgm:spPr/>
      <dgm:t>
        <a:bodyPr/>
        <a:lstStyle/>
        <a:p>
          <a:endParaRPr lang="en-US"/>
        </a:p>
      </dgm:t>
    </dgm:pt>
    <dgm:pt modelId="{7D6B11F9-FD72-4490-AC33-163AC3BBFDFB}" type="sibTrans" cxnId="{017F88ED-0660-44ED-8EE5-2CDC941BBEE8}">
      <dgm:prSet/>
      <dgm:spPr/>
      <dgm:t>
        <a:bodyPr/>
        <a:lstStyle/>
        <a:p>
          <a:endParaRPr lang="en-US"/>
        </a:p>
      </dgm:t>
    </dgm:pt>
    <dgm:pt modelId="{0ED16B86-B349-410C-B5CB-565A58B93FD0}">
      <dgm:prSet phldrT="[Text]"/>
      <dgm:spPr/>
      <dgm:t>
        <a:bodyPr anchor="t" anchorCtr="0"/>
        <a:lstStyle/>
        <a:p>
          <a:r>
            <a:rPr lang="en-US" b="1" dirty="0"/>
            <a:t>Any Project has FHWA Funding</a:t>
          </a:r>
        </a:p>
        <a:p>
          <a:r>
            <a:rPr lang="en-US" dirty="0"/>
            <a:t>Entire contract is Federalized</a:t>
          </a:r>
        </a:p>
        <a:p>
          <a:r>
            <a:rPr lang="en-US" dirty="0"/>
            <a:t>Follow Section 6 and APL</a:t>
          </a:r>
        </a:p>
        <a:p>
          <a:endParaRPr lang="en-US" dirty="0"/>
        </a:p>
        <a:p>
          <a:r>
            <a:rPr lang="en-US" dirty="0"/>
            <a:t>FHWA Waiver for Manufactured Products applies</a:t>
          </a:r>
        </a:p>
      </dgm:t>
    </dgm:pt>
    <dgm:pt modelId="{8A60E24C-CFFE-433F-B808-F5049536752A}" type="parTrans" cxnId="{CDA63530-0864-45D0-8791-36FE4DAD8E72}">
      <dgm:prSet/>
      <dgm:spPr/>
      <dgm:t>
        <a:bodyPr/>
        <a:lstStyle/>
        <a:p>
          <a:endParaRPr lang="en-US"/>
        </a:p>
      </dgm:t>
    </dgm:pt>
    <dgm:pt modelId="{2A78DF21-084B-4945-BD27-17CBB43D08FC}" type="sibTrans" cxnId="{CDA63530-0864-45D0-8791-36FE4DAD8E72}">
      <dgm:prSet/>
      <dgm:spPr/>
      <dgm:t>
        <a:bodyPr/>
        <a:lstStyle/>
        <a:p>
          <a:endParaRPr lang="en-US"/>
        </a:p>
      </dgm:t>
    </dgm:pt>
    <dgm:pt modelId="{F6929B52-9C6A-47EC-87A8-D18289B4F00A}">
      <dgm:prSet phldrT="[Text]"/>
      <dgm:spPr/>
      <dgm:t>
        <a:bodyPr anchor="t" anchorCtr="0"/>
        <a:lstStyle/>
        <a:p>
          <a:r>
            <a:rPr lang="en-US" b="1" dirty="0"/>
            <a:t>FDOT Projects with no known Federal Funds</a:t>
          </a:r>
        </a:p>
        <a:p>
          <a:r>
            <a:rPr lang="en-US" dirty="0"/>
            <a:t>“Hidden” Federal Fund codes may be present</a:t>
          </a:r>
        </a:p>
        <a:p>
          <a:r>
            <a:rPr lang="en-US" dirty="0"/>
            <a:t>Project remains eligible for Federal Funds</a:t>
          </a:r>
        </a:p>
        <a:p>
          <a:r>
            <a:rPr lang="en-US" dirty="0"/>
            <a:t>Follow Section 6 and APL</a:t>
          </a:r>
        </a:p>
        <a:p>
          <a:endParaRPr lang="en-US" dirty="0"/>
        </a:p>
        <a:p>
          <a:r>
            <a:rPr lang="en-US" dirty="0"/>
            <a:t>FHWA Waiver for Manufactured Products applies. Exceptions may be requested during design for unavailable products</a:t>
          </a:r>
        </a:p>
      </dgm:t>
    </dgm:pt>
    <dgm:pt modelId="{5BF2678C-CE8B-4361-B9CD-8EB43BE0A4CA}" type="parTrans" cxnId="{B99ED4F3-02A9-449B-BA24-12DCF943F9D0}">
      <dgm:prSet/>
      <dgm:spPr/>
      <dgm:t>
        <a:bodyPr/>
        <a:lstStyle/>
        <a:p>
          <a:endParaRPr lang="en-US"/>
        </a:p>
      </dgm:t>
    </dgm:pt>
    <dgm:pt modelId="{4B34AEFA-B355-49A2-BE13-B68816CFC608}" type="sibTrans" cxnId="{B99ED4F3-02A9-449B-BA24-12DCF943F9D0}">
      <dgm:prSet/>
      <dgm:spPr/>
      <dgm:t>
        <a:bodyPr/>
        <a:lstStyle/>
        <a:p>
          <a:endParaRPr lang="en-US"/>
        </a:p>
      </dgm:t>
    </dgm:pt>
    <dgm:pt modelId="{EE9A3137-031F-4567-8D1A-A3FAE1C4581F}">
      <dgm:prSet phldrT="[Text]"/>
      <dgm:spPr>
        <a:solidFill>
          <a:schemeClr val="accent1">
            <a:lumMod val="60000"/>
            <a:lumOff val="40000"/>
          </a:schemeClr>
        </a:solidFill>
      </dgm:spPr>
      <dgm:t>
        <a:bodyPr anchor="t" anchorCtr="0"/>
        <a:lstStyle/>
        <a:p>
          <a:r>
            <a:rPr lang="en-US" b="1" dirty="0"/>
            <a:t>No FDOT or FHWA, other Federal Funds</a:t>
          </a:r>
        </a:p>
        <a:p>
          <a:r>
            <a:rPr lang="en-US" dirty="0"/>
            <a:t>Entire contract is Federalized</a:t>
          </a:r>
        </a:p>
        <a:p>
          <a:endParaRPr lang="en-US" dirty="0"/>
        </a:p>
        <a:p>
          <a:r>
            <a:rPr lang="en-US" dirty="0"/>
            <a:t>Follow the rules of the Federal Agency providing the greatest funding.</a:t>
          </a:r>
        </a:p>
        <a:p>
          <a:r>
            <a:rPr lang="en-US" dirty="0"/>
            <a:t>FHWA waiver for Manufactured Products does NOT apply.</a:t>
          </a:r>
        </a:p>
      </dgm:t>
    </dgm:pt>
    <dgm:pt modelId="{8616288A-618C-45E5-BFD5-D835E7B46474}" type="parTrans" cxnId="{E9035814-54A7-4D6A-B0A0-D20FD073B4B2}">
      <dgm:prSet/>
      <dgm:spPr/>
      <dgm:t>
        <a:bodyPr/>
        <a:lstStyle/>
        <a:p>
          <a:endParaRPr lang="en-US"/>
        </a:p>
      </dgm:t>
    </dgm:pt>
    <dgm:pt modelId="{9D76BC8C-DEB7-40E1-BB54-9F86E4B183C9}" type="sibTrans" cxnId="{E9035814-54A7-4D6A-B0A0-D20FD073B4B2}">
      <dgm:prSet/>
      <dgm:spPr/>
      <dgm:t>
        <a:bodyPr/>
        <a:lstStyle/>
        <a:p>
          <a:endParaRPr lang="en-US"/>
        </a:p>
      </dgm:t>
    </dgm:pt>
    <dgm:pt modelId="{A15808FE-D115-4796-A0CF-1D66A6367F58}">
      <dgm:prSet/>
      <dgm:spPr>
        <a:solidFill>
          <a:schemeClr val="accent1">
            <a:lumMod val="60000"/>
            <a:lumOff val="40000"/>
          </a:schemeClr>
        </a:solidFill>
      </dgm:spPr>
      <dgm:t>
        <a:bodyPr anchor="t" anchorCtr="0"/>
        <a:lstStyle/>
        <a:p>
          <a:r>
            <a:rPr lang="en-US" b="1" dirty="0"/>
            <a:t>No FDOT Projects, No Federal Funds </a:t>
          </a:r>
        </a:p>
        <a:p>
          <a:r>
            <a:rPr lang="en-US" dirty="0"/>
            <a:t>(Local Agency let)</a:t>
          </a:r>
        </a:p>
        <a:p>
          <a:r>
            <a:rPr lang="en-US" dirty="0"/>
            <a:t>Follow Local Agency’s Rules</a:t>
          </a:r>
        </a:p>
      </dgm:t>
    </dgm:pt>
    <dgm:pt modelId="{F1726E16-B4E4-49C6-AD81-0078F9E5D290}" type="parTrans" cxnId="{F8807ADE-C0A0-4989-8564-90F636CD4A87}">
      <dgm:prSet/>
      <dgm:spPr/>
      <dgm:t>
        <a:bodyPr/>
        <a:lstStyle/>
        <a:p>
          <a:endParaRPr lang="en-US"/>
        </a:p>
      </dgm:t>
    </dgm:pt>
    <dgm:pt modelId="{1A48CF54-8C2A-4C87-8788-7EBFD0AF315F}" type="sibTrans" cxnId="{F8807ADE-C0A0-4989-8564-90F636CD4A87}">
      <dgm:prSet/>
      <dgm:spPr/>
      <dgm:t>
        <a:bodyPr/>
        <a:lstStyle/>
        <a:p>
          <a:endParaRPr lang="en-US"/>
        </a:p>
      </dgm:t>
    </dgm:pt>
    <dgm:pt modelId="{2CA934BA-CC0C-4842-88B9-F7968D32A3C0}" type="pres">
      <dgm:prSet presAssocID="{EF4B469A-A88B-418B-AFDD-A5C9847D82F3}" presName="hierChild1" presStyleCnt="0">
        <dgm:presLayoutVars>
          <dgm:orgChart val="1"/>
          <dgm:chPref val="1"/>
          <dgm:dir/>
          <dgm:animOne val="branch"/>
          <dgm:animLvl val="lvl"/>
          <dgm:resizeHandles/>
        </dgm:presLayoutVars>
      </dgm:prSet>
      <dgm:spPr/>
    </dgm:pt>
    <dgm:pt modelId="{80A0B468-ACDC-4655-80F4-ADCF3F81E54B}" type="pres">
      <dgm:prSet presAssocID="{5EB323FB-46A4-41A1-8221-D6EAA0E8FFF0}" presName="hierRoot1" presStyleCnt="0">
        <dgm:presLayoutVars>
          <dgm:hierBranch val="init"/>
        </dgm:presLayoutVars>
      </dgm:prSet>
      <dgm:spPr/>
    </dgm:pt>
    <dgm:pt modelId="{A2926DCC-354C-493D-8118-76CDB2422A47}" type="pres">
      <dgm:prSet presAssocID="{5EB323FB-46A4-41A1-8221-D6EAA0E8FFF0}" presName="rootComposite1" presStyleCnt="0"/>
      <dgm:spPr/>
    </dgm:pt>
    <dgm:pt modelId="{51B50C8A-0F2D-45D4-B286-FCB23DED7F37}" type="pres">
      <dgm:prSet presAssocID="{5EB323FB-46A4-41A1-8221-D6EAA0E8FFF0}" presName="rootText1" presStyleLbl="node0" presStyleIdx="0" presStyleCnt="1">
        <dgm:presLayoutVars>
          <dgm:chPref val="3"/>
        </dgm:presLayoutVars>
      </dgm:prSet>
      <dgm:spPr/>
    </dgm:pt>
    <dgm:pt modelId="{2FD0FE12-8A9E-4EC7-BDC1-AC6EB7DE79D0}" type="pres">
      <dgm:prSet presAssocID="{5EB323FB-46A4-41A1-8221-D6EAA0E8FFF0}" presName="rootConnector1" presStyleLbl="node1" presStyleIdx="0" presStyleCnt="0"/>
      <dgm:spPr/>
    </dgm:pt>
    <dgm:pt modelId="{23C32564-633B-456E-8295-A6389A4666BF}" type="pres">
      <dgm:prSet presAssocID="{5EB323FB-46A4-41A1-8221-D6EAA0E8FFF0}" presName="hierChild2" presStyleCnt="0"/>
      <dgm:spPr/>
    </dgm:pt>
    <dgm:pt modelId="{B3738315-66D8-4F2F-A240-4C8D2FCB8C63}" type="pres">
      <dgm:prSet presAssocID="{8A60E24C-CFFE-433F-B808-F5049536752A}" presName="Name37" presStyleLbl="parChTrans1D2" presStyleIdx="0" presStyleCnt="4"/>
      <dgm:spPr/>
    </dgm:pt>
    <dgm:pt modelId="{63F5A10A-F4A7-4C16-BE2A-14FB2F877F62}" type="pres">
      <dgm:prSet presAssocID="{0ED16B86-B349-410C-B5CB-565A58B93FD0}" presName="hierRoot2" presStyleCnt="0">
        <dgm:presLayoutVars>
          <dgm:hierBranch val="init"/>
        </dgm:presLayoutVars>
      </dgm:prSet>
      <dgm:spPr/>
    </dgm:pt>
    <dgm:pt modelId="{1E5AA4C4-11BC-4BA1-AC40-641CA28078DC}" type="pres">
      <dgm:prSet presAssocID="{0ED16B86-B349-410C-B5CB-565A58B93FD0}" presName="rootComposite" presStyleCnt="0"/>
      <dgm:spPr/>
    </dgm:pt>
    <dgm:pt modelId="{6143A9DA-ED1D-4B34-A8A6-6FEE893279D7}" type="pres">
      <dgm:prSet presAssocID="{0ED16B86-B349-410C-B5CB-565A58B93FD0}" presName="rootText" presStyleLbl="node2" presStyleIdx="0" presStyleCnt="4" custScaleX="100756" custScaleY="272450">
        <dgm:presLayoutVars>
          <dgm:chPref val="3"/>
        </dgm:presLayoutVars>
      </dgm:prSet>
      <dgm:spPr/>
    </dgm:pt>
    <dgm:pt modelId="{719C6CC0-E505-4563-97BA-A221A9C31712}" type="pres">
      <dgm:prSet presAssocID="{0ED16B86-B349-410C-B5CB-565A58B93FD0}" presName="rootConnector" presStyleLbl="node2" presStyleIdx="0" presStyleCnt="4"/>
      <dgm:spPr/>
    </dgm:pt>
    <dgm:pt modelId="{D19E62C6-EB1F-4F61-9BA7-EE8434B06622}" type="pres">
      <dgm:prSet presAssocID="{0ED16B86-B349-410C-B5CB-565A58B93FD0}" presName="hierChild4" presStyleCnt="0"/>
      <dgm:spPr/>
    </dgm:pt>
    <dgm:pt modelId="{B745434A-A46E-4FF2-9479-FF2B7EBCF9B8}" type="pres">
      <dgm:prSet presAssocID="{0ED16B86-B349-410C-B5CB-565A58B93FD0}" presName="hierChild5" presStyleCnt="0"/>
      <dgm:spPr/>
    </dgm:pt>
    <dgm:pt modelId="{23F1A6B6-21AC-4C67-A9B7-8952DEEC7853}" type="pres">
      <dgm:prSet presAssocID="{5BF2678C-CE8B-4361-B9CD-8EB43BE0A4CA}" presName="Name37" presStyleLbl="parChTrans1D2" presStyleIdx="1" presStyleCnt="4"/>
      <dgm:spPr/>
    </dgm:pt>
    <dgm:pt modelId="{23F5371A-6633-4CA1-8F4F-616752AFBEC2}" type="pres">
      <dgm:prSet presAssocID="{F6929B52-9C6A-47EC-87A8-D18289B4F00A}" presName="hierRoot2" presStyleCnt="0">
        <dgm:presLayoutVars>
          <dgm:hierBranch val="init"/>
        </dgm:presLayoutVars>
      </dgm:prSet>
      <dgm:spPr/>
    </dgm:pt>
    <dgm:pt modelId="{7C703E81-0D4F-43D3-89F5-A08989EA38EE}" type="pres">
      <dgm:prSet presAssocID="{F6929B52-9C6A-47EC-87A8-D18289B4F00A}" presName="rootComposite" presStyleCnt="0"/>
      <dgm:spPr/>
    </dgm:pt>
    <dgm:pt modelId="{C30BCB12-64B9-4941-9ED1-E3267888A0C5}" type="pres">
      <dgm:prSet presAssocID="{F6929B52-9C6A-47EC-87A8-D18289B4F00A}" presName="rootText" presStyleLbl="node2" presStyleIdx="1" presStyleCnt="4" custScaleX="100756" custScaleY="272450">
        <dgm:presLayoutVars>
          <dgm:chPref val="3"/>
        </dgm:presLayoutVars>
      </dgm:prSet>
      <dgm:spPr/>
    </dgm:pt>
    <dgm:pt modelId="{BF559FD9-E51E-400E-90B1-208B900DA376}" type="pres">
      <dgm:prSet presAssocID="{F6929B52-9C6A-47EC-87A8-D18289B4F00A}" presName="rootConnector" presStyleLbl="node2" presStyleIdx="1" presStyleCnt="4"/>
      <dgm:spPr/>
    </dgm:pt>
    <dgm:pt modelId="{A1D0E960-176D-4A0D-BD05-1CE2B687F61F}" type="pres">
      <dgm:prSet presAssocID="{F6929B52-9C6A-47EC-87A8-D18289B4F00A}" presName="hierChild4" presStyleCnt="0"/>
      <dgm:spPr/>
    </dgm:pt>
    <dgm:pt modelId="{D648083C-A3E9-48BF-AF80-FFC782066851}" type="pres">
      <dgm:prSet presAssocID="{F6929B52-9C6A-47EC-87A8-D18289B4F00A}" presName="hierChild5" presStyleCnt="0"/>
      <dgm:spPr/>
    </dgm:pt>
    <dgm:pt modelId="{3F361320-EEDD-4A44-B6DE-F8C40F2842CC}" type="pres">
      <dgm:prSet presAssocID="{8616288A-618C-45E5-BFD5-D835E7B46474}" presName="Name37" presStyleLbl="parChTrans1D2" presStyleIdx="2" presStyleCnt="4"/>
      <dgm:spPr/>
    </dgm:pt>
    <dgm:pt modelId="{8A931215-AFFC-444C-826A-1F8E411EE058}" type="pres">
      <dgm:prSet presAssocID="{EE9A3137-031F-4567-8D1A-A3FAE1C4581F}" presName="hierRoot2" presStyleCnt="0">
        <dgm:presLayoutVars>
          <dgm:hierBranch val="init"/>
        </dgm:presLayoutVars>
      </dgm:prSet>
      <dgm:spPr/>
    </dgm:pt>
    <dgm:pt modelId="{827588E1-1D9E-4AAF-96D7-DF1C3CF02827}" type="pres">
      <dgm:prSet presAssocID="{EE9A3137-031F-4567-8D1A-A3FAE1C4581F}" presName="rootComposite" presStyleCnt="0"/>
      <dgm:spPr/>
    </dgm:pt>
    <dgm:pt modelId="{900E7F93-7131-4ED0-9629-BA4B9DCEB3D8}" type="pres">
      <dgm:prSet presAssocID="{EE9A3137-031F-4567-8D1A-A3FAE1C4581F}" presName="rootText" presStyleLbl="node2" presStyleIdx="2" presStyleCnt="4" custScaleX="100756" custScaleY="272450">
        <dgm:presLayoutVars>
          <dgm:chPref val="3"/>
        </dgm:presLayoutVars>
      </dgm:prSet>
      <dgm:spPr/>
    </dgm:pt>
    <dgm:pt modelId="{82CD78E2-B74B-43B2-80D1-C01D786E193C}" type="pres">
      <dgm:prSet presAssocID="{EE9A3137-031F-4567-8D1A-A3FAE1C4581F}" presName="rootConnector" presStyleLbl="node2" presStyleIdx="2" presStyleCnt="4"/>
      <dgm:spPr/>
    </dgm:pt>
    <dgm:pt modelId="{A078BEB2-D7AD-4888-9C0A-F7766EAFF72C}" type="pres">
      <dgm:prSet presAssocID="{EE9A3137-031F-4567-8D1A-A3FAE1C4581F}" presName="hierChild4" presStyleCnt="0"/>
      <dgm:spPr/>
    </dgm:pt>
    <dgm:pt modelId="{225F2ED7-93E3-4116-A4CC-12569EBD6CF0}" type="pres">
      <dgm:prSet presAssocID="{EE9A3137-031F-4567-8D1A-A3FAE1C4581F}" presName="hierChild5" presStyleCnt="0"/>
      <dgm:spPr/>
    </dgm:pt>
    <dgm:pt modelId="{206AB94D-ED93-4186-8CF5-23F108017F69}" type="pres">
      <dgm:prSet presAssocID="{F1726E16-B4E4-49C6-AD81-0078F9E5D290}" presName="Name37" presStyleLbl="parChTrans1D2" presStyleIdx="3" presStyleCnt="4"/>
      <dgm:spPr/>
    </dgm:pt>
    <dgm:pt modelId="{47952856-0580-4F27-B77D-29BCF38FFC05}" type="pres">
      <dgm:prSet presAssocID="{A15808FE-D115-4796-A0CF-1D66A6367F58}" presName="hierRoot2" presStyleCnt="0">
        <dgm:presLayoutVars>
          <dgm:hierBranch val="init"/>
        </dgm:presLayoutVars>
      </dgm:prSet>
      <dgm:spPr/>
    </dgm:pt>
    <dgm:pt modelId="{719CEA37-2C7E-49B4-8606-E87D52EC9687}" type="pres">
      <dgm:prSet presAssocID="{A15808FE-D115-4796-A0CF-1D66A6367F58}" presName="rootComposite" presStyleCnt="0"/>
      <dgm:spPr/>
    </dgm:pt>
    <dgm:pt modelId="{2D80D73B-1DD2-4C98-ADF9-D46EFA3D6996}" type="pres">
      <dgm:prSet presAssocID="{A15808FE-D115-4796-A0CF-1D66A6367F58}" presName="rootText" presStyleLbl="node2" presStyleIdx="3" presStyleCnt="4" custScaleX="100756" custScaleY="272450">
        <dgm:presLayoutVars>
          <dgm:chPref val="3"/>
        </dgm:presLayoutVars>
      </dgm:prSet>
      <dgm:spPr/>
    </dgm:pt>
    <dgm:pt modelId="{D5A65C71-216A-4EA8-B47E-778FF1C60148}" type="pres">
      <dgm:prSet presAssocID="{A15808FE-D115-4796-A0CF-1D66A6367F58}" presName="rootConnector" presStyleLbl="node2" presStyleIdx="3" presStyleCnt="4"/>
      <dgm:spPr/>
    </dgm:pt>
    <dgm:pt modelId="{9B2DB169-7853-4097-ACE2-02849ED79830}" type="pres">
      <dgm:prSet presAssocID="{A15808FE-D115-4796-A0CF-1D66A6367F58}" presName="hierChild4" presStyleCnt="0"/>
      <dgm:spPr/>
    </dgm:pt>
    <dgm:pt modelId="{94AD48A7-595C-4B98-B823-4923CA032A0E}" type="pres">
      <dgm:prSet presAssocID="{A15808FE-D115-4796-A0CF-1D66A6367F58}" presName="hierChild5" presStyleCnt="0"/>
      <dgm:spPr/>
    </dgm:pt>
    <dgm:pt modelId="{1C95965A-0600-4479-9289-704FF325B77C}" type="pres">
      <dgm:prSet presAssocID="{5EB323FB-46A4-41A1-8221-D6EAA0E8FFF0}" presName="hierChild3" presStyleCnt="0"/>
      <dgm:spPr/>
    </dgm:pt>
  </dgm:ptLst>
  <dgm:cxnLst>
    <dgm:cxn modelId="{FB726B00-5242-4043-A4F6-9B0F26198166}" type="presOf" srcId="{5EB323FB-46A4-41A1-8221-D6EAA0E8FFF0}" destId="{2FD0FE12-8A9E-4EC7-BDC1-AC6EB7DE79D0}" srcOrd="1" destOrd="0" presId="urn:microsoft.com/office/officeart/2005/8/layout/orgChart1"/>
    <dgm:cxn modelId="{8EC6FB01-30ED-4B97-8CC4-E71FED90E1E6}" type="presOf" srcId="{8A60E24C-CFFE-433F-B808-F5049536752A}" destId="{B3738315-66D8-4F2F-A240-4C8D2FCB8C63}" srcOrd="0" destOrd="0" presId="urn:microsoft.com/office/officeart/2005/8/layout/orgChart1"/>
    <dgm:cxn modelId="{5C7AE312-73C1-4627-B4B4-2D031B73372F}" type="presOf" srcId="{A15808FE-D115-4796-A0CF-1D66A6367F58}" destId="{D5A65C71-216A-4EA8-B47E-778FF1C60148}" srcOrd="1" destOrd="0" presId="urn:microsoft.com/office/officeart/2005/8/layout/orgChart1"/>
    <dgm:cxn modelId="{E9035814-54A7-4D6A-B0A0-D20FD073B4B2}" srcId="{5EB323FB-46A4-41A1-8221-D6EAA0E8FFF0}" destId="{EE9A3137-031F-4567-8D1A-A3FAE1C4581F}" srcOrd="2" destOrd="0" parTransId="{8616288A-618C-45E5-BFD5-D835E7B46474}" sibTransId="{9D76BC8C-DEB7-40E1-BB54-9F86E4B183C9}"/>
    <dgm:cxn modelId="{CDA63530-0864-45D0-8791-36FE4DAD8E72}" srcId="{5EB323FB-46A4-41A1-8221-D6EAA0E8FFF0}" destId="{0ED16B86-B349-410C-B5CB-565A58B93FD0}" srcOrd="0" destOrd="0" parTransId="{8A60E24C-CFFE-433F-B808-F5049536752A}" sibTransId="{2A78DF21-084B-4945-BD27-17CBB43D08FC}"/>
    <dgm:cxn modelId="{2633E330-91F4-47DE-AD04-65FA297C26C3}" type="presOf" srcId="{EE9A3137-031F-4567-8D1A-A3FAE1C4581F}" destId="{900E7F93-7131-4ED0-9629-BA4B9DCEB3D8}" srcOrd="0" destOrd="0" presId="urn:microsoft.com/office/officeart/2005/8/layout/orgChart1"/>
    <dgm:cxn modelId="{6DB0E563-C814-4CD8-91F3-0382E25675DF}" type="presOf" srcId="{5EB323FB-46A4-41A1-8221-D6EAA0E8FFF0}" destId="{51B50C8A-0F2D-45D4-B286-FCB23DED7F37}" srcOrd="0" destOrd="0" presId="urn:microsoft.com/office/officeart/2005/8/layout/orgChart1"/>
    <dgm:cxn modelId="{4BFBB94E-C0A6-4CC7-9CF0-563148F42B97}" type="presOf" srcId="{A15808FE-D115-4796-A0CF-1D66A6367F58}" destId="{2D80D73B-1DD2-4C98-ADF9-D46EFA3D6996}" srcOrd="0" destOrd="0" presId="urn:microsoft.com/office/officeart/2005/8/layout/orgChart1"/>
    <dgm:cxn modelId="{D209F356-3824-4B02-A175-036E99A24235}" type="presOf" srcId="{EE9A3137-031F-4567-8D1A-A3FAE1C4581F}" destId="{82CD78E2-B74B-43B2-80D1-C01D786E193C}" srcOrd="1" destOrd="0" presId="urn:microsoft.com/office/officeart/2005/8/layout/orgChart1"/>
    <dgm:cxn modelId="{655E8C58-ADCF-4111-BC67-FD93981730CA}" type="presOf" srcId="{5BF2678C-CE8B-4361-B9CD-8EB43BE0A4CA}" destId="{23F1A6B6-21AC-4C67-A9B7-8952DEEC7853}" srcOrd="0" destOrd="0" presId="urn:microsoft.com/office/officeart/2005/8/layout/orgChart1"/>
    <dgm:cxn modelId="{A5AC7E81-DC56-4F20-ABA2-F8DF684152E0}" type="presOf" srcId="{F1726E16-B4E4-49C6-AD81-0078F9E5D290}" destId="{206AB94D-ED93-4186-8CF5-23F108017F69}" srcOrd="0" destOrd="0" presId="urn:microsoft.com/office/officeart/2005/8/layout/orgChart1"/>
    <dgm:cxn modelId="{01D5128B-521C-4CD4-9AE3-530E09DA3EF2}" type="presOf" srcId="{0ED16B86-B349-410C-B5CB-565A58B93FD0}" destId="{719C6CC0-E505-4563-97BA-A221A9C31712}" srcOrd="1" destOrd="0" presId="urn:microsoft.com/office/officeart/2005/8/layout/orgChart1"/>
    <dgm:cxn modelId="{447375B9-D882-43B9-9CFC-619059071152}" type="presOf" srcId="{EF4B469A-A88B-418B-AFDD-A5C9847D82F3}" destId="{2CA934BA-CC0C-4842-88B9-F7968D32A3C0}" srcOrd="0" destOrd="0" presId="urn:microsoft.com/office/officeart/2005/8/layout/orgChart1"/>
    <dgm:cxn modelId="{0C3E15D9-18B3-44BE-AC43-FCD5FAC12C9E}" type="presOf" srcId="{8616288A-618C-45E5-BFD5-D835E7B46474}" destId="{3F361320-EEDD-4A44-B6DE-F8C40F2842CC}" srcOrd="0" destOrd="0" presId="urn:microsoft.com/office/officeart/2005/8/layout/orgChart1"/>
    <dgm:cxn modelId="{F8807ADE-C0A0-4989-8564-90F636CD4A87}" srcId="{5EB323FB-46A4-41A1-8221-D6EAA0E8FFF0}" destId="{A15808FE-D115-4796-A0CF-1D66A6367F58}" srcOrd="3" destOrd="0" parTransId="{F1726E16-B4E4-49C6-AD81-0078F9E5D290}" sibTransId="{1A48CF54-8C2A-4C87-8788-7EBFD0AF315F}"/>
    <dgm:cxn modelId="{1B3505E0-C2F3-4985-AD2E-B75C05EA699F}" type="presOf" srcId="{0ED16B86-B349-410C-B5CB-565A58B93FD0}" destId="{6143A9DA-ED1D-4B34-A8A6-6FEE893279D7}" srcOrd="0" destOrd="0" presId="urn:microsoft.com/office/officeart/2005/8/layout/orgChart1"/>
    <dgm:cxn modelId="{E29FD0E9-9862-4F4C-94D6-A0FC6EC3351F}" type="presOf" srcId="{F6929B52-9C6A-47EC-87A8-D18289B4F00A}" destId="{C30BCB12-64B9-4941-9ED1-E3267888A0C5}" srcOrd="0" destOrd="0" presId="urn:microsoft.com/office/officeart/2005/8/layout/orgChart1"/>
    <dgm:cxn modelId="{83D669EA-DE4D-4C62-9593-E88FB7109DEF}" type="presOf" srcId="{F6929B52-9C6A-47EC-87A8-D18289B4F00A}" destId="{BF559FD9-E51E-400E-90B1-208B900DA376}" srcOrd="1" destOrd="0" presId="urn:microsoft.com/office/officeart/2005/8/layout/orgChart1"/>
    <dgm:cxn modelId="{017F88ED-0660-44ED-8EE5-2CDC941BBEE8}" srcId="{EF4B469A-A88B-418B-AFDD-A5C9847D82F3}" destId="{5EB323FB-46A4-41A1-8221-D6EAA0E8FFF0}" srcOrd="0" destOrd="0" parTransId="{26D11F85-D7BB-41E6-B497-8D03DA55816E}" sibTransId="{7D6B11F9-FD72-4490-AC33-163AC3BBFDFB}"/>
    <dgm:cxn modelId="{B99ED4F3-02A9-449B-BA24-12DCF943F9D0}" srcId="{5EB323FB-46A4-41A1-8221-D6EAA0E8FFF0}" destId="{F6929B52-9C6A-47EC-87A8-D18289B4F00A}" srcOrd="1" destOrd="0" parTransId="{5BF2678C-CE8B-4361-B9CD-8EB43BE0A4CA}" sibTransId="{4B34AEFA-B355-49A2-BE13-B68816CFC608}"/>
    <dgm:cxn modelId="{02A15BB9-1AC3-46C7-A5E4-9FE26408FFD9}" type="presParOf" srcId="{2CA934BA-CC0C-4842-88B9-F7968D32A3C0}" destId="{80A0B468-ACDC-4655-80F4-ADCF3F81E54B}" srcOrd="0" destOrd="0" presId="urn:microsoft.com/office/officeart/2005/8/layout/orgChart1"/>
    <dgm:cxn modelId="{4BC2A049-81CC-4C0D-AF05-87A99AD2806A}" type="presParOf" srcId="{80A0B468-ACDC-4655-80F4-ADCF3F81E54B}" destId="{A2926DCC-354C-493D-8118-76CDB2422A47}" srcOrd="0" destOrd="0" presId="urn:microsoft.com/office/officeart/2005/8/layout/orgChart1"/>
    <dgm:cxn modelId="{7393074E-1D57-42EE-970A-EE234480EDBB}" type="presParOf" srcId="{A2926DCC-354C-493D-8118-76CDB2422A47}" destId="{51B50C8A-0F2D-45D4-B286-FCB23DED7F37}" srcOrd="0" destOrd="0" presId="urn:microsoft.com/office/officeart/2005/8/layout/orgChart1"/>
    <dgm:cxn modelId="{8DC89B46-3995-43C7-9655-B7398AE64E55}" type="presParOf" srcId="{A2926DCC-354C-493D-8118-76CDB2422A47}" destId="{2FD0FE12-8A9E-4EC7-BDC1-AC6EB7DE79D0}" srcOrd="1" destOrd="0" presId="urn:microsoft.com/office/officeart/2005/8/layout/orgChart1"/>
    <dgm:cxn modelId="{C2B98973-74D9-4055-8DE8-A317932659FD}" type="presParOf" srcId="{80A0B468-ACDC-4655-80F4-ADCF3F81E54B}" destId="{23C32564-633B-456E-8295-A6389A4666BF}" srcOrd="1" destOrd="0" presId="urn:microsoft.com/office/officeart/2005/8/layout/orgChart1"/>
    <dgm:cxn modelId="{F7D13B6B-3EB6-40A8-918D-8A64FBC046B7}" type="presParOf" srcId="{23C32564-633B-456E-8295-A6389A4666BF}" destId="{B3738315-66D8-4F2F-A240-4C8D2FCB8C63}" srcOrd="0" destOrd="0" presId="urn:microsoft.com/office/officeart/2005/8/layout/orgChart1"/>
    <dgm:cxn modelId="{C5E59D13-9B07-45B7-B5A9-1190FE059A2D}" type="presParOf" srcId="{23C32564-633B-456E-8295-A6389A4666BF}" destId="{63F5A10A-F4A7-4C16-BE2A-14FB2F877F62}" srcOrd="1" destOrd="0" presId="urn:microsoft.com/office/officeart/2005/8/layout/orgChart1"/>
    <dgm:cxn modelId="{56A3BE45-71D4-45B4-803E-827A042616E9}" type="presParOf" srcId="{63F5A10A-F4A7-4C16-BE2A-14FB2F877F62}" destId="{1E5AA4C4-11BC-4BA1-AC40-641CA28078DC}" srcOrd="0" destOrd="0" presId="urn:microsoft.com/office/officeart/2005/8/layout/orgChart1"/>
    <dgm:cxn modelId="{5D5B984A-51FA-4E7D-A7C2-888E91A935C5}" type="presParOf" srcId="{1E5AA4C4-11BC-4BA1-AC40-641CA28078DC}" destId="{6143A9DA-ED1D-4B34-A8A6-6FEE893279D7}" srcOrd="0" destOrd="0" presId="urn:microsoft.com/office/officeart/2005/8/layout/orgChart1"/>
    <dgm:cxn modelId="{23B4C82A-9BDD-4694-8B64-0BE1AB2DD3A2}" type="presParOf" srcId="{1E5AA4C4-11BC-4BA1-AC40-641CA28078DC}" destId="{719C6CC0-E505-4563-97BA-A221A9C31712}" srcOrd="1" destOrd="0" presId="urn:microsoft.com/office/officeart/2005/8/layout/orgChart1"/>
    <dgm:cxn modelId="{537E1910-894C-4AD7-8CBD-F5F1BCA04879}" type="presParOf" srcId="{63F5A10A-F4A7-4C16-BE2A-14FB2F877F62}" destId="{D19E62C6-EB1F-4F61-9BA7-EE8434B06622}" srcOrd="1" destOrd="0" presId="urn:microsoft.com/office/officeart/2005/8/layout/orgChart1"/>
    <dgm:cxn modelId="{0E9F20FE-BB3F-485B-BDFA-FC98ABA1E1B8}" type="presParOf" srcId="{63F5A10A-F4A7-4C16-BE2A-14FB2F877F62}" destId="{B745434A-A46E-4FF2-9479-FF2B7EBCF9B8}" srcOrd="2" destOrd="0" presId="urn:microsoft.com/office/officeart/2005/8/layout/orgChart1"/>
    <dgm:cxn modelId="{C2E75833-0399-4F95-B902-FD2763ED233F}" type="presParOf" srcId="{23C32564-633B-456E-8295-A6389A4666BF}" destId="{23F1A6B6-21AC-4C67-A9B7-8952DEEC7853}" srcOrd="2" destOrd="0" presId="urn:microsoft.com/office/officeart/2005/8/layout/orgChart1"/>
    <dgm:cxn modelId="{3DDC63D0-DB78-4E34-8842-7F14E4CB01CC}" type="presParOf" srcId="{23C32564-633B-456E-8295-A6389A4666BF}" destId="{23F5371A-6633-4CA1-8F4F-616752AFBEC2}" srcOrd="3" destOrd="0" presId="urn:microsoft.com/office/officeart/2005/8/layout/orgChart1"/>
    <dgm:cxn modelId="{8F0A97C1-418D-4024-BB6C-158DEAFCAF8F}" type="presParOf" srcId="{23F5371A-6633-4CA1-8F4F-616752AFBEC2}" destId="{7C703E81-0D4F-43D3-89F5-A08989EA38EE}" srcOrd="0" destOrd="0" presId="urn:microsoft.com/office/officeart/2005/8/layout/orgChart1"/>
    <dgm:cxn modelId="{59EEF9EB-44E4-4BFD-8288-7184C4DD75AE}" type="presParOf" srcId="{7C703E81-0D4F-43D3-89F5-A08989EA38EE}" destId="{C30BCB12-64B9-4941-9ED1-E3267888A0C5}" srcOrd="0" destOrd="0" presId="urn:microsoft.com/office/officeart/2005/8/layout/orgChart1"/>
    <dgm:cxn modelId="{CEBD6B70-19A1-4C8E-AD17-219FD0D284DE}" type="presParOf" srcId="{7C703E81-0D4F-43D3-89F5-A08989EA38EE}" destId="{BF559FD9-E51E-400E-90B1-208B900DA376}" srcOrd="1" destOrd="0" presId="urn:microsoft.com/office/officeart/2005/8/layout/orgChart1"/>
    <dgm:cxn modelId="{52AE5E30-14DF-43F1-9DFD-F91773BC5C3F}" type="presParOf" srcId="{23F5371A-6633-4CA1-8F4F-616752AFBEC2}" destId="{A1D0E960-176D-4A0D-BD05-1CE2B687F61F}" srcOrd="1" destOrd="0" presId="urn:microsoft.com/office/officeart/2005/8/layout/orgChart1"/>
    <dgm:cxn modelId="{4ADB0A72-39A9-4C1D-A3DB-5631B198BE77}" type="presParOf" srcId="{23F5371A-6633-4CA1-8F4F-616752AFBEC2}" destId="{D648083C-A3E9-48BF-AF80-FFC782066851}" srcOrd="2" destOrd="0" presId="urn:microsoft.com/office/officeart/2005/8/layout/orgChart1"/>
    <dgm:cxn modelId="{A586FCCF-724F-4D89-910F-BF33395FE578}" type="presParOf" srcId="{23C32564-633B-456E-8295-A6389A4666BF}" destId="{3F361320-EEDD-4A44-B6DE-F8C40F2842CC}" srcOrd="4" destOrd="0" presId="urn:microsoft.com/office/officeart/2005/8/layout/orgChart1"/>
    <dgm:cxn modelId="{9BFEB425-003D-42C3-B79E-B2ED85355023}" type="presParOf" srcId="{23C32564-633B-456E-8295-A6389A4666BF}" destId="{8A931215-AFFC-444C-826A-1F8E411EE058}" srcOrd="5" destOrd="0" presId="urn:microsoft.com/office/officeart/2005/8/layout/orgChart1"/>
    <dgm:cxn modelId="{3BE0178F-18FC-4E7C-8C02-C0E3C419576B}" type="presParOf" srcId="{8A931215-AFFC-444C-826A-1F8E411EE058}" destId="{827588E1-1D9E-4AAF-96D7-DF1C3CF02827}" srcOrd="0" destOrd="0" presId="urn:microsoft.com/office/officeart/2005/8/layout/orgChart1"/>
    <dgm:cxn modelId="{A24D1846-4A7E-4F65-86AA-39B0C187C5E1}" type="presParOf" srcId="{827588E1-1D9E-4AAF-96D7-DF1C3CF02827}" destId="{900E7F93-7131-4ED0-9629-BA4B9DCEB3D8}" srcOrd="0" destOrd="0" presId="urn:microsoft.com/office/officeart/2005/8/layout/orgChart1"/>
    <dgm:cxn modelId="{86E6CC46-A3A8-4748-9CCE-F5DBEA9A81E5}" type="presParOf" srcId="{827588E1-1D9E-4AAF-96D7-DF1C3CF02827}" destId="{82CD78E2-B74B-43B2-80D1-C01D786E193C}" srcOrd="1" destOrd="0" presId="urn:microsoft.com/office/officeart/2005/8/layout/orgChart1"/>
    <dgm:cxn modelId="{4CD0AAF3-A013-4503-A995-3CBD4E55A3D7}" type="presParOf" srcId="{8A931215-AFFC-444C-826A-1F8E411EE058}" destId="{A078BEB2-D7AD-4888-9C0A-F7766EAFF72C}" srcOrd="1" destOrd="0" presId="urn:microsoft.com/office/officeart/2005/8/layout/orgChart1"/>
    <dgm:cxn modelId="{7FA82065-59E8-4250-B86F-D8BDE24837C8}" type="presParOf" srcId="{8A931215-AFFC-444C-826A-1F8E411EE058}" destId="{225F2ED7-93E3-4116-A4CC-12569EBD6CF0}" srcOrd="2" destOrd="0" presId="urn:microsoft.com/office/officeart/2005/8/layout/orgChart1"/>
    <dgm:cxn modelId="{9BAC8B3C-8B11-463C-BB8E-1CBF59FDA39D}" type="presParOf" srcId="{23C32564-633B-456E-8295-A6389A4666BF}" destId="{206AB94D-ED93-4186-8CF5-23F108017F69}" srcOrd="6" destOrd="0" presId="urn:microsoft.com/office/officeart/2005/8/layout/orgChart1"/>
    <dgm:cxn modelId="{7B5755D1-5B18-42D2-98AF-C11871366B47}" type="presParOf" srcId="{23C32564-633B-456E-8295-A6389A4666BF}" destId="{47952856-0580-4F27-B77D-29BCF38FFC05}" srcOrd="7" destOrd="0" presId="urn:microsoft.com/office/officeart/2005/8/layout/orgChart1"/>
    <dgm:cxn modelId="{4815C141-DA14-4402-963A-38ACF306CE02}" type="presParOf" srcId="{47952856-0580-4F27-B77D-29BCF38FFC05}" destId="{719CEA37-2C7E-49B4-8606-E87D52EC9687}" srcOrd="0" destOrd="0" presId="urn:microsoft.com/office/officeart/2005/8/layout/orgChart1"/>
    <dgm:cxn modelId="{9EB970C3-0BE5-4159-847B-BC0706823413}" type="presParOf" srcId="{719CEA37-2C7E-49B4-8606-E87D52EC9687}" destId="{2D80D73B-1DD2-4C98-ADF9-D46EFA3D6996}" srcOrd="0" destOrd="0" presId="urn:microsoft.com/office/officeart/2005/8/layout/orgChart1"/>
    <dgm:cxn modelId="{F3773106-1D27-440A-B3ED-F13EC3C195C8}" type="presParOf" srcId="{719CEA37-2C7E-49B4-8606-E87D52EC9687}" destId="{D5A65C71-216A-4EA8-B47E-778FF1C60148}" srcOrd="1" destOrd="0" presId="urn:microsoft.com/office/officeart/2005/8/layout/orgChart1"/>
    <dgm:cxn modelId="{48F910AD-DD26-4AD4-9995-5DEEA8F007D1}" type="presParOf" srcId="{47952856-0580-4F27-B77D-29BCF38FFC05}" destId="{9B2DB169-7853-4097-ACE2-02849ED79830}" srcOrd="1" destOrd="0" presId="urn:microsoft.com/office/officeart/2005/8/layout/orgChart1"/>
    <dgm:cxn modelId="{306D38E5-4220-417D-9BC6-9A75AB1B83BA}" type="presParOf" srcId="{47952856-0580-4F27-B77D-29BCF38FFC05}" destId="{94AD48A7-595C-4B98-B823-4923CA032A0E}" srcOrd="2" destOrd="0" presId="urn:microsoft.com/office/officeart/2005/8/layout/orgChart1"/>
    <dgm:cxn modelId="{68D3BF71-F1BE-47F5-A57C-345FA39419FF}" type="presParOf" srcId="{80A0B468-ACDC-4655-80F4-ADCF3F81E54B}" destId="{1C95965A-0600-4479-9289-704FF325B7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6FF8A-3166-4A02-840E-ABE6811F4FAD}">
      <dsp:nvSpPr>
        <dsp:cNvPr id="0" name=""/>
        <dsp:cNvSpPr/>
      </dsp:nvSpPr>
      <dsp:spPr>
        <a:xfrm rot="5400000">
          <a:off x="483149" y="739287"/>
          <a:ext cx="636360" cy="7244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F7D489-7210-44CE-83FE-148F2C3BAA10}">
      <dsp:nvSpPr>
        <dsp:cNvPr id="0" name=""/>
        <dsp:cNvSpPr/>
      </dsp:nvSpPr>
      <dsp:spPr>
        <a:xfrm>
          <a:off x="314552" y="33868"/>
          <a:ext cx="1071256" cy="74984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Temporary</a:t>
          </a:r>
        </a:p>
      </dsp:txBody>
      <dsp:txXfrm>
        <a:off x="351163" y="70479"/>
        <a:ext cx="998034" cy="676623"/>
      </dsp:txXfrm>
    </dsp:sp>
    <dsp:sp modelId="{DF596E10-B13D-4F0C-BA84-150FE7C64BC1}">
      <dsp:nvSpPr>
        <dsp:cNvPr id="0" name=""/>
        <dsp:cNvSpPr/>
      </dsp:nvSpPr>
      <dsp:spPr>
        <a:xfrm>
          <a:off x="1385809" y="105383"/>
          <a:ext cx="779130" cy="60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a:t>Exempt</a:t>
          </a:r>
        </a:p>
      </dsp:txBody>
      <dsp:txXfrm>
        <a:off x="1385809" y="105383"/>
        <a:ext cx="779130" cy="606057"/>
      </dsp:txXfrm>
    </dsp:sp>
    <dsp:sp modelId="{D47AD060-BF66-4825-BB79-00CFFB096894}">
      <dsp:nvSpPr>
        <dsp:cNvPr id="0" name=""/>
        <dsp:cNvSpPr/>
      </dsp:nvSpPr>
      <dsp:spPr>
        <a:xfrm rot="5400000">
          <a:off x="1371335" y="1581610"/>
          <a:ext cx="636360" cy="7244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3133DB-C4C4-4148-A69D-38233E219CCE}">
      <dsp:nvSpPr>
        <dsp:cNvPr id="0" name=""/>
        <dsp:cNvSpPr/>
      </dsp:nvSpPr>
      <dsp:spPr>
        <a:xfrm>
          <a:off x="1202738" y="876192"/>
          <a:ext cx="1071256" cy="74984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70917(c) Materials</a:t>
          </a:r>
        </a:p>
        <a:p>
          <a:pPr marL="0" lvl="0" indent="0" algn="ctr" defTabSz="444500">
            <a:lnSpc>
              <a:spcPct val="90000"/>
            </a:lnSpc>
            <a:spcBef>
              <a:spcPct val="0"/>
            </a:spcBef>
            <a:spcAft>
              <a:spcPct val="35000"/>
            </a:spcAft>
            <a:buNone/>
          </a:pPr>
          <a:r>
            <a:rPr lang="en-US" sz="1000" kern="1200"/>
            <a:t>“Aggregates &amp; Binders”</a:t>
          </a:r>
        </a:p>
      </dsp:txBody>
      <dsp:txXfrm>
        <a:off x="1239349" y="912803"/>
        <a:ext cx="998034" cy="676623"/>
      </dsp:txXfrm>
    </dsp:sp>
    <dsp:sp modelId="{9BC08B49-3D7B-4CF1-A2D7-CFA7A70CDD43}">
      <dsp:nvSpPr>
        <dsp:cNvPr id="0" name=""/>
        <dsp:cNvSpPr/>
      </dsp:nvSpPr>
      <dsp:spPr>
        <a:xfrm>
          <a:off x="2273995" y="947707"/>
          <a:ext cx="779130" cy="60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a:t>Exempt</a:t>
          </a:r>
        </a:p>
      </dsp:txBody>
      <dsp:txXfrm>
        <a:off x="2273995" y="947707"/>
        <a:ext cx="779130" cy="606057"/>
      </dsp:txXfrm>
    </dsp:sp>
    <dsp:sp modelId="{E7AD00B1-A94F-4B6D-98AB-CD2F49A6D617}">
      <dsp:nvSpPr>
        <dsp:cNvPr id="0" name=""/>
        <dsp:cNvSpPr/>
      </dsp:nvSpPr>
      <dsp:spPr>
        <a:xfrm rot="5400000">
          <a:off x="2259521" y="2423934"/>
          <a:ext cx="636360" cy="7244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94772-0203-4DE5-A411-9F25FE38ACCB}">
      <dsp:nvSpPr>
        <dsp:cNvPr id="0" name=""/>
        <dsp:cNvSpPr/>
      </dsp:nvSpPr>
      <dsp:spPr>
        <a:xfrm>
          <a:off x="2090924" y="1718515"/>
          <a:ext cx="1071256" cy="74984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Iron/Steel</a:t>
          </a:r>
        </a:p>
      </dsp:txBody>
      <dsp:txXfrm>
        <a:off x="2127535" y="1755126"/>
        <a:ext cx="998034" cy="676623"/>
      </dsp:txXfrm>
    </dsp:sp>
    <dsp:sp modelId="{4E58DFE4-FBA3-46F2-AD0F-654B792BEB31}">
      <dsp:nvSpPr>
        <dsp:cNvPr id="0" name=""/>
        <dsp:cNvSpPr/>
      </dsp:nvSpPr>
      <dsp:spPr>
        <a:xfrm>
          <a:off x="3156377" y="1790030"/>
          <a:ext cx="2457485" cy="60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a:t>FHWA rule: 23 CFR 635</a:t>
          </a:r>
        </a:p>
      </dsp:txBody>
      <dsp:txXfrm>
        <a:off x="3156377" y="1790030"/>
        <a:ext cx="2457485" cy="606057"/>
      </dsp:txXfrm>
    </dsp:sp>
    <dsp:sp modelId="{ACC073B3-B3B0-4018-86B9-34019EE57FE0}">
      <dsp:nvSpPr>
        <dsp:cNvPr id="0" name=""/>
        <dsp:cNvSpPr/>
      </dsp:nvSpPr>
      <dsp:spPr>
        <a:xfrm rot="5400000">
          <a:off x="3147707" y="3266257"/>
          <a:ext cx="636360" cy="7244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34EC56-28F2-46EC-846A-3803119EEFEC}">
      <dsp:nvSpPr>
        <dsp:cNvPr id="0" name=""/>
        <dsp:cNvSpPr/>
      </dsp:nvSpPr>
      <dsp:spPr>
        <a:xfrm>
          <a:off x="2979110" y="2560839"/>
          <a:ext cx="1071256" cy="74984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Construction Material</a:t>
          </a:r>
        </a:p>
      </dsp:txBody>
      <dsp:txXfrm>
        <a:off x="3015721" y="2597450"/>
        <a:ext cx="998034" cy="676623"/>
      </dsp:txXfrm>
    </dsp:sp>
    <dsp:sp modelId="{8B380382-1710-4803-9C1C-74579B9A166D}">
      <dsp:nvSpPr>
        <dsp:cNvPr id="0" name=""/>
        <dsp:cNvSpPr/>
      </dsp:nvSpPr>
      <dsp:spPr>
        <a:xfrm>
          <a:off x="4062533" y="2656917"/>
          <a:ext cx="2007499" cy="60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a:t>All manufacturing processes in US</a:t>
          </a:r>
        </a:p>
      </dsp:txBody>
      <dsp:txXfrm>
        <a:off x="4062533" y="2656917"/>
        <a:ext cx="2007499" cy="606057"/>
      </dsp:txXfrm>
    </dsp:sp>
    <dsp:sp modelId="{A280976D-19A0-4998-8345-CE8C56A6B9F7}">
      <dsp:nvSpPr>
        <dsp:cNvPr id="0" name=""/>
        <dsp:cNvSpPr/>
      </dsp:nvSpPr>
      <dsp:spPr>
        <a:xfrm rot="5400000">
          <a:off x="4035893" y="4108581"/>
          <a:ext cx="636360" cy="7244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946AA-6D04-4437-BA21-8E2D33B07843}">
      <dsp:nvSpPr>
        <dsp:cNvPr id="0" name=""/>
        <dsp:cNvSpPr/>
      </dsp:nvSpPr>
      <dsp:spPr>
        <a:xfrm>
          <a:off x="3867296" y="3403162"/>
          <a:ext cx="1071256" cy="74984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Manufactured Product	</a:t>
          </a:r>
        </a:p>
      </dsp:txBody>
      <dsp:txXfrm>
        <a:off x="3903907" y="3439773"/>
        <a:ext cx="998034" cy="676623"/>
      </dsp:txXfrm>
    </dsp:sp>
    <dsp:sp modelId="{BE0846C8-6987-435D-91CB-A95427361C3F}">
      <dsp:nvSpPr>
        <dsp:cNvPr id="0" name=""/>
        <dsp:cNvSpPr/>
      </dsp:nvSpPr>
      <dsp:spPr>
        <a:xfrm>
          <a:off x="4948337" y="3462980"/>
          <a:ext cx="1388667" cy="60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a:t>Manufactured in US</a:t>
          </a:r>
        </a:p>
        <a:p>
          <a:pPr marL="57150" lvl="1" indent="-57150" algn="l" defTabSz="355600">
            <a:lnSpc>
              <a:spcPct val="90000"/>
            </a:lnSpc>
            <a:spcBef>
              <a:spcPct val="0"/>
            </a:spcBef>
            <a:spcAft>
              <a:spcPct val="15000"/>
            </a:spcAft>
            <a:buChar char="•"/>
          </a:pPr>
          <a:r>
            <a:rPr lang="en-US" sz="800" kern="1200"/>
            <a:t>55% of material costs from US</a:t>
          </a:r>
        </a:p>
        <a:p>
          <a:pPr marL="57150" lvl="1" indent="-57150" algn="l" defTabSz="355600">
            <a:lnSpc>
              <a:spcPct val="90000"/>
            </a:lnSpc>
            <a:spcBef>
              <a:spcPct val="0"/>
            </a:spcBef>
            <a:spcAft>
              <a:spcPct val="15000"/>
            </a:spcAft>
            <a:buChar char="•"/>
          </a:pPr>
          <a:r>
            <a:rPr lang="en-US" sz="800" kern="1200"/>
            <a:t>FHWA Waiver</a:t>
          </a:r>
        </a:p>
      </dsp:txBody>
      <dsp:txXfrm>
        <a:off x="4948337" y="3462980"/>
        <a:ext cx="1388667" cy="606057"/>
      </dsp:txXfrm>
    </dsp:sp>
    <dsp:sp modelId="{9319909F-14C2-47CD-819B-261C4949087A}">
      <dsp:nvSpPr>
        <dsp:cNvPr id="0" name=""/>
        <dsp:cNvSpPr/>
      </dsp:nvSpPr>
      <dsp:spPr>
        <a:xfrm>
          <a:off x="4755482" y="4245486"/>
          <a:ext cx="1071256" cy="74984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Other Materials</a:t>
          </a:r>
        </a:p>
      </dsp:txBody>
      <dsp:txXfrm>
        <a:off x="4792093" y="4282097"/>
        <a:ext cx="998034" cy="676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AB94D-ED93-4186-8CF5-23F108017F69}">
      <dsp:nvSpPr>
        <dsp:cNvPr id="0" name=""/>
        <dsp:cNvSpPr/>
      </dsp:nvSpPr>
      <dsp:spPr>
        <a:xfrm>
          <a:off x="5257800" y="1341994"/>
          <a:ext cx="4120226" cy="473760"/>
        </a:xfrm>
        <a:custGeom>
          <a:avLst/>
          <a:gdLst/>
          <a:ahLst/>
          <a:cxnLst/>
          <a:rect l="0" t="0" r="0" b="0"/>
          <a:pathLst>
            <a:path>
              <a:moveTo>
                <a:pt x="0" y="0"/>
              </a:moveTo>
              <a:lnTo>
                <a:pt x="0" y="236880"/>
              </a:lnTo>
              <a:lnTo>
                <a:pt x="4120226" y="236880"/>
              </a:lnTo>
              <a:lnTo>
                <a:pt x="4120226" y="473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361320-EEDD-4A44-B6DE-F8C40F2842CC}">
      <dsp:nvSpPr>
        <dsp:cNvPr id="0" name=""/>
        <dsp:cNvSpPr/>
      </dsp:nvSpPr>
      <dsp:spPr>
        <a:xfrm>
          <a:off x="5257800" y="1341994"/>
          <a:ext cx="1373408" cy="473760"/>
        </a:xfrm>
        <a:custGeom>
          <a:avLst/>
          <a:gdLst/>
          <a:ahLst/>
          <a:cxnLst/>
          <a:rect l="0" t="0" r="0" b="0"/>
          <a:pathLst>
            <a:path>
              <a:moveTo>
                <a:pt x="0" y="0"/>
              </a:moveTo>
              <a:lnTo>
                <a:pt x="0" y="236880"/>
              </a:lnTo>
              <a:lnTo>
                <a:pt x="1373408" y="236880"/>
              </a:lnTo>
              <a:lnTo>
                <a:pt x="1373408" y="473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1A6B6-21AC-4C67-A9B7-8952DEEC7853}">
      <dsp:nvSpPr>
        <dsp:cNvPr id="0" name=""/>
        <dsp:cNvSpPr/>
      </dsp:nvSpPr>
      <dsp:spPr>
        <a:xfrm>
          <a:off x="3884391" y="1341994"/>
          <a:ext cx="1373408" cy="473760"/>
        </a:xfrm>
        <a:custGeom>
          <a:avLst/>
          <a:gdLst/>
          <a:ahLst/>
          <a:cxnLst/>
          <a:rect l="0" t="0" r="0" b="0"/>
          <a:pathLst>
            <a:path>
              <a:moveTo>
                <a:pt x="1373408" y="0"/>
              </a:moveTo>
              <a:lnTo>
                <a:pt x="1373408" y="236880"/>
              </a:lnTo>
              <a:lnTo>
                <a:pt x="0" y="236880"/>
              </a:lnTo>
              <a:lnTo>
                <a:pt x="0" y="473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738315-66D8-4F2F-A240-4C8D2FCB8C63}">
      <dsp:nvSpPr>
        <dsp:cNvPr id="0" name=""/>
        <dsp:cNvSpPr/>
      </dsp:nvSpPr>
      <dsp:spPr>
        <a:xfrm>
          <a:off x="1137573" y="1341994"/>
          <a:ext cx="4120226" cy="473760"/>
        </a:xfrm>
        <a:custGeom>
          <a:avLst/>
          <a:gdLst/>
          <a:ahLst/>
          <a:cxnLst/>
          <a:rect l="0" t="0" r="0" b="0"/>
          <a:pathLst>
            <a:path>
              <a:moveTo>
                <a:pt x="4120226" y="0"/>
              </a:moveTo>
              <a:lnTo>
                <a:pt x="4120226" y="236880"/>
              </a:lnTo>
              <a:lnTo>
                <a:pt x="0" y="236880"/>
              </a:lnTo>
              <a:lnTo>
                <a:pt x="0" y="473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B50C8A-0F2D-45D4-B286-FCB23DED7F37}">
      <dsp:nvSpPr>
        <dsp:cNvPr id="0" name=""/>
        <dsp:cNvSpPr/>
      </dsp:nvSpPr>
      <dsp:spPr>
        <a:xfrm>
          <a:off x="4129799" y="213993"/>
          <a:ext cx="2256001" cy="1128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Contract </a:t>
          </a:r>
        </a:p>
        <a:p>
          <a:pPr marL="0" lvl="0" indent="0" algn="ctr" defTabSz="622300">
            <a:lnSpc>
              <a:spcPct val="90000"/>
            </a:lnSpc>
            <a:spcBef>
              <a:spcPct val="0"/>
            </a:spcBef>
            <a:spcAft>
              <a:spcPct val="35000"/>
            </a:spcAft>
            <a:buNone/>
          </a:pPr>
          <a:r>
            <a:rPr lang="en-US" sz="1400" kern="1200" dirty="0"/>
            <a:t>(All Projects let together)</a:t>
          </a:r>
        </a:p>
      </dsp:txBody>
      <dsp:txXfrm>
        <a:off x="4129799" y="213993"/>
        <a:ext cx="2256001" cy="1128000"/>
      </dsp:txXfrm>
    </dsp:sp>
    <dsp:sp modelId="{6143A9DA-ED1D-4B34-A8A6-6FEE893279D7}">
      <dsp:nvSpPr>
        <dsp:cNvPr id="0" name=""/>
        <dsp:cNvSpPr/>
      </dsp:nvSpPr>
      <dsp:spPr>
        <a:xfrm>
          <a:off x="1045" y="1815754"/>
          <a:ext cx="2273057" cy="3073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b="1" kern="1200" dirty="0"/>
            <a:t>Any Project has FHWA Funding</a:t>
          </a:r>
        </a:p>
        <a:p>
          <a:pPr marL="0" lvl="0" indent="0" algn="ctr" defTabSz="622300">
            <a:lnSpc>
              <a:spcPct val="90000"/>
            </a:lnSpc>
            <a:spcBef>
              <a:spcPct val="0"/>
            </a:spcBef>
            <a:spcAft>
              <a:spcPct val="35000"/>
            </a:spcAft>
            <a:buNone/>
          </a:pPr>
          <a:r>
            <a:rPr lang="en-US" sz="1400" kern="1200" dirty="0"/>
            <a:t>Entire contract is Federalized</a:t>
          </a:r>
        </a:p>
        <a:p>
          <a:pPr marL="0" lvl="0" indent="0" algn="ctr" defTabSz="622300">
            <a:lnSpc>
              <a:spcPct val="90000"/>
            </a:lnSpc>
            <a:spcBef>
              <a:spcPct val="0"/>
            </a:spcBef>
            <a:spcAft>
              <a:spcPct val="35000"/>
            </a:spcAft>
            <a:buNone/>
          </a:pPr>
          <a:r>
            <a:rPr lang="en-US" sz="1400" kern="1200" dirty="0"/>
            <a:t>Follow Section 6 and APL</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FHWA Waiver for Manufactured Products applies</a:t>
          </a:r>
        </a:p>
      </dsp:txBody>
      <dsp:txXfrm>
        <a:off x="1045" y="1815754"/>
        <a:ext cx="2273057" cy="3073238"/>
      </dsp:txXfrm>
    </dsp:sp>
    <dsp:sp modelId="{C30BCB12-64B9-4941-9ED1-E3267888A0C5}">
      <dsp:nvSpPr>
        <dsp:cNvPr id="0" name=""/>
        <dsp:cNvSpPr/>
      </dsp:nvSpPr>
      <dsp:spPr>
        <a:xfrm>
          <a:off x="2747862" y="1815754"/>
          <a:ext cx="2273057" cy="3073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b="1" kern="1200" dirty="0"/>
            <a:t>FDOT Projects with no known Federal Funds</a:t>
          </a:r>
        </a:p>
        <a:p>
          <a:pPr marL="0" lvl="0" indent="0" algn="ctr" defTabSz="622300">
            <a:lnSpc>
              <a:spcPct val="90000"/>
            </a:lnSpc>
            <a:spcBef>
              <a:spcPct val="0"/>
            </a:spcBef>
            <a:spcAft>
              <a:spcPct val="35000"/>
            </a:spcAft>
            <a:buNone/>
          </a:pPr>
          <a:r>
            <a:rPr lang="en-US" sz="1400" kern="1200" dirty="0"/>
            <a:t>“Hidden” Federal Fund codes may be present</a:t>
          </a:r>
        </a:p>
        <a:p>
          <a:pPr marL="0" lvl="0" indent="0" algn="ctr" defTabSz="622300">
            <a:lnSpc>
              <a:spcPct val="90000"/>
            </a:lnSpc>
            <a:spcBef>
              <a:spcPct val="0"/>
            </a:spcBef>
            <a:spcAft>
              <a:spcPct val="35000"/>
            </a:spcAft>
            <a:buNone/>
          </a:pPr>
          <a:r>
            <a:rPr lang="en-US" sz="1400" kern="1200" dirty="0"/>
            <a:t>Project remains eligible for Federal Funds</a:t>
          </a:r>
        </a:p>
        <a:p>
          <a:pPr marL="0" lvl="0" indent="0" algn="ctr" defTabSz="622300">
            <a:lnSpc>
              <a:spcPct val="90000"/>
            </a:lnSpc>
            <a:spcBef>
              <a:spcPct val="0"/>
            </a:spcBef>
            <a:spcAft>
              <a:spcPct val="35000"/>
            </a:spcAft>
            <a:buNone/>
          </a:pPr>
          <a:r>
            <a:rPr lang="en-US" sz="1400" kern="1200" dirty="0"/>
            <a:t>Follow Section 6 and APL</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FHWA Waiver for Manufactured Products applies. Exceptions may be requested during design for unavailable products</a:t>
          </a:r>
        </a:p>
      </dsp:txBody>
      <dsp:txXfrm>
        <a:off x="2747862" y="1815754"/>
        <a:ext cx="2273057" cy="3073238"/>
      </dsp:txXfrm>
    </dsp:sp>
    <dsp:sp modelId="{900E7F93-7131-4ED0-9629-BA4B9DCEB3D8}">
      <dsp:nvSpPr>
        <dsp:cNvPr id="0" name=""/>
        <dsp:cNvSpPr/>
      </dsp:nvSpPr>
      <dsp:spPr>
        <a:xfrm>
          <a:off x="5494680" y="1815754"/>
          <a:ext cx="2273057" cy="30732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b="1" kern="1200" dirty="0"/>
            <a:t>No FDOT or FHWA, other Federal Funds</a:t>
          </a:r>
        </a:p>
        <a:p>
          <a:pPr marL="0" lvl="0" indent="0" algn="ctr" defTabSz="622300">
            <a:lnSpc>
              <a:spcPct val="90000"/>
            </a:lnSpc>
            <a:spcBef>
              <a:spcPct val="0"/>
            </a:spcBef>
            <a:spcAft>
              <a:spcPct val="35000"/>
            </a:spcAft>
            <a:buNone/>
          </a:pPr>
          <a:r>
            <a:rPr lang="en-US" sz="1400" kern="1200" dirty="0"/>
            <a:t>Entire contract is Federalized</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Follow the rules of the Federal Agency providing the greatest funding.</a:t>
          </a:r>
        </a:p>
        <a:p>
          <a:pPr marL="0" lvl="0" indent="0" algn="ctr" defTabSz="622300">
            <a:lnSpc>
              <a:spcPct val="90000"/>
            </a:lnSpc>
            <a:spcBef>
              <a:spcPct val="0"/>
            </a:spcBef>
            <a:spcAft>
              <a:spcPct val="35000"/>
            </a:spcAft>
            <a:buNone/>
          </a:pPr>
          <a:r>
            <a:rPr lang="en-US" sz="1400" kern="1200" dirty="0"/>
            <a:t>FHWA waiver for Manufactured Products does NOT apply.</a:t>
          </a:r>
        </a:p>
      </dsp:txBody>
      <dsp:txXfrm>
        <a:off x="5494680" y="1815754"/>
        <a:ext cx="2273057" cy="3073238"/>
      </dsp:txXfrm>
    </dsp:sp>
    <dsp:sp modelId="{2D80D73B-1DD2-4C98-ADF9-D46EFA3D6996}">
      <dsp:nvSpPr>
        <dsp:cNvPr id="0" name=""/>
        <dsp:cNvSpPr/>
      </dsp:nvSpPr>
      <dsp:spPr>
        <a:xfrm>
          <a:off x="8241497" y="1815754"/>
          <a:ext cx="2273057" cy="30732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b="1" kern="1200" dirty="0"/>
            <a:t>No FDOT Projects, No Federal Funds </a:t>
          </a:r>
        </a:p>
        <a:p>
          <a:pPr marL="0" lvl="0" indent="0" algn="ctr" defTabSz="622300">
            <a:lnSpc>
              <a:spcPct val="90000"/>
            </a:lnSpc>
            <a:spcBef>
              <a:spcPct val="0"/>
            </a:spcBef>
            <a:spcAft>
              <a:spcPct val="35000"/>
            </a:spcAft>
            <a:buNone/>
          </a:pPr>
          <a:r>
            <a:rPr lang="en-US" sz="1400" kern="1200" dirty="0"/>
            <a:t>(Local Agency let)</a:t>
          </a:r>
        </a:p>
        <a:p>
          <a:pPr marL="0" lvl="0" indent="0" algn="ctr" defTabSz="622300">
            <a:lnSpc>
              <a:spcPct val="90000"/>
            </a:lnSpc>
            <a:spcBef>
              <a:spcPct val="0"/>
            </a:spcBef>
            <a:spcAft>
              <a:spcPct val="35000"/>
            </a:spcAft>
            <a:buNone/>
          </a:pPr>
          <a:r>
            <a:rPr lang="en-US" sz="1400" kern="1200" dirty="0"/>
            <a:t>Follow Local Agency’s Rules</a:t>
          </a:r>
        </a:p>
      </dsp:txBody>
      <dsp:txXfrm>
        <a:off x="8241497" y="1815754"/>
        <a:ext cx="2273057" cy="307323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E36D73-65C3-CD11-6E62-05290370833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0D598E-E8E4-8DB9-4CC0-AAF2A42A25C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7631775-DD98-41C8-942F-88B60807FD5E}" type="datetimeFigureOut">
              <a:rPr lang="en-US" smtClean="0"/>
              <a:t>12/6/2023</a:t>
            </a:fld>
            <a:endParaRPr lang="en-US"/>
          </a:p>
        </p:txBody>
      </p:sp>
      <p:sp>
        <p:nvSpPr>
          <p:cNvPr id="4" name="Footer Placeholder 3">
            <a:extLst>
              <a:ext uri="{FF2B5EF4-FFF2-40B4-BE49-F238E27FC236}">
                <a16:creationId xmlns:a16="http://schemas.microsoft.com/office/drawing/2014/main" id="{9AE24B5B-C529-5D0A-62BA-03AE6D9AD9B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06789F-0866-D293-1A1C-96F41571E01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9971EF2-FBDE-4A6E-8924-3F74AB1B06B9}" type="slidenum">
              <a:rPr lang="en-US" smtClean="0"/>
              <a:t>‹#›</a:t>
            </a:fld>
            <a:endParaRPr lang="en-US"/>
          </a:p>
        </p:txBody>
      </p:sp>
    </p:spTree>
    <p:extLst>
      <p:ext uri="{BB962C8B-B14F-4D97-AF65-F5344CB8AC3E}">
        <p14:creationId xmlns:p14="http://schemas.microsoft.com/office/powerpoint/2010/main" val="3858032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B9595B29-6D89-4DC6-B82F-D83E0D31A5E4}" type="datetimeFigureOut">
              <a:rPr lang="en-US" smtClean="0"/>
              <a:t>12/6/2023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C4D2FAF-11FF-4D0F-8B81-86EF8703F5B3}" type="slidenum">
              <a:rPr lang="en-US" smtClean="0"/>
              <a:t>‹#›</a:t>
            </a:fld>
            <a:endParaRPr lang="en-US"/>
          </a:p>
        </p:txBody>
      </p:sp>
    </p:spTree>
    <p:extLst>
      <p:ext uri="{BB962C8B-B14F-4D97-AF65-F5344CB8AC3E}">
        <p14:creationId xmlns:p14="http://schemas.microsoft.com/office/powerpoint/2010/main" val="364060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4D2FAF-11FF-4D0F-8B81-86EF8703F5B3}" type="slidenum">
              <a:rPr lang="en-US" smtClean="0"/>
              <a:t>1</a:t>
            </a:fld>
            <a:endParaRPr lang="en-US"/>
          </a:p>
        </p:txBody>
      </p:sp>
    </p:spTree>
    <p:extLst>
      <p:ext uri="{BB962C8B-B14F-4D97-AF65-F5344CB8AC3E}">
        <p14:creationId xmlns:p14="http://schemas.microsoft.com/office/powerpoint/2010/main" val="291390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4D2FAF-11FF-4D0F-8B81-86EF8703F5B3}" type="slidenum">
              <a:rPr lang="en-US" smtClean="0"/>
              <a:t>2</a:t>
            </a:fld>
            <a:endParaRPr lang="en-US"/>
          </a:p>
        </p:txBody>
      </p:sp>
    </p:spTree>
    <p:extLst>
      <p:ext uri="{BB962C8B-B14F-4D97-AF65-F5344CB8AC3E}">
        <p14:creationId xmlns:p14="http://schemas.microsoft.com/office/powerpoint/2010/main" val="232549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a:t>
            </a:r>
          </a:p>
          <a:p>
            <a:r>
              <a:rPr lang="en-US"/>
              <a:t>Federal Aid is NOT EQUAL to Federal Funds.</a:t>
            </a:r>
          </a:p>
          <a:p>
            <a:endParaRPr lang="en-US"/>
          </a:p>
          <a:p>
            <a:r>
              <a:rPr lang="en-US"/>
              <a:t>Federal Aid is generally the FHWA funding. Many designers recognize this as project with a Federal Aid Project Number in addition to the FPID number.</a:t>
            </a:r>
          </a:p>
          <a:p>
            <a:r>
              <a:rPr lang="en-US"/>
              <a:t>Federal Funds may come through the State or Local Funds. The fund codes/sources are identified within the normal FPID number 123456-1-52-01.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7F836-18F9-4181-8AB7-013754594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216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svg"/><Relationship Id="rId5" Type="http://schemas.openxmlformats.org/officeDocument/2006/relationships/image" Target="../media/image4.sv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FDA7E11A-0F10-47AA-A27A-06F667A256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5017" b="24749"/>
          <a:stretch/>
        </p:blipFill>
        <p:spPr>
          <a:xfrm>
            <a:off x="7783033" y="0"/>
            <a:ext cx="4408967" cy="6858000"/>
          </a:xfrm>
          <a:prstGeom prst="rect">
            <a:avLst/>
          </a:prstGeom>
        </p:spPr>
      </p:pic>
      <p:sp>
        <p:nvSpPr>
          <p:cNvPr id="21" name="Oval 20">
            <a:extLst>
              <a:ext uri="{FF2B5EF4-FFF2-40B4-BE49-F238E27FC236}">
                <a16:creationId xmlns:a16="http://schemas.microsoft.com/office/drawing/2014/main" id="{40A4B1C3-D656-4A6C-B477-F7A653B2E667}"/>
              </a:ext>
            </a:extLst>
          </p:cNvPr>
          <p:cNvSpPr/>
          <p:nvPr userDrawn="1"/>
        </p:nvSpPr>
        <p:spPr>
          <a:xfrm>
            <a:off x="8195059" y="4029509"/>
            <a:ext cx="635827" cy="637955"/>
          </a:xfrm>
          <a:prstGeom prst="ellipse">
            <a:avLst/>
          </a:prstGeom>
          <a:solidFill>
            <a:srgbClr val="1D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FE78E3F-AAC2-DF20-061B-3FFA2EA8A250}"/>
              </a:ext>
            </a:extLst>
          </p:cNvPr>
          <p:cNvSpPr/>
          <p:nvPr/>
        </p:nvSpPr>
        <p:spPr>
          <a:xfrm>
            <a:off x="8330092" y="4029509"/>
            <a:ext cx="365760" cy="521226"/>
          </a:xfrm>
          <a:custGeom>
            <a:avLst/>
            <a:gdLst>
              <a:gd name="connsiteX0" fmla="*/ 676275 w 676275"/>
              <a:gd name="connsiteY0" fmla="*/ 647700 h 647700"/>
              <a:gd name="connsiteX1" fmla="*/ 533400 w 676275"/>
              <a:gd name="connsiteY1" fmla="*/ 301800 h 647700"/>
              <a:gd name="connsiteX2" fmla="*/ 552993 w 676275"/>
              <a:gd name="connsiteY2" fmla="*/ 128102 h 647700"/>
              <a:gd name="connsiteX3" fmla="*/ 643728 w 676275"/>
              <a:gd name="connsiteY3" fmla="*/ 0 h 647700"/>
              <a:gd name="connsiteX4" fmla="*/ 561975 w 676275"/>
              <a:gd name="connsiteY4" fmla="*/ 0 h 647700"/>
              <a:gd name="connsiteX5" fmla="*/ 405432 w 676275"/>
              <a:gd name="connsiteY5" fmla="*/ 156543 h 647700"/>
              <a:gd name="connsiteX6" fmla="*/ 352425 w 676275"/>
              <a:gd name="connsiteY6" fmla="*/ 284512 h 647700"/>
              <a:gd name="connsiteX7" fmla="*/ 352425 w 676275"/>
              <a:gd name="connsiteY7" fmla="*/ 304800 h 647700"/>
              <a:gd name="connsiteX8" fmla="*/ 323850 w 676275"/>
              <a:gd name="connsiteY8" fmla="*/ 304800 h 647700"/>
              <a:gd name="connsiteX9" fmla="*/ 323850 w 676275"/>
              <a:gd name="connsiteY9" fmla="*/ 284512 h 647700"/>
              <a:gd name="connsiteX10" fmla="*/ 270843 w 676275"/>
              <a:gd name="connsiteY10" fmla="*/ 156543 h 647700"/>
              <a:gd name="connsiteX11" fmla="*/ 114300 w 676275"/>
              <a:gd name="connsiteY11" fmla="*/ 0 h 647700"/>
              <a:gd name="connsiteX12" fmla="*/ 32547 w 676275"/>
              <a:gd name="connsiteY12" fmla="*/ 0 h 647700"/>
              <a:gd name="connsiteX13" fmla="*/ 123282 w 676275"/>
              <a:gd name="connsiteY13" fmla="*/ 128102 h 647700"/>
              <a:gd name="connsiteX14" fmla="*/ 142875 w 676275"/>
              <a:gd name="connsiteY14" fmla="*/ 301800 h 647700"/>
              <a:gd name="connsiteX15" fmla="*/ 0 w 676275"/>
              <a:gd name="connsiteY15" fmla="*/ 647700 h 647700"/>
              <a:gd name="connsiteX16" fmla="*/ 323850 w 676275"/>
              <a:gd name="connsiteY16" fmla="*/ 647700 h 647700"/>
              <a:gd name="connsiteX17" fmla="*/ 323850 w 676275"/>
              <a:gd name="connsiteY17" fmla="*/ 590550 h 647700"/>
              <a:gd name="connsiteX18" fmla="*/ 352425 w 676275"/>
              <a:gd name="connsiteY18" fmla="*/ 590550 h 647700"/>
              <a:gd name="connsiteX19" fmla="*/ 352425 w 676275"/>
              <a:gd name="connsiteY19" fmla="*/ 647700 h 647700"/>
              <a:gd name="connsiteX20" fmla="*/ 352425 w 676275"/>
              <a:gd name="connsiteY20" fmla="*/ 361950 h 647700"/>
              <a:gd name="connsiteX21" fmla="*/ 352425 w 676275"/>
              <a:gd name="connsiteY21" fmla="*/ 419100 h 647700"/>
              <a:gd name="connsiteX22" fmla="*/ 323850 w 676275"/>
              <a:gd name="connsiteY22" fmla="*/ 419100 h 647700"/>
              <a:gd name="connsiteX23" fmla="*/ 323850 w 676275"/>
              <a:gd name="connsiteY23" fmla="*/ 361950 h 647700"/>
              <a:gd name="connsiteX24" fmla="*/ 323850 w 676275"/>
              <a:gd name="connsiteY24" fmla="*/ 533400 h 647700"/>
              <a:gd name="connsiteX25" fmla="*/ 323850 w 676275"/>
              <a:gd name="connsiteY25" fmla="*/ 476250 h 647700"/>
              <a:gd name="connsiteX26" fmla="*/ 352425 w 676275"/>
              <a:gd name="connsiteY26" fmla="*/ 476250 h 647700"/>
              <a:gd name="connsiteX27" fmla="*/ 352425 w 676275"/>
              <a:gd name="connsiteY27" fmla="*/ 5334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6275" h="647700">
                <a:moveTo>
                  <a:pt x="676275" y="647700"/>
                </a:moveTo>
                <a:lnTo>
                  <a:pt x="533400" y="301800"/>
                </a:lnTo>
                <a:cubicBezTo>
                  <a:pt x="509683" y="244375"/>
                  <a:pt x="517080" y="178799"/>
                  <a:pt x="552993" y="128102"/>
                </a:cubicBezTo>
                <a:lnTo>
                  <a:pt x="643728" y="0"/>
                </a:lnTo>
                <a:lnTo>
                  <a:pt x="561975" y="0"/>
                </a:lnTo>
                <a:lnTo>
                  <a:pt x="405432" y="156543"/>
                </a:lnTo>
                <a:cubicBezTo>
                  <a:pt x="371492" y="190483"/>
                  <a:pt x="352425" y="236514"/>
                  <a:pt x="352425" y="284512"/>
                </a:cubicBezTo>
                <a:lnTo>
                  <a:pt x="352425" y="304800"/>
                </a:lnTo>
                <a:lnTo>
                  <a:pt x="323850" y="304800"/>
                </a:lnTo>
                <a:lnTo>
                  <a:pt x="323850" y="284512"/>
                </a:lnTo>
                <a:cubicBezTo>
                  <a:pt x="323850" y="236514"/>
                  <a:pt x="304783" y="190483"/>
                  <a:pt x="270843" y="156543"/>
                </a:cubicBezTo>
                <a:lnTo>
                  <a:pt x="114300" y="0"/>
                </a:lnTo>
                <a:lnTo>
                  <a:pt x="32547" y="0"/>
                </a:lnTo>
                <a:lnTo>
                  <a:pt x="123282" y="128102"/>
                </a:lnTo>
                <a:cubicBezTo>
                  <a:pt x="159195" y="178799"/>
                  <a:pt x="166592" y="244375"/>
                  <a:pt x="142875" y="301800"/>
                </a:cubicBezTo>
                <a:lnTo>
                  <a:pt x="0" y="647700"/>
                </a:lnTo>
                <a:lnTo>
                  <a:pt x="323850" y="647700"/>
                </a:lnTo>
                <a:lnTo>
                  <a:pt x="323850" y="590550"/>
                </a:lnTo>
                <a:lnTo>
                  <a:pt x="352425" y="590550"/>
                </a:lnTo>
                <a:lnTo>
                  <a:pt x="352425" y="647700"/>
                </a:lnTo>
                <a:close/>
                <a:moveTo>
                  <a:pt x="352425" y="361950"/>
                </a:moveTo>
                <a:lnTo>
                  <a:pt x="352425" y="419100"/>
                </a:lnTo>
                <a:lnTo>
                  <a:pt x="323850" y="419100"/>
                </a:lnTo>
                <a:lnTo>
                  <a:pt x="323850" y="361950"/>
                </a:lnTo>
                <a:close/>
                <a:moveTo>
                  <a:pt x="323850" y="533400"/>
                </a:moveTo>
                <a:lnTo>
                  <a:pt x="323850" y="476250"/>
                </a:lnTo>
                <a:lnTo>
                  <a:pt x="352425" y="476250"/>
                </a:lnTo>
                <a:lnTo>
                  <a:pt x="352425" y="533400"/>
                </a:ln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6" name="Oval 5">
            <a:extLst>
              <a:ext uri="{FF2B5EF4-FFF2-40B4-BE49-F238E27FC236}">
                <a16:creationId xmlns:a16="http://schemas.microsoft.com/office/drawing/2014/main" id="{B5D449A4-0C24-081A-3E57-F490EDF5F55B}"/>
              </a:ext>
            </a:extLst>
          </p:cNvPr>
          <p:cNvSpPr/>
          <p:nvPr userDrawn="1"/>
        </p:nvSpPr>
        <p:spPr>
          <a:xfrm>
            <a:off x="9509051" y="2578394"/>
            <a:ext cx="1020726" cy="1089837"/>
          </a:xfrm>
          <a:prstGeom prst="ellipse">
            <a:avLst/>
          </a:prstGeom>
          <a:solidFill>
            <a:srgbClr val="4A5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60E1C34-6CA5-8684-4AE9-19509E67800C}"/>
              </a:ext>
            </a:extLst>
          </p:cNvPr>
          <p:cNvSpPr/>
          <p:nvPr userDrawn="1"/>
        </p:nvSpPr>
        <p:spPr>
          <a:xfrm>
            <a:off x="8646574" y="656561"/>
            <a:ext cx="914400" cy="914400"/>
          </a:xfrm>
          <a:prstGeom prst="ellipse">
            <a:avLst/>
          </a:prstGeom>
          <a:solidFill>
            <a:srgbClr val="778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0F2C15E-6F8B-96F1-7AD4-D0C693DE30A5}"/>
              </a:ext>
            </a:extLst>
          </p:cNvPr>
          <p:cNvSpPr/>
          <p:nvPr userDrawn="1"/>
        </p:nvSpPr>
        <p:spPr>
          <a:xfrm>
            <a:off x="8353623" y="6087972"/>
            <a:ext cx="992396" cy="780661"/>
          </a:xfrm>
          <a:prstGeom prst="ellipse">
            <a:avLst/>
          </a:prstGeom>
          <a:solidFill>
            <a:srgbClr val="4A5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onstruction Barricade with solid fill">
            <a:extLst>
              <a:ext uri="{FF2B5EF4-FFF2-40B4-BE49-F238E27FC236}">
                <a16:creationId xmlns:a16="http://schemas.microsoft.com/office/drawing/2014/main" id="{5CBFBBCB-5458-AD36-2BE3-F1D2B5A189C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54175" y="702452"/>
            <a:ext cx="754876" cy="712368"/>
          </a:xfrm>
          <a:prstGeom prst="rect">
            <a:avLst/>
          </a:prstGeom>
          <a:effectLst>
            <a:outerShdw blurRad="50800" dist="38100" dir="2700000" algn="tl" rotWithShape="0">
              <a:prstClr val="black">
                <a:alpha val="40000"/>
              </a:prstClr>
            </a:outerShdw>
          </a:effectLst>
        </p:spPr>
      </p:pic>
      <p:grpSp>
        <p:nvGrpSpPr>
          <p:cNvPr id="19" name="Group 18">
            <a:extLst>
              <a:ext uri="{FF2B5EF4-FFF2-40B4-BE49-F238E27FC236}">
                <a16:creationId xmlns:a16="http://schemas.microsoft.com/office/drawing/2014/main" id="{43413611-17D8-4850-A647-1F34643E3645}"/>
              </a:ext>
            </a:extLst>
          </p:cNvPr>
          <p:cNvGrpSpPr/>
          <p:nvPr userDrawn="1"/>
        </p:nvGrpSpPr>
        <p:grpSpPr>
          <a:xfrm>
            <a:off x="0" y="0"/>
            <a:ext cx="8595360" cy="6858000"/>
            <a:chOff x="0" y="0"/>
            <a:chExt cx="8595360" cy="6858000"/>
          </a:xfrm>
        </p:grpSpPr>
        <p:sp>
          <p:nvSpPr>
            <p:cNvPr id="8" name="Arrow: Pentagon 7">
              <a:extLst>
                <a:ext uri="{FF2B5EF4-FFF2-40B4-BE49-F238E27FC236}">
                  <a16:creationId xmlns:a16="http://schemas.microsoft.com/office/drawing/2014/main" id="{A290B84F-3CD5-43EC-B53D-904A823295E8}"/>
                </a:ext>
              </a:extLst>
            </p:cNvPr>
            <p:cNvSpPr/>
            <p:nvPr userDrawn="1"/>
          </p:nvSpPr>
          <p:spPr>
            <a:xfrm>
              <a:off x="0" y="0"/>
              <a:ext cx="8595360" cy="6858000"/>
            </a:xfrm>
            <a:prstGeom prst="homePlate">
              <a:avLst>
                <a:gd name="adj" fmla="val 17637"/>
              </a:avLst>
            </a:prstGeom>
            <a:solidFill>
              <a:srgbClr val="1E4382"/>
            </a:solidFill>
            <a:ln w="79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904112A-3C49-45AF-A2E2-9738D8EF095B}"/>
                </a:ext>
              </a:extLst>
            </p:cNvPr>
            <p:cNvSpPr/>
            <p:nvPr userDrawn="1"/>
          </p:nvSpPr>
          <p:spPr>
            <a:xfrm>
              <a:off x="7117034" y="0"/>
              <a:ext cx="1478326" cy="6858000"/>
            </a:xfrm>
            <a:custGeom>
              <a:avLst/>
              <a:gdLst>
                <a:gd name="connsiteX0" fmla="*/ 0 w 1478326"/>
                <a:gd name="connsiteY0" fmla="*/ 0 h 6858000"/>
                <a:gd name="connsiteX1" fmla="*/ 268781 w 1478326"/>
                <a:gd name="connsiteY1" fmla="*/ 0 h 6858000"/>
                <a:gd name="connsiteX2" fmla="*/ 1478326 w 1478326"/>
                <a:gd name="connsiteY2" fmla="*/ 3429000 h 6858000"/>
                <a:gd name="connsiteX3" fmla="*/ 268781 w 1478326"/>
                <a:gd name="connsiteY3" fmla="*/ 6858000 h 6858000"/>
                <a:gd name="connsiteX4" fmla="*/ 0 w 1478326"/>
                <a:gd name="connsiteY4" fmla="*/ 6858000 h 6858000"/>
                <a:gd name="connsiteX5" fmla="*/ 1209545 w 1478326"/>
                <a:gd name="connsiteY5" fmla="*/ 3429000 h 6858000"/>
                <a:gd name="connsiteX6" fmla="*/ 0 w 1478326"/>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8326" h="6858000">
                  <a:moveTo>
                    <a:pt x="0" y="0"/>
                  </a:moveTo>
                  <a:lnTo>
                    <a:pt x="268781" y="0"/>
                  </a:lnTo>
                  <a:lnTo>
                    <a:pt x="1478326" y="3429000"/>
                  </a:lnTo>
                  <a:lnTo>
                    <a:pt x="268781" y="6858000"/>
                  </a:lnTo>
                  <a:lnTo>
                    <a:pt x="0" y="6858000"/>
                  </a:lnTo>
                  <a:lnTo>
                    <a:pt x="1209545" y="3429000"/>
                  </a:lnTo>
                  <a:lnTo>
                    <a:pt x="0" y="0"/>
                  </a:lnTo>
                  <a:close/>
                </a:path>
              </a:pathLst>
            </a:custGeom>
            <a:gradFill flip="none" rotWithShape="1">
              <a:gsLst>
                <a:gs pos="100000">
                  <a:schemeClr val="bg2">
                    <a:lumMod val="50000"/>
                  </a:schemeClr>
                </a:gs>
                <a:gs pos="100000">
                  <a:schemeClr val="bg2">
                    <a:lumMod val="25000"/>
                  </a:schemeClr>
                </a:gs>
                <a:gs pos="36000">
                  <a:schemeClr val="bg2">
                    <a:lumMod val="75000"/>
                  </a:schemeClr>
                </a:gs>
              </a:gsLst>
              <a:path path="circle">
                <a:fillToRect l="50000" t="50000" r="50000" b="50000"/>
              </a:path>
              <a:tileRect/>
            </a:gradFill>
            <a:ln w="793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952FD28-3B09-4C75-881E-B79B6E2F40DA}"/>
                </a:ext>
              </a:extLst>
            </p:cNvPr>
            <p:cNvSpPr/>
            <p:nvPr userDrawn="1"/>
          </p:nvSpPr>
          <p:spPr>
            <a:xfrm>
              <a:off x="6986801" y="0"/>
              <a:ext cx="1339778" cy="6858000"/>
            </a:xfrm>
            <a:custGeom>
              <a:avLst/>
              <a:gdLst>
                <a:gd name="connsiteX0" fmla="*/ 0 w 1339778"/>
                <a:gd name="connsiteY0" fmla="*/ 0 h 6858000"/>
                <a:gd name="connsiteX1" fmla="*/ 130233 w 1339778"/>
                <a:gd name="connsiteY1" fmla="*/ 0 h 6858000"/>
                <a:gd name="connsiteX2" fmla="*/ 1339778 w 1339778"/>
                <a:gd name="connsiteY2" fmla="*/ 3429000 h 6858000"/>
                <a:gd name="connsiteX3" fmla="*/ 130233 w 1339778"/>
                <a:gd name="connsiteY3" fmla="*/ 6858000 h 6858000"/>
                <a:gd name="connsiteX4" fmla="*/ 0 w 1339778"/>
                <a:gd name="connsiteY4" fmla="*/ 6858000 h 6858000"/>
                <a:gd name="connsiteX5" fmla="*/ 1209545 w 1339778"/>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778" h="6858000">
                  <a:moveTo>
                    <a:pt x="0" y="0"/>
                  </a:moveTo>
                  <a:lnTo>
                    <a:pt x="130233" y="0"/>
                  </a:lnTo>
                  <a:lnTo>
                    <a:pt x="1339778" y="3429000"/>
                  </a:lnTo>
                  <a:lnTo>
                    <a:pt x="130233" y="6858000"/>
                  </a:lnTo>
                  <a:lnTo>
                    <a:pt x="0" y="6858000"/>
                  </a:lnTo>
                  <a:lnTo>
                    <a:pt x="1209545" y="3429000"/>
                  </a:ln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6670444-8FBD-4EB0-B496-63C9B34AC290}"/>
              </a:ext>
            </a:extLst>
          </p:cNvPr>
          <p:cNvSpPr>
            <a:spLocks noGrp="1"/>
          </p:cNvSpPr>
          <p:nvPr userDrawn="1">
            <p:ph type="title"/>
          </p:nvPr>
        </p:nvSpPr>
        <p:spPr>
          <a:xfrm>
            <a:off x="831849" y="1978429"/>
            <a:ext cx="5834957" cy="1885777"/>
          </a:xfrm>
        </p:spPr>
        <p:txBody>
          <a:bodyPr anchor="b">
            <a:normAutofit/>
          </a:bodyPr>
          <a:lstStyle>
            <a:lvl1pPr>
              <a:defRPr sz="48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D20B245-A229-4934-9BA8-9AEED98986DB}"/>
              </a:ext>
            </a:extLst>
          </p:cNvPr>
          <p:cNvSpPr>
            <a:spLocks noGrp="1"/>
          </p:cNvSpPr>
          <p:nvPr userDrawn="1">
            <p:ph type="body" idx="1"/>
          </p:nvPr>
        </p:nvSpPr>
        <p:spPr>
          <a:xfrm>
            <a:off x="831848" y="3864206"/>
            <a:ext cx="5834957" cy="1500187"/>
          </a:xfrm>
        </p:spPr>
        <p:txBody>
          <a:bodyPr/>
          <a:lstStyle>
            <a:lvl1pPr marL="0" indent="0">
              <a:buNone/>
              <a:defRPr sz="2400">
                <a:solidFill>
                  <a:srgbClr val="C0BFB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7FEA30C5-3F21-4B4D-905E-1A48CAB3CC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0026" y="6321227"/>
            <a:ext cx="781396" cy="344431"/>
          </a:xfrm>
          <a:prstGeom prst="rect">
            <a:avLst/>
          </a:prstGeom>
        </p:spPr>
      </p:pic>
      <p:pic>
        <p:nvPicPr>
          <p:cNvPr id="14" name="Picture 13" descr="A picture containing clipart, graphics, design, art&#10;&#10;Description automatically generated">
            <a:extLst>
              <a:ext uri="{FF2B5EF4-FFF2-40B4-BE49-F238E27FC236}">
                <a16:creationId xmlns:a16="http://schemas.microsoft.com/office/drawing/2014/main" id="{12D1544A-9B17-8B29-71D4-75E296C3DDE4}"/>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harpenSoften amount="54000"/>
                    </a14:imgEffect>
                  </a14:imgLayer>
                </a14:imgProps>
              </a:ext>
              <a:ext uri="{28A0092B-C50C-407E-A947-70E740481C1C}">
                <a14:useLocalDpi xmlns:a14="http://schemas.microsoft.com/office/drawing/2010/main" val="0"/>
              </a:ext>
            </a:extLst>
          </a:blip>
          <a:srcRect t="16577" b="17675"/>
          <a:stretch/>
        </p:blipFill>
        <p:spPr>
          <a:xfrm>
            <a:off x="8438913" y="6190141"/>
            <a:ext cx="821816" cy="540325"/>
          </a:xfrm>
          <a:prstGeom prst="rect">
            <a:avLst/>
          </a:prstGeom>
        </p:spPr>
      </p:pic>
      <p:pic>
        <p:nvPicPr>
          <p:cNvPr id="5" name="Graphic 4" descr="Bridge scene with solid fill">
            <a:extLst>
              <a:ext uri="{FF2B5EF4-FFF2-40B4-BE49-F238E27FC236}">
                <a16:creationId xmlns:a16="http://schemas.microsoft.com/office/drawing/2014/main" id="{1983144F-AE15-E858-A06E-B8132C94A2A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07929" y="2674536"/>
            <a:ext cx="822970" cy="7023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6413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A290B84F-3CD5-43EC-B53D-904A823295E8}"/>
              </a:ext>
            </a:extLst>
          </p:cNvPr>
          <p:cNvSpPr/>
          <p:nvPr userDrawn="1"/>
        </p:nvSpPr>
        <p:spPr>
          <a:xfrm>
            <a:off x="0" y="0"/>
            <a:ext cx="8595360" cy="6858000"/>
          </a:xfrm>
          <a:prstGeom prst="homePlate">
            <a:avLst>
              <a:gd name="adj" fmla="val 17637"/>
            </a:avLst>
          </a:prstGeom>
          <a:solidFill>
            <a:srgbClr val="1E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952FD28-3B09-4C75-881E-B79B6E2F40DA}"/>
              </a:ext>
            </a:extLst>
          </p:cNvPr>
          <p:cNvSpPr/>
          <p:nvPr userDrawn="1"/>
        </p:nvSpPr>
        <p:spPr>
          <a:xfrm>
            <a:off x="6986801" y="0"/>
            <a:ext cx="1339778" cy="6858000"/>
          </a:xfrm>
          <a:custGeom>
            <a:avLst/>
            <a:gdLst>
              <a:gd name="connsiteX0" fmla="*/ 0 w 1339778"/>
              <a:gd name="connsiteY0" fmla="*/ 0 h 6858000"/>
              <a:gd name="connsiteX1" fmla="*/ 130233 w 1339778"/>
              <a:gd name="connsiteY1" fmla="*/ 0 h 6858000"/>
              <a:gd name="connsiteX2" fmla="*/ 1339778 w 1339778"/>
              <a:gd name="connsiteY2" fmla="*/ 3429000 h 6858000"/>
              <a:gd name="connsiteX3" fmla="*/ 130233 w 1339778"/>
              <a:gd name="connsiteY3" fmla="*/ 6858000 h 6858000"/>
              <a:gd name="connsiteX4" fmla="*/ 0 w 1339778"/>
              <a:gd name="connsiteY4" fmla="*/ 6858000 h 6858000"/>
              <a:gd name="connsiteX5" fmla="*/ 1209545 w 1339778"/>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778" h="6858000">
                <a:moveTo>
                  <a:pt x="0" y="0"/>
                </a:moveTo>
                <a:lnTo>
                  <a:pt x="130233" y="0"/>
                </a:lnTo>
                <a:lnTo>
                  <a:pt x="1339778" y="3429000"/>
                </a:lnTo>
                <a:lnTo>
                  <a:pt x="130233" y="6858000"/>
                </a:lnTo>
                <a:lnTo>
                  <a:pt x="0" y="6858000"/>
                </a:lnTo>
                <a:lnTo>
                  <a:pt x="1209545" y="3429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670444-8FBD-4EB0-B496-63C9B34AC290}"/>
              </a:ext>
            </a:extLst>
          </p:cNvPr>
          <p:cNvSpPr>
            <a:spLocks noGrp="1"/>
          </p:cNvSpPr>
          <p:nvPr userDrawn="1">
            <p:ph type="title"/>
          </p:nvPr>
        </p:nvSpPr>
        <p:spPr>
          <a:xfrm>
            <a:off x="831849" y="1978429"/>
            <a:ext cx="5834957" cy="1885777"/>
          </a:xfrm>
        </p:spPr>
        <p:txBody>
          <a:bodyPr anchor="b">
            <a:normAutofit/>
          </a:bodyPr>
          <a:lstStyle>
            <a:lvl1pPr>
              <a:defRPr sz="48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D20B245-A229-4934-9BA8-9AEED98986DB}"/>
              </a:ext>
            </a:extLst>
          </p:cNvPr>
          <p:cNvSpPr>
            <a:spLocks noGrp="1"/>
          </p:cNvSpPr>
          <p:nvPr userDrawn="1">
            <p:ph type="body" idx="1"/>
          </p:nvPr>
        </p:nvSpPr>
        <p:spPr>
          <a:xfrm>
            <a:off x="831848" y="3864206"/>
            <a:ext cx="5834957" cy="1500187"/>
          </a:xfrm>
        </p:spPr>
        <p:txBody>
          <a:bodyPr/>
          <a:lstStyle>
            <a:lvl1pPr marL="0" indent="0">
              <a:buNone/>
              <a:defRPr sz="2400">
                <a:solidFill>
                  <a:srgbClr val="C0BFB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reeform: Shape 3">
            <a:extLst>
              <a:ext uri="{FF2B5EF4-FFF2-40B4-BE49-F238E27FC236}">
                <a16:creationId xmlns:a16="http://schemas.microsoft.com/office/drawing/2014/main" id="{F12EEC74-5D43-8684-8602-31A67AFB8E79}"/>
              </a:ext>
            </a:extLst>
          </p:cNvPr>
          <p:cNvSpPr/>
          <p:nvPr userDrawn="1"/>
        </p:nvSpPr>
        <p:spPr>
          <a:xfrm>
            <a:off x="7117034" y="0"/>
            <a:ext cx="1478326" cy="6858000"/>
          </a:xfrm>
          <a:custGeom>
            <a:avLst/>
            <a:gdLst>
              <a:gd name="connsiteX0" fmla="*/ 0 w 1478326"/>
              <a:gd name="connsiteY0" fmla="*/ 0 h 6858000"/>
              <a:gd name="connsiteX1" fmla="*/ 268781 w 1478326"/>
              <a:gd name="connsiteY1" fmla="*/ 0 h 6858000"/>
              <a:gd name="connsiteX2" fmla="*/ 1478326 w 1478326"/>
              <a:gd name="connsiteY2" fmla="*/ 3429000 h 6858000"/>
              <a:gd name="connsiteX3" fmla="*/ 268781 w 1478326"/>
              <a:gd name="connsiteY3" fmla="*/ 6858000 h 6858000"/>
              <a:gd name="connsiteX4" fmla="*/ 0 w 1478326"/>
              <a:gd name="connsiteY4" fmla="*/ 6858000 h 6858000"/>
              <a:gd name="connsiteX5" fmla="*/ 1209545 w 1478326"/>
              <a:gd name="connsiteY5" fmla="*/ 3429000 h 6858000"/>
              <a:gd name="connsiteX6" fmla="*/ 0 w 1478326"/>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8326" h="6858000">
                <a:moveTo>
                  <a:pt x="0" y="0"/>
                </a:moveTo>
                <a:lnTo>
                  <a:pt x="268781" y="0"/>
                </a:lnTo>
                <a:lnTo>
                  <a:pt x="1478326" y="3429000"/>
                </a:lnTo>
                <a:lnTo>
                  <a:pt x="268781" y="6858000"/>
                </a:lnTo>
                <a:lnTo>
                  <a:pt x="0" y="6858000"/>
                </a:lnTo>
                <a:lnTo>
                  <a:pt x="1209545" y="3429000"/>
                </a:lnTo>
                <a:lnTo>
                  <a:pt x="0" y="0"/>
                </a:lnTo>
                <a:close/>
              </a:path>
            </a:pathLst>
          </a:custGeom>
          <a:gradFill flip="none" rotWithShape="1">
            <a:gsLst>
              <a:gs pos="100000">
                <a:schemeClr val="bg2">
                  <a:lumMod val="50000"/>
                </a:schemeClr>
              </a:gs>
              <a:gs pos="100000">
                <a:schemeClr val="bg2">
                  <a:lumMod val="25000"/>
                </a:schemeClr>
              </a:gs>
              <a:gs pos="36000">
                <a:schemeClr val="bg2">
                  <a:lumMod val="75000"/>
                </a:schemeClr>
              </a:gs>
            </a:gsLst>
            <a:path path="circle">
              <a:fillToRect l="50000" t="50000" r="50000" b="50000"/>
            </a:path>
            <a:tileRect/>
          </a:gradFill>
          <a:ln w="793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a:extLst>
              <a:ext uri="{FF2B5EF4-FFF2-40B4-BE49-F238E27FC236}">
                <a16:creationId xmlns:a16="http://schemas.microsoft.com/office/drawing/2014/main" id="{F718F545-71EC-C729-3326-632C6E2E85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026" y="6321227"/>
            <a:ext cx="781396" cy="344431"/>
          </a:xfrm>
          <a:prstGeom prst="rect">
            <a:avLst/>
          </a:prstGeom>
        </p:spPr>
      </p:pic>
    </p:spTree>
    <p:extLst>
      <p:ext uri="{BB962C8B-B14F-4D97-AF65-F5344CB8AC3E}">
        <p14:creationId xmlns:p14="http://schemas.microsoft.com/office/powerpoint/2010/main" val="1416794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A95180-6FD7-7CDD-0207-C752406E196E}"/>
              </a:ext>
            </a:extLst>
          </p:cNvPr>
          <p:cNvSpPr/>
          <p:nvPr userDrawn="1"/>
        </p:nvSpPr>
        <p:spPr>
          <a:xfrm>
            <a:off x="0" y="6254899"/>
            <a:ext cx="12192000" cy="280712"/>
          </a:xfrm>
          <a:prstGeom prst="rect">
            <a:avLst/>
          </a:prstGeom>
          <a:gradFill flip="none" rotWithShape="1">
            <a:gsLst>
              <a:gs pos="100000">
                <a:schemeClr val="bg2">
                  <a:lumMod val="50000"/>
                </a:schemeClr>
              </a:gs>
              <a:gs pos="40000">
                <a:srgbClr val="A9A9A9"/>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A72D82-BFAD-41D6-B4B5-149E0BF77C95}"/>
              </a:ext>
            </a:extLst>
          </p:cNvPr>
          <p:cNvSpPr/>
          <p:nvPr userDrawn="1"/>
        </p:nvSpPr>
        <p:spPr>
          <a:xfrm>
            <a:off x="0" y="6392487"/>
            <a:ext cx="12192000" cy="465513"/>
          </a:xfrm>
          <a:prstGeom prst="rect">
            <a:avLst/>
          </a:prstGeom>
          <a:solidFill>
            <a:srgbClr val="1E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46D076A-C721-4F19-B9F4-1B5FA91EB0C5}"/>
              </a:ext>
            </a:extLst>
          </p:cNvPr>
          <p:cNvGrpSpPr/>
          <p:nvPr userDrawn="1"/>
        </p:nvGrpSpPr>
        <p:grpSpPr>
          <a:xfrm>
            <a:off x="0" y="1"/>
            <a:ext cx="12192000" cy="1503647"/>
            <a:chOff x="0" y="1"/>
            <a:chExt cx="12192000" cy="1503647"/>
          </a:xfrm>
        </p:grpSpPr>
        <p:sp>
          <p:nvSpPr>
            <p:cNvPr id="12" name="Rectangle 11">
              <a:extLst>
                <a:ext uri="{FF2B5EF4-FFF2-40B4-BE49-F238E27FC236}">
                  <a16:creationId xmlns:a16="http://schemas.microsoft.com/office/drawing/2014/main" id="{D6D72A8D-A2B2-4F05-9446-E3794C7A0DF2}"/>
                </a:ext>
              </a:extLst>
            </p:cNvPr>
            <p:cNvSpPr/>
            <p:nvPr userDrawn="1"/>
          </p:nvSpPr>
          <p:spPr>
            <a:xfrm>
              <a:off x="0" y="1222936"/>
              <a:ext cx="12192000" cy="280712"/>
            </a:xfrm>
            <a:prstGeom prst="rect">
              <a:avLst/>
            </a:prstGeom>
            <a:gradFill flip="none" rotWithShape="1">
              <a:gsLst>
                <a:gs pos="100000">
                  <a:schemeClr val="bg2">
                    <a:lumMod val="50000"/>
                  </a:schemeClr>
                </a:gs>
                <a:gs pos="40000">
                  <a:srgbClr val="A9A9A9"/>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1DBF91-EC23-4CBE-AFC5-9ECB3702675F}"/>
                </a:ext>
              </a:extLst>
            </p:cNvPr>
            <p:cNvSpPr/>
            <p:nvPr userDrawn="1"/>
          </p:nvSpPr>
          <p:spPr>
            <a:xfrm>
              <a:off x="0" y="1"/>
              <a:ext cx="12192000" cy="1390260"/>
            </a:xfrm>
            <a:prstGeom prst="rect">
              <a:avLst/>
            </a:prstGeom>
            <a:solidFill>
              <a:srgbClr val="1E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F7803B-2DB4-45A3-9311-8DB7DAC23290}"/>
              </a:ext>
            </a:extLst>
          </p:cNvPr>
          <p:cNvSpPr>
            <a:spLocks noGrp="1"/>
          </p:cNvSpPr>
          <p:nvPr userDrawn="1">
            <p:ph type="title"/>
          </p:nvPr>
        </p:nvSpPr>
        <p:spPr>
          <a:xfrm>
            <a:off x="381002" y="146491"/>
            <a:ext cx="11430000" cy="1097280"/>
          </a:xfrm>
        </p:spPr>
        <p:txBody>
          <a:bodyPr/>
          <a:lstStyle>
            <a:lvl1pPr>
              <a:defRPr b="1">
                <a:solidFill>
                  <a:schemeClr val="bg1"/>
                </a:solidFill>
              </a:defRPr>
            </a:lvl1pPr>
          </a:lstStyle>
          <a:p>
            <a:r>
              <a:rPr lang="en-US"/>
              <a:t>Click to edit Master title style</a:t>
            </a:r>
          </a:p>
        </p:txBody>
      </p:sp>
      <p:pic>
        <p:nvPicPr>
          <p:cNvPr id="16" name="Graphic 15">
            <a:extLst>
              <a:ext uri="{FF2B5EF4-FFF2-40B4-BE49-F238E27FC236}">
                <a16:creationId xmlns:a16="http://schemas.microsoft.com/office/drawing/2014/main" id="{8A1F9B35-706D-4AC4-8CC7-D9C3E38D4C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1316" y="6454412"/>
            <a:ext cx="781396" cy="344431"/>
          </a:xfrm>
          <a:prstGeom prst="rect">
            <a:avLst/>
          </a:prstGeom>
        </p:spPr>
      </p:pic>
      <p:sp>
        <p:nvSpPr>
          <p:cNvPr id="3" name="Content Placeholder 2">
            <a:extLst>
              <a:ext uri="{FF2B5EF4-FFF2-40B4-BE49-F238E27FC236}">
                <a16:creationId xmlns:a16="http://schemas.microsoft.com/office/drawing/2014/main" id="{B22B4A48-58C6-4552-AB60-ADC886C251D5}"/>
              </a:ext>
            </a:extLst>
          </p:cNvPr>
          <p:cNvSpPr>
            <a:spLocks noGrp="1"/>
          </p:cNvSpPr>
          <p:nvPr userDrawn="1">
            <p:ph sz="half" idx="1"/>
          </p:nvPr>
        </p:nvSpPr>
        <p:spPr>
          <a:xfrm>
            <a:off x="381000" y="1614937"/>
            <a:ext cx="5577840" cy="4572000"/>
          </a:xfrm>
        </p:spPr>
        <p:txBody>
          <a:bodyPr/>
          <a:lstStyle>
            <a:lvl1pPr>
              <a:buClr>
                <a:srgbClr val="1E4382"/>
              </a:buClr>
              <a:defRPr/>
            </a:lvl1pPr>
            <a:lvl2pPr>
              <a:buClr>
                <a:srgbClr val="1E4382"/>
              </a:buClr>
              <a:defRPr/>
            </a:lvl2pPr>
            <a:lvl3pPr>
              <a:buClr>
                <a:srgbClr val="1E4382"/>
              </a:buClr>
              <a:defRPr/>
            </a:lvl3pPr>
            <a:lvl4pPr>
              <a:buClr>
                <a:srgbClr val="1E4382"/>
              </a:buClr>
              <a:defRPr/>
            </a:lvl4pPr>
            <a:lvl5pPr>
              <a:buClr>
                <a:srgbClr val="1E43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556AC-F073-4299-8B9D-3BBA8B1408C8}"/>
              </a:ext>
            </a:extLst>
          </p:cNvPr>
          <p:cNvSpPr>
            <a:spLocks noGrp="1"/>
          </p:cNvSpPr>
          <p:nvPr userDrawn="1">
            <p:ph sz="half" idx="2"/>
          </p:nvPr>
        </p:nvSpPr>
        <p:spPr>
          <a:xfrm>
            <a:off x="6233162" y="1610529"/>
            <a:ext cx="5577840" cy="4572000"/>
          </a:xfrm>
        </p:spPr>
        <p:txBody>
          <a:bodyPr/>
          <a:lstStyle>
            <a:lvl1pPr>
              <a:buClr>
                <a:srgbClr val="1E4382"/>
              </a:buClr>
              <a:defRPr/>
            </a:lvl1pPr>
            <a:lvl2pPr>
              <a:buClr>
                <a:srgbClr val="1E4382"/>
              </a:buClr>
              <a:defRPr/>
            </a:lvl2pPr>
            <a:lvl3pPr>
              <a:buClr>
                <a:srgbClr val="1E4382"/>
              </a:buClr>
              <a:defRPr/>
            </a:lvl3pPr>
            <a:lvl4pPr>
              <a:buClr>
                <a:srgbClr val="1E4382"/>
              </a:buClr>
              <a:defRPr/>
            </a:lvl4pPr>
            <a:lvl5pPr>
              <a:buClr>
                <a:srgbClr val="1E43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009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 name="Graphic 7">
            <a:extLst>
              <a:ext uri="{FF2B5EF4-FFF2-40B4-BE49-F238E27FC236}">
                <a16:creationId xmlns:a16="http://schemas.microsoft.com/office/drawing/2014/main" id="{3FD828F2-092C-8B7B-3CAD-88C8F4F82E53}"/>
              </a:ext>
            </a:extLst>
          </p:cNvPr>
          <p:cNvGrpSpPr/>
          <p:nvPr/>
        </p:nvGrpSpPr>
        <p:grpSpPr>
          <a:xfrm>
            <a:off x="0" y="-1905"/>
            <a:ext cx="7028167" cy="6859905"/>
            <a:chOff x="-68239" y="0"/>
            <a:chExt cx="7028167" cy="6859905"/>
          </a:xfrm>
        </p:grpSpPr>
        <p:sp>
          <p:nvSpPr>
            <p:cNvPr id="4" name="Freeform: Shape 3">
              <a:extLst>
                <a:ext uri="{FF2B5EF4-FFF2-40B4-BE49-F238E27FC236}">
                  <a16:creationId xmlns:a16="http://schemas.microsoft.com/office/drawing/2014/main" id="{ABC070B8-5D46-CE73-A187-EEDF148A6B65}"/>
                </a:ext>
              </a:extLst>
            </p:cNvPr>
            <p:cNvSpPr/>
            <p:nvPr/>
          </p:nvSpPr>
          <p:spPr>
            <a:xfrm>
              <a:off x="-68239" y="0"/>
              <a:ext cx="7028167" cy="6859905"/>
            </a:xfrm>
            <a:custGeom>
              <a:avLst/>
              <a:gdLst>
                <a:gd name="connsiteX0" fmla="*/ 5222231 w 7028167"/>
                <a:gd name="connsiteY0" fmla="*/ 6859906 h 6859905"/>
                <a:gd name="connsiteX1" fmla="*/ 7028168 w 7028167"/>
                <a:gd name="connsiteY1" fmla="*/ 0 h 6859905"/>
                <a:gd name="connsiteX2" fmla="*/ 0 w 7028167"/>
                <a:gd name="connsiteY2" fmla="*/ 0 h 6859905"/>
                <a:gd name="connsiteX3" fmla="*/ 0 w 7028167"/>
                <a:gd name="connsiteY3" fmla="*/ 6859906 h 6859905"/>
              </a:gdLst>
              <a:ahLst/>
              <a:cxnLst>
                <a:cxn ang="0">
                  <a:pos x="connsiteX0" y="connsiteY0"/>
                </a:cxn>
                <a:cxn ang="0">
                  <a:pos x="connsiteX1" y="connsiteY1"/>
                </a:cxn>
                <a:cxn ang="0">
                  <a:pos x="connsiteX2" y="connsiteY2"/>
                </a:cxn>
                <a:cxn ang="0">
                  <a:pos x="connsiteX3" y="connsiteY3"/>
                </a:cxn>
              </a:cxnLst>
              <a:rect l="l" t="t" r="r" b="b"/>
              <a:pathLst>
                <a:path w="7028167" h="6859905">
                  <a:moveTo>
                    <a:pt x="5222231" y="6859906"/>
                  </a:moveTo>
                  <a:lnTo>
                    <a:pt x="7028168" y="0"/>
                  </a:lnTo>
                  <a:lnTo>
                    <a:pt x="0" y="0"/>
                  </a:lnTo>
                  <a:lnTo>
                    <a:pt x="0" y="6859906"/>
                  </a:lnTo>
                  <a:close/>
                </a:path>
              </a:pathLst>
            </a:custGeom>
            <a:solidFill>
              <a:srgbClr val="1E4382"/>
            </a:solidFill>
            <a:ln w="55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DD79A658-2C02-AB43-B0BB-89C021CB77E2}"/>
                </a:ext>
              </a:extLst>
            </p:cNvPr>
            <p:cNvSpPr/>
            <p:nvPr/>
          </p:nvSpPr>
          <p:spPr>
            <a:xfrm>
              <a:off x="-68239" y="1719609"/>
              <a:ext cx="6572238" cy="4502150"/>
            </a:xfrm>
            <a:custGeom>
              <a:avLst/>
              <a:gdLst>
                <a:gd name="connsiteX0" fmla="*/ 6572239 w 6572238"/>
                <a:gd name="connsiteY0" fmla="*/ 0 h 4502150"/>
                <a:gd name="connsiteX1" fmla="*/ 0 w 6572238"/>
                <a:gd name="connsiteY1" fmla="*/ 0 h 4502150"/>
                <a:gd name="connsiteX2" fmla="*/ 0 w 6572238"/>
                <a:gd name="connsiteY2" fmla="*/ 4502150 h 4502150"/>
                <a:gd name="connsiteX3" fmla="*/ 5384791 w 6572238"/>
                <a:gd name="connsiteY3" fmla="*/ 4502150 h 4502150"/>
              </a:gdLst>
              <a:ahLst/>
              <a:cxnLst>
                <a:cxn ang="0">
                  <a:pos x="connsiteX0" y="connsiteY0"/>
                </a:cxn>
                <a:cxn ang="0">
                  <a:pos x="connsiteX1" y="connsiteY1"/>
                </a:cxn>
                <a:cxn ang="0">
                  <a:pos x="connsiteX2" y="connsiteY2"/>
                </a:cxn>
                <a:cxn ang="0">
                  <a:pos x="connsiteX3" y="connsiteY3"/>
                </a:cxn>
              </a:cxnLst>
              <a:rect l="l" t="t" r="r" b="b"/>
              <a:pathLst>
                <a:path w="6572238" h="4502150">
                  <a:moveTo>
                    <a:pt x="6572239" y="0"/>
                  </a:moveTo>
                  <a:lnTo>
                    <a:pt x="0" y="0"/>
                  </a:lnTo>
                  <a:lnTo>
                    <a:pt x="0" y="4502150"/>
                  </a:lnTo>
                  <a:lnTo>
                    <a:pt x="5384791" y="4502150"/>
                  </a:lnTo>
                  <a:close/>
                </a:path>
              </a:pathLst>
            </a:custGeom>
            <a:solidFill>
              <a:srgbClr val="FFFFFF"/>
            </a:solidFill>
            <a:ln w="55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4EC39A2-EE16-4154-FA1A-0004806617C6}"/>
                </a:ext>
              </a:extLst>
            </p:cNvPr>
            <p:cNvSpPr/>
            <p:nvPr/>
          </p:nvSpPr>
          <p:spPr>
            <a:xfrm>
              <a:off x="5150182" y="1905"/>
              <a:ext cx="1809746" cy="6858000"/>
            </a:xfrm>
            <a:custGeom>
              <a:avLst/>
              <a:gdLst>
                <a:gd name="connsiteX0" fmla="*/ 363219 w 1809746"/>
                <a:gd name="connsiteY0" fmla="*/ 6858001 h 6858000"/>
                <a:gd name="connsiteX1" fmla="*/ 1809747 w 1809746"/>
                <a:gd name="connsiteY1" fmla="*/ 0 h 6858000"/>
                <a:gd name="connsiteX2" fmla="*/ 0 w 1809746"/>
                <a:gd name="connsiteY2" fmla="*/ 6858001 h 6858000"/>
              </a:gdLst>
              <a:ahLst/>
              <a:cxnLst>
                <a:cxn ang="0">
                  <a:pos x="connsiteX0" y="connsiteY0"/>
                </a:cxn>
                <a:cxn ang="0">
                  <a:pos x="connsiteX1" y="connsiteY1"/>
                </a:cxn>
                <a:cxn ang="0">
                  <a:pos x="connsiteX2" y="connsiteY2"/>
                </a:cxn>
              </a:cxnLst>
              <a:rect l="l" t="t" r="r" b="b"/>
              <a:pathLst>
                <a:path w="1809746" h="6858000">
                  <a:moveTo>
                    <a:pt x="363219" y="6858001"/>
                  </a:moveTo>
                  <a:lnTo>
                    <a:pt x="1809747" y="0"/>
                  </a:lnTo>
                  <a:lnTo>
                    <a:pt x="0" y="6858001"/>
                  </a:lnTo>
                  <a:close/>
                </a:path>
              </a:pathLst>
            </a:custGeom>
            <a:gradFill>
              <a:gsLst>
                <a:gs pos="100000">
                  <a:schemeClr val="bg2">
                    <a:lumMod val="25000"/>
                  </a:schemeClr>
                </a:gs>
                <a:gs pos="99055">
                  <a:srgbClr val="6D2B2C"/>
                </a:gs>
                <a:gs pos="99000">
                  <a:schemeClr val="bg2">
                    <a:lumMod val="25000"/>
                  </a:schemeClr>
                </a:gs>
                <a:gs pos="57000">
                  <a:schemeClr val="bg2">
                    <a:lumMod val="50000"/>
                  </a:schemeClr>
                </a:gs>
              </a:gsLst>
              <a:lin ang="16200000" scaled="1"/>
            </a:gradFill>
            <a:ln w="5515" cap="flat">
              <a:noFill/>
              <a:prstDash val="solid"/>
              <a:miter/>
            </a:ln>
          </p:spPr>
          <p:txBody>
            <a:bodyPr rtlCol="0" anchor="ctr"/>
            <a:lstStyle/>
            <a:p>
              <a:endParaRPr lang="en-US"/>
            </a:p>
          </p:txBody>
        </p:sp>
      </p:grpSp>
      <p:sp>
        <p:nvSpPr>
          <p:cNvPr id="9" name="Title 1">
            <a:extLst>
              <a:ext uri="{FF2B5EF4-FFF2-40B4-BE49-F238E27FC236}">
                <a16:creationId xmlns:a16="http://schemas.microsoft.com/office/drawing/2014/main" id="{AEF1A04E-38C3-4B9A-BA5D-50D8C2B74A4B}"/>
              </a:ext>
            </a:extLst>
          </p:cNvPr>
          <p:cNvSpPr>
            <a:spLocks noGrp="1"/>
          </p:cNvSpPr>
          <p:nvPr>
            <p:ph type="title"/>
          </p:nvPr>
        </p:nvSpPr>
        <p:spPr>
          <a:xfrm>
            <a:off x="136733" y="188007"/>
            <a:ext cx="5409488" cy="1341690"/>
          </a:xfrm>
        </p:spPr>
        <p:txBody>
          <a:bodyPr anchor="b"/>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3">
            <a:extLst>
              <a:ext uri="{FF2B5EF4-FFF2-40B4-BE49-F238E27FC236}">
                <a16:creationId xmlns:a16="http://schemas.microsoft.com/office/drawing/2014/main" id="{FBC6D68A-AEE6-4A7D-A14F-68896B74D287}"/>
              </a:ext>
            </a:extLst>
          </p:cNvPr>
          <p:cNvSpPr>
            <a:spLocks noGrp="1"/>
          </p:cNvSpPr>
          <p:nvPr>
            <p:ph type="body" sz="half" idx="2"/>
          </p:nvPr>
        </p:nvSpPr>
        <p:spPr>
          <a:xfrm>
            <a:off x="136733" y="1914258"/>
            <a:ext cx="5206366" cy="4153256"/>
          </a:xfrm>
        </p:spPr>
        <p:txBody>
          <a:bodyPr/>
          <a:lstStyle>
            <a:lvl1pPr marL="0" indent="0">
              <a:buNone/>
              <a:defRPr sz="1600">
                <a:latin typeface="+mj-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7D868764-08D3-4284-975D-3D1F01F22E37}"/>
              </a:ext>
            </a:extLst>
          </p:cNvPr>
          <p:cNvSpPr>
            <a:spLocks noGrp="1"/>
          </p:cNvSpPr>
          <p:nvPr>
            <p:ph idx="1"/>
          </p:nvPr>
        </p:nvSpPr>
        <p:spPr>
          <a:xfrm>
            <a:off x="6898943" y="975814"/>
            <a:ext cx="5083790" cy="5091699"/>
          </a:xfrm>
        </p:spPr>
        <p:txBody>
          <a:bodyPr/>
          <a:lstStyle>
            <a:lvl1pPr>
              <a:buClr>
                <a:srgbClr val="1E4382"/>
              </a:buClr>
              <a:defRPr sz="3200">
                <a:latin typeface="Arial" panose="020B0604020202020204" pitchFamily="34" charset="0"/>
                <a:cs typeface="Arial" panose="020B0604020202020204" pitchFamily="34" charset="0"/>
              </a:defRPr>
            </a:lvl1pPr>
            <a:lvl2pPr>
              <a:buClr>
                <a:srgbClr val="1E4382"/>
              </a:buClr>
              <a:defRPr sz="2800">
                <a:latin typeface="Arial" panose="020B0604020202020204" pitchFamily="34" charset="0"/>
                <a:cs typeface="Arial" panose="020B0604020202020204" pitchFamily="34" charset="0"/>
              </a:defRPr>
            </a:lvl2pPr>
            <a:lvl3pPr>
              <a:buClr>
                <a:srgbClr val="1E4382"/>
              </a:buClr>
              <a:defRPr sz="2400">
                <a:latin typeface="Arial" panose="020B0604020202020204" pitchFamily="34" charset="0"/>
                <a:cs typeface="Arial" panose="020B0604020202020204" pitchFamily="34" charset="0"/>
              </a:defRPr>
            </a:lvl3pPr>
            <a:lvl4pPr>
              <a:buClr>
                <a:srgbClr val="1E4382"/>
              </a:buClr>
              <a:defRPr sz="2000">
                <a:latin typeface="Arial" panose="020B0604020202020204" pitchFamily="34" charset="0"/>
                <a:cs typeface="Arial" panose="020B0604020202020204" pitchFamily="34" charset="0"/>
              </a:defRPr>
            </a:lvl4pPr>
            <a:lvl5pPr>
              <a:buClr>
                <a:srgbClr val="1E4382"/>
              </a:buCl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9C3E5B2-0C79-0A15-B84D-CDCA98020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026" y="6321227"/>
            <a:ext cx="781396" cy="344431"/>
          </a:xfrm>
          <a:prstGeom prst="rect">
            <a:avLst/>
          </a:prstGeom>
        </p:spPr>
      </p:pic>
    </p:spTree>
    <p:extLst>
      <p:ext uri="{BB962C8B-B14F-4D97-AF65-F5344CB8AC3E}">
        <p14:creationId xmlns:p14="http://schemas.microsoft.com/office/powerpoint/2010/main" val="19708349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9F7189-99CD-5064-BBFC-3D662D2D0155}"/>
              </a:ext>
            </a:extLst>
          </p:cNvPr>
          <p:cNvSpPr/>
          <p:nvPr userDrawn="1"/>
        </p:nvSpPr>
        <p:spPr>
          <a:xfrm>
            <a:off x="0" y="6252129"/>
            <a:ext cx="12192000" cy="280712"/>
          </a:xfrm>
          <a:prstGeom prst="rect">
            <a:avLst/>
          </a:prstGeom>
          <a:gradFill flip="none" rotWithShape="1">
            <a:gsLst>
              <a:gs pos="100000">
                <a:schemeClr val="bg2">
                  <a:lumMod val="50000"/>
                </a:schemeClr>
              </a:gs>
              <a:gs pos="40000">
                <a:srgbClr val="A9A9A9"/>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5CB6F5-585D-6A88-6CE4-E5E268D75C8C}"/>
              </a:ext>
            </a:extLst>
          </p:cNvPr>
          <p:cNvSpPr/>
          <p:nvPr userDrawn="1"/>
        </p:nvSpPr>
        <p:spPr>
          <a:xfrm>
            <a:off x="0" y="1222936"/>
            <a:ext cx="12192000" cy="280712"/>
          </a:xfrm>
          <a:prstGeom prst="rect">
            <a:avLst/>
          </a:prstGeom>
          <a:gradFill flip="none" rotWithShape="1">
            <a:gsLst>
              <a:gs pos="100000">
                <a:schemeClr val="bg2">
                  <a:lumMod val="50000"/>
                </a:schemeClr>
              </a:gs>
              <a:gs pos="40000">
                <a:srgbClr val="A9A9A9"/>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6AFA3C-702A-CAC6-9485-A4C557C630E5}"/>
              </a:ext>
            </a:extLst>
          </p:cNvPr>
          <p:cNvSpPr/>
          <p:nvPr userDrawn="1"/>
        </p:nvSpPr>
        <p:spPr>
          <a:xfrm>
            <a:off x="0" y="1222936"/>
            <a:ext cx="12192000" cy="280712"/>
          </a:xfrm>
          <a:prstGeom prst="rect">
            <a:avLst/>
          </a:prstGeom>
          <a:gradFill flip="none" rotWithShape="1">
            <a:gsLst>
              <a:gs pos="100000">
                <a:schemeClr val="bg2">
                  <a:lumMod val="50000"/>
                </a:schemeClr>
              </a:gs>
              <a:gs pos="40000">
                <a:srgbClr val="A9A9A9"/>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564C66A-5B0E-3DF4-5E09-4933740A6CE5}"/>
              </a:ext>
            </a:extLst>
          </p:cNvPr>
          <p:cNvGrpSpPr/>
          <p:nvPr userDrawn="1"/>
        </p:nvGrpSpPr>
        <p:grpSpPr>
          <a:xfrm>
            <a:off x="0" y="1"/>
            <a:ext cx="12192000" cy="1503647"/>
            <a:chOff x="0" y="1"/>
            <a:chExt cx="12192000" cy="1503647"/>
          </a:xfrm>
        </p:grpSpPr>
        <p:sp>
          <p:nvSpPr>
            <p:cNvPr id="17" name="Rectangle 16">
              <a:extLst>
                <a:ext uri="{FF2B5EF4-FFF2-40B4-BE49-F238E27FC236}">
                  <a16:creationId xmlns:a16="http://schemas.microsoft.com/office/drawing/2014/main" id="{F048594B-13B9-CEF6-2AAA-A7D7B3222744}"/>
                </a:ext>
              </a:extLst>
            </p:cNvPr>
            <p:cNvSpPr/>
            <p:nvPr userDrawn="1"/>
          </p:nvSpPr>
          <p:spPr>
            <a:xfrm>
              <a:off x="0" y="1222936"/>
              <a:ext cx="12192000" cy="280712"/>
            </a:xfrm>
            <a:prstGeom prst="rect">
              <a:avLst/>
            </a:prstGeom>
            <a:gradFill flip="none" rotWithShape="1">
              <a:gsLst>
                <a:gs pos="100000">
                  <a:schemeClr val="bg2">
                    <a:lumMod val="50000"/>
                  </a:schemeClr>
                </a:gs>
                <a:gs pos="40000">
                  <a:srgbClr val="A9A9A9"/>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071A46-C144-4E61-DC69-E7182041691B}"/>
                </a:ext>
              </a:extLst>
            </p:cNvPr>
            <p:cNvSpPr/>
            <p:nvPr userDrawn="1"/>
          </p:nvSpPr>
          <p:spPr>
            <a:xfrm>
              <a:off x="0" y="1"/>
              <a:ext cx="12192000" cy="1390260"/>
            </a:xfrm>
            <a:prstGeom prst="rect">
              <a:avLst/>
            </a:prstGeom>
            <a:solidFill>
              <a:srgbClr val="1E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4A0BD0E-D971-4EE3-B260-B9E6A8A81D9E}"/>
              </a:ext>
            </a:extLst>
          </p:cNvPr>
          <p:cNvSpPr>
            <a:spLocks noGrp="1"/>
          </p:cNvSpPr>
          <p:nvPr>
            <p:ph type="title"/>
          </p:nvPr>
        </p:nvSpPr>
        <p:spPr>
          <a:xfrm>
            <a:off x="381000" y="146491"/>
            <a:ext cx="11430000" cy="1097280"/>
          </a:xfrm>
        </p:spPr>
        <p:txBody>
          <a:bodyPr/>
          <a:lstStyle>
            <a:lvl1pPr>
              <a:defRPr b="1">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8235282A-7E1A-42FF-9B9A-1A6C080D7BDE}"/>
              </a:ext>
            </a:extLst>
          </p:cNvPr>
          <p:cNvSpPr/>
          <p:nvPr userDrawn="1"/>
        </p:nvSpPr>
        <p:spPr>
          <a:xfrm>
            <a:off x="0" y="6392487"/>
            <a:ext cx="12192000" cy="465513"/>
          </a:xfrm>
          <a:prstGeom prst="rect">
            <a:avLst/>
          </a:prstGeom>
          <a:solidFill>
            <a:srgbClr val="1E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D696E188-2522-4E16-BECE-B827605420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1316" y="6454412"/>
            <a:ext cx="781396" cy="344431"/>
          </a:xfrm>
          <a:prstGeom prst="rect">
            <a:avLst/>
          </a:prstGeom>
        </p:spPr>
      </p:pic>
      <p:sp>
        <p:nvSpPr>
          <p:cNvPr id="5" name="Text Placeholder 3">
            <a:extLst>
              <a:ext uri="{FF2B5EF4-FFF2-40B4-BE49-F238E27FC236}">
                <a16:creationId xmlns:a16="http://schemas.microsoft.com/office/drawing/2014/main" id="{BEA484F6-9B24-61C3-70EA-4626316F01A3}"/>
              </a:ext>
            </a:extLst>
          </p:cNvPr>
          <p:cNvSpPr>
            <a:spLocks noGrp="1"/>
          </p:cNvSpPr>
          <p:nvPr>
            <p:ph type="body" sz="half" idx="2"/>
          </p:nvPr>
        </p:nvSpPr>
        <p:spPr>
          <a:xfrm>
            <a:off x="272590" y="1801261"/>
            <a:ext cx="7342861" cy="4153255"/>
          </a:xfrm>
        </p:spPr>
        <p:txBody>
          <a:bodyPr/>
          <a:lstStyle>
            <a:lvl1pPr marL="0" indent="0">
              <a:buNone/>
              <a:defRPr sz="1600">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Picture Placeholder 2">
            <a:extLst>
              <a:ext uri="{FF2B5EF4-FFF2-40B4-BE49-F238E27FC236}">
                <a16:creationId xmlns:a16="http://schemas.microsoft.com/office/drawing/2014/main" id="{FEAEFC3F-1B5D-30CF-32F6-555BEC8D2B34}"/>
              </a:ext>
            </a:extLst>
          </p:cNvPr>
          <p:cNvSpPr>
            <a:spLocks noGrp="1"/>
          </p:cNvSpPr>
          <p:nvPr>
            <p:ph type="pic" idx="1"/>
          </p:nvPr>
        </p:nvSpPr>
        <p:spPr>
          <a:xfrm>
            <a:off x="7874758" y="1801260"/>
            <a:ext cx="4044652" cy="4153256"/>
          </a:xfrm>
        </p:spPr>
        <p:txBody>
          <a:bodyPr/>
          <a:lstStyle>
            <a:lvl1pPr marL="0" indent="0">
              <a:buNone/>
              <a:defRPr lang="en-US" dirty="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225123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FA35A443-4CC9-3170-1743-516CEEDE6FDC}"/>
              </a:ext>
            </a:extLst>
          </p:cNvPr>
          <p:cNvGrpSpPr/>
          <p:nvPr userDrawn="1"/>
        </p:nvGrpSpPr>
        <p:grpSpPr>
          <a:xfrm>
            <a:off x="0" y="-1905"/>
            <a:ext cx="7028167" cy="6859905"/>
            <a:chOff x="-68239" y="0"/>
            <a:chExt cx="7028167" cy="6859905"/>
          </a:xfrm>
        </p:grpSpPr>
        <p:sp>
          <p:nvSpPr>
            <p:cNvPr id="10" name="Freeform: Shape 9">
              <a:extLst>
                <a:ext uri="{FF2B5EF4-FFF2-40B4-BE49-F238E27FC236}">
                  <a16:creationId xmlns:a16="http://schemas.microsoft.com/office/drawing/2014/main" id="{55E5640D-50A3-01E5-CD7D-4EAF4AF90304}"/>
                </a:ext>
              </a:extLst>
            </p:cNvPr>
            <p:cNvSpPr/>
            <p:nvPr/>
          </p:nvSpPr>
          <p:spPr>
            <a:xfrm>
              <a:off x="-68239" y="0"/>
              <a:ext cx="7028167" cy="6859905"/>
            </a:xfrm>
            <a:custGeom>
              <a:avLst/>
              <a:gdLst>
                <a:gd name="connsiteX0" fmla="*/ 5222231 w 7028167"/>
                <a:gd name="connsiteY0" fmla="*/ 6859906 h 6859905"/>
                <a:gd name="connsiteX1" fmla="*/ 7028168 w 7028167"/>
                <a:gd name="connsiteY1" fmla="*/ 0 h 6859905"/>
                <a:gd name="connsiteX2" fmla="*/ 0 w 7028167"/>
                <a:gd name="connsiteY2" fmla="*/ 0 h 6859905"/>
                <a:gd name="connsiteX3" fmla="*/ 0 w 7028167"/>
                <a:gd name="connsiteY3" fmla="*/ 6859906 h 6859905"/>
              </a:gdLst>
              <a:ahLst/>
              <a:cxnLst>
                <a:cxn ang="0">
                  <a:pos x="connsiteX0" y="connsiteY0"/>
                </a:cxn>
                <a:cxn ang="0">
                  <a:pos x="connsiteX1" y="connsiteY1"/>
                </a:cxn>
                <a:cxn ang="0">
                  <a:pos x="connsiteX2" y="connsiteY2"/>
                </a:cxn>
                <a:cxn ang="0">
                  <a:pos x="connsiteX3" y="connsiteY3"/>
                </a:cxn>
              </a:cxnLst>
              <a:rect l="l" t="t" r="r" b="b"/>
              <a:pathLst>
                <a:path w="7028167" h="6859905">
                  <a:moveTo>
                    <a:pt x="5222231" y="6859906"/>
                  </a:moveTo>
                  <a:lnTo>
                    <a:pt x="7028168" y="0"/>
                  </a:lnTo>
                  <a:lnTo>
                    <a:pt x="0" y="0"/>
                  </a:lnTo>
                  <a:lnTo>
                    <a:pt x="0" y="6859906"/>
                  </a:lnTo>
                  <a:close/>
                </a:path>
              </a:pathLst>
            </a:custGeom>
            <a:solidFill>
              <a:srgbClr val="1E4382"/>
            </a:solidFill>
            <a:ln w="551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938B4AE-F8D6-66DE-C5BB-14609C50C7F9}"/>
                </a:ext>
              </a:extLst>
            </p:cNvPr>
            <p:cNvSpPr/>
            <p:nvPr/>
          </p:nvSpPr>
          <p:spPr>
            <a:xfrm>
              <a:off x="-68239" y="1719609"/>
              <a:ext cx="6572238" cy="4502150"/>
            </a:xfrm>
            <a:custGeom>
              <a:avLst/>
              <a:gdLst>
                <a:gd name="connsiteX0" fmla="*/ 6572239 w 6572238"/>
                <a:gd name="connsiteY0" fmla="*/ 0 h 4502150"/>
                <a:gd name="connsiteX1" fmla="*/ 0 w 6572238"/>
                <a:gd name="connsiteY1" fmla="*/ 0 h 4502150"/>
                <a:gd name="connsiteX2" fmla="*/ 0 w 6572238"/>
                <a:gd name="connsiteY2" fmla="*/ 4502150 h 4502150"/>
                <a:gd name="connsiteX3" fmla="*/ 5384791 w 6572238"/>
                <a:gd name="connsiteY3" fmla="*/ 4502150 h 4502150"/>
              </a:gdLst>
              <a:ahLst/>
              <a:cxnLst>
                <a:cxn ang="0">
                  <a:pos x="connsiteX0" y="connsiteY0"/>
                </a:cxn>
                <a:cxn ang="0">
                  <a:pos x="connsiteX1" y="connsiteY1"/>
                </a:cxn>
                <a:cxn ang="0">
                  <a:pos x="connsiteX2" y="connsiteY2"/>
                </a:cxn>
                <a:cxn ang="0">
                  <a:pos x="connsiteX3" y="connsiteY3"/>
                </a:cxn>
              </a:cxnLst>
              <a:rect l="l" t="t" r="r" b="b"/>
              <a:pathLst>
                <a:path w="6572238" h="4502150">
                  <a:moveTo>
                    <a:pt x="6572239" y="0"/>
                  </a:moveTo>
                  <a:lnTo>
                    <a:pt x="0" y="0"/>
                  </a:lnTo>
                  <a:lnTo>
                    <a:pt x="0" y="4502150"/>
                  </a:lnTo>
                  <a:lnTo>
                    <a:pt x="5384791" y="4502150"/>
                  </a:lnTo>
                  <a:close/>
                </a:path>
              </a:pathLst>
            </a:custGeom>
            <a:solidFill>
              <a:srgbClr val="FFFFFF"/>
            </a:solidFill>
            <a:ln w="551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9249395-715A-3BBF-04F2-322925EA0A75}"/>
                </a:ext>
              </a:extLst>
            </p:cNvPr>
            <p:cNvSpPr/>
            <p:nvPr/>
          </p:nvSpPr>
          <p:spPr>
            <a:xfrm>
              <a:off x="5150182" y="1905"/>
              <a:ext cx="1809746" cy="6858000"/>
            </a:xfrm>
            <a:custGeom>
              <a:avLst/>
              <a:gdLst>
                <a:gd name="connsiteX0" fmla="*/ 363219 w 1809746"/>
                <a:gd name="connsiteY0" fmla="*/ 6858001 h 6858000"/>
                <a:gd name="connsiteX1" fmla="*/ 1809747 w 1809746"/>
                <a:gd name="connsiteY1" fmla="*/ 0 h 6858000"/>
                <a:gd name="connsiteX2" fmla="*/ 0 w 1809746"/>
                <a:gd name="connsiteY2" fmla="*/ 6858001 h 6858000"/>
              </a:gdLst>
              <a:ahLst/>
              <a:cxnLst>
                <a:cxn ang="0">
                  <a:pos x="connsiteX0" y="connsiteY0"/>
                </a:cxn>
                <a:cxn ang="0">
                  <a:pos x="connsiteX1" y="connsiteY1"/>
                </a:cxn>
                <a:cxn ang="0">
                  <a:pos x="connsiteX2" y="connsiteY2"/>
                </a:cxn>
              </a:cxnLst>
              <a:rect l="l" t="t" r="r" b="b"/>
              <a:pathLst>
                <a:path w="1809746" h="6858000">
                  <a:moveTo>
                    <a:pt x="363219" y="6858001"/>
                  </a:moveTo>
                  <a:lnTo>
                    <a:pt x="1809747" y="0"/>
                  </a:lnTo>
                  <a:lnTo>
                    <a:pt x="0" y="6858001"/>
                  </a:lnTo>
                  <a:close/>
                </a:path>
              </a:pathLst>
            </a:custGeom>
            <a:gradFill>
              <a:gsLst>
                <a:gs pos="100000">
                  <a:schemeClr val="bg2">
                    <a:lumMod val="25000"/>
                  </a:schemeClr>
                </a:gs>
                <a:gs pos="99055">
                  <a:srgbClr val="6D2B2C"/>
                </a:gs>
                <a:gs pos="99000">
                  <a:schemeClr val="bg2">
                    <a:lumMod val="25000"/>
                  </a:schemeClr>
                </a:gs>
                <a:gs pos="57000">
                  <a:schemeClr val="bg2">
                    <a:lumMod val="50000"/>
                  </a:schemeClr>
                </a:gs>
              </a:gsLst>
              <a:lin ang="16200000" scaled="1"/>
            </a:gradFill>
            <a:ln w="551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FF40F30-8BC7-4D11-B052-F17CD38172A5}"/>
              </a:ext>
            </a:extLst>
          </p:cNvPr>
          <p:cNvSpPr>
            <a:spLocks noGrp="1"/>
          </p:cNvSpPr>
          <p:nvPr>
            <p:ph type="title"/>
          </p:nvPr>
        </p:nvSpPr>
        <p:spPr>
          <a:xfrm>
            <a:off x="136732" y="188007"/>
            <a:ext cx="6087283" cy="1341690"/>
          </a:xfrm>
        </p:spPr>
        <p:txBody>
          <a:bodyPr anchor="b"/>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ADFD3FF7-A763-4B40-A54C-05A8366F80C8}"/>
              </a:ext>
            </a:extLst>
          </p:cNvPr>
          <p:cNvSpPr>
            <a:spLocks noGrp="1"/>
          </p:cNvSpPr>
          <p:nvPr>
            <p:ph type="pic" idx="1"/>
          </p:nvPr>
        </p:nvSpPr>
        <p:spPr>
          <a:xfrm>
            <a:off x="6900529" y="863125"/>
            <a:ext cx="5018881" cy="5204389"/>
          </a:xfrm>
        </p:spPr>
        <p:txBody>
          <a:bodyPr/>
          <a:lstStyle>
            <a:lvl1pPr marL="0" indent="0">
              <a:buNone/>
              <a:defRPr lang="en-US" dirty="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7B0EA-229C-478B-9673-A0D6FFE8A1D7}"/>
              </a:ext>
            </a:extLst>
          </p:cNvPr>
          <p:cNvSpPr>
            <a:spLocks noGrp="1"/>
          </p:cNvSpPr>
          <p:nvPr>
            <p:ph type="body" sz="half" idx="2"/>
          </p:nvPr>
        </p:nvSpPr>
        <p:spPr>
          <a:xfrm>
            <a:off x="136733" y="1914258"/>
            <a:ext cx="4366901" cy="4153256"/>
          </a:xfrm>
        </p:spPr>
        <p:txBody>
          <a:bodyPr/>
          <a:lstStyle>
            <a:lvl1pPr marL="0" indent="0">
              <a:buNone/>
              <a:defRPr sz="1600">
                <a:latin typeface="Arial Narrow" panose="020B060602020203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4" name="Graphic 13">
            <a:extLst>
              <a:ext uri="{FF2B5EF4-FFF2-40B4-BE49-F238E27FC236}">
                <a16:creationId xmlns:a16="http://schemas.microsoft.com/office/drawing/2014/main" id="{B598BFAD-72DD-51A8-FCD1-BC1B839305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026" y="6321227"/>
            <a:ext cx="781396" cy="344431"/>
          </a:xfrm>
          <a:prstGeom prst="rect">
            <a:avLst/>
          </a:prstGeom>
        </p:spPr>
      </p:pic>
    </p:spTree>
    <p:extLst>
      <p:ext uri="{BB962C8B-B14F-4D97-AF65-F5344CB8AC3E}">
        <p14:creationId xmlns:p14="http://schemas.microsoft.com/office/powerpoint/2010/main" val="4108571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32B4-81A9-16D0-F5A7-F5EB5F0D0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08E8F-FDFB-A417-DC6E-24BB5226B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3C76E-016E-F1AF-8DC2-1E6061DF5046}"/>
              </a:ext>
            </a:extLst>
          </p:cNvPr>
          <p:cNvSpPr>
            <a:spLocks noGrp="1"/>
          </p:cNvSpPr>
          <p:nvPr>
            <p:ph type="dt" sz="half" idx="10"/>
          </p:nvPr>
        </p:nvSpPr>
        <p:spPr/>
        <p:txBody>
          <a:bodyPr/>
          <a:lstStyle/>
          <a:p>
            <a:fld id="{42661905-8B23-438E-9B62-63F2FEA41203}" type="datetimeFigureOut">
              <a:rPr lang="en-US" smtClean="0"/>
              <a:t>12/6/2023</a:t>
            </a:fld>
            <a:endParaRPr lang="en-US"/>
          </a:p>
        </p:txBody>
      </p:sp>
      <p:sp>
        <p:nvSpPr>
          <p:cNvPr id="5" name="Footer Placeholder 4">
            <a:extLst>
              <a:ext uri="{FF2B5EF4-FFF2-40B4-BE49-F238E27FC236}">
                <a16:creationId xmlns:a16="http://schemas.microsoft.com/office/drawing/2014/main" id="{E322AF93-EA85-4609-A1FF-5D0AF958A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EAF33-23D9-5956-CF9F-5684E9EDA54B}"/>
              </a:ext>
            </a:extLst>
          </p:cNvPr>
          <p:cNvSpPr>
            <a:spLocks noGrp="1"/>
          </p:cNvSpPr>
          <p:nvPr>
            <p:ph type="sldNum" sz="quarter" idx="12"/>
          </p:nvPr>
        </p:nvSpPr>
        <p:spPr/>
        <p:txBody>
          <a:bodyPr/>
          <a:lstStyle/>
          <a:p>
            <a:fld id="{C33B9CB6-EF65-4E95-B85C-A3D57B595EB9}" type="slidenum">
              <a:rPr lang="en-US" smtClean="0"/>
              <a:t>‹#›</a:t>
            </a:fld>
            <a:endParaRPr lang="en-US"/>
          </a:p>
        </p:txBody>
      </p:sp>
    </p:spTree>
    <p:extLst>
      <p:ext uri="{BB962C8B-B14F-4D97-AF65-F5344CB8AC3E}">
        <p14:creationId xmlns:p14="http://schemas.microsoft.com/office/powerpoint/2010/main" val="343081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7C212-F2E4-4304-B05B-2AC37BA4D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65625A-6E04-437E-8440-916961D6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921540"/>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52" r:id="rId3"/>
    <p:sldLayoutId id="2147483656" r:id="rId4"/>
    <p:sldLayoutId id="2147483654" r:id="rId5"/>
    <p:sldLayoutId id="2147483657" r:id="rId6"/>
    <p:sldLayoutId id="214748365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Product.Evaluation@dot.state.fl.u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Product.Evaluation@dot.state.fl.us"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Product.Evaluation@dot.state.fl.u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0300-0399/0316/Sections/0316.0745.html" TargetMode="External"/><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fdot.gov/materials/mac/default.shtm" TargetMode="External"/><Relationship Id="rId2" Type="http://schemas.openxmlformats.org/officeDocument/2006/relationships/hyperlink" Target="https://www.fdot.gov/designsupport/contactdatabase.shtm" TargetMode="Externa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mailto:Sarah.Smith@dot.state.fl.us" TargetMode="External"/><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hyperlink" Target="mailto:Melissa.Hollis@dot.state.fl.us" TargetMode="External"/><Relationship Id="rId5" Type="http://schemas.openxmlformats.org/officeDocument/2006/relationships/hyperlink" Target="mailto:Karen.Byram@dot.state.fl.us" TargetMode="External"/><Relationship Id="rId4" Type="http://schemas.openxmlformats.org/officeDocument/2006/relationships/image" Target="../media/image40.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94F22C-FDA1-4A39-37E9-1CDFE27A1A8B}"/>
              </a:ext>
            </a:extLst>
          </p:cNvPr>
          <p:cNvSpPr>
            <a:spLocks noGrp="1"/>
          </p:cNvSpPr>
          <p:nvPr>
            <p:ph type="title"/>
          </p:nvPr>
        </p:nvSpPr>
        <p:spPr>
          <a:xfrm>
            <a:off x="831848" y="1152569"/>
            <a:ext cx="5834957" cy="2622260"/>
          </a:xfrm>
        </p:spPr>
        <p:txBody>
          <a:bodyPr>
            <a:normAutofit fontScale="90000"/>
          </a:bodyPr>
          <a:lstStyle/>
          <a:p>
            <a:r>
              <a:rPr lang="en-US" sz="4400"/>
              <a:t>BABA Implementation Plan for FDOT:</a:t>
            </a:r>
            <a:br>
              <a:rPr lang="en-US" sz="4400"/>
            </a:br>
            <a:r>
              <a:rPr lang="en-US" sz="3600">
                <a:solidFill>
                  <a:schemeClr val="bg1">
                    <a:lumMod val="75000"/>
                  </a:schemeClr>
                </a:solidFill>
              </a:rPr>
              <a:t>Design, Construction, Contractors, Manufacturers and Producers</a:t>
            </a:r>
            <a:br>
              <a:rPr lang="en-US" sz="3600">
                <a:solidFill>
                  <a:schemeClr val="bg1">
                    <a:lumMod val="75000"/>
                  </a:schemeClr>
                </a:solidFill>
              </a:rPr>
            </a:br>
            <a:r>
              <a:rPr lang="en-US" sz="3100">
                <a:solidFill>
                  <a:schemeClr val="tx1"/>
                </a:solidFill>
              </a:rPr>
              <a:t>Updated for August 2023 Rules</a:t>
            </a:r>
            <a:endParaRPr lang="en-US" sz="4400">
              <a:solidFill>
                <a:schemeClr val="tx1"/>
              </a:solidFill>
            </a:endParaRPr>
          </a:p>
        </p:txBody>
      </p:sp>
      <p:sp>
        <p:nvSpPr>
          <p:cNvPr id="9" name="Text Placeholder 8">
            <a:extLst>
              <a:ext uri="{FF2B5EF4-FFF2-40B4-BE49-F238E27FC236}">
                <a16:creationId xmlns:a16="http://schemas.microsoft.com/office/drawing/2014/main" id="{475ABDF1-1450-E292-931C-28E95F4E1E37}"/>
              </a:ext>
            </a:extLst>
          </p:cNvPr>
          <p:cNvSpPr>
            <a:spLocks noGrp="1"/>
          </p:cNvSpPr>
          <p:nvPr>
            <p:ph type="body" idx="1"/>
          </p:nvPr>
        </p:nvSpPr>
        <p:spPr>
          <a:xfrm>
            <a:off x="831848" y="4367126"/>
            <a:ext cx="6112649" cy="1745762"/>
          </a:xfrm>
        </p:spPr>
        <p:txBody>
          <a:bodyPr>
            <a:normAutofit fontScale="92500" lnSpcReduction="20000"/>
          </a:bodyPr>
          <a:lstStyle/>
          <a:p>
            <a:r>
              <a:rPr lang="en-US"/>
              <a:t>Presenter: Karen Byram</a:t>
            </a:r>
          </a:p>
          <a:p>
            <a:r>
              <a:rPr lang="en-US"/>
              <a:t>	</a:t>
            </a:r>
            <a:r>
              <a:rPr lang="en-US" sz="2000"/>
              <a:t>State Product Evaluation Administrator</a:t>
            </a:r>
          </a:p>
          <a:p>
            <a:r>
              <a:rPr lang="en-US" sz="2000"/>
              <a:t>	Product Evaluation Office</a:t>
            </a:r>
          </a:p>
          <a:p>
            <a:r>
              <a:rPr lang="en-US" sz="2000"/>
              <a:t>	Office of State Materials</a:t>
            </a:r>
          </a:p>
          <a:p>
            <a:r>
              <a:rPr lang="en-US" sz="2000"/>
              <a:t>	November 2023</a:t>
            </a:r>
          </a:p>
        </p:txBody>
      </p:sp>
    </p:spTree>
    <p:extLst>
      <p:ext uri="{BB962C8B-B14F-4D97-AF65-F5344CB8AC3E}">
        <p14:creationId xmlns:p14="http://schemas.microsoft.com/office/powerpoint/2010/main" val="3930551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389F73-5663-2A59-100B-663F47A247CF}"/>
              </a:ext>
            </a:extLst>
          </p:cNvPr>
          <p:cNvSpPr>
            <a:spLocks noGrp="1"/>
          </p:cNvSpPr>
          <p:nvPr>
            <p:ph type="title"/>
          </p:nvPr>
        </p:nvSpPr>
        <p:spPr/>
        <p:txBody>
          <a:bodyPr>
            <a:normAutofit/>
          </a:bodyPr>
          <a:lstStyle/>
          <a:p>
            <a:r>
              <a:rPr lang="en-US" sz="4400"/>
              <a:t>Waivers- Calculations</a:t>
            </a:r>
          </a:p>
        </p:txBody>
      </p:sp>
      <p:pic>
        <p:nvPicPr>
          <p:cNvPr id="11" name="Picture Placeholder 10">
            <a:extLst>
              <a:ext uri="{FF2B5EF4-FFF2-40B4-BE49-F238E27FC236}">
                <a16:creationId xmlns:a16="http://schemas.microsoft.com/office/drawing/2014/main" id="{676F3E8B-3493-2742-B046-707A80D0732F}"/>
              </a:ext>
            </a:extLst>
          </p:cNvPr>
          <p:cNvPicPr>
            <a:picLocks noGrp="1" noChangeAspect="1"/>
          </p:cNvPicPr>
          <p:nvPr>
            <p:ph type="pic" idx="1"/>
          </p:nvPr>
        </p:nvPicPr>
        <p:blipFill>
          <a:blip r:embed="rId2"/>
          <a:srcRect l="10533" r="10533"/>
          <a:stretch>
            <a:fillRect/>
          </a:stretch>
        </p:blipFill>
        <p:spPr>
          <a:xfrm>
            <a:off x="7373156" y="998657"/>
            <a:ext cx="2181642" cy="2262280"/>
          </a:xfrm>
          <a:prstGeom prst="rect">
            <a:avLst/>
          </a:prstGeom>
        </p:spPr>
      </p:pic>
      <p:sp>
        <p:nvSpPr>
          <p:cNvPr id="7" name="Text Placeholder 6">
            <a:extLst>
              <a:ext uri="{FF2B5EF4-FFF2-40B4-BE49-F238E27FC236}">
                <a16:creationId xmlns:a16="http://schemas.microsoft.com/office/drawing/2014/main" id="{76F19182-82A3-4A76-772C-ABCC6C3E26C5}"/>
              </a:ext>
            </a:extLst>
          </p:cNvPr>
          <p:cNvSpPr>
            <a:spLocks noGrp="1"/>
          </p:cNvSpPr>
          <p:nvPr>
            <p:ph type="body" sz="half" idx="2"/>
          </p:nvPr>
        </p:nvSpPr>
        <p:spPr>
          <a:xfrm>
            <a:off x="136733" y="1914258"/>
            <a:ext cx="5154739" cy="4153256"/>
          </a:xfrm>
        </p:spPr>
        <p:txBody>
          <a:bodyPr>
            <a:normAutofit/>
          </a:bodyPr>
          <a:lstStyle/>
          <a:p>
            <a:r>
              <a:rPr lang="en-US" b="1"/>
              <a:t>6-5.2.1 Steel and Iron: </a:t>
            </a:r>
            <a:r>
              <a:rPr lang="en-US"/>
              <a:t>Buy America provisions of 23 CFR 635.410</a:t>
            </a:r>
          </a:p>
          <a:p>
            <a:pPr lvl="1"/>
            <a:r>
              <a:rPr lang="en-US"/>
              <a:t>foreign materials does not exceed 0.1% of the </a:t>
            </a:r>
            <a:r>
              <a:rPr lang="en-US">
                <a:solidFill>
                  <a:srgbClr val="FF0000"/>
                </a:solidFill>
              </a:rPr>
              <a:t>total Contract amount</a:t>
            </a:r>
            <a:r>
              <a:rPr lang="en-US"/>
              <a:t> or $2,500, whichever is greater</a:t>
            </a:r>
          </a:p>
          <a:p>
            <a:pPr lvl="1"/>
            <a:endParaRPr lang="en-US"/>
          </a:p>
          <a:p>
            <a:r>
              <a:rPr lang="en-US" b="1" i="0">
                <a:solidFill>
                  <a:srgbClr val="333333"/>
                </a:solidFill>
                <a:effectLst/>
                <a:latin typeface="Helvetica Neue"/>
              </a:rPr>
              <a:t>Construction Materials: </a:t>
            </a:r>
            <a:r>
              <a:rPr lang="en-US" i="0">
                <a:solidFill>
                  <a:srgbClr val="333333"/>
                </a:solidFill>
                <a:effectLst/>
                <a:latin typeface="Helvetica Neue"/>
              </a:rPr>
              <a:t>FHWA Waiver of Buy America Requirements for </a:t>
            </a:r>
            <a:r>
              <a:rPr lang="en-US" b="1" i="0">
                <a:solidFill>
                  <a:srgbClr val="333333"/>
                </a:solidFill>
                <a:effectLst/>
                <a:latin typeface="Helvetica Neue"/>
              </a:rPr>
              <a:t>De Minimis Costs </a:t>
            </a:r>
            <a:r>
              <a:rPr lang="en-US" i="0">
                <a:solidFill>
                  <a:srgbClr val="333333"/>
                </a:solidFill>
                <a:effectLst/>
                <a:latin typeface="Helvetica Neue"/>
              </a:rPr>
              <a:t>and Small Grants</a:t>
            </a:r>
          </a:p>
          <a:p>
            <a:pPr lvl="1"/>
            <a:r>
              <a:rPr lang="en-US"/>
              <a:t>The total value of the non-compliant products is no more than the lesser of $1,000,000 or 5% of total applicable costs for the project; or </a:t>
            </a:r>
          </a:p>
          <a:p>
            <a:pPr lvl="1"/>
            <a:r>
              <a:rPr lang="en-US"/>
              <a:t>The total amount of Federal financial assistance applied to the project, through awards or subawards, is below $500,000. </a:t>
            </a:r>
          </a:p>
          <a:p>
            <a:r>
              <a:rPr lang="en-US"/>
              <a:t>“Total applicable project costs” are defined as the </a:t>
            </a:r>
            <a:r>
              <a:rPr lang="en-US">
                <a:solidFill>
                  <a:srgbClr val="FF0000"/>
                </a:solidFill>
              </a:rPr>
              <a:t>cost of materials </a:t>
            </a:r>
            <a:r>
              <a:rPr lang="en-US"/>
              <a:t>(including the cost of any manufactured products) </a:t>
            </a:r>
            <a:r>
              <a:rPr lang="en-US">
                <a:solidFill>
                  <a:srgbClr val="FF0000"/>
                </a:solidFill>
              </a:rPr>
              <a:t>used in the project</a:t>
            </a:r>
            <a:r>
              <a:rPr lang="en-US"/>
              <a:t> that are subject to a domestic preference requirement, including materials that are within the scope of an existing waiver.</a:t>
            </a:r>
          </a:p>
        </p:txBody>
      </p:sp>
      <p:pic>
        <p:nvPicPr>
          <p:cNvPr id="12" name="Picture 11">
            <a:extLst>
              <a:ext uri="{FF2B5EF4-FFF2-40B4-BE49-F238E27FC236}">
                <a16:creationId xmlns:a16="http://schemas.microsoft.com/office/drawing/2014/main" id="{984619D5-BE1A-64EF-AAFC-BD6204FDD194}"/>
              </a:ext>
            </a:extLst>
          </p:cNvPr>
          <p:cNvPicPr>
            <a:picLocks noChangeAspect="1"/>
          </p:cNvPicPr>
          <p:nvPr/>
        </p:nvPicPr>
        <p:blipFill rotWithShape="1">
          <a:blip r:embed="rId3"/>
          <a:srcRect t="16390"/>
          <a:stretch/>
        </p:blipFill>
        <p:spPr>
          <a:xfrm>
            <a:off x="6096000" y="4868882"/>
            <a:ext cx="2886075" cy="1321995"/>
          </a:xfrm>
          <a:prstGeom prst="rect">
            <a:avLst/>
          </a:prstGeom>
        </p:spPr>
      </p:pic>
      <p:sp>
        <p:nvSpPr>
          <p:cNvPr id="13" name="TextBox 12">
            <a:extLst>
              <a:ext uri="{FF2B5EF4-FFF2-40B4-BE49-F238E27FC236}">
                <a16:creationId xmlns:a16="http://schemas.microsoft.com/office/drawing/2014/main" id="{7558749C-D227-92DF-933D-C489D6673900}"/>
              </a:ext>
            </a:extLst>
          </p:cNvPr>
          <p:cNvSpPr txBox="1"/>
          <p:nvPr/>
        </p:nvSpPr>
        <p:spPr>
          <a:xfrm>
            <a:off x="9782282" y="1529697"/>
            <a:ext cx="2181642" cy="1323439"/>
          </a:xfrm>
          <a:prstGeom prst="rect">
            <a:avLst/>
          </a:prstGeom>
          <a:noFill/>
        </p:spPr>
        <p:txBody>
          <a:bodyPr wrap="square" rtlCol="0">
            <a:spAutoFit/>
          </a:bodyPr>
          <a:lstStyle/>
          <a:p>
            <a:r>
              <a:rPr lang="en-US" sz="1600" b="1"/>
              <a:t>Iron &amp; Steel: </a:t>
            </a:r>
            <a:r>
              <a:rPr lang="en-US" sz="1600"/>
              <a:t>0.1% of Total Costs</a:t>
            </a:r>
          </a:p>
          <a:p>
            <a:endParaRPr lang="en-US" sz="1600"/>
          </a:p>
          <a:p>
            <a:r>
              <a:rPr lang="en-US" sz="1600"/>
              <a:t>Easily documented in FDOT systems</a:t>
            </a:r>
          </a:p>
        </p:txBody>
      </p:sp>
      <p:sp>
        <p:nvSpPr>
          <p:cNvPr id="14" name="TextBox 13">
            <a:extLst>
              <a:ext uri="{FF2B5EF4-FFF2-40B4-BE49-F238E27FC236}">
                <a16:creationId xmlns:a16="http://schemas.microsoft.com/office/drawing/2014/main" id="{96A61AB4-1581-06D4-D63E-5814ECAB7237}"/>
              </a:ext>
            </a:extLst>
          </p:cNvPr>
          <p:cNvSpPr txBox="1"/>
          <p:nvPr/>
        </p:nvSpPr>
        <p:spPr>
          <a:xfrm>
            <a:off x="8839201" y="3995678"/>
            <a:ext cx="3352800" cy="2369880"/>
          </a:xfrm>
          <a:prstGeom prst="rect">
            <a:avLst/>
          </a:prstGeom>
          <a:noFill/>
        </p:spPr>
        <p:txBody>
          <a:bodyPr wrap="square" rtlCol="0">
            <a:spAutoFit/>
          </a:bodyPr>
          <a:lstStyle/>
          <a:p>
            <a:r>
              <a:rPr lang="en-US" sz="1600" b="1"/>
              <a:t>Construction Materials: </a:t>
            </a:r>
          </a:p>
          <a:p>
            <a:r>
              <a:rPr lang="en-US" sz="1600"/>
              <a:t>De Minimis: Fraction of Material Costs alone (no installation or equipment costs)</a:t>
            </a:r>
          </a:p>
          <a:p>
            <a:endParaRPr lang="en-US" sz="1600"/>
          </a:p>
          <a:p>
            <a:r>
              <a:rPr lang="en-US" sz="1600">
                <a:solidFill>
                  <a:srgbClr val="FF0000"/>
                </a:solidFill>
              </a:rPr>
              <a:t>DO NOT USE. No current FDOT accounting method available. </a:t>
            </a:r>
          </a:p>
          <a:p>
            <a:r>
              <a:rPr lang="en-US" sz="1600"/>
              <a:t>Material Cost Data not collected from Contractors.</a:t>
            </a:r>
          </a:p>
        </p:txBody>
      </p:sp>
    </p:spTree>
    <p:extLst>
      <p:ext uri="{BB962C8B-B14F-4D97-AF65-F5344CB8AC3E}">
        <p14:creationId xmlns:p14="http://schemas.microsoft.com/office/powerpoint/2010/main" val="1291166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389F73-5663-2A59-100B-663F47A247CF}"/>
              </a:ext>
            </a:extLst>
          </p:cNvPr>
          <p:cNvSpPr>
            <a:spLocks noGrp="1"/>
          </p:cNvSpPr>
          <p:nvPr>
            <p:ph type="title"/>
          </p:nvPr>
        </p:nvSpPr>
        <p:spPr/>
        <p:txBody>
          <a:bodyPr>
            <a:normAutofit/>
          </a:bodyPr>
          <a:lstStyle/>
          <a:p>
            <a:r>
              <a:rPr lang="en-US" sz="4400"/>
              <a:t>Waivers- Ease of Use</a:t>
            </a:r>
          </a:p>
        </p:txBody>
      </p:sp>
      <p:pic>
        <p:nvPicPr>
          <p:cNvPr id="11" name="Picture Placeholder 10">
            <a:extLst>
              <a:ext uri="{FF2B5EF4-FFF2-40B4-BE49-F238E27FC236}">
                <a16:creationId xmlns:a16="http://schemas.microsoft.com/office/drawing/2014/main" id="{676F3E8B-3493-2742-B046-707A80D0732F}"/>
              </a:ext>
            </a:extLst>
          </p:cNvPr>
          <p:cNvPicPr>
            <a:picLocks noGrp="1" noChangeAspect="1"/>
          </p:cNvPicPr>
          <p:nvPr>
            <p:ph type="pic" idx="1"/>
          </p:nvPr>
        </p:nvPicPr>
        <p:blipFill>
          <a:blip r:embed="rId2"/>
          <a:srcRect l="10533" r="10533"/>
          <a:stretch>
            <a:fillRect/>
          </a:stretch>
        </p:blipFill>
        <p:spPr>
          <a:xfrm>
            <a:off x="7373156" y="998657"/>
            <a:ext cx="2181642" cy="2262280"/>
          </a:xfrm>
          <a:prstGeom prst="rect">
            <a:avLst/>
          </a:prstGeom>
        </p:spPr>
      </p:pic>
      <p:sp>
        <p:nvSpPr>
          <p:cNvPr id="7" name="Text Placeholder 6">
            <a:extLst>
              <a:ext uri="{FF2B5EF4-FFF2-40B4-BE49-F238E27FC236}">
                <a16:creationId xmlns:a16="http://schemas.microsoft.com/office/drawing/2014/main" id="{76F19182-82A3-4A76-772C-ABCC6C3E26C5}"/>
              </a:ext>
            </a:extLst>
          </p:cNvPr>
          <p:cNvSpPr>
            <a:spLocks noGrp="1"/>
          </p:cNvSpPr>
          <p:nvPr>
            <p:ph type="body" sz="half" idx="2"/>
          </p:nvPr>
        </p:nvSpPr>
        <p:spPr>
          <a:xfrm>
            <a:off x="136733" y="1914258"/>
            <a:ext cx="5154739" cy="4153256"/>
          </a:xfrm>
        </p:spPr>
        <p:txBody>
          <a:bodyPr>
            <a:normAutofit/>
          </a:bodyPr>
          <a:lstStyle/>
          <a:p>
            <a:r>
              <a:rPr lang="en-US" b="1"/>
              <a:t>Incidental Iron/Steel:</a:t>
            </a:r>
            <a:r>
              <a:rPr lang="en-US"/>
              <a:t> Follow specification for small quantities</a:t>
            </a:r>
          </a:p>
          <a:p>
            <a:endParaRPr lang="en-US" b="1"/>
          </a:p>
          <a:p>
            <a:r>
              <a:rPr lang="en-US" b="1"/>
              <a:t>Large Items of Foreign Iron/Steel:</a:t>
            </a:r>
            <a:r>
              <a:rPr lang="en-US"/>
              <a:t> Non-compliant</a:t>
            </a:r>
          </a:p>
          <a:p>
            <a:pPr marL="742950" lvl="1" indent="-285750">
              <a:buFont typeface="Arial" panose="020B0604020202020204" pitchFamily="34" charset="0"/>
              <a:buChar char="•"/>
            </a:pPr>
            <a:r>
              <a:rPr lang="en-US"/>
              <a:t>Redesign with other materials/products</a:t>
            </a:r>
          </a:p>
          <a:p>
            <a:pPr marL="742950" lvl="1" indent="-285750">
              <a:buFont typeface="Arial" panose="020B0604020202020204" pitchFamily="34" charset="0"/>
              <a:buChar char="•"/>
            </a:pPr>
            <a:r>
              <a:rPr lang="en-US"/>
              <a:t>Alternative project funding (contract is non-federalized)</a:t>
            </a:r>
          </a:p>
          <a:p>
            <a:pPr marL="742950" lvl="1" indent="-285750">
              <a:buFont typeface="Arial" panose="020B0604020202020204" pitchFamily="34" charset="0"/>
              <a:buChar char="•"/>
            </a:pPr>
            <a:endParaRPr lang="en-US"/>
          </a:p>
          <a:p>
            <a:r>
              <a:rPr lang="en-US" b="1"/>
              <a:t>Construction Materials: </a:t>
            </a:r>
            <a:r>
              <a:rPr lang="en-US"/>
              <a:t>BABA is intended to apply a domestic procurement preference.</a:t>
            </a:r>
          </a:p>
          <a:p>
            <a:pPr marL="742950" lvl="1" indent="-285750">
              <a:buFont typeface="Arial" panose="020B0604020202020204" pitchFamily="34" charset="0"/>
              <a:buChar char="•"/>
            </a:pPr>
            <a:r>
              <a:rPr lang="en-US"/>
              <a:t>Develop and Sustain Domestic Manufacturing</a:t>
            </a:r>
          </a:p>
          <a:p>
            <a:pPr marL="742950" lvl="1" indent="-285750">
              <a:buFont typeface="Arial" panose="020B0604020202020204" pitchFamily="34" charset="0"/>
              <a:buChar char="•"/>
            </a:pPr>
            <a:r>
              <a:rPr lang="en-US"/>
              <a:t>Identify areas for Domestic growth</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r>
              <a:rPr lang="en-US"/>
              <a:t>Redesign with other materials/products</a:t>
            </a:r>
          </a:p>
          <a:p>
            <a:pPr marL="742950" lvl="1" indent="-285750">
              <a:buFont typeface="Arial" panose="020B0604020202020204" pitchFamily="34" charset="0"/>
              <a:buChar char="•"/>
            </a:pPr>
            <a:r>
              <a:rPr lang="en-US"/>
              <a:t>Alternative project funding (contract is non-federalized) Cannot just use state funds for the item.</a:t>
            </a:r>
          </a:p>
        </p:txBody>
      </p:sp>
      <p:pic>
        <p:nvPicPr>
          <p:cNvPr id="12" name="Picture 11">
            <a:extLst>
              <a:ext uri="{FF2B5EF4-FFF2-40B4-BE49-F238E27FC236}">
                <a16:creationId xmlns:a16="http://schemas.microsoft.com/office/drawing/2014/main" id="{984619D5-BE1A-64EF-AAFC-BD6204FDD194}"/>
              </a:ext>
            </a:extLst>
          </p:cNvPr>
          <p:cNvPicPr>
            <a:picLocks noChangeAspect="1"/>
          </p:cNvPicPr>
          <p:nvPr/>
        </p:nvPicPr>
        <p:blipFill rotWithShape="1">
          <a:blip r:embed="rId3"/>
          <a:srcRect t="16390"/>
          <a:stretch/>
        </p:blipFill>
        <p:spPr>
          <a:xfrm>
            <a:off x="6096000" y="4868882"/>
            <a:ext cx="2886075" cy="1321995"/>
          </a:xfrm>
          <a:prstGeom prst="rect">
            <a:avLst/>
          </a:prstGeom>
        </p:spPr>
      </p:pic>
      <p:sp>
        <p:nvSpPr>
          <p:cNvPr id="13" name="TextBox 12">
            <a:extLst>
              <a:ext uri="{FF2B5EF4-FFF2-40B4-BE49-F238E27FC236}">
                <a16:creationId xmlns:a16="http://schemas.microsoft.com/office/drawing/2014/main" id="{7558749C-D227-92DF-933D-C489D6673900}"/>
              </a:ext>
            </a:extLst>
          </p:cNvPr>
          <p:cNvSpPr txBox="1"/>
          <p:nvPr/>
        </p:nvSpPr>
        <p:spPr>
          <a:xfrm>
            <a:off x="9699171" y="1529697"/>
            <a:ext cx="2264753" cy="1323439"/>
          </a:xfrm>
          <a:prstGeom prst="rect">
            <a:avLst/>
          </a:prstGeom>
          <a:noFill/>
        </p:spPr>
        <p:txBody>
          <a:bodyPr wrap="square" rtlCol="0">
            <a:spAutoFit/>
          </a:bodyPr>
          <a:lstStyle/>
          <a:p>
            <a:r>
              <a:rPr lang="en-US" sz="1600" b="1"/>
              <a:t>Iron &amp; Steel: </a:t>
            </a:r>
            <a:r>
              <a:rPr lang="en-US" sz="1600"/>
              <a:t>0.1% of Total Costs</a:t>
            </a:r>
          </a:p>
          <a:p>
            <a:endParaRPr lang="en-US" sz="1600"/>
          </a:p>
          <a:p>
            <a:r>
              <a:rPr lang="en-US" sz="1600"/>
              <a:t>Easily documented in FDOT systems</a:t>
            </a:r>
          </a:p>
        </p:txBody>
      </p:sp>
      <p:sp>
        <p:nvSpPr>
          <p:cNvPr id="14" name="TextBox 13">
            <a:extLst>
              <a:ext uri="{FF2B5EF4-FFF2-40B4-BE49-F238E27FC236}">
                <a16:creationId xmlns:a16="http://schemas.microsoft.com/office/drawing/2014/main" id="{96A61AB4-1581-06D4-D63E-5814ECAB7237}"/>
              </a:ext>
            </a:extLst>
          </p:cNvPr>
          <p:cNvSpPr txBox="1"/>
          <p:nvPr/>
        </p:nvSpPr>
        <p:spPr>
          <a:xfrm>
            <a:off x="8839201" y="3995678"/>
            <a:ext cx="3352800" cy="2369880"/>
          </a:xfrm>
          <a:prstGeom prst="rect">
            <a:avLst/>
          </a:prstGeom>
          <a:noFill/>
        </p:spPr>
        <p:txBody>
          <a:bodyPr wrap="square" rtlCol="0">
            <a:spAutoFit/>
          </a:bodyPr>
          <a:lstStyle/>
          <a:p>
            <a:r>
              <a:rPr lang="en-US" sz="1600" b="1"/>
              <a:t>Construction Materials: </a:t>
            </a:r>
          </a:p>
          <a:p>
            <a:r>
              <a:rPr lang="en-US" sz="1600"/>
              <a:t>De Minimis: Fraction of Material Costs alone (no installation or equipment costs)</a:t>
            </a:r>
          </a:p>
          <a:p>
            <a:endParaRPr lang="en-US" sz="1600"/>
          </a:p>
          <a:p>
            <a:r>
              <a:rPr lang="en-US" sz="1600">
                <a:solidFill>
                  <a:srgbClr val="FF0000"/>
                </a:solidFill>
              </a:rPr>
              <a:t>DO NOT USE. No current FDOT accounting method available. </a:t>
            </a:r>
          </a:p>
          <a:p>
            <a:r>
              <a:rPr lang="en-US" sz="1600"/>
              <a:t>Material Cost Data not collected from Contractors.</a:t>
            </a:r>
          </a:p>
        </p:txBody>
      </p:sp>
      <p:sp>
        <p:nvSpPr>
          <p:cNvPr id="4" name="&quot;Not Allowed&quot; Symbol 3">
            <a:extLst>
              <a:ext uri="{FF2B5EF4-FFF2-40B4-BE49-F238E27FC236}">
                <a16:creationId xmlns:a16="http://schemas.microsoft.com/office/drawing/2014/main" id="{0C31D5AD-C96B-E610-82A7-32CBB6A16ED5}"/>
              </a:ext>
            </a:extLst>
          </p:cNvPr>
          <p:cNvSpPr/>
          <p:nvPr/>
        </p:nvSpPr>
        <p:spPr>
          <a:xfrm>
            <a:off x="4817689" y="3008247"/>
            <a:ext cx="665595" cy="644326"/>
          </a:xfrm>
          <a:prstGeom prst="noSmoking">
            <a:avLst>
              <a:gd name="adj" fmla="val 14248"/>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65550BF5-A2AB-59CF-8A3A-FEFCADD93613}"/>
              </a:ext>
            </a:extLst>
          </p:cNvPr>
          <p:cNvPicPr>
            <a:picLocks noChangeAspect="1"/>
          </p:cNvPicPr>
          <p:nvPr/>
        </p:nvPicPr>
        <p:blipFill>
          <a:blip r:embed="rId4"/>
          <a:stretch>
            <a:fillRect/>
          </a:stretch>
        </p:blipFill>
        <p:spPr>
          <a:xfrm>
            <a:off x="5483284" y="1795715"/>
            <a:ext cx="678722" cy="644325"/>
          </a:xfrm>
          <a:prstGeom prst="rect">
            <a:avLst/>
          </a:prstGeom>
        </p:spPr>
      </p:pic>
      <p:sp>
        <p:nvSpPr>
          <p:cNvPr id="2" name="&quot;Not Allowed&quot; Symbol 1">
            <a:extLst>
              <a:ext uri="{FF2B5EF4-FFF2-40B4-BE49-F238E27FC236}">
                <a16:creationId xmlns:a16="http://schemas.microsoft.com/office/drawing/2014/main" id="{FE95A475-DD20-5882-D0AD-92421A5D9F52}"/>
              </a:ext>
            </a:extLst>
          </p:cNvPr>
          <p:cNvSpPr/>
          <p:nvPr/>
        </p:nvSpPr>
        <p:spPr>
          <a:xfrm>
            <a:off x="4958674" y="4224556"/>
            <a:ext cx="665595" cy="644326"/>
          </a:xfrm>
          <a:prstGeom prst="noSmoking">
            <a:avLst>
              <a:gd name="adj" fmla="val 1594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1254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63D688-A3F1-E6AF-BDC9-4CDE4C553608}"/>
              </a:ext>
            </a:extLst>
          </p:cNvPr>
          <p:cNvSpPr>
            <a:spLocks noGrp="1"/>
          </p:cNvSpPr>
          <p:nvPr>
            <p:ph type="title"/>
          </p:nvPr>
        </p:nvSpPr>
        <p:spPr>
          <a:xfrm>
            <a:off x="831847" y="1270857"/>
            <a:ext cx="5834957" cy="1885777"/>
          </a:xfrm>
        </p:spPr>
        <p:txBody>
          <a:bodyPr/>
          <a:lstStyle/>
          <a:p>
            <a:r>
              <a:rPr lang="en-US"/>
              <a:t>Implementation Plan</a:t>
            </a:r>
          </a:p>
        </p:txBody>
      </p:sp>
      <p:sp>
        <p:nvSpPr>
          <p:cNvPr id="6" name="Text Placeholder 5">
            <a:extLst>
              <a:ext uri="{FF2B5EF4-FFF2-40B4-BE49-F238E27FC236}">
                <a16:creationId xmlns:a16="http://schemas.microsoft.com/office/drawing/2014/main" id="{4361EB09-0E5D-3093-B49B-A9F1C3E559A7}"/>
              </a:ext>
            </a:extLst>
          </p:cNvPr>
          <p:cNvSpPr>
            <a:spLocks noGrp="1"/>
          </p:cNvSpPr>
          <p:nvPr>
            <p:ph type="body" idx="1"/>
          </p:nvPr>
        </p:nvSpPr>
        <p:spPr>
          <a:xfrm>
            <a:off x="831846" y="3551292"/>
            <a:ext cx="5834957" cy="2035851"/>
          </a:xfrm>
        </p:spPr>
        <p:txBody>
          <a:bodyPr>
            <a:normAutofit fontScale="85000" lnSpcReduction="20000"/>
          </a:bodyPr>
          <a:lstStyle/>
          <a:p>
            <a:r>
              <a:rPr lang="en-US"/>
              <a:t>Overview for Everyone</a:t>
            </a:r>
          </a:p>
          <a:p>
            <a:r>
              <a:rPr lang="en-US"/>
              <a:t>Designer</a:t>
            </a:r>
          </a:p>
          <a:p>
            <a:r>
              <a:rPr lang="en-US"/>
              <a:t>Construction Engineering Inspector (CEI)</a:t>
            </a:r>
          </a:p>
          <a:p>
            <a:r>
              <a:rPr lang="en-US"/>
              <a:t>Contractor</a:t>
            </a:r>
          </a:p>
          <a:p>
            <a:r>
              <a:rPr lang="en-US"/>
              <a:t>Manufacturer or Producer</a:t>
            </a:r>
          </a:p>
          <a:p>
            <a:r>
              <a:rPr lang="en-US"/>
              <a:t>Others: Local Agency, Maintenance</a:t>
            </a:r>
          </a:p>
        </p:txBody>
      </p:sp>
    </p:spTree>
    <p:extLst>
      <p:ext uri="{BB962C8B-B14F-4D97-AF65-F5344CB8AC3E}">
        <p14:creationId xmlns:p14="http://schemas.microsoft.com/office/powerpoint/2010/main" val="2113304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936DE35-A6F0-FF3F-B042-4E8BA21AFFB8}"/>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3400" kern="1200">
                <a:solidFill>
                  <a:schemeClr val="tx1"/>
                </a:solidFill>
                <a:latin typeface="+mj-lt"/>
                <a:ea typeface="+mj-ea"/>
                <a:cs typeface="+mj-cs"/>
              </a:rPr>
              <a:t>Implementation- Overview</a:t>
            </a:r>
            <a:br>
              <a:rPr lang="en-US" sz="3400">
                <a:solidFill>
                  <a:schemeClr val="tx1"/>
                </a:solidFill>
              </a:rPr>
            </a:br>
            <a:r>
              <a:rPr lang="en-US" sz="2400" b="0">
                <a:solidFill>
                  <a:schemeClr val="tx1"/>
                </a:solidFill>
              </a:rPr>
              <a:t>Everyone uses either the APL or MAC System</a:t>
            </a:r>
            <a:endParaRPr lang="en-US" sz="3400" kern="120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C95E4A1F-F1FC-4444-4D83-E58953B4049A}"/>
              </a:ext>
            </a:extLst>
          </p:cNvPr>
          <p:cNvSpPr>
            <a:spLocks noGrp="1"/>
          </p:cNvSpPr>
          <p:nvPr>
            <p:ph type="body" sz="half" idx="2"/>
          </p:nvPr>
        </p:nvSpPr>
        <p:spPr>
          <a:xfrm>
            <a:off x="5126418" y="3576847"/>
            <a:ext cx="6503489" cy="2990207"/>
          </a:xfrm>
          <a:solidFill>
            <a:schemeClr val="accent2">
              <a:lumMod val="20000"/>
              <a:lumOff val="80000"/>
            </a:schemeClr>
          </a:solidFill>
        </p:spPr>
        <p:txBody>
          <a:bodyPr vert="horz" lIns="91440" tIns="45720" rIns="91440" bIns="45720" rtlCol="0" anchor="ctr">
            <a:normAutofit/>
          </a:bodyPr>
          <a:lstStyle/>
          <a:p>
            <a:r>
              <a:rPr lang="en-US" sz="2200" b="1">
                <a:cs typeface="+mn-cs"/>
              </a:rPr>
              <a:t>Engineer</a:t>
            </a:r>
          </a:p>
          <a:p>
            <a:pPr marL="800100" lvl="1" indent="-342900">
              <a:buFont typeface="Arial" panose="020B0604020202020204" pitchFamily="34" charset="0"/>
              <a:buChar char="•"/>
            </a:pPr>
            <a:r>
              <a:rPr lang="en-US" sz="1800">
                <a:cs typeface="+mn-cs"/>
              </a:rPr>
              <a:t>Not responsible for project level field determinations for BABA category or compliance. </a:t>
            </a:r>
          </a:p>
          <a:p>
            <a:pPr marL="800100" lvl="1" indent="-342900">
              <a:buFont typeface="Arial" panose="020B0604020202020204" pitchFamily="34" charset="0"/>
              <a:buChar char="•"/>
            </a:pPr>
            <a:r>
              <a:rPr lang="en-US" sz="1800">
                <a:cs typeface="+mn-cs"/>
              </a:rPr>
              <a:t>Minimize documentation collected in the field.</a:t>
            </a:r>
          </a:p>
          <a:p>
            <a:pPr algn="ctr"/>
            <a:r>
              <a:rPr lang="en-US" sz="1800" i="1">
                <a:solidFill>
                  <a:srgbClr val="0070C0"/>
                </a:solidFill>
                <a:cs typeface="+mn-cs"/>
              </a:rPr>
              <a:t>Consistent, Predictable, Repeatable documentation through APL/MAC systems. </a:t>
            </a:r>
          </a:p>
          <a:p>
            <a:pPr algn="ctr"/>
            <a:r>
              <a:rPr lang="en-US" sz="1800" i="1">
                <a:solidFill>
                  <a:srgbClr val="0070C0"/>
                </a:solidFill>
                <a:cs typeface="+mn-cs"/>
              </a:rPr>
              <a:t>Avoid District, Project, Engineer, Contractor, or Manufacturer differences of opinions in BABA determinations </a:t>
            </a:r>
          </a:p>
          <a:p>
            <a:pPr lvl="1" indent="-228600">
              <a:buFont typeface="Arial" panose="020B0604020202020204" pitchFamily="34" charset="0"/>
              <a:buChar char="•"/>
            </a:pPr>
            <a:endParaRPr lang="en-US" sz="2000">
              <a:cs typeface="+mn-cs"/>
            </a:endParaRPr>
          </a:p>
        </p:txBody>
      </p:sp>
      <p:sp>
        <p:nvSpPr>
          <p:cNvPr id="2" name="Text Placeholder 5">
            <a:extLst>
              <a:ext uri="{FF2B5EF4-FFF2-40B4-BE49-F238E27FC236}">
                <a16:creationId xmlns:a16="http://schemas.microsoft.com/office/drawing/2014/main" id="{8BD1EF6F-CF9B-0BDF-72CC-21484DAB0FBA}"/>
              </a:ext>
            </a:extLst>
          </p:cNvPr>
          <p:cNvSpPr txBox="1">
            <a:spLocks/>
          </p:cNvSpPr>
          <p:nvPr/>
        </p:nvSpPr>
        <p:spPr>
          <a:xfrm>
            <a:off x="5283356" y="566816"/>
            <a:ext cx="6224335" cy="3010031"/>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cs typeface="+mn-cs"/>
              </a:rPr>
              <a:t>APL</a:t>
            </a:r>
          </a:p>
          <a:p>
            <a:pPr lvl="1" indent="-228600">
              <a:buFont typeface="Arial" panose="020B0604020202020204" pitchFamily="34" charset="0"/>
              <a:buChar char="•"/>
            </a:pPr>
            <a:r>
              <a:rPr lang="en-US" sz="2000"/>
              <a:t>Manufacturer submitted documentation</a:t>
            </a:r>
          </a:p>
          <a:p>
            <a:pPr lvl="1" indent="-228600">
              <a:buFont typeface="Arial" panose="020B0604020202020204" pitchFamily="34" charset="0"/>
              <a:buChar char="•"/>
            </a:pPr>
            <a:r>
              <a:rPr lang="en-US" sz="2000"/>
              <a:t>BABA Classification</a:t>
            </a:r>
          </a:p>
          <a:p>
            <a:pPr lvl="1" indent="-228600">
              <a:buFont typeface="Arial" panose="020B0604020202020204" pitchFamily="34" charset="0"/>
              <a:buChar char="•"/>
            </a:pPr>
            <a:r>
              <a:rPr lang="en-US" sz="2000"/>
              <a:t>BABA Compliance: Product eligibility</a:t>
            </a:r>
          </a:p>
          <a:p>
            <a:pPr lvl="1" indent="-228600">
              <a:buFont typeface="Arial" panose="020B0604020202020204" pitchFamily="34" charset="0"/>
              <a:buChar char="•"/>
            </a:pPr>
            <a:endParaRPr lang="en-US" sz="2000"/>
          </a:p>
          <a:p>
            <a:pPr lvl="1" indent="-228600">
              <a:buFont typeface="Arial" panose="020B0604020202020204" pitchFamily="34" charset="0"/>
              <a:buChar char="•"/>
            </a:pPr>
            <a:r>
              <a:rPr lang="en-US" sz="2000"/>
              <a:t>Non-standard products, as approved</a:t>
            </a:r>
          </a:p>
          <a:p>
            <a:pPr indent="-228600"/>
            <a:endParaRPr lang="en-US" sz="2200" b="1">
              <a:cs typeface="+mn-cs"/>
            </a:endParaRPr>
          </a:p>
          <a:p>
            <a:pPr indent="-228600"/>
            <a:r>
              <a:rPr lang="en-US" sz="2200" b="1">
                <a:cs typeface="+mn-cs"/>
              </a:rPr>
              <a:t>Materials Acceptance and Certification System (MAC)</a:t>
            </a:r>
          </a:p>
          <a:p>
            <a:pPr marL="571500" lvl="1" indent="-342900">
              <a:buFont typeface="Arial" panose="020B0604020202020204" pitchFamily="34" charset="0"/>
              <a:buChar char="•"/>
            </a:pPr>
            <a:r>
              <a:rPr lang="en-US" sz="2000"/>
              <a:t>Used to document APL# and quantity for project</a:t>
            </a:r>
          </a:p>
        </p:txBody>
      </p:sp>
    </p:spTree>
    <p:extLst>
      <p:ext uri="{BB962C8B-B14F-4D97-AF65-F5344CB8AC3E}">
        <p14:creationId xmlns:p14="http://schemas.microsoft.com/office/powerpoint/2010/main" val="3158451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37186-D8F6-9B64-3FD4-1F2E4A66C3D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Iron and Steel</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B9931B7-BD03-2E3A-EC95-D6579230998E}"/>
              </a:ext>
            </a:extLst>
          </p:cNvPr>
          <p:cNvSpPr>
            <a:spLocks noGrp="1"/>
          </p:cNvSpPr>
          <p:nvPr>
            <p:ph type="body" sz="half" idx="2"/>
          </p:nvPr>
        </p:nvSpPr>
        <p:spPr>
          <a:xfrm>
            <a:off x="1007364" y="1929384"/>
            <a:ext cx="10515600" cy="4251960"/>
          </a:xfrm>
        </p:spPr>
        <p:txBody>
          <a:bodyPr vert="horz" lIns="91440" tIns="45720" rIns="91440" bIns="45720" rtlCol="0">
            <a:normAutofit/>
          </a:bodyPr>
          <a:lstStyle/>
          <a:p>
            <a:pPr indent="-228600">
              <a:buFont typeface="Arial" panose="020B0604020202020204" pitchFamily="34" charset="0"/>
              <a:buChar char="•"/>
            </a:pPr>
            <a:r>
              <a:rPr lang="en-US" sz="2200">
                <a:cs typeface="+mn-cs"/>
              </a:rPr>
              <a:t>1983 Buy America Rule in effect (Reauthorized in 1993)</a:t>
            </a:r>
          </a:p>
          <a:p>
            <a:pPr indent="-228600">
              <a:buFont typeface="Arial" panose="020B0604020202020204" pitchFamily="34" charset="0"/>
              <a:buChar char="•"/>
            </a:pPr>
            <a:r>
              <a:rPr lang="en-US" sz="2200">
                <a:cs typeface="+mn-cs"/>
              </a:rPr>
              <a:t> No recent changes to FHWA waiver or requirements</a:t>
            </a:r>
          </a:p>
          <a:p>
            <a:pPr indent="-228600">
              <a:buFont typeface="Arial" panose="020B0604020202020204" pitchFamily="34" charset="0"/>
              <a:buChar char="•"/>
            </a:pPr>
            <a:endParaRPr lang="en-US" sz="2200">
              <a:cs typeface="+mn-cs"/>
            </a:endParaRPr>
          </a:p>
          <a:p>
            <a:r>
              <a:rPr lang="en-US" sz="2400" i="1"/>
              <a:t>Per FDOT specifications,</a:t>
            </a:r>
          </a:p>
          <a:p>
            <a:r>
              <a:rPr lang="en-US" sz="2400" b="1" i="1"/>
              <a:t>	6-5.2.1 Steel and Iron: </a:t>
            </a:r>
            <a:r>
              <a:rPr lang="en-US" sz="2400" i="1"/>
              <a:t>Use steel and iron manufactured in the United States, in accordance with the Buy America provisions of 23 CFR 635.410, as amended. Ensure that all manufacturing processes for this material occur in the United States.</a:t>
            </a:r>
            <a:endParaRPr lang="en-US" sz="2000" i="1">
              <a:cs typeface="+mn-cs"/>
            </a:endParaRPr>
          </a:p>
        </p:txBody>
      </p:sp>
    </p:spTree>
    <p:extLst>
      <p:ext uri="{BB962C8B-B14F-4D97-AF65-F5344CB8AC3E}">
        <p14:creationId xmlns:p14="http://schemas.microsoft.com/office/powerpoint/2010/main" val="3103103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A837186-D8F6-9B64-3FD4-1F2E4A66C3D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Construction Material</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8B9931B7-BD03-2E3A-EC95-D6579230998E}"/>
              </a:ext>
            </a:extLst>
          </p:cNvPr>
          <p:cNvSpPr>
            <a:spLocks noGrp="1"/>
          </p:cNvSpPr>
          <p:nvPr>
            <p:ph type="body" sz="half" idx="2"/>
          </p:nvPr>
        </p:nvSpPr>
        <p:spPr>
          <a:xfrm>
            <a:off x="838200" y="1929384"/>
            <a:ext cx="10515600" cy="4251960"/>
          </a:xfrm>
        </p:spPr>
        <p:txBody>
          <a:bodyPr vert="horz" lIns="91440" tIns="45720" rIns="91440" bIns="45720" rtlCol="0">
            <a:normAutofit/>
          </a:bodyPr>
          <a:lstStyle/>
          <a:p>
            <a:pPr marL="342900" indent="-342900">
              <a:buFont typeface="Arial" panose="020B0604020202020204" pitchFamily="34" charset="0"/>
              <a:buChar char="•"/>
            </a:pPr>
            <a:r>
              <a:rPr lang="en-US" sz="2200">
                <a:cs typeface="+mn-cs"/>
              </a:rPr>
              <a:t>Produced in the US</a:t>
            </a:r>
          </a:p>
          <a:p>
            <a:pPr marL="342900" indent="-342900">
              <a:buFont typeface="Arial" panose="020B0604020202020204" pitchFamily="34" charset="0"/>
              <a:buChar char="•"/>
            </a:pPr>
            <a:r>
              <a:rPr lang="en-US" sz="2200">
                <a:cs typeface="+mn-cs"/>
              </a:rPr>
              <a:t>…minor additions to a construction material do not change the categorization of the construction material.</a:t>
            </a:r>
          </a:p>
          <a:p>
            <a:pPr indent="-228600">
              <a:buFont typeface="Arial" panose="020B0604020202020204" pitchFamily="34" charset="0"/>
              <a:buChar char="•"/>
            </a:pPr>
            <a:endParaRPr lang="en-US" sz="2200">
              <a:cs typeface="+mn-cs"/>
            </a:endParaRPr>
          </a:p>
          <a:p>
            <a:r>
              <a:rPr lang="en-US" sz="2400" i="1"/>
              <a:t>Per FDOT specifications,</a:t>
            </a:r>
          </a:p>
          <a:p>
            <a:r>
              <a:rPr lang="en-US" sz="2400" i="1"/>
              <a:t>	</a:t>
            </a:r>
            <a:r>
              <a:rPr lang="en-US" sz="2400" b="1" i="1"/>
              <a:t>6-5.2.3 Construction Materials:</a:t>
            </a:r>
            <a:r>
              <a:rPr lang="en-US" sz="2400" i="1"/>
              <a:t> Use non-ferrous metals, plastic and polymer based products, glass, lumber, and drywall articles, materials, and supplies that are consumed in, incorporated into, or affixed to an infrastructure project that are manufactured in the United States, in accordance with BABA requirements.</a:t>
            </a:r>
            <a:endParaRPr lang="en-US" sz="2000" i="1">
              <a:cs typeface="+mn-cs"/>
            </a:endParaRPr>
          </a:p>
        </p:txBody>
      </p:sp>
    </p:spTree>
    <p:extLst>
      <p:ext uri="{BB962C8B-B14F-4D97-AF65-F5344CB8AC3E}">
        <p14:creationId xmlns:p14="http://schemas.microsoft.com/office/powerpoint/2010/main" val="1492619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A837186-D8F6-9B64-3FD4-1F2E4A66C3D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Manufactured Product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8B9931B7-BD03-2E3A-EC95-D6579230998E}"/>
              </a:ext>
            </a:extLst>
          </p:cNvPr>
          <p:cNvSpPr>
            <a:spLocks noGrp="1"/>
          </p:cNvSpPr>
          <p:nvPr>
            <p:ph type="body" sz="half" idx="2"/>
          </p:nvPr>
        </p:nvSpPr>
        <p:spPr>
          <a:xfrm>
            <a:off x="838200" y="1929384"/>
            <a:ext cx="10515600" cy="4251960"/>
          </a:xfrm>
        </p:spPr>
        <p:txBody>
          <a:bodyPr vert="horz" lIns="91440" tIns="45720" rIns="91440" bIns="45720" rtlCol="0">
            <a:normAutofit lnSpcReduction="10000"/>
          </a:bodyPr>
          <a:lstStyle/>
          <a:p>
            <a:pPr indent="-228600">
              <a:buFont typeface="Arial" panose="020B0604020202020204" pitchFamily="34" charset="0"/>
              <a:buChar char="•"/>
            </a:pPr>
            <a:r>
              <a:rPr lang="en-US" sz="2200">
                <a:cs typeface="+mn-cs"/>
              </a:rPr>
              <a:t>Not classified as Iron/steel, Construction Material, or aggregate/binder</a:t>
            </a:r>
          </a:p>
          <a:p>
            <a:pPr indent="-228600">
              <a:buFont typeface="Arial" panose="020B0604020202020204" pitchFamily="34" charset="0"/>
              <a:buChar char="•"/>
            </a:pPr>
            <a:r>
              <a:rPr lang="en-US" sz="2200">
                <a:cs typeface="+mn-cs"/>
              </a:rPr>
              <a:t>Produced in the US</a:t>
            </a:r>
          </a:p>
          <a:p>
            <a:pPr indent="-228600">
              <a:buFont typeface="Arial" panose="020B0604020202020204" pitchFamily="34" charset="0"/>
              <a:buChar char="•"/>
            </a:pPr>
            <a:r>
              <a:rPr lang="en-US" sz="2200">
                <a:cs typeface="+mn-cs"/>
              </a:rPr>
              <a:t>Cost of Components that are “mined, produced, or manufactured is greater than 55% of the total cost of all components”</a:t>
            </a:r>
          </a:p>
          <a:p>
            <a:pPr indent="-228600">
              <a:buFont typeface="Arial" panose="020B0604020202020204" pitchFamily="34" charset="0"/>
              <a:buChar char="•"/>
            </a:pPr>
            <a:r>
              <a:rPr lang="en-US" sz="2200">
                <a:cs typeface="+mn-cs"/>
              </a:rPr>
              <a:t>FHWA waiver may by applicable</a:t>
            </a:r>
          </a:p>
          <a:p>
            <a:pPr indent="-228600">
              <a:buFont typeface="Arial" panose="020B0604020202020204" pitchFamily="34" charset="0"/>
              <a:buChar char="•"/>
            </a:pPr>
            <a:endParaRPr lang="en-US" sz="2200">
              <a:cs typeface="+mn-cs"/>
            </a:endParaRPr>
          </a:p>
          <a:p>
            <a:r>
              <a:rPr lang="en-US" sz="2400" i="1"/>
              <a:t>Per FDOT specifications,</a:t>
            </a:r>
          </a:p>
          <a:p>
            <a:r>
              <a:rPr lang="en-US" sz="2400" i="1"/>
              <a:t>	</a:t>
            </a:r>
            <a:r>
              <a:rPr lang="en-US" sz="2400" b="1" i="1"/>
              <a:t>6-5.2.2 Manufactured Products: </a:t>
            </a:r>
            <a:r>
              <a:rPr lang="en-US" sz="2400" i="1"/>
              <a:t>Use Manufactured Products that are consumed in, incorporated into, or affixed to an infrastructure project that are manufactured in the United States, in accordance with BABA requirements and applicable waivers.</a:t>
            </a:r>
            <a:endParaRPr lang="en-US" sz="2000" i="1">
              <a:cs typeface="+mn-cs"/>
            </a:endParaRPr>
          </a:p>
        </p:txBody>
      </p:sp>
    </p:spTree>
    <p:extLst>
      <p:ext uri="{BB962C8B-B14F-4D97-AF65-F5344CB8AC3E}">
        <p14:creationId xmlns:p14="http://schemas.microsoft.com/office/powerpoint/2010/main" val="2598348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A837186-D8F6-9B64-3FD4-1F2E4A66C3D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Disclaimers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8B9931B7-BD03-2E3A-EC95-D6579230998E}"/>
              </a:ext>
            </a:extLst>
          </p:cNvPr>
          <p:cNvSpPr>
            <a:spLocks noGrp="1"/>
          </p:cNvSpPr>
          <p:nvPr>
            <p:ph type="body" sz="half" idx="2"/>
          </p:nvPr>
        </p:nvSpPr>
        <p:spPr>
          <a:xfrm>
            <a:off x="838200" y="1929384"/>
            <a:ext cx="10515600" cy="4251960"/>
          </a:xfrm>
        </p:spPr>
        <p:txBody>
          <a:bodyPr vert="horz" lIns="91440" tIns="45720" rIns="91440" bIns="45720" rtlCol="0">
            <a:normAutofit lnSpcReduction="10000"/>
          </a:bodyPr>
          <a:lstStyle/>
          <a:p>
            <a:r>
              <a:rPr lang="en-US" sz="2200">
                <a:cs typeface="+mn-cs"/>
              </a:rPr>
              <a:t>Product Types may have multiple material classifications, when allowed by Spec</a:t>
            </a:r>
          </a:p>
          <a:p>
            <a:pPr lvl="1"/>
            <a:r>
              <a:rPr lang="en-US" sz="1600" i="1"/>
              <a:t>527/974 Detectable Warnings- composite products vs cast iron tiles (materials permitted to vary)</a:t>
            </a:r>
          </a:p>
          <a:p>
            <a:pPr marL="228600" lvl="1"/>
            <a:endParaRPr lang="en-US" sz="1800" i="1"/>
          </a:p>
          <a:p>
            <a:r>
              <a:rPr lang="en-US" sz="2200">
                <a:cs typeface="+mn-cs"/>
              </a:rPr>
              <a:t>Products “with additional materials” does not change the classification</a:t>
            </a:r>
          </a:p>
          <a:p>
            <a:pPr lvl="1"/>
            <a:r>
              <a:rPr lang="en-US" sz="1600" i="1"/>
              <a:t>715 Light pole- Aluminum pole with wires does not change the light pole from a Construction Material to a Manufactured Product </a:t>
            </a:r>
          </a:p>
          <a:p>
            <a:endParaRPr lang="en-US" sz="1800" i="1">
              <a:cs typeface="+mn-cs"/>
            </a:endParaRPr>
          </a:p>
          <a:p>
            <a:r>
              <a:rPr lang="en-US" sz="2200">
                <a:cs typeface="+mn-cs"/>
              </a:rPr>
              <a:t>Special Rules for Coatings, incidental components, and kits</a:t>
            </a:r>
          </a:p>
          <a:p>
            <a:pPr lvl="1">
              <a:lnSpc>
                <a:spcPct val="100000"/>
              </a:lnSpc>
              <a:spcBef>
                <a:spcPts val="600"/>
              </a:spcBef>
            </a:pPr>
            <a:r>
              <a:rPr lang="en-US" sz="1600" i="1"/>
              <a:t>OMB M-24-02 (replaces M-22-11) Guidance</a:t>
            </a:r>
          </a:p>
          <a:p>
            <a:pPr lvl="1">
              <a:lnSpc>
                <a:spcPct val="100000"/>
              </a:lnSpc>
              <a:spcBef>
                <a:spcPts val="600"/>
              </a:spcBef>
            </a:pPr>
            <a:r>
              <a:rPr lang="en-US" sz="1600" i="1">
                <a:cs typeface="+mn-cs"/>
              </a:rPr>
              <a:t>FDOT Specifications define “included materials”</a:t>
            </a:r>
          </a:p>
          <a:p>
            <a:pPr>
              <a:lnSpc>
                <a:spcPct val="100000"/>
              </a:lnSpc>
              <a:spcBef>
                <a:spcPts val="600"/>
              </a:spcBef>
            </a:pPr>
            <a:endParaRPr lang="en-US" sz="1800" b="1"/>
          </a:p>
          <a:p>
            <a:pPr>
              <a:lnSpc>
                <a:spcPct val="100000"/>
              </a:lnSpc>
              <a:spcBef>
                <a:spcPts val="600"/>
              </a:spcBef>
            </a:pPr>
            <a:r>
              <a:rPr lang="en-US" sz="1800" b="1"/>
              <a:t>FDOT’s APL will be updated as Specifications, FHWA guidance, and/or Federal Rules are updated. Contact </a:t>
            </a:r>
            <a:r>
              <a:rPr lang="en-US" sz="1800" b="1">
                <a:hlinkClick r:id="rId2"/>
              </a:rPr>
              <a:t>Product.Evaluation@dot.state.fl.us</a:t>
            </a:r>
            <a:r>
              <a:rPr lang="en-US" sz="1800" b="1"/>
              <a:t> regarding any product classifications.</a:t>
            </a:r>
          </a:p>
        </p:txBody>
      </p:sp>
    </p:spTree>
    <p:extLst>
      <p:ext uri="{BB962C8B-B14F-4D97-AF65-F5344CB8AC3E}">
        <p14:creationId xmlns:p14="http://schemas.microsoft.com/office/powerpoint/2010/main" val="813294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63D688-A3F1-E6AF-BDC9-4CDE4C553608}"/>
              </a:ext>
            </a:extLst>
          </p:cNvPr>
          <p:cNvSpPr>
            <a:spLocks noGrp="1"/>
          </p:cNvSpPr>
          <p:nvPr>
            <p:ph type="title"/>
          </p:nvPr>
        </p:nvSpPr>
        <p:spPr/>
        <p:txBody>
          <a:bodyPr/>
          <a:lstStyle/>
          <a:p>
            <a:r>
              <a:rPr lang="en-US"/>
              <a:t>Designer</a:t>
            </a:r>
          </a:p>
        </p:txBody>
      </p:sp>
      <p:sp>
        <p:nvSpPr>
          <p:cNvPr id="6" name="Text Placeholder 5">
            <a:extLst>
              <a:ext uri="{FF2B5EF4-FFF2-40B4-BE49-F238E27FC236}">
                <a16:creationId xmlns:a16="http://schemas.microsoft.com/office/drawing/2014/main" id="{4361EB09-0E5D-3093-B49B-A9F1C3E559A7}"/>
              </a:ext>
            </a:extLst>
          </p:cNvPr>
          <p:cNvSpPr>
            <a:spLocks noGrp="1"/>
          </p:cNvSpPr>
          <p:nvPr>
            <p:ph type="body" idx="1"/>
          </p:nvPr>
        </p:nvSpPr>
        <p:spPr/>
        <p:txBody>
          <a:bodyPr/>
          <a:lstStyle/>
          <a:p>
            <a:r>
              <a:rPr lang="en-US"/>
              <a:t>FDOT Designer</a:t>
            </a:r>
          </a:p>
          <a:p>
            <a:r>
              <a:rPr lang="en-US"/>
              <a:t>Consultant Designer</a:t>
            </a:r>
          </a:p>
          <a:p>
            <a:r>
              <a:rPr lang="en-US"/>
              <a:t>Reviews and Pre-letting activities</a:t>
            </a:r>
          </a:p>
        </p:txBody>
      </p:sp>
    </p:spTree>
    <p:extLst>
      <p:ext uri="{BB962C8B-B14F-4D97-AF65-F5344CB8AC3E}">
        <p14:creationId xmlns:p14="http://schemas.microsoft.com/office/powerpoint/2010/main" val="128692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7469-8F63-7962-9D31-7DF8745B5FAD}"/>
              </a:ext>
            </a:extLst>
          </p:cNvPr>
          <p:cNvSpPr>
            <a:spLocks noGrp="1"/>
          </p:cNvSpPr>
          <p:nvPr>
            <p:ph type="title"/>
          </p:nvPr>
        </p:nvSpPr>
        <p:spPr>
          <a:xfrm>
            <a:off x="136732" y="188007"/>
            <a:ext cx="5538854" cy="1341690"/>
          </a:xfrm>
        </p:spPr>
        <p:txBody>
          <a:bodyPr>
            <a:normAutofit fontScale="90000"/>
          </a:bodyPr>
          <a:lstStyle/>
          <a:p>
            <a:r>
              <a:rPr lang="en-US"/>
              <a:t>FDOT Implementation- </a:t>
            </a:r>
            <a:br>
              <a:rPr lang="en-US"/>
            </a:br>
            <a:r>
              <a:rPr lang="en-US" sz="3200"/>
              <a:t>What does the DESIGNER need to do?</a:t>
            </a:r>
            <a:endParaRPr lang="en-US"/>
          </a:p>
        </p:txBody>
      </p:sp>
      <p:sp>
        <p:nvSpPr>
          <p:cNvPr id="4" name="Text Placeholder 3">
            <a:extLst>
              <a:ext uri="{FF2B5EF4-FFF2-40B4-BE49-F238E27FC236}">
                <a16:creationId xmlns:a16="http://schemas.microsoft.com/office/drawing/2014/main" id="{9B8BD26B-FF5E-7A17-EAE6-631C743E6ADF}"/>
              </a:ext>
            </a:extLst>
          </p:cNvPr>
          <p:cNvSpPr>
            <a:spLocks noGrp="1"/>
          </p:cNvSpPr>
          <p:nvPr>
            <p:ph type="body" sz="half" idx="2"/>
          </p:nvPr>
        </p:nvSpPr>
        <p:spPr>
          <a:xfrm>
            <a:off x="136733" y="1914258"/>
            <a:ext cx="5170808" cy="4153256"/>
          </a:xfrm>
        </p:spPr>
        <p:txBody>
          <a:bodyPr>
            <a:normAutofit lnSpcReduction="10000"/>
          </a:bodyPr>
          <a:lstStyle/>
          <a:p>
            <a:r>
              <a:rPr lang="en-US" sz="2800" b="1">
                <a:solidFill>
                  <a:schemeClr val="accent1">
                    <a:lumMod val="75000"/>
                  </a:schemeClr>
                </a:solidFill>
              </a:rPr>
              <a:t>APL Products:</a:t>
            </a:r>
            <a:r>
              <a:rPr lang="en-US" sz="2800">
                <a:solidFill>
                  <a:schemeClr val="accent1">
                    <a:lumMod val="75000"/>
                  </a:schemeClr>
                </a:solidFill>
              </a:rPr>
              <a:t> Nothing- use the standard specs, whenever possible!</a:t>
            </a:r>
          </a:p>
          <a:p>
            <a:endParaRPr lang="en-US" sz="2800" b="1">
              <a:solidFill>
                <a:schemeClr val="accent1">
                  <a:lumMod val="75000"/>
                </a:schemeClr>
              </a:solidFill>
            </a:endParaRPr>
          </a:p>
          <a:p>
            <a:r>
              <a:rPr lang="en-US" sz="2800" b="1">
                <a:solidFill>
                  <a:schemeClr val="accent1">
                    <a:lumMod val="75000"/>
                  </a:schemeClr>
                </a:solidFill>
              </a:rPr>
              <a:t>Non-APL Products: </a:t>
            </a:r>
            <a:r>
              <a:rPr lang="en-US" sz="2600">
                <a:solidFill>
                  <a:schemeClr val="accent1">
                    <a:lumMod val="75000"/>
                  </a:schemeClr>
                </a:solidFill>
              </a:rPr>
              <a:t>Follow the FDM</a:t>
            </a:r>
          </a:p>
          <a:p>
            <a:pPr marL="742950" lvl="1" indent="-285750">
              <a:buFont typeface="Arial" panose="020B0604020202020204" pitchFamily="34" charset="0"/>
              <a:buChar char="•"/>
            </a:pPr>
            <a:r>
              <a:rPr lang="en-US" sz="1800">
                <a:solidFill>
                  <a:schemeClr val="accent1">
                    <a:lumMod val="75000"/>
                  </a:schemeClr>
                </a:solidFill>
              </a:rPr>
              <a:t>MSP- update spec requirements (multiple products allowed)</a:t>
            </a:r>
          </a:p>
          <a:p>
            <a:pPr marL="742950" lvl="1" indent="-285750">
              <a:buFont typeface="Arial" panose="020B0604020202020204" pitchFamily="34" charset="0"/>
              <a:buChar char="•"/>
            </a:pPr>
            <a:r>
              <a:rPr lang="en-US" sz="1800">
                <a:solidFill>
                  <a:schemeClr val="accent1">
                    <a:lumMod val="75000"/>
                  </a:schemeClr>
                </a:solidFill>
              </a:rPr>
              <a:t>MSP + Sole Source (ONLY 1 product) </a:t>
            </a:r>
          </a:p>
          <a:p>
            <a:pPr marL="742950" lvl="1" indent="-285750">
              <a:buFont typeface="Arial" panose="020B0604020202020204" pitchFamily="34" charset="0"/>
              <a:buChar char="•"/>
            </a:pPr>
            <a:r>
              <a:rPr lang="en-US" sz="1800">
                <a:solidFill>
                  <a:schemeClr val="accent1">
                    <a:lumMod val="75000"/>
                  </a:schemeClr>
                </a:solidFill>
              </a:rPr>
              <a:t>Local Agency List* (pending- local agency limits APL; designer includes SP from specs workbook)</a:t>
            </a:r>
          </a:p>
          <a:p>
            <a:endParaRPr lang="en-US" sz="1800">
              <a:solidFill>
                <a:schemeClr val="accent1">
                  <a:lumMod val="75000"/>
                </a:schemeClr>
              </a:solidFill>
            </a:endParaRPr>
          </a:p>
          <a:p>
            <a:r>
              <a:rPr lang="en-US" sz="1800">
                <a:solidFill>
                  <a:schemeClr val="accent1">
                    <a:lumMod val="75000"/>
                  </a:schemeClr>
                </a:solidFill>
              </a:rPr>
              <a:t>*pending approval; additional training will be available later</a:t>
            </a:r>
          </a:p>
        </p:txBody>
      </p:sp>
      <p:pic>
        <p:nvPicPr>
          <p:cNvPr id="8" name="Picture 7">
            <a:extLst>
              <a:ext uri="{FF2B5EF4-FFF2-40B4-BE49-F238E27FC236}">
                <a16:creationId xmlns:a16="http://schemas.microsoft.com/office/drawing/2014/main" id="{0AAD1C80-A5BE-03DE-7CD7-69149546DDD3}"/>
              </a:ext>
            </a:extLst>
          </p:cNvPr>
          <p:cNvPicPr>
            <a:picLocks noChangeAspect="1"/>
          </p:cNvPicPr>
          <p:nvPr/>
        </p:nvPicPr>
        <p:blipFill rotWithShape="1">
          <a:blip r:embed="rId2"/>
          <a:srcRect r="2353"/>
          <a:stretch/>
        </p:blipFill>
        <p:spPr>
          <a:xfrm>
            <a:off x="6884460" y="2388494"/>
            <a:ext cx="5048419" cy="3288865"/>
          </a:xfrm>
          <a:prstGeom prst="rect">
            <a:avLst/>
          </a:prstGeom>
          <a:ln w="15875">
            <a:solidFill>
              <a:schemeClr val="accent1"/>
            </a:solidFill>
          </a:ln>
        </p:spPr>
      </p:pic>
    </p:spTree>
    <p:extLst>
      <p:ext uri="{BB962C8B-B14F-4D97-AF65-F5344CB8AC3E}">
        <p14:creationId xmlns:p14="http://schemas.microsoft.com/office/powerpoint/2010/main" val="37700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4120D-7B5E-4272-D734-EA46503026A8}"/>
              </a:ext>
            </a:extLst>
          </p:cNvPr>
          <p:cNvSpPr>
            <a:spLocks noGrp="1"/>
          </p:cNvSpPr>
          <p:nvPr>
            <p:ph type="title"/>
          </p:nvPr>
        </p:nvSpPr>
        <p:spPr/>
        <p:txBody>
          <a:bodyPr/>
          <a:lstStyle/>
          <a:p>
            <a:r>
              <a:rPr lang="en-US"/>
              <a:t>Outline</a:t>
            </a:r>
          </a:p>
        </p:txBody>
      </p:sp>
      <p:sp>
        <p:nvSpPr>
          <p:cNvPr id="2" name="Content Placeholder 1">
            <a:extLst>
              <a:ext uri="{FF2B5EF4-FFF2-40B4-BE49-F238E27FC236}">
                <a16:creationId xmlns:a16="http://schemas.microsoft.com/office/drawing/2014/main" id="{7361BD4D-EBB1-9ACF-32B6-CF0E1E16FDA6}"/>
              </a:ext>
            </a:extLst>
          </p:cNvPr>
          <p:cNvSpPr>
            <a:spLocks noGrp="1"/>
          </p:cNvSpPr>
          <p:nvPr>
            <p:ph sz="half" idx="1"/>
          </p:nvPr>
        </p:nvSpPr>
        <p:spPr>
          <a:xfrm>
            <a:off x="380999" y="1614937"/>
            <a:ext cx="6417365" cy="4572000"/>
          </a:xfrm>
        </p:spPr>
        <p:txBody>
          <a:bodyPr/>
          <a:lstStyle/>
          <a:p>
            <a:pPr marL="0" indent="0">
              <a:buNone/>
            </a:pPr>
            <a:r>
              <a:rPr lang="en-US"/>
              <a:t>Current Federal Guidance</a:t>
            </a:r>
          </a:p>
          <a:p>
            <a:pPr lvl="1"/>
            <a:r>
              <a:rPr lang="en-US"/>
              <a:t>IIJA: OMB + FHWA</a:t>
            </a:r>
          </a:p>
          <a:p>
            <a:pPr lvl="1"/>
            <a:r>
              <a:rPr lang="en-US"/>
              <a:t>August 2023 Posting by OMB</a:t>
            </a:r>
          </a:p>
          <a:p>
            <a:pPr lvl="1"/>
            <a:r>
              <a:rPr lang="en-US"/>
              <a:t>FDOT Implementation</a:t>
            </a:r>
          </a:p>
          <a:p>
            <a:pPr lvl="1"/>
            <a:endParaRPr lang="en-US"/>
          </a:p>
          <a:p>
            <a:r>
              <a:rPr lang="en-US"/>
              <a:t>FDOT’s Implementation Plan</a:t>
            </a:r>
          </a:p>
          <a:p>
            <a:pPr lvl="1"/>
            <a:r>
              <a:rPr lang="en-US"/>
              <a:t>Designers</a:t>
            </a:r>
          </a:p>
          <a:p>
            <a:pPr lvl="1"/>
            <a:r>
              <a:rPr lang="en-US"/>
              <a:t>Construction &amp; CEIs</a:t>
            </a:r>
          </a:p>
          <a:p>
            <a:pPr lvl="1"/>
            <a:r>
              <a:rPr lang="en-US"/>
              <a:t>Contractors</a:t>
            </a:r>
          </a:p>
          <a:p>
            <a:pPr lvl="1"/>
            <a:r>
              <a:rPr lang="en-US"/>
              <a:t>Manufacturers &amp; Producers</a:t>
            </a:r>
          </a:p>
        </p:txBody>
      </p:sp>
      <p:pic>
        <p:nvPicPr>
          <p:cNvPr id="1026" name="Picture 2" descr="Made in America">
            <a:extLst>
              <a:ext uri="{FF2B5EF4-FFF2-40B4-BE49-F238E27FC236}">
                <a16:creationId xmlns:a16="http://schemas.microsoft.com/office/drawing/2014/main" id="{2FCDCDC4-50F7-0447-9EB0-99411829CE6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9408" t="24819" r="17462" b="26429"/>
          <a:stretch/>
        </p:blipFill>
        <p:spPr bwMode="auto">
          <a:xfrm>
            <a:off x="6798364" y="1726758"/>
            <a:ext cx="4513605" cy="1821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B3BB40-B0B7-CE10-6662-AE633B36BB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21885" y="3659859"/>
            <a:ext cx="4708526" cy="2354263"/>
          </a:xfrm>
          <a:prstGeom prst="rect">
            <a:avLst/>
          </a:prstGeom>
          <a:solidFill>
            <a:srgbClr val="FFFFFF"/>
          </a:solidFill>
        </p:spPr>
      </p:pic>
    </p:spTree>
    <p:extLst>
      <p:ext uri="{BB962C8B-B14F-4D97-AF65-F5344CB8AC3E}">
        <p14:creationId xmlns:p14="http://schemas.microsoft.com/office/powerpoint/2010/main" val="1842663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F073D-5C37-7604-E164-1F4639A72419}"/>
              </a:ext>
            </a:extLst>
          </p:cNvPr>
          <p:cNvSpPr>
            <a:spLocks noGrp="1"/>
          </p:cNvSpPr>
          <p:nvPr>
            <p:ph type="title"/>
          </p:nvPr>
        </p:nvSpPr>
        <p:spPr>
          <a:xfrm>
            <a:off x="244275" y="882332"/>
            <a:ext cx="3429000" cy="1719072"/>
          </a:xfrm>
          <a:prstGeom prst="ellipse">
            <a:avLst/>
          </a:prstGeom>
        </p:spPr>
        <p:txBody>
          <a:bodyPr vert="horz" lIns="91440" tIns="45720" rIns="91440" bIns="45720" rtlCol="0" anchor="b">
            <a:normAutofit fontScale="90000"/>
          </a:bodyPr>
          <a:lstStyle/>
          <a:p>
            <a:r>
              <a:rPr lang="en-US" sz="2600" kern="1200">
                <a:solidFill>
                  <a:schemeClr val="tx1"/>
                </a:solidFill>
                <a:latin typeface="+mj-lt"/>
                <a:ea typeface="+mj-ea"/>
                <a:cs typeface="+mj-cs"/>
              </a:rPr>
              <a:t>APL Product Example: </a:t>
            </a:r>
            <a:r>
              <a:rPr lang="en-US" sz="2600" b="0" kern="1200">
                <a:solidFill>
                  <a:schemeClr val="tx1"/>
                </a:solidFill>
                <a:latin typeface="+mj-lt"/>
                <a:ea typeface="+mj-ea"/>
                <a:cs typeface="+mj-cs"/>
              </a:rPr>
              <a:t>viewing products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58BF07F-F79E-BB59-7DC9-7657D0972513}"/>
              </a:ext>
            </a:extLst>
          </p:cNvPr>
          <p:cNvSpPr>
            <a:spLocks noGrp="1"/>
          </p:cNvSpPr>
          <p:nvPr>
            <p:ph type="body" sz="half" idx="2"/>
          </p:nvPr>
        </p:nvSpPr>
        <p:spPr>
          <a:xfrm>
            <a:off x="630936" y="2807208"/>
            <a:ext cx="3429000" cy="2025099"/>
          </a:xfrm>
        </p:spPr>
        <p:txBody>
          <a:bodyPr vert="horz" lIns="91440" tIns="45720" rIns="91440" bIns="45720" rtlCol="0" anchor="t">
            <a:normAutofit/>
          </a:bodyPr>
          <a:lstStyle/>
          <a:p>
            <a:pPr indent="-228600">
              <a:buFont typeface="Arial" panose="020B0604020202020204" pitchFamily="34" charset="0"/>
              <a:buChar char="•"/>
            </a:pPr>
            <a:r>
              <a:rPr lang="en-US" sz="2200">
                <a:cs typeface="+mn-cs"/>
              </a:rPr>
              <a:t>Product Name</a:t>
            </a:r>
          </a:p>
          <a:p>
            <a:pPr indent="-228600">
              <a:buFont typeface="Arial" panose="020B0604020202020204" pitchFamily="34" charset="0"/>
              <a:buChar char="•"/>
            </a:pPr>
            <a:r>
              <a:rPr lang="en-US" sz="2200">
                <a:cs typeface="+mn-cs"/>
              </a:rPr>
              <a:t>APL# and Eligibility</a:t>
            </a:r>
          </a:p>
          <a:p>
            <a:pPr indent="-228600">
              <a:buFont typeface="Arial" panose="020B0604020202020204" pitchFamily="34" charset="0"/>
              <a:buChar char="•"/>
            </a:pPr>
            <a:r>
              <a:rPr lang="en-US" sz="2200">
                <a:cs typeface="+mn-cs"/>
              </a:rPr>
              <a:t>Limitations</a:t>
            </a:r>
          </a:p>
          <a:p>
            <a:pPr indent="-228600">
              <a:buFont typeface="Arial" panose="020B0604020202020204" pitchFamily="34" charset="0"/>
              <a:buChar char="•"/>
            </a:pPr>
            <a:r>
              <a:rPr lang="en-US" sz="2200">
                <a:cs typeface="+mn-cs"/>
              </a:rPr>
              <a:t>Comments</a:t>
            </a:r>
          </a:p>
          <a:p>
            <a:pPr indent="-228600">
              <a:buFont typeface="Arial" panose="020B0604020202020204" pitchFamily="34" charset="0"/>
              <a:buChar char="•"/>
            </a:pPr>
            <a:endParaRPr lang="en-US" sz="2200">
              <a:cs typeface="+mn-cs"/>
            </a:endParaRPr>
          </a:p>
        </p:txBody>
      </p:sp>
      <p:pic>
        <p:nvPicPr>
          <p:cNvPr id="6" name="Picture 5">
            <a:extLst>
              <a:ext uri="{FF2B5EF4-FFF2-40B4-BE49-F238E27FC236}">
                <a16:creationId xmlns:a16="http://schemas.microsoft.com/office/drawing/2014/main" id="{B786E40A-7FC4-8671-43B3-764DCECD6627}"/>
              </a:ext>
            </a:extLst>
          </p:cNvPr>
          <p:cNvPicPr>
            <a:picLocks noChangeAspect="1"/>
          </p:cNvPicPr>
          <p:nvPr/>
        </p:nvPicPr>
        <p:blipFill rotWithShape="1">
          <a:blip r:embed="rId2"/>
          <a:srcRect r="3112" b="1"/>
          <a:stretch/>
        </p:blipFill>
        <p:spPr>
          <a:xfrm>
            <a:off x="7904780" y="4484937"/>
            <a:ext cx="3971373" cy="2233895"/>
          </a:xfrm>
          <a:prstGeom prst="rect">
            <a:avLst/>
          </a:prstGeom>
          <a:ln>
            <a:solidFill>
              <a:schemeClr val="accent1"/>
            </a:solidFill>
          </a:ln>
        </p:spPr>
      </p:pic>
      <p:pic>
        <p:nvPicPr>
          <p:cNvPr id="10" name="Picture 9">
            <a:extLst>
              <a:ext uri="{FF2B5EF4-FFF2-40B4-BE49-F238E27FC236}">
                <a16:creationId xmlns:a16="http://schemas.microsoft.com/office/drawing/2014/main" id="{A083FD02-D7C7-9829-9E6A-123A056FAAD6}"/>
              </a:ext>
            </a:extLst>
          </p:cNvPr>
          <p:cNvPicPr>
            <a:picLocks noChangeAspect="1"/>
          </p:cNvPicPr>
          <p:nvPr/>
        </p:nvPicPr>
        <p:blipFill>
          <a:blip r:embed="rId3"/>
          <a:stretch>
            <a:fillRect/>
          </a:stretch>
        </p:blipFill>
        <p:spPr>
          <a:xfrm>
            <a:off x="4690872" y="329106"/>
            <a:ext cx="7185281" cy="799753"/>
          </a:xfrm>
          <a:prstGeom prst="rect">
            <a:avLst/>
          </a:prstGeom>
          <a:ln>
            <a:solidFill>
              <a:schemeClr val="accent1"/>
            </a:solidFill>
          </a:ln>
        </p:spPr>
      </p:pic>
      <p:pic>
        <p:nvPicPr>
          <p:cNvPr id="21" name="Picture 20">
            <a:extLst>
              <a:ext uri="{FF2B5EF4-FFF2-40B4-BE49-F238E27FC236}">
                <a16:creationId xmlns:a16="http://schemas.microsoft.com/office/drawing/2014/main" id="{A53F21F7-55A6-2400-3037-177418ADE285}"/>
              </a:ext>
            </a:extLst>
          </p:cNvPr>
          <p:cNvPicPr>
            <a:picLocks noChangeAspect="1"/>
          </p:cNvPicPr>
          <p:nvPr/>
        </p:nvPicPr>
        <p:blipFill>
          <a:blip r:embed="rId4"/>
          <a:stretch>
            <a:fillRect/>
          </a:stretch>
        </p:blipFill>
        <p:spPr>
          <a:xfrm>
            <a:off x="7904780" y="1457964"/>
            <a:ext cx="3971373" cy="2872001"/>
          </a:xfrm>
          <a:prstGeom prst="rect">
            <a:avLst/>
          </a:prstGeom>
          <a:ln>
            <a:solidFill>
              <a:schemeClr val="accent1"/>
            </a:solidFill>
          </a:ln>
        </p:spPr>
      </p:pic>
      <p:sp>
        <p:nvSpPr>
          <p:cNvPr id="22" name="TextBox 21">
            <a:extLst>
              <a:ext uri="{FF2B5EF4-FFF2-40B4-BE49-F238E27FC236}">
                <a16:creationId xmlns:a16="http://schemas.microsoft.com/office/drawing/2014/main" id="{1676F64B-56FB-8959-6D26-708089157B1F}"/>
              </a:ext>
            </a:extLst>
          </p:cNvPr>
          <p:cNvSpPr txBox="1"/>
          <p:nvPr/>
        </p:nvSpPr>
        <p:spPr>
          <a:xfrm>
            <a:off x="4607626" y="1175890"/>
            <a:ext cx="2256311" cy="923330"/>
          </a:xfrm>
          <a:prstGeom prst="rect">
            <a:avLst/>
          </a:prstGeom>
          <a:noFill/>
        </p:spPr>
        <p:txBody>
          <a:bodyPr wrap="square" rtlCol="0">
            <a:spAutoFit/>
          </a:bodyPr>
          <a:lstStyle/>
          <a:p>
            <a:r>
              <a:rPr lang="en-US">
                <a:solidFill>
                  <a:schemeClr val="accent1"/>
                </a:solidFill>
              </a:rPr>
              <a:t>1. Select Product Type from Spec Section</a:t>
            </a:r>
          </a:p>
        </p:txBody>
      </p:sp>
      <p:sp>
        <p:nvSpPr>
          <p:cNvPr id="25" name="TextBox 24">
            <a:extLst>
              <a:ext uri="{FF2B5EF4-FFF2-40B4-BE49-F238E27FC236}">
                <a16:creationId xmlns:a16="http://schemas.microsoft.com/office/drawing/2014/main" id="{2DBD4143-E42D-2A15-AA03-5B3C01B2D49B}"/>
              </a:ext>
            </a:extLst>
          </p:cNvPr>
          <p:cNvSpPr txBox="1"/>
          <p:nvPr/>
        </p:nvSpPr>
        <p:spPr>
          <a:xfrm>
            <a:off x="5307446" y="2893964"/>
            <a:ext cx="2256311" cy="646331"/>
          </a:xfrm>
          <a:prstGeom prst="rect">
            <a:avLst/>
          </a:prstGeom>
          <a:noFill/>
        </p:spPr>
        <p:txBody>
          <a:bodyPr wrap="square" rtlCol="0">
            <a:spAutoFit/>
          </a:bodyPr>
          <a:lstStyle/>
          <a:p>
            <a:r>
              <a:rPr lang="en-US">
                <a:solidFill>
                  <a:schemeClr val="accent1"/>
                </a:solidFill>
              </a:rPr>
              <a:t>2. Review or Select Product</a:t>
            </a:r>
          </a:p>
        </p:txBody>
      </p:sp>
      <p:sp>
        <p:nvSpPr>
          <p:cNvPr id="27" name="TextBox 26">
            <a:extLst>
              <a:ext uri="{FF2B5EF4-FFF2-40B4-BE49-F238E27FC236}">
                <a16:creationId xmlns:a16="http://schemas.microsoft.com/office/drawing/2014/main" id="{EEA51F0A-AC3C-397B-B278-04D58E4D1AE6}"/>
              </a:ext>
            </a:extLst>
          </p:cNvPr>
          <p:cNvSpPr txBox="1"/>
          <p:nvPr/>
        </p:nvSpPr>
        <p:spPr>
          <a:xfrm>
            <a:off x="5307446" y="5017591"/>
            <a:ext cx="2256311" cy="1200329"/>
          </a:xfrm>
          <a:prstGeom prst="rect">
            <a:avLst/>
          </a:prstGeom>
          <a:noFill/>
        </p:spPr>
        <p:txBody>
          <a:bodyPr wrap="square" rtlCol="0">
            <a:spAutoFit/>
          </a:bodyPr>
          <a:lstStyle/>
          <a:p>
            <a:r>
              <a:rPr lang="en-US">
                <a:solidFill>
                  <a:schemeClr val="accent1"/>
                </a:solidFill>
              </a:rPr>
              <a:t>3. Review Product details, instructions, warranty, and/or photos</a:t>
            </a:r>
          </a:p>
        </p:txBody>
      </p:sp>
      <p:sp>
        <p:nvSpPr>
          <p:cNvPr id="29" name="TextBox 28">
            <a:extLst>
              <a:ext uri="{FF2B5EF4-FFF2-40B4-BE49-F238E27FC236}">
                <a16:creationId xmlns:a16="http://schemas.microsoft.com/office/drawing/2014/main" id="{45BE3CB1-5E61-5B32-331E-256AB0476C47}"/>
              </a:ext>
            </a:extLst>
          </p:cNvPr>
          <p:cNvSpPr txBox="1"/>
          <p:nvPr/>
        </p:nvSpPr>
        <p:spPr>
          <a:xfrm>
            <a:off x="244275" y="5377547"/>
            <a:ext cx="4202321" cy="1200329"/>
          </a:xfrm>
          <a:prstGeom prst="rect">
            <a:avLst/>
          </a:prstGeom>
          <a:noFill/>
        </p:spPr>
        <p:txBody>
          <a:bodyPr wrap="square" rtlCol="0">
            <a:spAutoFit/>
          </a:bodyPr>
          <a:lstStyle/>
          <a:p>
            <a:r>
              <a:rPr lang="en-US">
                <a:solidFill>
                  <a:schemeClr val="accent2"/>
                </a:solidFill>
              </a:rPr>
              <a:t>Reminder: </a:t>
            </a:r>
            <a:r>
              <a:rPr lang="en-US" b="1">
                <a:solidFill>
                  <a:schemeClr val="accent2"/>
                </a:solidFill>
              </a:rPr>
              <a:t>Contractor selects from all acceptable products</a:t>
            </a:r>
            <a:r>
              <a:rPr lang="en-US">
                <a:solidFill>
                  <a:schemeClr val="accent2"/>
                </a:solidFill>
              </a:rPr>
              <a:t>, unless there is an approved Sole Source and specification change.</a:t>
            </a:r>
          </a:p>
        </p:txBody>
      </p:sp>
    </p:spTree>
    <p:extLst>
      <p:ext uri="{BB962C8B-B14F-4D97-AF65-F5344CB8AC3E}">
        <p14:creationId xmlns:p14="http://schemas.microsoft.com/office/powerpoint/2010/main" val="2026922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9EAD54-89CC-032B-051B-F250B5BE3F85}"/>
              </a:ext>
            </a:extLst>
          </p:cNvPr>
          <p:cNvSpPr/>
          <p:nvPr/>
        </p:nvSpPr>
        <p:spPr>
          <a:xfrm>
            <a:off x="8251372" y="566058"/>
            <a:ext cx="3837710" cy="603662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DC25B394-7408-BE17-9791-D309ACFDD736}"/>
              </a:ext>
            </a:extLst>
          </p:cNvPr>
          <p:cNvSpPr>
            <a:spLocks noGrp="1"/>
          </p:cNvSpPr>
          <p:nvPr>
            <p:ph type="title"/>
          </p:nvPr>
        </p:nvSpPr>
        <p:spPr>
          <a:xfrm>
            <a:off x="838200" y="643467"/>
            <a:ext cx="5962785" cy="1800526"/>
          </a:xfrm>
        </p:spPr>
        <p:txBody>
          <a:bodyPr vert="horz" lIns="91440" tIns="45720" rIns="91440" bIns="45720" rtlCol="0" anchor="ctr">
            <a:normAutofit/>
          </a:bodyPr>
          <a:lstStyle/>
          <a:p>
            <a:r>
              <a:rPr lang="en-US" sz="2400" kern="1200">
                <a:solidFill>
                  <a:schemeClr val="tx1"/>
                </a:solidFill>
                <a:latin typeface="+mj-lt"/>
                <a:ea typeface="+mj-ea"/>
                <a:cs typeface="+mj-cs"/>
              </a:rPr>
              <a:t>FDOT Implementation- </a:t>
            </a:r>
            <a:br>
              <a:rPr lang="en-US" sz="2400" kern="1200">
                <a:solidFill>
                  <a:schemeClr val="tx1"/>
                </a:solidFill>
                <a:latin typeface="+mj-lt"/>
                <a:ea typeface="+mj-ea"/>
                <a:cs typeface="+mj-cs"/>
              </a:rPr>
            </a:br>
            <a:r>
              <a:rPr lang="en-US" sz="2400" b="0" kern="1200">
                <a:solidFill>
                  <a:schemeClr val="tx1"/>
                </a:solidFill>
                <a:latin typeface="+mj-lt"/>
                <a:ea typeface="+mj-ea"/>
                <a:cs typeface="+mj-cs"/>
              </a:rPr>
              <a:t>What does the DESIGNER need to do for non-standard products?</a:t>
            </a:r>
          </a:p>
        </p:txBody>
      </p:sp>
      <p:sp>
        <p:nvSpPr>
          <p:cNvPr id="6" name="Content Placeholder 5">
            <a:extLst>
              <a:ext uri="{FF2B5EF4-FFF2-40B4-BE49-F238E27FC236}">
                <a16:creationId xmlns:a16="http://schemas.microsoft.com/office/drawing/2014/main" id="{5BF5A8D6-1B06-8679-B722-8AC510CE06B8}"/>
              </a:ext>
            </a:extLst>
          </p:cNvPr>
          <p:cNvSpPr>
            <a:spLocks noGrp="1"/>
          </p:cNvSpPr>
          <p:nvPr>
            <p:ph sz="half" idx="1"/>
          </p:nvPr>
        </p:nvSpPr>
        <p:spPr>
          <a:xfrm>
            <a:off x="870650" y="2430571"/>
            <a:ext cx="3814956" cy="4110656"/>
          </a:xfrm>
        </p:spPr>
        <p:txBody>
          <a:bodyPr vert="horz" lIns="91440" tIns="45720" rIns="91440" bIns="45720" rtlCol="0">
            <a:normAutofit/>
          </a:bodyPr>
          <a:lstStyle/>
          <a:p>
            <a:pPr marL="0" indent="0">
              <a:buNone/>
            </a:pPr>
            <a:r>
              <a:rPr lang="en-US" sz="1700" b="1"/>
              <a:t>Follow the FDM</a:t>
            </a:r>
          </a:p>
          <a:p>
            <a:pPr marL="285750" indent="-285750"/>
            <a:r>
              <a:rPr lang="en-US" sz="1800">
                <a:solidFill>
                  <a:schemeClr val="accent1">
                    <a:lumMod val="75000"/>
                  </a:schemeClr>
                </a:solidFill>
              </a:rPr>
              <a:t>Multiple products: MSP- update spec requirements</a:t>
            </a:r>
          </a:p>
          <a:p>
            <a:pPr marL="285750" indent="-285750"/>
            <a:r>
              <a:rPr lang="en-US" sz="1800">
                <a:solidFill>
                  <a:schemeClr val="accent1">
                    <a:lumMod val="75000"/>
                  </a:schemeClr>
                </a:solidFill>
              </a:rPr>
              <a:t>ONLY 1 product: MSP to identify product and APL#</a:t>
            </a:r>
          </a:p>
          <a:p>
            <a:pPr marL="285750" indent="-285750"/>
            <a:r>
              <a:rPr lang="en-US" sz="1800">
                <a:solidFill>
                  <a:schemeClr val="accent1">
                    <a:lumMod val="75000"/>
                  </a:schemeClr>
                </a:solidFill>
              </a:rPr>
              <a:t>Local Agency List</a:t>
            </a:r>
          </a:p>
          <a:p>
            <a:pPr marL="0"/>
            <a:endParaRPr lang="en-US" sz="1700" b="1"/>
          </a:p>
          <a:p>
            <a:pPr marL="0" indent="0">
              <a:buNone/>
            </a:pPr>
            <a:r>
              <a:rPr lang="en-US" sz="1700">
                <a:solidFill>
                  <a:srgbClr val="FF0000"/>
                </a:solidFill>
              </a:rPr>
              <a:t>Justification should support sole sourcing,… as well as </a:t>
            </a:r>
            <a:r>
              <a:rPr lang="en-US" sz="1700" b="1">
                <a:solidFill>
                  <a:srgbClr val="FF0000"/>
                </a:solidFill>
              </a:rPr>
              <a:t>why similar products do not meet the project’s needs</a:t>
            </a:r>
            <a:r>
              <a:rPr lang="en-US" sz="1700">
                <a:solidFill>
                  <a:srgbClr val="FF0000"/>
                </a:solidFill>
              </a:rPr>
              <a:t>.</a:t>
            </a:r>
          </a:p>
          <a:p>
            <a:pPr marL="0" indent="0">
              <a:buNone/>
            </a:pPr>
            <a:r>
              <a:rPr lang="en-US" sz="1700">
                <a:solidFill>
                  <a:srgbClr val="FF0000"/>
                </a:solidFill>
              </a:rPr>
              <a:t>Not used for selecting “favorites”</a:t>
            </a:r>
          </a:p>
        </p:txBody>
      </p:sp>
      <p:pic>
        <p:nvPicPr>
          <p:cNvPr id="10" name="Picture 9">
            <a:extLst>
              <a:ext uri="{FF2B5EF4-FFF2-40B4-BE49-F238E27FC236}">
                <a16:creationId xmlns:a16="http://schemas.microsoft.com/office/drawing/2014/main" id="{E9BB91D8-E083-C9BC-BA8D-5BEF40B487F1}"/>
              </a:ext>
            </a:extLst>
          </p:cNvPr>
          <p:cNvPicPr>
            <a:picLocks noChangeAspect="1"/>
          </p:cNvPicPr>
          <p:nvPr/>
        </p:nvPicPr>
        <p:blipFill>
          <a:blip r:embed="rId2"/>
          <a:stretch>
            <a:fillRect/>
          </a:stretch>
        </p:blipFill>
        <p:spPr>
          <a:xfrm>
            <a:off x="4846572" y="3978474"/>
            <a:ext cx="3221443" cy="2595051"/>
          </a:xfrm>
          <a:prstGeom prst="rect">
            <a:avLst/>
          </a:prstGeom>
          <a:ln w="38100">
            <a:solidFill>
              <a:schemeClr val="accent1"/>
            </a:solidFill>
          </a:ln>
        </p:spPr>
      </p:pic>
      <p:pic>
        <p:nvPicPr>
          <p:cNvPr id="14" name="Picture 13">
            <a:extLst>
              <a:ext uri="{FF2B5EF4-FFF2-40B4-BE49-F238E27FC236}">
                <a16:creationId xmlns:a16="http://schemas.microsoft.com/office/drawing/2014/main" id="{7857149F-F3DC-0B99-86A8-FCD8CCE8E46F}"/>
              </a:ext>
            </a:extLst>
          </p:cNvPr>
          <p:cNvPicPr>
            <a:picLocks noChangeAspect="1"/>
          </p:cNvPicPr>
          <p:nvPr/>
        </p:nvPicPr>
        <p:blipFill>
          <a:blip r:embed="rId3"/>
          <a:stretch>
            <a:fillRect/>
          </a:stretch>
        </p:blipFill>
        <p:spPr>
          <a:xfrm>
            <a:off x="8468055" y="789701"/>
            <a:ext cx="3413769" cy="3509393"/>
          </a:xfrm>
          <a:prstGeom prst="rect">
            <a:avLst/>
          </a:prstGeom>
        </p:spPr>
      </p:pic>
      <p:pic>
        <p:nvPicPr>
          <p:cNvPr id="23" name="Picture 22">
            <a:extLst>
              <a:ext uri="{FF2B5EF4-FFF2-40B4-BE49-F238E27FC236}">
                <a16:creationId xmlns:a16="http://schemas.microsoft.com/office/drawing/2014/main" id="{446462E4-66BE-C252-4391-7575A13E09C1}"/>
              </a:ext>
            </a:extLst>
          </p:cNvPr>
          <p:cNvPicPr>
            <a:picLocks noChangeAspect="1"/>
          </p:cNvPicPr>
          <p:nvPr/>
        </p:nvPicPr>
        <p:blipFill>
          <a:blip r:embed="rId4"/>
          <a:stretch>
            <a:fillRect/>
          </a:stretch>
        </p:blipFill>
        <p:spPr>
          <a:xfrm>
            <a:off x="8468055" y="4299094"/>
            <a:ext cx="3404822" cy="1958446"/>
          </a:xfrm>
          <a:prstGeom prst="rect">
            <a:avLst/>
          </a:prstGeom>
        </p:spPr>
      </p:pic>
      <p:sp>
        <p:nvSpPr>
          <p:cNvPr id="25" name="Oval 24">
            <a:extLst>
              <a:ext uri="{FF2B5EF4-FFF2-40B4-BE49-F238E27FC236}">
                <a16:creationId xmlns:a16="http://schemas.microsoft.com/office/drawing/2014/main" id="{5FEE3CE5-6450-B9C4-1810-69D2F3ABE1B4}"/>
              </a:ext>
            </a:extLst>
          </p:cNvPr>
          <p:cNvSpPr/>
          <p:nvPr/>
        </p:nvSpPr>
        <p:spPr>
          <a:xfrm>
            <a:off x="8417391" y="2220206"/>
            <a:ext cx="1757548" cy="42073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F6CFF22-4110-1D45-EC97-EC3857188026}"/>
              </a:ext>
            </a:extLst>
          </p:cNvPr>
          <p:cNvSpPr/>
          <p:nvPr/>
        </p:nvSpPr>
        <p:spPr>
          <a:xfrm>
            <a:off x="4470756" y="5275998"/>
            <a:ext cx="3780616" cy="108035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BCA4250A-6B6F-6CEB-CF18-A5F177CB5B45}"/>
              </a:ext>
            </a:extLst>
          </p:cNvPr>
          <p:cNvSpPr/>
          <p:nvPr/>
        </p:nvSpPr>
        <p:spPr>
          <a:xfrm>
            <a:off x="73572" y="5023750"/>
            <a:ext cx="723506" cy="504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NEW</a:t>
            </a:r>
          </a:p>
        </p:txBody>
      </p:sp>
    </p:spTree>
    <p:extLst>
      <p:ext uri="{BB962C8B-B14F-4D97-AF65-F5344CB8AC3E}">
        <p14:creationId xmlns:p14="http://schemas.microsoft.com/office/powerpoint/2010/main" val="15206823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5B394-7408-BE17-9791-D309ACFDD736}"/>
              </a:ext>
            </a:extLst>
          </p:cNvPr>
          <p:cNvSpPr>
            <a:spLocks noGrp="1"/>
          </p:cNvSpPr>
          <p:nvPr>
            <p:ph type="title"/>
          </p:nvPr>
        </p:nvSpPr>
        <p:spPr/>
        <p:txBody>
          <a:bodyPr>
            <a:normAutofit fontScale="90000"/>
          </a:bodyPr>
          <a:lstStyle/>
          <a:p>
            <a:r>
              <a:rPr lang="en-US"/>
              <a:t>FDOT Implementation- </a:t>
            </a:r>
            <a:br>
              <a:rPr lang="en-US"/>
            </a:br>
            <a:r>
              <a:rPr lang="en-US" sz="4400" b="0"/>
              <a:t>What does the DESIGNER need to do?</a:t>
            </a:r>
            <a:endParaRPr lang="en-US" b="0"/>
          </a:p>
        </p:txBody>
      </p:sp>
      <p:sp>
        <p:nvSpPr>
          <p:cNvPr id="6" name="Content Placeholder 5">
            <a:extLst>
              <a:ext uri="{FF2B5EF4-FFF2-40B4-BE49-F238E27FC236}">
                <a16:creationId xmlns:a16="http://schemas.microsoft.com/office/drawing/2014/main" id="{5BF5A8D6-1B06-8679-B722-8AC510CE06B8}"/>
              </a:ext>
            </a:extLst>
          </p:cNvPr>
          <p:cNvSpPr>
            <a:spLocks noGrp="1"/>
          </p:cNvSpPr>
          <p:nvPr>
            <p:ph sz="half" idx="1"/>
          </p:nvPr>
        </p:nvSpPr>
        <p:spPr>
          <a:xfrm>
            <a:off x="381000" y="1614937"/>
            <a:ext cx="4987122" cy="4572000"/>
          </a:xfrm>
          <a:ln>
            <a:noFill/>
          </a:ln>
        </p:spPr>
        <p:txBody>
          <a:bodyPr>
            <a:normAutofit lnSpcReduction="10000"/>
          </a:bodyPr>
          <a:lstStyle/>
          <a:p>
            <a:pPr marL="0" indent="0">
              <a:buNone/>
            </a:pPr>
            <a:r>
              <a:rPr lang="en-US" b="1"/>
              <a:t>PSEE</a:t>
            </a:r>
          </a:p>
          <a:p>
            <a:pPr marL="457200" lvl="1" indent="0">
              <a:buNone/>
            </a:pPr>
            <a:r>
              <a:rPr lang="en-US"/>
              <a:t>Form 110</a:t>
            </a:r>
          </a:p>
          <a:p>
            <a:pPr marL="457200" lvl="1" indent="0">
              <a:buNone/>
            </a:pPr>
            <a:r>
              <a:rPr lang="en-US"/>
              <a:t>Justification and Supporting documentation: </a:t>
            </a:r>
          </a:p>
          <a:p>
            <a:pPr lvl="2"/>
            <a:r>
              <a:rPr lang="en-US"/>
              <a:t>Draft of MSP</a:t>
            </a:r>
          </a:p>
          <a:p>
            <a:pPr lvl="2"/>
            <a:r>
              <a:rPr lang="en-US"/>
              <a:t>Draft of Plan Detail, if applicable</a:t>
            </a:r>
          </a:p>
          <a:p>
            <a:pPr marL="0" indent="0">
              <a:buNone/>
            </a:pPr>
            <a:r>
              <a:rPr lang="en-US" sz="2000">
                <a:solidFill>
                  <a:srgbClr val="FF0000"/>
                </a:solidFill>
              </a:rPr>
              <a:t>Reviewers: Verify APL# on form</a:t>
            </a:r>
          </a:p>
          <a:p>
            <a:pPr marL="0" indent="0">
              <a:buNone/>
            </a:pPr>
            <a:endParaRPr lang="en-US">
              <a:solidFill>
                <a:schemeClr val="accent1">
                  <a:lumMod val="75000"/>
                </a:schemeClr>
              </a:solidFill>
            </a:endParaRPr>
          </a:p>
          <a:p>
            <a:pPr marL="0" indent="0">
              <a:buNone/>
            </a:pPr>
            <a:endParaRPr lang="en-US">
              <a:solidFill>
                <a:schemeClr val="accent1">
                  <a:lumMod val="75000"/>
                </a:schemeClr>
              </a:solidFill>
            </a:endParaRPr>
          </a:p>
          <a:p>
            <a:pPr marL="0" indent="0">
              <a:buNone/>
            </a:pPr>
            <a:r>
              <a:rPr lang="en-US">
                <a:solidFill>
                  <a:schemeClr val="accent1">
                    <a:lumMod val="75000"/>
                  </a:schemeClr>
                </a:solidFill>
              </a:rPr>
              <a:t>Agency-EOR-FDOT approval; NOT contract language</a:t>
            </a:r>
            <a:endParaRPr lang="en-US" b="1"/>
          </a:p>
        </p:txBody>
      </p:sp>
      <p:sp>
        <p:nvSpPr>
          <p:cNvPr id="7" name="Content Placeholder 6">
            <a:extLst>
              <a:ext uri="{FF2B5EF4-FFF2-40B4-BE49-F238E27FC236}">
                <a16:creationId xmlns:a16="http://schemas.microsoft.com/office/drawing/2014/main" id="{A938FF2E-6B4A-1DAF-3A82-45C5234D8A51}"/>
              </a:ext>
            </a:extLst>
          </p:cNvPr>
          <p:cNvSpPr>
            <a:spLocks noGrp="1"/>
          </p:cNvSpPr>
          <p:nvPr>
            <p:ph sz="half" idx="2"/>
          </p:nvPr>
        </p:nvSpPr>
        <p:spPr>
          <a:xfrm>
            <a:off x="6823880" y="1610529"/>
            <a:ext cx="4987121" cy="4572000"/>
          </a:xfrm>
          <a:solidFill>
            <a:schemeClr val="accent1">
              <a:lumMod val="20000"/>
              <a:lumOff val="80000"/>
            </a:schemeClr>
          </a:solidFill>
          <a:ln>
            <a:noFill/>
          </a:ln>
        </p:spPr>
        <p:txBody>
          <a:bodyPr>
            <a:normAutofit lnSpcReduction="10000"/>
          </a:bodyPr>
          <a:lstStyle/>
          <a:p>
            <a:pPr marL="0" indent="0">
              <a:buNone/>
            </a:pPr>
            <a:r>
              <a:rPr lang="en-US" b="1"/>
              <a:t>Contract Package</a:t>
            </a:r>
          </a:p>
          <a:p>
            <a:pPr marL="457200" lvl="1" indent="0">
              <a:buNone/>
            </a:pPr>
            <a:r>
              <a:rPr lang="en-US" sz="1800" u="sng"/>
              <a:t>Plans:</a:t>
            </a:r>
            <a:r>
              <a:rPr lang="en-US" sz="1800"/>
              <a:t> Show the location and/or dimensions</a:t>
            </a:r>
          </a:p>
          <a:p>
            <a:pPr marL="457200" lvl="1" indent="0">
              <a:buNone/>
            </a:pPr>
            <a:endParaRPr lang="en-US" sz="1800" u="sng"/>
          </a:p>
          <a:p>
            <a:pPr marL="457200" lvl="1" indent="0">
              <a:buNone/>
            </a:pPr>
            <a:r>
              <a:rPr lang="en-US" sz="1800" u="sng"/>
              <a:t>Specifications:</a:t>
            </a:r>
            <a:r>
              <a:rPr lang="en-US" sz="1800"/>
              <a:t> </a:t>
            </a:r>
          </a:p>
          <a:p>
            <a:pPr lvl="2"/>
            <a:r>
              <a:rPr lang="en-US" sz="1800"/>
              <a:t>MSP for changing Material Requirements</a:t>
            </a:r>
          </a:p>
          <a:p>
            <a:pPr lvl="2"/>
            <a:r>
              <a:rPr lang="en-US" sz="1800"/>
              <a:t>Local Agency List specification</a:t>
            </a:r>
          </a:p>
          <a:p>
            <a:pPr lvl="2"/>
            <a:endParaRPr lang="en-US" sz="1800"/>
          </a:p>
          <a:p>
            <a:pPr marL="457200" lvl="1" indent="0">
              <a:buNone/>
            </a:pPr>
            <a:r>
              <a:rPr lang="en-US" sz="1800" u="sng"/>
              <a:t>Estimates (EQ Report): </a:t>
            </a:r>
            <a:r>
              <a:rPr lang="en-US" sz="1800"/>
              <a:t>Document quantities by location </a:t>
            </a:r>
          </a:p>
          <a:p>
            <a:pPr marL="0" indent="0">
              <a:buNone/>
            </a:pPr>
            <a:endParaRPr lang="en-US">
              <a:solidFill>
                <a:schemeClr val="accent1">
                  <a:lumMod val="75000"/>
                </a:schemeClr>
              </a:solidFill>
            </a:endParaRPr>
          </a:p>
          <a:p>
            <a:pPr marL="0" indent="0">
              <a:buNone/>
            </a:pPr>
            <a:r>
              <a:rPr lang="en-US">
                <a:solidFill>
                  <a:schemeClr val="accent1">
                    <a:lumMod val="75000"/>
                  </a:schemeClr>
                </a:solidFill>
              </a:rPr>
              <a:t>FDOT-Contractor legal language</a:t>
            </a:r>
            <a:endParaRPr lang="en-US"/>
          </a:p>
        </p:txBody>
      </p:sp>
    </p:spTree>
    <p:extLst>
      <p:ext uri="{BB962C8B-B14F-4D97-AF65-F5344CB8AC3E}">
        <p14:creationId xmlns:p14="http://schemas.microsoft.com/office/powerpoint/2010/main" val="35924273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E06F-A5BA-084B-A6E3-8B10665EB443}"/>
              </a:ext>
            </a:extLst>
          </p:cNvPr>
          <p:cNvSpPr>
            <a:spLocks noGrp="1"/>
          </p:cNvSpPr>
          <p:nvPr>
            <p:ph type="title"/>
          </p:nvPr>
        </p:nvSpPr>
        <p:spPr/>
        <p:txBody>
          <a:bodyPr/>
          <a:lstStyle/>
          <a:p>
            <a:r>
              <a:rPr lang="en-US"/>
              <a:t>Designer- Requesting an APL number</a:t>
            </a:r>
          </a:p>
        </p:txBody>
      </p:sp>
      <p:sp>
        <p:nvSpPr>
          <p:cNvPr id="3" name="Content Placeholder 2">
            <a:extLst>
              <a:ext uri="{FF2B5EF4-FFF2-40B4-BE49-F238E27FC236}">
                <a16:creationId xmlns:a16="http://schemas.microsoft.com/office/drawing/2014/main" id="{FE949F14-A8B0-EC6B-DBF2-9CB9D714B121}"/>
              </a:ext>
            </a:extLst>
          </p:cNvPr>
          <p:cNvSpPr>
            <a:spLocks noGrp="1"/>
          </p:cNvSpPr>
          <p:nvPr>
            <p:ph sz="half" idx="1"/>
          </p:nvPr>
        </p:nvSpPr>
        <p:spPr>
          <a:solidFill>
            <a:schemeClr val="accent1">
              <a:lumMod val="20000"/>
              <a:lumOff val="80000"/>
            </a:schemeClr>
          </a:solidFill>
        </p:spPr>
        <p:txBody>
          <a:bodyPr/>
          <a:lstStyle/>
          <a:p>
            <a:pPr marL="0" indent="0">
              <a:buNone/>
            </a:pPr>
            <a:r>
              <a:rPr lang="en-US" b="1"/>
              <a:t>Standard Product Types</a:t>
            </a:r>
          </a:p>
          <a:p>
            <a:r>
              <a:rPr lang="en-US" sz="2000"/>
              <a:t>Requirements included in the Standard Specifications</a:t>
            </a:r>
          </a:p>
          <a:p>
            <a:r>
              <a:rPr lang="en-US" sz="2000"/>
              <a:t>Do not add “optional equipment” to APL product description</a:t>
            </a:r>
          </a:p>
          <a:p>
            <a:r>
              <a:rPr lang="en-US" sz="2000"/>
              <a:t>Manufacturers must submit documentation, per the Specifications</a:t>
            </a:r>
          </a:p>
          <a:p>
            <a:endParaRPr lang="en-US" sz="2000"/>
          </a:p>
          <a:p>
            <a:r>
              <a:rPr lang="en-US" sz="2000"/>
              <a:t>Designer or Product Evaluation may </a:t>
            </a:r>
            <a:r>
              <a:rPr lang="en-US" sz="2000" b="1"/>
              <a:t>invite</a:t>
            </a:r>
            <a:r>
              <a:rPr lang="en-US" sz="2000"/>
              <a:t> manufacturer to submit an APL application</a:t>
            </a:r>
          </a:p>
        </p:txBody>
      </p:sp>
      <p:sp>
        <p:nvSpPr>
          <p:cNvPr id="4" name="Content Placeholder 3">
            <a:extLst>
              <a:ext uri="{FF2B5EF4-FFF2-40B4-BE49-F238E27FC236}">
                <a16:creationId xmlns:a16="http://schemas.microsoft.com/office/drawing/2014/main" id="{AA47D7BC-CDF8-DA9A-59D9-6B16762C5BE4}"/>
              </a:ext>
            </a:extLst>
          </p:cNvPr>
          <p:cNvSpPr>
            <a:spLocks noGrp="1"/>
          </p:cNvSpPr>
          <p:nvPr>
            <p:ph sz="half" idx="2"/>
          </p:nvPr>
        </p:nvSpPr>
        <p:spPr/>
        <p:txBody>
          <a:bodyPr>
            <a:normAutofit/>
          </a:bodyPr>
          <a:lstStyle/>
          <a:p>
            <a:pPr marL="0" indent="0">
              <a:buNone/>
            </a:pPr>
            <a:r>
              <a:rPr lang="en-US" b="1"/>
              <a:t>Non-Standard Product Types</a:t>
            </a:r>
          </a:p>
          <a:p>
            <a:r>
              <a:rPr lang="en-US" sz="2000"/>
              <a:t>Follow the FDM</a:t>
            </a:r>
          </a:p>
          <a:p>
            <a:pPr lvl="1"/>
            <a:r>
              <a:rPr lang="en-US" sz="1600"/>
              <a:t>Form 110</a:t>
            </a:r>
          </a:p>
          <a:p>
            <a:pPr lvl="1"/>
            <a:r>
              <a:rPr lang="en-US" sz="1600"/>
              <a:t>MSP (expanding/limiting APL)</a:t>
            </a:r>
          </a:p>
          <a:p>
            <a:pPr lvl="1"/>
            <a:r>
              <a:rPr lang="en-US" sz="1600"/>
              <a:t>TSP (spec Section not in book)</a:t>
            </a:r>
          </a:p>
          <a:p>
            <a:endParaRPr lang="en-US" sz="2000"/>
          </a:p>
          <a:p>
            <a:r>
              <a:rPr lang="en-US" sz="2000"/>
              <a:t>Product Evaluation, with input from manufacturer and applicable Technical Experts, will review documents</a:t>
            </a:r>
          </a:p>
          <a:p>
            <a:r>
              <a:rPr lang="en-US" sz="2000"/>
              <a:t>APL# available for Project</a:t>
            </a:r>
          </a:p>
          <a:p>
            <a:endParaRPr lang="en-US" sz="2000"/>
          </a:p>
          <a:p>
            <a:pPr marL="0" indent="0">
              <a:buNone/>
            </a:pPr>
            <a:r>
              <a:rPr lang="en-US" sz="2000"/>
              <a:t>Next Specification cycle: Technical Expert will consider need for future specification changes</a:t>
            </a:r>
          </a:p>
        </p:txBody>
      </p:sp>
      <p:pic>
        <p:nvPicPr>
          <p:cNvPr id="5" name="Picture 4">
            <a:extLst>
              <a:ext uri="{FF2B5EF4-FFF2-40B4-BE49-F238E27FC236}">
                <a16:creationId xmlns:a16="http://schemas.microsoft.com/office/drawing/2014/main" id="{D08D441C-5462-A8B8-E4B2-D067EEB93DEC}"/>
              </a:ext>
            </a:extLst>
          </p:cNvPr>
          <p:cNvPicPr>
            <a:picLocks noChangeAspect="1"/>
          </p:cNvPicPr>
          <p:nvPr/>
        </p:nvPicPr>
        <p:blipFill>
          <a:blip r:embed="rId2"/>
          <a:stretch>
            <a:fillRect/>
          </a:stretch>
        </p:blipFill>
        <p:spPr>
          <a:xfrm>
            <a:off x="10877797" y="2665454"/>
            <a:ext cx="1314203" cy="1314203"/>
          </a:xfrm>
          <a:prstGeom prst="rect">
            <a:avLst/>
          </a:prstGeom>
        </p:spPr>
      </p:pic>
    </p:spTree>
    <p:extLst>
      <p:ext uri="{BB962C8B-B14F-4D97-AF65-F5344CB8AC3E}">
        <p14:creationId xmlns:p14="http://schemas.microsoft.com/office/powerpoint/2010/main" val="2727159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63D688-A3F1-E6AF-BDC9-4CDE4C553608}"/>
              </a:ext>
            </a:extLst>
          </p:cNvPr>
          <p:cNvSpPr>
            <a:spLocks noGrp="1"/>
          </p:cNvSpPr>
          <p:nvPr>
            <p:ph type="title"/>
          </p:nvPr>
        </p:nvSpPr>
        <p:spPr/>
        <p:txBody>
          <a:bodyPr>
            <a:normAutofit/>
          </a:bodyPr>
          <a:lstStyle/>
          <a:p>
            <a:r>
              <a:rPr lang="en-US"/>
              <a:t>Construction</a:t>
            </a:r>
          </a:p>
        </p:txBody>
      </p:sp>
      <p:sp>
        <p:nvSpPr>
          <p:cNvPr id="6" name="Text Placeholder 5">
            <a:extLst>
              <a:ext uri="{FF2B5EF4-FFF2-40B4-BE49-F238E27FC236}">
                <a16:creationId xmlns:a16="http://schemas.microsoft.com/office/drawing/2014/main" id="{4361EB09-0E5D-3093-B49B-A9F1C3E559A7}"/>
              </a:ext>
            </a:extLst>
          </p:cNvPr>
          <p:cNvSpPr>
            <a:spLocks noGrp="1"/>
          </p:cNvSpPr>
          <p:nvPr>
            <p:ph type="body" idx="1"/>
          </p:nvPr>
        </p:nvSpPr>
        <p:spPr/>
        <p:txBody>
          <a:bodyPr/>
          <a:lstStyle/>
          <a:p>
            <a:r>
              <a:rPr lang="en-US"/>
              <a:t>FDOT Engineer</a:t>
            </a:r>
          </a:p>
          <a:p>
            <a:r>
              <a:rPr lang="en-US"/>
              <a:t>Construction Engineering Inspector (CEI)</a:t>
            </a:r>
          </a:p>
        </p:txBody>
      </p:sp>
    </p:spTree>
    <p:extLst>
      <p:ext uri="{BB962C8B-B14F-4D97-AF65-F5344CB8AC3E}">
        <p14:creationId xmlns:p14="http://schemas.microsoft.com/office/powerpoint/2010/main" val="10041880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77C17-A75E-88FB-B88D-0ED69E368A2E}"/>
              </a:ext>
            </a:extLst>
          </p:cNvPr>
          <p:cNvSpPr>
            <a:spLocks noGrp="1"/>
          </p:cNvSpPr>
          <p:nvPr>
            <p:ph type="title"/>
          </p:nvPr>
        </p:nvSpPr>
        <p:spPr/>
        <p:txBody>
          <a:bodyPr/>
          <a:lstStyle/>
          <a:p>
            <a:r>
              <a:rPr lang="en-US"/>
              <a:t>Construction Engineer/CEI</a:t>
            </a:r>
          </a:p>
        </p:txBody>
      </p:sp>
      <p:sp>
        <p:nvSpPr>
          <p:cNvPr id="6" name="Text Placeholder 5">
            <a:extLst>
              <a:ext uri="{FF2B5EF4-FFF2-40B4-BE49-F238E27FC236}">
                <a16:creationId xmlns:a16="http://schemas.microsoft.com/office/drawing/2014/main" id="{41BA116A-6183-0837-FD7D-E296FC13B402}"/>
              </a:ext>
            </a:extLst>
          </p:cNvPr>
          <p:cNvSpPr>
            <a:spLocks noGrp="1"/>
          </p:cNvSpPr>
          <p:nvPr>
            <p:ph type="body" sz="half" idx="2"/>
          </p:nvPr>
        </p:nvSpPr>
        <p:spPr>
          <a:xfrm>
            <a:off x="381000" y="1638795"/>
            <a:ext cx="7018859" cy="4524499"/>
          </a:xfrm>
        </p:spPr>
        <p:txBody>
          <a:bodyPr>
            <a:normAutofit fontScale="55000" lnSpcReduction="20000"/>
          </a:bodyPr>
          <a:lstStyle/>
          <a:p>
            <a:r>
              <a:rPr lang="en-US" sz="2900" b="1"/>
              <a:t>APL Items: </a:t>
            </a:r>
            <a:r>
              <a:rPr lang="en-US" sz="2900"/>
              <a:t>Document APL# and quantity in MAC</a:t>
            </a:r>
          </a:p>
          <a:p>
            <a:pPr marL="1200150" lvl="2" indent="-285750">
              <a:lnSpc>
                <a:spcPct val="100000"/>
              </a:lnSpc>
              <a:buFont typeface="Arial" panose="020B0604020202020204" pitchFamily="34" charset="0"/>
              <a:buChar char="•"/>
            </a:pPr>
            <a:r>
              <a:rPr lang="en-US" sz="2300"/>
              <a:t>Products listed by Brand/Model Number</a:t>
            </a:r>
          </a:p>
          <a:p>
            <a:pPr marL="1200150" lvl="2" indent="-285750">
              <a:lnSpc>
                <a:spcPct val="100000"/>
              </a:lnSpc>
              <a:buFont typeface="Arial" panose="020B0604020202020204" pitchFamily="34" charset="0"/>
              <a:buChar char="•"/>
            </a:pPr>
            <a:r>
              <a:rPr lang="en-US" sz="2300"/>
              <a:t>Product Type (group) listed by one number for exempt products</a:t>
            </a:r>
          </a:p>
          <a:p>
            <a:pPr marL="1200150" lvl="2" indent="-285750">
              <a:lnSpc>
                <a:spcPct val="100000"/>
              </a:lnSpc>
              <a:buFont typeface="Arial" panose="020B0604020202020204" pitchFamily="34" charset="0"/>
              <a:buChar char="•"/>
            </a:pPr>
            <a:r>
              <a:rPr lang="en-US" sz="2300" b="1"/>
              <a:t>Review Comments and Limitations </a:t>
            </a:r>
            <a:r>
              <a:rPr lang="en-US" sz="2300"/>
              <a:t>for the APL#. Note any restrictions to size, model, software version, etc.</a:t>
            </a:r>
          </a:p>
          <a:p>
            <a:pPr marL="1200150" lvl="2" indent="-285750">
              <a:lnSpc>
                <a:spcPct val="100000"/>
              </a:lnSpc>
              <a:buFont typeface="Arial" panose="020B0604020202020204" pitchFamily="34" charset="0"/>
              <a:buChar char="•"/>
            </a:pPr>
            <a:r>
              <a:rPr lang="en-US" sz="2300" b="1"/>
              <a:t>Verify the product/label images with the product supplied </a:t>
            </a:r>
            <a:r>
              <a:rPr lang="en-US" sz="2300"/>
              <a:t>in the field</a:t>
            </a:r>
          </a:p>
          <a:p>
            <a:endParaRPr lang="en-US" b="1"/>
          </a:p>
          <a:p>
            <a:r>
              <a:rPr lang="en-US" sz="2900" b="1"/>
              <a:t>Non-APL Items: </a:t>
            </a:r>
            <a:r>
              <a:rPr lang="en-US" sz="2900"/>
              <a:t>Contact </a:t>
            </a:r>
            <a:r>
              <a:rPr lang="en-US" sz="2900">
                <a:hlinkClick r:id="rId2"/>
              </a:rPr>
              <a:t>Product.Evaluation@dot.state.fl.us</a:t>
            </a:r>
            <a:r>
              <a:rPr lang="en-US" sz="2900"/>
              <a:t> </a:t>
            </a:r>
          </a:p>
          <a:p>
            <a:pPr marL="1200150" lvl="2" indent="-285750">
              <a:lnSpc>
                <a:spcPct val="100000"/>
              </a:lnSpc>
              <a:buFont typeface="Arial" panose="020B0604020202020204" pitchFamily="34" charset="0"/>
              <a:buChar char="•"/>
            </a:pPr>
            <a:r>
              <a:rPr lang="en-US" sz="2200"/>
              <a:t>FDOT Project number</a:t>
            </a:r>
          </a:p>
          <a:p>
            <a:pPr marL="1200150" lvl="2" indent="-285750">
              <a:lnSpc>
                <a:spcPct val="100000"/>
              </a:lnSpc>
              <a:buFont typeface="Arial" panose="020B0604020202020204" pitchFamily="34" charset="0"/>
              <a:buChar char="•"/>
            </a:pPr>
            <a:r>
              <a:rPr lang="en-US" sz="2200"/>
              <a:t>Applicable specification section number</a:t>
            </a:r>
          </a:p>
          <a:p>
            <a:pPr marL="1200150" lvl="2" indent="-285750">
              <a:lnSpc>
                <a:spcPct val="100000"/>
              </a:lnSpc>
              <a:buFont typeface="Arial" panose="020B0604020202020204" pitchFamily="34" charset="0"/>
              <a:buChar char="•"/>
            </a:pPr>
            <a:r>
              <a:rPr lang="en-US" sz="2200"/>
              <a:t>Product name and/or model number</a:t>
            </a:r>
          </a:p>
          <a:p>
            <a:pPr marL="1200150" lvl="2" indent="-285750">
              <a:lnSpc>
                <a:spcPct val="100000"/>
              </a:lnSpc>
              <a:buFont typeface="Arial" panose="020B0604020202020204" pitchFamily="34" charset="0"/>
              <a:buChar char="•"/>
            </a:pPr>
            <a:r>
              <a:rPr lang="en-US" sz="2200"/>
              <a:t>Technical Data Sheet</a:t>
            </a:r>
          </a:p>
          <a:p>
            <a:pPr marL="1200150" lvl="2" indent="-285750">
              <a:lnSpc>
                <a:spcPct val="100000"/>
              </a:lnSpc>
              <a:buFont typeface="Arial" panose="020B0604020202020204" pitchFamily="34" charset="0"/>
              <a:buChar char="•"/>
            </a:pPr>
            <a:r>
              <a:rPr lang="en-US" sz="2200"/>
              <a:t>Other details showing materials, if available </a:t>
            </a:r>
          </a:p>
          <a:p>
            <a:pPr marL="1200150" lvl="2" indent="-285750">
              <a:lnSpc>
                <a:spcPct val="100000"/>
              </a:lnSpc>
              <a:buFont typeface="Arial" panose="020B0604020202020204" pitchFamily="34" charset="0"/>
              <a:buChar char="•"/>
            </a:pPr>
            <a:r>
              <a:rPr lang="en-US" sz="2200"/>
              <a:t>Manufacturer and website, if available</a:t>
            </a:r>
          </a:p>
          <a:p>
            <a:endParaRPr lang="en-US"/>
          </a:p>
          <a:p>
            <a:r>
              <a:rPr lang="en-US" sz="2900" b="1"/>
              <a:t>ALL Items: </a:t>
            </a:r>
            <a:r>
              <a:rPr lang="en-US" sz="2900"/>
              <a:t>Refer to the specification for</a:t>
            </a:r>
          </a:p>
          <a:p>
            <a:pPr marL="1200150" lvl="2" indent="-285750">
              <a:lnSpc>
                <a:spcPct val="100000"/>
              </a:lnSpc>
              <a:buFont typeface="Arial" panose="020B0604020202020204" pitchFamily="34" charset="0"/>
              <a:buChar char="•"/>
            </a:pPr>
            <a:r>
              <a:rPr lang="en-US" sz="2200"/>
              <a:t>Acceptance requirements (field acceptance)</a:t>
            </a:r>
          </a:p>
          <a:p>
            <a:pPr marL="1200150" lvl="2" indent="-285750">
              <a:lnSpc>
                <a:spcPct val="100000"/>
              </a:lnSpc>
              <a:buFont typeface="Arial" panose="020B0604020202020204" pitchFamily="34" charset="0"/>
              <a:buChar char="•"/>
            </a:pPr>
            <a:r>
              <a:rPr lang="en-US" sz="2200"/>
              <a:t>Warranty requirements</a:t>
            </a:r>
          </a:p>
          <a:p>
            <a:pPr marL="1200150" lvl="2" indent="-285750">
              <a:lnSpc>
                <a:spcPct val="100000"/>
              </a:lnSpc>
              <a:buFont typeface="Arial" panose="020B0604020202020204" pitchFamily="34" charset="0"/>
              <a:buChar char="•"/>
            </a:pPr>
            <a:r>
              <a:rPr lang="en-US" sz="2200"/>
              <a:t>Measurement &amp; Payment</a:t>
            </a:r>
          </a:p>
        </p:txBody>
      </p:sp>
      <p:pic>
        <p:nvPicPr>
          <p:cNvPr id="19" name="Picture 18">
            <a:extLst>
              <a:ext uri="{FF2B5EF4-FFF2-40B4-BE49-F238E27FC236}">
                <a16:creationId xmlns:a16="http://schemas.microsoft.com/office/drawing/2014/main" id="{3EA29340-F70C-B8D4-5A9F-4CE1BAA6994A}"/>
              </a:ext>
            </a:extLst>
          </p:cNvPr>
          <p:cNvPicPr>
            <a:picLocks noChangeAspect="1"/>
          </p:cNvPicPr>
          <p:nvPr/>
        </p:nvPicPr>
        <p:blipFill>
          <a:blip r:embed="rId3"/>
          <a:stretch>
            <a:fillRect/>
          </a:stretch>
        </p:blipFill>
        <p:spPr>
          <a:xfrm>
            <a:off x="7615451" y="1911927"/>
            <a:ext cx="4522482" cy="3234623"/>
          </a:xfrm>
          <a:prstGeom prst="rect">
            <a:avLst/>
          </a:prstGeom>
          <a:ln w="28575">
            <a:solidFill>
              <a:schemeClr val="accent1"/>
            </a:solidFill>
          </a:ln>
        </p:spPr>
      </p:pic>
    </p:spTree>
    <p:extLst>
      <p:ext uri="{BB962C8B-B14F-4D97-AF65-F5344CB8AC3E}">
        <p14:creationId xmlns:p14="http://schemas.microsoft.com/office/powerpoint/2010/main" val="23641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CBF073D-5C37-7604-E164-1F4639A72419}"/>
              </a:ext>
            </a:extLst>
          </p:cNvPr>
          <p:cNvSpPr>
            <a:spLocks noGrp="1"/>
          </p:cNvSpPr>
          <p:nvPr>
            <p:ph type="title"/>
          </p:nvPr>
        </p:nvSpPr>
        <p:spPr>
          <a:xfrm>
            <a:off x="244274" y="882332"/>
            <a:ext cx="3815661" cy="1719072"/>
          </a:xfrm>
          <a:prstGeom prst="ellipse">
            <a:avLst/>
          </a:prstGeom>
        </p:spPr>
        <p:txBody>
          <a:bodyPr vert="horz" lIns="91440" tIns="45720" rIns="91440" bIns="45720" rtlCol="0" anchor="b">
            <a:normAutofit fontScale="90000"/>
          </a:bodyPr>
          <a:lstStyle/>
          <a:p>
            <a:r>
              <a:rPr lang="en-US" sz="2600" kern="1200">
                <a:solidFill>
                  <a:schemeClr val="tx1"/>
                </a:solidFill>
                <a:latin typeface="+mj-lt"/>
                <a:ea typeface="+mj-ea"/>
                <a:cs typeface="+mj-cs"/>
              </a:rPr>
              <a:t>APL Product Example: </a:t>
            </a:r>
            <a:r>
              <a:rPr lang="en-US" sz="2600" b="0" kern="1200">
                <a:solidFill>
                  <a:schemeClr val="tx1"/>
                </a:solidFill>
                <a:latin typeface="+mj-lt"/>
                <a:ea typeface="+mj-ea"/>
                <a:cs typeface="+mj-cs"/>
              </a:rPr>
              <a:t>viewing &amp; verifying products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 Placeholder 8">
            <a:extLst>
              <a:ext uri="{FF2B5EF4-FFF2-40B4-BE49-F238E27FC236}">
                <a16:creationId xmlns:a16="http://schemas.microsoft.com/office/drawing/2014/main" id="{658BF07F-F79E-BB59-7DC9-7657D0972513}"/>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cs typeface="+mn-cs"/>
              </a:rPr>
              <a:t>Product Name</a:t>
            </a:r>
          </a:p>
          <a:p>
            <a:pPr indent="-228600">
              <a:buFont typeface="Arial" panose="020B0604020202020204" pitchFamily="34" charset="0"/>
              <a:buChar char="•"/>
            </a:pPr>
            <a:r>
              <a:rPr lang="en-US" sz="2200">
                <a:cs typeface="+mn-cs"/>
              </a:rPr>
              <a:t>APL# and Eligibility</a:t>
            </a:r>
          </a:p>
          <a:p>
            <a:pPr indent="-228600">
              <a:buFont typeface="Arial" panose="020B0604020202020204" pitchFamily="34" charset="0"/>
              <a:buChar char="•"/>
            </a:pPr>
            <a:r>
              <a:rPr lang="en-US" sz="2200">
                <a:cs typeface="+mn-cs"/>
              </a:rPr>
              <a:t>Limitations</a:t>
            </a:r>
          </a:p>
          <a:p>
            <a:pPr indent="-228600">
              <a:buFont typeface="Arial" panose="020B0604020202020204" pitchFamily="34" charset="0"/>
              <a:buChar char="•"/>
            </a:pPr>
            <a:r>
              <a:rPr lang="en-US" sz="2200">
                <a:cs typeface="+mn-cs"/>
              </a:rPr>
              <a:t>Comments</a:t>
            </a:r>
          </a:p>
          <a:p>
            <a:pPr indent="-228600">
              <a:buFont typeface="Arial" panose="020B0604020202020204" pitchFamily="34" charset="0"/>
              <a:buChar char="•"/>
            </a:pPr>
            <a:endParaRPr lang="en-US" sz="2200">
              <a:cs typeface="+mn-cs"/>
            </a:endParaRPr>
          </a:p>
        </p:txBody>
      </p:sp>
      <p:pic>
        <p:nvPicPr>
          <p:cNvPr id="6" name="Picture 5">
            <a:extLst>
              <a:ext uri="{FF2B5EF4-FFF2-40B4-BE49-F238E27FC236}">
                <a16:creationId xmlns:a16="http://schemas.microsoft.com/office/drawing/2014/main" id="{B786E40A-7FC4-8671-43B3-764DCECD6627}"/>
              </a:ext>
            </a:extLst>
          </p:cNvPr>
          <p:cNvPicPr>
            <a:picLocks noChangeAspect="1"/>
          </p:cNvPicPr>
          <p:nvPr/>
        </p:nvPicPr>
        <p:blipFill rotWithShape="1">
          <a:blip r:embed="rId2"/>
          <a:srcRect r="3112" b="1"/>
          <a:stretch/>
        </p:blipFill>
        <p:spPr>
          <a:xfrm>
            <a:off x="7904780" y="4484937"/>
            <a:ext cx="3971373" cy="2233895"/>
          </a:xfrm>
          <a:prstGeom prst="rect">
            <a:avLst/>
          </a:prstGeom>
          <a:ln>
            <a:solidFill>
              <a:schemeClr val="accent1"/>
            </a:solidFill>
          </a:ln>
        </p:spPr>
      </p:pic>
      <p:pic>
        <p:nvPicPr>
          <p:cNvPr id="10" name="Picture 9">
            <a:extLst>
              <a:ext uri="{FF2B5EF4-FFF2-40B4-BE49-F238E27FC236}">
                <a16:creationId xmlns:a16="http://schemas.microsoft.com/office/drawing/2014/main" id="{A083FD02-D7C7-9829-9E6A-123A056FAAD6}"/>
              </a:ext>
            </a:extLst>
          </p:cNvPr>
          <p:cNvPicPr>
            <a:picLocks noChangeAspect="1"/>
          </p:cNvPicPr>
          <p:nvPr/>
        </p:nvPicPr>
        <p:blipFill>
          <a:blip r:embed="rId3"/>
          <a:stretch>
            <a:fillRect/>
          </a:stretch>
        </p:blipFill>
        <p:spPr>
          <a:xfrm>
            <a:off x="4690872" y="329106"/>
            <a:ext cx="7185281" cy="799753"/>
          </a:xfrm>
          <a:prstGeom prst="rect">
            <a:avLst/>
          </a:prstGeom>
          <a:ln>
            <a:solidFill>
              <a:schemeClr val="accent1"/>
            </a:solidFill>
          </a:ln>
        </p:spPr>
      </p:pic>
      <p:pic>
        <p:nvPicPr>
          <p:cNvPr id="21" name="Picture 20">
            <a:extLst>
              <a:ext uri="{FF2B5EF4-FFF2-40B4-BE49-F238E27FC236}">
                <a16:creationId xmlns:a16="http://schemas.microsoft.com/office/drawing/2014/main" id="{A53F21F7-55A6-2400-3037-177418ADE285}"/>
              </a:ext>
            </a:extLst>
          </p:cNvPr>
          <p:cNvPicPr>
            <a:picLocks noChangeAspect="1"/>
          </p:cNvPicPr>
          <p:nvPr/>
        </p:nvPicPr>
        <p:blipFill>
          <a:blip r:embed="rId4"/>
          <a:stretch>
            <a:fillRect/>
          </a:stretch>
        </p:blipFill>
        <p:spPr>
          <a:xfrm>
            <a:off x="7904780" y="1457964"/>
            <a:ext cx="3971373" cy="2872001"/>
          </a:xfrm>
          <a:prstGeom prst="rect">
            <a:avLst/>
          </a:prstGeom>
          <a:ln>
            <a:solidFill>
              <a:schemeClr val="accent1"/>
            </a:solidFill>
          </a:ln>
        </p:spPr>
      </p:pic>
      <p:sp>
        <p:nvSpPr>
          <p:cNvPr id="22" name="TextBox 21">
            <a:extLst>
              <a:ext uri="{FF2B5EF4-FFF2-40B4-BE49-F238E27FC236}">
                <a16:creationId xmlns:a16="http://schemas.microsoft.com/office/drawing/2014/main" id="{1676F64B-56FB-8959-6D26-708089157B1F}"/>
              </a:ext>
            </a:extLst>
          </p:cNvPr>
          <p:cNvSpPr txBox="1"/>
          <p:nvPr/>
        </p:nvSpPr>
        <p:spPr>
          <a:xfrm>
            <a:off x="4607626" y="1175890"/>
            <a:ext cx="225631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solidFill>
                <a:effectLst/>
                <a:uLnTx/>
                <a:uFillTx/>
                <a:latin typeface="Arial"/>
                <a:ea typeface="+mn-ea"/>
                <a:cs typeface="+mn-cs"/>
              </a:rPr>
              <a:t>1. Select Product Type from Spec Section</a:t>
            </a:r>
          </a:p>
        </p:txBody>
      </p:sp>
      <p:sp>
        <p:nvSpPr>
          <p:cNvPr id="25" name="TextBox 24">
            <a:extLst>
              <a:ext uri="{FF2B5EF4-FFF2-40B4-BE49-F238E27FC236}">
                <a16:creationId xmlns:a16="http://schemas.microsoft.com/office/drawing/2014/main" id="{2DBD4143-E42D-2A15-AA03-5B3C01B2D49B}"/>
              </a:ext>
            </a:extLst>
          </p:cNvPr>
          <p:cNvSpPr txBox="1"/>
          <p:nvPr/>
        </p:nvSpPr>
        <p:spPr>
          <a:xfrm>
            <a:off x="5307446" y="2893964"/>
            <a:ext cx="22563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solidFill>
                <a:effectLst/>
                <a:uLnTx/>
                <a:uFillTx/>
                <a:latin typeface="Arial"/>
                <a:ea typeface="+mn-ea"/>
                <a:cs typeface="+mn-cs"/>
              </a:rPr>
              <a:t>2. Review or Select Product</a:t>
            </a:r>
          </a:p>
        </p:txBody>
      </p:sp>
      <p:sp>
        <p:nvSpPr>
          <p:cNvPr id="27" name="TextBox 26">
            <a:extLst>
              <a:ext uri="{FF2B5EF4-FFF2-40B4-BE49-F238E27FC236}">
                <a16:creationId xmlns:a16="http://schemas.microsoft.com/office/drawing/2014/main" id="{EEA51F0A-AC3C-397B-B278-04D58E4D1AE6}"/>
              </a:ext>
            </a:extLst>
          </p:cNvPr>
          <p:cNvSpPr txBox="1"/>
          <p:nvPr/>
        </p:nvSpPr>
        <p:spPr>
          <a:xfrm>
            <a:off x="5307446" y="5017591"/>
            <a:ext cx="22563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solidFill>
                <a:effectLst/>
                <a:uLnTx/>
                <a:uFillTx/>
                <a:latin typeface="Arial"/>
                <a:ea typeface="+mn-ea"/>
                <a:cs typeface="+mn-cs"/>
              </a:rPr>
              <a:t>3. Review Product details, instructions, warranty, and/or photos</a:t>
            </a:r>
          </a:p>
        </p:txBody>
      </p:sp>
      <p:sp>
        <p:nvSpPr>
          <p:cNvPr id="29" name="TextBox 28">
            <a:extLst>
              <a:ext uri="{FF2B5EF4-FFF2-40B4-BE49-F238E27FC236}">
                <a16:creationId xmlns:a16="http://schemas.microsoft.com/office/drawing/2014/main" id="{45BE3CB1-5E61-5B32-331E-256AB0476C47}"/>
              </a:ext>
            </a:extLst>
          </p:cNvPr>
          <p:cNvSpPr txBox="1"/>
          <p:nvPr/>
        </p:nvSpPr>
        <p:spPr>
          <a:xfrm>
            <a:off x="244275" y="5377547"/>
            <a:ext cx="42023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D7D31"/>
                </a:solidFill>
                <a:effectLst/>
                <a:uLnTx/>
                <a:uFillTx/>
                <a:latin typeface="Arial"/>
                <a:ea typeface="+mn-ea"/>
                <a:cs typeface="+mn-cs"/>
              </a:rPr>
              <a:t>Reminder: </a:t>
            </a:r>
            <a:r>
              <a:rPr kumimoji="0" lang="en-US" sz="1800" b="1" i="0" u="none" strike="noStrike" kern="1200" cap="none" spc="0" normalizeH="0" baseline="0" noProof="0">
                <a:ln>
                  <a:noFill/>
                </a:ln>
                <a:solidFill>
                  <a:srgbClr val="ED7D31"/>
                </a:solidFill>
                <a:effectLst/>
                <a:uLnTx/>
                <a:uFillTx/>
                <a:latin typeface="Arial"/>
                <a:ea typeface="+mn-ea"/>
                <a:cs typeface="+mn-cs"/>
              </a:rPr>
              <a:t>Contractor selects from all acceptable products</a:t>
            </a:r>
            <a:r>
              <a:rPr kumimoji="0" lang="en-US" sz="1800" b="0" i="0" u="none" strike="noStrike" kern="1200" cap="none" spc="0" normalizeH="0" baseline="0" noProof="0">
                <a:ln>
                  <a:noFill/>
                </a:ln>
                <a:solidFill>
                  <a:srgbClr val="ED7D31"/>
                </a:solidFill>
                <a:effectLst/>
                <a:uLnTx/>
                <a:uFillTx/>
                <a:latin typeface="Arial"/>
                <a:ea typeface="+mn-ea"/>
                <a:cs typeface="+mn-cs"/>
              </a:rPr>
              <a:t>, unless there is an approved Sole Source and specification change.</a:t>
            </a:r>
          </a:p>
        </p:txBody>
      </p:sp>
    </p:spTree>
    <p:extLst>
      <p:ext uri="{BB962C8B-B14F-4D97-AF65-F5344CB8AC3E}">
        <p14:creationId xmlns:p14="http://schemas.microsoft.com/office/powerpoint/2010/main" val="5213055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77C17-A75E-88FB-B88D-0ED69E368A2E}"/>
              </a:ext>
            </a:extLst>
          </p:cNvPr>
          <p:cNvSpPr>
            <a:spLocks noGrp="1"/>
          </p:cNvSpPr>
          <p:nvPr>
            <p:ph type="title"/>
          </p:nvPr>
        </p:nvSpPr>
        <p:spPr/>
        <p:txBody>
          <a:bodyPr/>
          <a:lstStyle/>
          <a:p>
            <a:r>
              <a:rPr lang="en-US"/>
              <a:t>Construction Engineer/CEI</a:t>
            </a:r>
          </a:p>
        </p:txBody>
      </p:sp>
      <p:sp>
        <p:nvSpPr>
          <p:cNvPr id="6" name="Text Placeholder 5">
            <a:extLst>
              <a:ext uri="{FF2B5EF4-FFF2-40B4-BE49-F238E27FC236}">
                <a16:creationId xmlns:a16="http://schemas.microsoft.com/office/drawing/2014/main" id="{41BA116A-6183-0837-FD7D-E296FC13B402}"/>
              </a:ext>
            </a:extLst>
          </p:cNvPr>
          <p:cNvSpPr>
            <a:spLocks noGrp="1"/>
          </p:cNvSpPr>
          <p:nvPr>
            <p:ph type="body" sz="half" idx="2"/>
          </p:nvPr>
        </p:nvSpPr>
        <p:spPr>
          <a:xfrm>
            <a:off x="381000" y="1753760"/>
            <a:ext cx="7018859" cy="4231404"/>
          </a:xfrm>
        </p:spPr>
        <p:txBody>
          <a:bodyPr>
            <a:normAutofit/>
          </a:bodyPr>
          <a:lstStyle/>
          <a:p>
            <a:r>
              <a:rPr lang="en-US" sz="2900" b="1"/>
              <a:t>Document in MAC</a:t>
            </a:r>
          </a:p>
          <a:p>
            <a:r>
              <a:rPr lang="en-US" sz="1800">
                <a:solidFill>
                  <a:schemeClr val="accent1"/>
                </a:solidFill>
              </a:rPr>
              <a:t>Refer to MAC web pages for complete instructions and training</a:t>
            </a:r>
          </a:p>
          <a:p>
            <a:r>
              <a:rPr lang="en-US" sz="1800"/>
              <a:t>Sample Login</a:t>
            </a:r>
          </a:p>
          <a:p>
            <a:r>
              <a:rPr lang="en-US" sz="1800"/>
              <a:t>	Contract/Project</a:t>
            </a:r>
          </a:p>
          <a:p>
            <a:r>
              <a:rPr lang="en-US" sz="1800"/>
              <a:t>	Pay Item </a:t>
            </a:r>
          </a:p>
          <a:p>
            <a:r>
              <a:rPr lang="en-US" sz="1800"/>
              <a:t>	Method of Acceptance</a:t>
            </a:r>
          </a:p>
          <a:p>
            <a:r>
              <a:rPr lang="en-US" sz="1800"/>
              <a:t>	APL#</a:t>
            </a:r>
          </a:p>
          <a:p>
            <a:r>
              <a:rPr lang="en-US" sz="1800"/>
              <a:t>	Date, Quantity, Unit</a:t>
            </a:r>
          </a:p>
          <a:p>
            <a:r>
              <a:rPr lang="en-US" sz="1800"/>
              <a:t>	Batch #, Wall #, Bridge # if applicable</a:t>
            </a:r>
          </a:p>
          <a:p>
            <a:r>
              <a:rPr lang="en-US" sz="1800"/>
              <a:t>Perform Test, Result Entry: Yes- meets APL requirements </a:t>
            </a:r>
          </a:p>
          <a:p>
            <a:r>
              <a:rPr lang="en-US" sz="1800"/>
              <a:t>See MAC instructions for pay items with multiple APL#s</a:t>
            </a:r>
          </a:p>
        </p:txBody>
      </p:sp>
      <p:pic>
        <p:nvPicPr>
          <p:cNvPr id="3" name="Picture 2">
            <a:extLst>
              <a:ext uri="{FF2B5EF4-FFF2-40B4-BE49-F238E27FC236}">
                <a16:creationId xmlns:a16="http://schemas.microsoft.com/office/drawing/2014/main" id="{71418B20-2952-411C-4A29-0B4DFBFEB43F}"/>
              </a:ext>
            </a:extLst>
          </p:cNvPr>
          <p:cNvPicPr>
            <a:picLocks noChangeAspect="1"/>
          </p:cNvPicPr>
          <p:nvPr/>
        </p:nvPicPr>
        <p:blipFill rotWithShape="1">
          <a:blip r:embed="rId2"/>
          <a:srcRect r="2247"/>
          <a:stretch/>
        </p:blipFill>
        <p:spPr>
          <a:xfrm>
            <a:off x="7842101" y="1941459"/>
            <a:ext cx="4057291" cy="3856005"/>
          </a:xfrm>
          <a:prstGeom prst="rect">
            <a:avLst/>
          </a:prstGeom>
          <a:ln w="31750">
            <a:solidFill>
              <a:schemeClr val="accent1"/>
            </a:solidFill>
          </a:ln>
        </p:spPr>
      </p:pic>
    </p:spTree>
    <p:extLst>
      <p:ext uri="{BB962C8B-B14F-4D97-AF65-F5344CB8AC3E}">
        <p14:creationId xmlns:p14="http://schemas.microsoft.com/office/powerpoint/2010/main" val="1627662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77C17-A75E-88FB-B88D-0ED69E368A2E}"/>
              </a:ext>
            </a:extLst>
          </p:cNvPr>
          <p:cNvSpPr>
            <a:spLocks noGrp="1"/>
          </p:cNvSpPr>
          <p:nvPr>
            <p:ph type="title"/>
          </p:nvPr>
        </p:nvSpPr>
        <p:spPr/>
        <p:txBody>
          <a:bodyPr/>
          <a:lstStyle/>
          <a:p>
            <a:r>
              <a:rPr lang="en-US"/>
              <a:t>Construction Engineer/CEI</a:t>
            </a:r>
          </a:p>
        </p:txBody>
      </p:sp>
      <p:sp>
        <p:nvSpPr>
          <p:cNvPr id="6" name="Text Placeholder 5">
            <a:extLst>
              <a:ext uri="{FF2B5EF4-FFF2-40B4-BE49-F238E27FC236}">
                <a16:creationId xmlns:a16="http://schemas.microsoft.com/office/drawing/2014/main" id="{41BA116A-6183-0837-FD7D-E296FC13B402}"/>
              </a:ext>
            </a:extLst>
          </p:cNvPr>
          <p:cNvSpPr>
            <a:spLocks noGrp="1"/>
          </p:cNvSpPr>
          <p:nvPr>
            <p:ph type="body" sz="half" idx="2"/>
          </p:nvPr>
        </p:nvSpPr>
        <p:spPr>
          <a:xfrm>
            <a:off x="381000" y="1753760"/>
            <a:ext cx="7018859" cy="573804"/>
          </a:xfrm>
        </p:spPr>
        <p:txBody>
          <a:bodyPr>
            <a:normAutofit/>
          </a:bodyPr>
          <a:lstStyle/>
          <a:p>
            <a:r>
              <a:rPr lang="en-US" sz="2900" b="1" strike="sngStrike"/>
              <a:t>Monthly</a:t>
            </a:r>
            <a:r>
              <a:rPr lang="en-US" sz="2900" b="1"/>
              <a:t> </a:t>
            </a:r>
            <a:r>
              <a:rPr lang="en-US" sz="2900" b="1">
                <a:latin typeface="Bradley Hand ITC" panose="03070402050302030203" pitchFamily="66" charset="0"/>
              </a:rPr>
              <a:t>Daily</a:t>
            </a:r>
            <a:r>
              <a:rPr lang="en-US" sz="2900" b="1"/>
              <a:t> Estimates</a:t>
            </a:r>
          </a:p>
          <a:p>
            <a:endParaRPr lang="en-US" sz="1800"/>
          </a:p>
          <a:p>
            <a:endParaRPr lang="en-US" sz="1800"/>
          </a:p>
          <a:p>
            <a:endParaRPr lang="en-US" sz="1800"/>
          </a:p>
          <a:p>
            <a:endParaRPr lang="en-US" sz="1800"/>
          </a:p>
        </p:txBody>
      </p:sp>
      <p:pic>
        <p:nvPicPr>
          <p:cNvPr id="3" name="Picture 2">
            <a:extLst>
              <a:ext uri="{FF2B5EF4-FFF2-40B4-BE49-F238E27FC236}">
                <a16:creationId xmlns:a16="http://schemas.microsoft.com/office/drawing/2014/main" id="{71418B20-2952-411C-4A29-0B4DFBFEB43F}"/>
              </a:ext>
            </a:extLst>
          </p:cNvPr>
          <p:cNvPicPr>
            <a:picLocks noChangeAspect="1"/>
          </p:cNvPicPr>
          <p:nvPr/>
        </p:nvPicPr>
        <p:blipFill rotWithShape="1">
          <a:blip r:embed="rId2"/>
          <a:srcRect r="2247"/>
          <a:stretch/>
        </p:blipFill>
        <p:spPr>
          <a:xfrm>
            <a:off x="7842101" y="1941459"/>
            <a:ext cx="4057291" cy="3856005"/>
          </a:xfrm>
          <a:prstGeom prst="rect">
            <a:avLst/>
          </a:prstGeom>
          <a:ln w="31750">
            <a:solidFill>
              <a:schemeClr val="accent1"/>
            </a:solidFill>
          </a:ln>
        </p:spPr>
      </p:pic>
      <p:sp>
        <p:nvSpPr>
          <p:cNvPr id="5" name="TextBox 4">
            <a:extLst>
              <a:ext uri="{FF2B5EF4-FFF2-40B4-BE49-F238E27FC236}">
                <a16:creationId xmlns:a16="http://schemas.microsoft.com/office/drawing/2014/main" id="{E37B9873-2560-178E-9BFD-3D29F277E454}"/>
              </a:ext>
            </a:extLst>
          </p:cNvPr>
          <p:cNvSpPr txBox="1"/>
          <p:nvPr/>
        </p:nvSpPr>
        <p:spPr>
          <a:xfrm>
            <a:off x="292608" y="3428999"/>
            <a:ext cx="2104675" cy="2862322"/>
          </a:xfrm>
          <a:prstGeom prst="rect">
            <a:avLst/>
          </a:prstGeom>
          <a:noFill/>
        </p:spPr>
        <p:txBody>
          <a:bodyPr wrap="square" rtlCol="0">
            <a:spAutoFit/>
          </a:bodyPr>
          <a:lstStyle/>
          <a:p>
            <a:r>
              <a:rPr lang="en-US" sz="1800">
                <a:solidFill>
                  <a:srgbClr val="FF0000"/>
                </a:solidFill>
              </a:rPr>
              <a:t>Failure to document products installed on the project could result in loss of federal funds (FHWA and other Federal Funds) for the </a:t>
            </a:r>
            <a:r>
              <a:rPr lang="en-US" sz="1800" b="1">
                <a:solidFill>
                  <a:srgbClr val="FF0000"/>
                </a:solidFill>
              </a:rPr>
              <a:t>entire contract</a:t>
            </a:r>
            <a:r>
              <a:rPr lang="en-US" sz="1800">
                <a:solidFill>
                  <a:srgbClr val="FF0000"/>
                </a:solidFill>
              </a:rPr>
              <a:t>.</a:t>
            </a:r>
          </a:p>
        </p:txBody>
      </p:sp>
      <p:sp>
        <p:nvSpPr>
          <p:cNvPr id="7" name="Text Placeholder 5">
            <a:extLst>
              <a:ext uri="{FF2B5EF4-FFF2-40B4-BE49-F238E27FC236}">
                <a16:creationId xmlns:a16="http://schemas.microsoft.com/office/drawing/2014/main" id="{375B086B-0EFF-6D9E-E1F5-1C2BB9E17F4F}"/>
              </a:ext>
            </a:extLst>
          </p:cNvPr>
          <p:cNvSpPr txBox="1">
            <a:spLocks/>
          </p:cNvSpPr>
          <p:nvPr/>
        </p:nvSpPr>
        <p:spPr>
          <a:xfrm>
            <a:off x="5324550" y="1997840"/>
            <a:ext cx="2075309" cy="14311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a:solidFill>
                  <a:schemeClr val="accent1"/>
                </a:solidFill>
              </a:rPr>
              <a:t>Verify that all APL#s have been recorded in MAC for Items and Quantities.</a:t>
            </a:r>
          </a:p>
          <a:p>
            <a:endParaRPr lang="en-US" sz="1800"/>
          </a:p>
          <a:p>
            <a:endParaRPr lang="en-US" sz="1800"/>
          </a:p>
          <a:p>
            <a:endParaRPr lang="en-US" sz="1800"/>
          </a:p>
          <a:p>
            <a:endParaRPr lang="en-US" sz="1800"/>
          </a:p>
        </p:txBody>
      </p:sp>
      <p:pic>
        <p:nvPicPr>
          <p:cNvPr id="8" name="Picture 7">
            <a:extLst>
              <a:ext uri="{FF2B5EF4-FFF2-40B4-BE49-F238E27FC236}">
                <a16:creationId xmlns:a16="http://schemas.microsoft.com/office/drawing/2014/main" id="{6C592141-719D-BB83-BCB8-4A2D54E5AB04}"/>
              </a:ext>
            </a:extLst>
          </p:cNvPr>
          <p:cNvPicPr>
            <a:picLocks noChangeAspect="1"/>
          </p:cNvPicPr>
          <p:nvPr/>
        </p:nvPicPr>
        <p:blipFill>
          <a:blip r:embed="rId3"/>
          <a:stretch>
            <a:fillRect/>
          </a:stretch>
        </p:blipFill>
        <p:spPr>
          <a:xfrm>
            <a:off x="2576226" y="2837553"/>
            <a:ext cx="2577665" cy="2577665"/>
          </a:xfrm>
          <a:prstGeom prst="rect">
            <a:avLst/>
          </a:prstGeom>
        </p:spPr>
      </p:pic>
    </p:spTree>
    <p:extLst>
      <p:ext uri="{BB962C8B-B14F-4D97-AF65-F5344CB8AC3E}">
        <p14:creationId xmlns:p14="http://schemas.microsoft.com/office/powerpoint/2010/main" val="42300354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0FE6F-27AC-0FD6-A3F9-E4153B6BAA5F}"/>
              </a:ext>
            </a:extLst>
          </p:cNvPr>
          <p:cNvSpPr>
            <a:spLocks noGrp="1"/>
          </p:cNvSpPr>
          <p:nvPr>
            <p:ph type="title"/>
          </p:nvPr>
        </p:nvSpPr>
        <p:spPr>
          <a:xfrm>
            <a:off x="630935" y="639520"/>
            <a:ext cx="5781740" cy="1719072"/>
          </a:xfrm>
        </p:spPr>
        <p:txBody>
          <a:bodyPr vert="horz" lIns="91440" tIns="45720" rIns="91440" bIns="45720" rtlCol="0" anchor="b">
            <a:normAutofit/>
          </a:bodyPr>
          <a:lstStyle/>
          <a:p>
            <a:r>
              <a:rPr lang="en-US" sz="3800" kern="1200">
                <a:solidFill>
                  <a:schemeClr val="tx1"/>
                </a:solidFill>
                <a:latin typeface="+mj-lt"/>
                <a:ea typeface="+mj-ea"/>
                <a:cs typeface="+mj-cs"/>
              </a:rPr>
              <a:t>Reviews </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09914B1-38CA-9D8D-7A0E-71AE7977A3E7}"/>
              </a:ext>
            </a:extLst>
          </p:cNvPr>
          <p:cNvSpPr>
            <a:spLocks noGrp="1"/>
          </p:cNvSpPr>
          <p:nvPr>
            <p:ph type="body" sz="half" idx="2"/>
          </p:nvPr>
        </p:nvSpPr>
        <p:spPr>
          <a:xfrm>
            <a:off x="643278" y="4293830"/>
            <a:ext cx="9676379" cy="2372587"/>
          </a:xfrm>
        </p:spPr>
        <p:txBody>
          <a:bodyPr vert="horz" lIns="91440" tIns="45720" rIns="91440" bIns="45720" rtlCol="0" anchor="t">
            <a:normAutofit/>
          </a:bodyPr>
          <a:lstStyle/>
          <a:p>
            <a:r>
              <a:rPr lang="en-US" b="1">
                <a:solidFill>
                  <a:schemeClr val="accent1"/>
                </a:solidFill>
                <a:cs typeface="+mn-cs"/>
              </a:rPr>
              <a:t>Construction Reviews- Products and/or Materials Identified during Construction </a:t>
            </a:r>
            <a:r>
              <a:rPr lang="en-US">
                <a:cs typeface="+mn-cs"/>
              </a:rPr>
              <a:t>(may include Supplemental Agreements, Work Orders, Shop Drawings, and Push Button Contracts): </a:t>
            </a:r>
          </a:p>
          <a:p>
            <a:r>
              <a:rPr lang="en-US">
                <a:cs typeface="+mn-cs"/>
              </a:rPr>
              <a:t>Consider the Instructions to Designers, to ensure that APL products are available. Request an APL #, as needed</a:t>
            </a:r>
          </a:p>
          <a:p>
            <a:r>
              <a:rPr lang="en-US">
                <a:cs typeface="+mn-cs"/>
              </a:rPr>
              <a:t>Comply with all Division I specifications, including </a:t>
            </a:r>
          </a:p>
          <a:p>
            <a:pPr marL="742950" lvl="1" indent="-228600">
              <a:buFont typeface="Arial" panose="020B0604020202020204" pitchFamily="34" charset="0"/>
              <a:buChar char="•"/>
            </a:pPr>
            <a:r>
              <a:rPr lang="en-US" sz="1600"/>
              <a:t>Section 5 Control of the Work (5.1.2 Shop Drawings)</a:t>
            </a:r>
          </a:p>
          <a:p>
            <a:pPr marL="742950" lvl="1" indent="-228600">
              <a:buFont typeface="Arial" panose="020B0604020202020204" pitchFamily="34" charset="0"/>
              <a:buChar char="•"/>
            </a:pPr>
            <a:r>
              <a:rPr lang="en-US" sz="1600"/>
              <a:t>Section 6 Control of Materials (Source of Supply and BABA)</a:t>
            </a:r>
          </a:p>
        </p:txBody>
      </p:sp>
      <p:pic>
        <p:nvPicPr>
          <p:cNvPr id="6" name="Picture 5">
            <a:extLst>
              <a:ext uri="{FF2B5EF4-FFF2-40B4-BE49-F238E27FC236}">
                <a16:creationId xmlns:a16="http://schemas.microsoft.com/office/drawing/2014/main" id="{676E7048-A770-6F64-C66B-E558AA3073C0}"/>
              </a:ext>
            </a:extLst>
          </p:cNvPr>
          <p:cNvPicPr>
            <a:picLocks noChangeAspect="1"/>
          </p:cNvPicPr>
          <p:nvPr/>
        </p:nvPicPr>
        <p:blipFill>
          <a:blip r:embed="rId2"/>
          <a:stretch>
            <a:fillRect/>
          </a:stretch>
        </p:blipFill>
        <p:spPr>
          <a:xfrm>
            <a:off x="6608066" y="921400"/>
            <a:ext cx="5132830" cy="2874384"/>
          </a:xfrm>
          <a:prstGeom prst="rect">
            <a:avLst/>
          </a:prstGeom>
          <a:ln>
            <a:solidFill>
              <a:schemeClr val="accent1"/>
            </a:solidFill>
          </a:ln>
        </p:spPr>
      </p:pic>
      <p:sp>
        <p:nvSpPr>
          <p:cNvPr id="8" name="TextBox 7">
            <a:extLst>
              <a:ext uri="{FF2B5EF4-FFF2-40B4-BE49-F238E27FC236}">
                <a16:creationId xmlns:a16="http://schemas.microsoft.com/office/drawing/2014/main" id="{45ED85BF-EE7A-14F1-0991-3CF21A73EC3E}"/>
              </a:ext>
            </a:extLst>
          </p:cNvPr>
          <p:cNvSpPr txBox="1"/>
          <p:nvPr/>
        </p:nvSpPr>
        <p:spPr>
          <a:xfrm>
            <a:off x="643278" y="2842990"/>
            <a:ext cx="5603143" cy="646331"/>
          </a:xfrm>
          <a:prstGeom prst="rect">
            <a:avLst/>
          </a:prstGeom>
          <a:noFill/>
        </p:spPr>
        <p:txBody>
          <a:bodyPr wrap="square">
            <a:spAutoFit/>
          </a:bodyPr>
          <a:lstStyle/>
          <a:p>
            <a:r>
              <a:rPr lang="en-US" b="1">
                <a:solidFill>
                  <a:schemeClr val="accent1"/>
                </a:solidFill>
                <a:cs typeface="+mn-cs"/>
              </a:rPr>
              <a:t>Constructability Reviews during design: </a:t>
            </a:r>
            <a:r>
              <a:rPr lang="en-US">
                <a:solidFill>
                  <a:schemeClr val="accent1"/>
                </a:solidFill>
                <a:cs typeface="+mn-cs"/>
              </a:rPr>
              <a:t>Ensure products are available on the APL prior to approval.</a:t>
            </a:r>
          </a:p>
        </p:txBody>
      </p:sp>
    </p:spTree>
    <p:extLst>
      <p:ext uri="{BB962C8B-B14F-4D97-AF65-F5344CB8AC3E}">
        <p14:creationId xmlns:p14="http://schemas.microsoft.com/office/powerpoint/2010/main" val="3142340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CB33-17FA-63BD-2A90-1F31082C3898}"/>
              </a:ext>
            </a:extLst>
          </p:cNvPr>
          <p:cNvSpPr>
            <a:spLocks noGrp="1"/>
          </p:cNvSpPr>
          <p:nvPr>
            <p:ph type="title"/>
          </p:nvPr>
        </p:nvSpPr>
        <p:spPr>
          <a:xfrm>
            <a:off x="381002" y="139616"/>
            <a:ext cx="11430000" cy="1097280"/>
          </a:xfrm>
        </p:spPr>
        <p:txBody>
          <a:bodyPr/>
          <a:lstStyle/>
          <a:p>
            <a:r>
              <a:rPr lang="en-US"/>
              <a:t>Current Federal Guidance- Terminology</a:t>
            </a:r>
          </a:p>
        </p:txBody>
      </p:sp>
      <p:sp>
        <p:nvSpPr>
          <p:cNvPr id="3" name="Content Placeholder 2">
            <a:extLst>
              <a:ext uri="{FF2B5EF4-FFF2-40B4-BE49-F238E27FC236}">
                <a16:creationId xmlns:a16="http://schemas.microsoft.com/office/drawing/2014/main" id="{4D7A5728-1926-0ACC-5BB6-0E0C4B2B0B9B}"/>
              </a:ext>
            </a:extLst>
          </p:cNvPr>
          <p:cNvSpPr>
            <a:spLocks noGrp="1"/>
          </p:cNvSpPr>
          <p:nvPr>
            <p:ph sz="half" idx="1"/>
          </p:nvPr>
        </p:nvSpPr>
        <p:spPr/>
        <p:txBody>
          <a:bodyPr/>
          <a:lstStyle/>
          <a:p>
            <a:pPr marL="0" indent="0">
              <a:buNone/>
            </a:pPr>
            <a:r>
              <a:rPr lang="en-US" b="1"/>
              <a:t>IIJA:</a:t>
            </a:r>
            <a:r>
              <a:rPr lang="en-US"/>
              <a:t> Infrastructure Investment and Jobs Act, signed by President on Nov 15, 2021</a:t>
            </a:r>
          </a:p>
          <a:p>
            <a:pPr marL="0" indent="0">
              <a:buNone/>
            </a:pPr>
            <a:endParaRPr lang="en-US"/>
          </a:p>
          <a:p>
            <a:pPr marL="0" indent="0">
              <a:buNone/>
            </a:pPr>
            <a:r>
              <a:rPr lang="en-US" b="1"/>
              <a:t>BABA (Build America, Buy America): </a:t>
            </a:r>
            <a:r>
              <a:rPr lang="en-US"/>
              <a:t>Provision within IIJA</a:t>
            </a:r>
          </a:p>
          <a:p>
            <a:pPr marL="0" indent="0">
              <a:buNone/>
            </a:pPr>
            <a:endParaRPr lang="en-US"/>
          </a:p>
          <a:p>
            <a:pPr marL="0" indent="0">
              <a:buNone/>
            </a:pPr>
            <a:endParaRPr lang="en-US"/>
          </a:p>
        </p:txBody>
      </p:sp>
      <p:sp>
        <p:nvSpPr>
          <p:cNvPr id="4" name="Content Placeholder 3">
            <a:extLst>
              <a:ext uri="{FF2B5EF4-FFF2-40B4-BE49-F238E27FC236}">
                <a16:creationId xmlns:a16="http://schemas.microsoft.com/office/drawing/2014/main" id="{5CB513C5-50B0-28E9-70A7-B74E0E61AA4A}"/>
              </a:ext>
            </a:extLst>
          </p:cNvPr>
          <p:cNvSpPr>
            <a:spLocks noGrp="1"/>
          </p:cNvSpPr>
          <p:nvPr>
            <p:ph sz="half" idx="2"/>
          </p:nvPr>
        </p:nvSpPr>
        <p:spPr/>
        <p:txBody>
          <a:bodyPr/>
          <a:lstStyle/>
          <a:p>
            <a:pPr marL="0" indent="0">
              <a:buNone/>
            </a:pPr>
            <a:r>
              <a:rPr lang="en-US" b="1"/>
              <a:t>OMB:</a:t>
            </a:r>
            <a:r>
              <a:rPr lang="en-US"/>
              <a:t> Office of Management and Budget</a:t>
            </a:r>
          </a:p>
          <a:p>
            <a:pPr marL="0" indent="0">
              <a:buNone/>
            </a:pPr>
            <a:endParaRPr lang="en-US"/>
          </a:p>
          <a:p>
            <a:pPr marL="0" indent="0">
              <a:buNone/>
            </a:pPr>
            <a:r>
              <a:rPr lang="en-US" b="1"/>
              <a:t>FHWA:</a:t>
            </a:r>
            <a:r>
              <a:rPr lang="en-US"/>
              <a:t> Federal Highway Administration</a:t>
            </a:r>
          </a:p>
          <a:p>
            <a:pPr marL="0" indent="0">
              <a:buNone/>
            </a:pPr>
            <a:endParaRPr lang="en-US"/>
          </a:p>
          <a:p>
            <a:pPr marL="0" indent="0">
              <a:buNone/>
            </a:pPr>
            <a:r>
              <a:rPr lang="en-US" b="1"/>
              <a:t>FEMA, DHS, DEP, EPA, etc.: </a:t>
            </a:r>
            <a:r>
              <a:rPr lang="en-US"/>
              <a:t>Federal Agencies providing federal funds to local agencies- subject to BABA rules</a:t>
            </a:r>
          </a:p>
        </p:txBody>
      </p:sp>
      <p:pic>
        <p:nvPicPr>
          <p:cNvPr id="5" name="Picture 4">
            <a:extLst>
              <a:ext uri="{FF2B5EF4-FFF2-40B4-BE49-F238E27FC236}">
                <a16:creationId xmlns:a16="http://schemas.microsoft.com/office/drawing/2014/main" id="{67E91573-FF78-3B41-F89B-9BC620369BD8}"/>
              </a:ext>
            </a:extLst>
          </p:cNvPr>
          <p:cNvPicPr>
            <a:picLocks noChangeAspect="1"/>
          </p:cNvPicPr>
          <p:nvPr/>
        </p:nvPicPr>
        <p:blipFill>
          <a:blip r:embed="rId2"/>
          <a:stretch>
            <a:fillRect/>
          </a:stretch>
        </p:blipFill>
        <p:spPr>
          <a:xfrm>
            <a:off x="4102419" y="4444868"/>
            <a:ext cx="964881" cy="964881"/>
          </a:xfrm>
          <a:prstGeom prst="rect">
            <a:avLst/>
          </a:prstGeom>
        </p:spPr>
      </p:pic>
    </p:spTree>
    <p:extLst>
      <p:ext uri="{BB962C8B-B14F-4D97-AF65-F5344CB8AC3E}">
        <p14:creationId xmlns:p14="http://schemas.microsoft.com/office/powerpoint/2010/main" val="3017267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63D688-A3F1-E6AF-BDC9-4CDE4C553608}"/>
              </a:ext>
            </a:extLst>
          </p:cNvPr>
          <p:cNvSpPr>
            <a:spLocks noGrp="1"/>
          </p:cNvSpPr>
          <p:nvPr>
            <p:ph type="title"/>
          </p:nvPr>
        </p:nvSpPr>
        <p:spPr/>
        <p:txBody>
          <a:bodyPr/>
          <a:lstStyle/>
          <a:p>
            <a:r>
              <a:rPr lang="en-US"/>
              <a:t>Contractor</a:t>
            </a:r>
          </a:p>
        </p:txBody>
      </p:sp>
      <p:sp>
        <p:nvSpPr>
          <p:cNvPr id="6" name="Text Placeholder 5">
            <a:extLst>
              <a:ext uri="{FF2B5EF4-FFF2-40B4-BE49-F238E27FC236}">
                <a16:creationId xmlns:a16="http://schemas.microsoft.com/office/drawing/2014/main" id="{4361EB09-0E5D-3093-B49B-A9F1C3E559A7}"/>
              </a:ext>
            </a:extLst>
          </p:cNvPr>
          <p:cNvSpPr>
            <a:spLocks noGrp="1"/>
          </p:cNvSpPr>
          <p:nvPr>
            <p:ph type="body" idx="1"/>
          </p:nvPr>
        </p:nvSpPr>
        <p:spPr/>
        <p:txBody>
          <a:bodyPr/>
          <a:lstStyle/>
          <a:p>
            <a:r>
              <a:rPr lang="en-US"/>
              <a:t>FTBA Partners, Contractors, Subcontractors, and others performing work on FDOT Contracts</a:t>
            </a:r>
          </a:p>
        </p:txBody>
      </p:sp>
    </p:spTree>
    <p:extLst>
      <p:ext uri="{BB962C8B-B14F-4D97-AF65-F5344CB8AC3E}">
        <p14:creationId xmlns:p14="http://schemas.microsoft.com/office/powerpoint/2010/main" val="647431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753F2C-8215-6CBA-1731-9BAC79BDE89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Contractor</a:t>
            </a:r>
          </a:p>
        </p:txBody>
      </p:sp>
      <p:sp>
        <p:nvSpPr>
          <p:cNvPr id="5" name="Content Placeholder 4">
            <a:extLst>
              <a:ext uri="{FF2B5EF4-FFF2-40B4-BE49-F238E27FC236}">
                <a16:creationId xmlns:a16="http://schemas.microsoft.com/office/drawing/2014/main" id="{497E0E52-C61A-DEA2-6546-65486F5EB7F9}"/>
              </a:ext>
            </a:extLst>
          </p:cNvPr>
          <p:cNvSpPr>
            <a:spLocks noGrp="1"/>
          </p:cNvSpPr>
          <p:nvPr>
            <p:ph idx="1"/>
          </p:nvPr>
        </p:nvSpPr>
        <p:spPr>
          <a:xfrm>
            <a:off x="459350" y="2071986"/>
            <a:ext cx="6538858" cy="3950861"/>
          </a:xfrm>
        </p:spPr>
        <p:txBody>
          <a:bodyPr anchor="ctr">
            <a:normAutofit/>
          </a:bodyPr>
          <a:lstStyle/>
          <a:p>
            <a:pPr marL="0" indent="0">
              <a:buNone/>
            </a:pPr>
            <a:r>
              <a:rPr lang="en-US" sz="2400"/>
              <a:t>Product Types will be added to the APL</a:t>
            </a:r>
          </a:p>
          <a:p>
            <a:pPr lvl="1"/>
            <a:r>
              <a:rPr lang="en-US" sz="1800"/>
              <a:t>High Cost &amp; High Quantity Construction Materials</a:t>
            </a:r>
          </a:p>
          <a:p>
            <a:pPr marL="914400" lvl="2" indent="0">
              <a:buNone/>
            </a:pPr>
            <a:r>
              <a:rPr lang="en-US" sz="1400"/>
              <a:t>Metal &amp; Plastic Pipe*, Wire/Conductors*, Guardrail*, Poles*, Sign Structures*, Bridge Bearings*, Forgings*, Machinery*, Timber*, Fence Fabric*, Railings*, Conduit*, Fiber Optic Cable*</a:t>
            </a:r>
          </a:p>
          <a:p>
            <a:pPr lvl="1"/>
            <a:r>
              <a:rPr lang="en-US" sz="1800"/>
              <a:t>Non-Standard Products: Project Specific Approvals</a:t>
            </a:r>
          </a:p>
          <a:p>
            <a:pPr lvl="1"/>
            <a:r>
              <a:rPr lang="en-US" sz="1800"/>
              <a:t>Other</a:t>
            </a:r>
          </a:p>
          <a:p>
            <a:pPr marL="914400" lvl="2" indent="0">
              <a:buNone/>
            </a:pPr>
            <a:r>
              <a:rPr lang="en-US" sz="1400"/>
              <a:t>Hardware and Incidentals may be associated with other APL products, per the specifications</a:t>
            </a:r>
          </a:p>
        </p:txBody>
      </p:sp>
      <p:pic>
        <p:nvPicPr>
          <p:cNvPr id="6" name="Picture 5">
            <a:extLst>
              <a:ext uri="{FF2B5EF4-FFF2-40B4-BE49-F238E27FC236}">
                <a16:creationId xmlns:a16="http://schemas.microsoft.com/office/drawing/2014/main" id="{1109CF56-B85D-4CD0-6DA4-2E09B41FBA5F}"/>
              </a:ext>
            </a:extLst>
          </p:cNvPr>
          <p:cNvPicPr>
            <a:picLocks noChangeAspect="1"/>
          </p:cNvPicPr>
          <p:nvPr/>
        </p:nvPicPr>
        <p:blipFill>
          <a:blip r:embed="rId2"/>
          <a:stretch>
            <a:fillRect/>
          </a:stretch>
        </p:blipFill>
        <p:spPr>
          <a:xfrm>
            <a:off x="7432571" y="2542564"/>
            <a:ext cx="4522482" cy="3234623"/>
          </a:xfrm>
          <a:prstGeom prst="rect">
            <a:avLst/>
          </a:prstGeom>
          <a:ln w="28575">
            <a:solidFill>
              <a:schemeClr val="accent1"/>
            </a:solidFill>
          </a:ln>
        </p:spPr>
      </p:pic>
    </p:spTree>
    <p:extLst>
      <p:ext uri="{BB962C8B-B14F-4D97-AF65-F5344CB8AC3E}">
        <p14:creationId xmlns:p14="http://schemas.microsoft.com/office/powerpoint/2010/main" val="3010226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753F2C-8215-6CBA-1731-9BAC79BDE890}"/>
              </a:ext>
            </a:extLst>
          </p:cNvPr>
          <p:cNvSpPr>
            <a:spLocks noGrp="1"/>
          </p:cNvSpPr>
          <p:nvPr>
            <p:ph type="title"/>
          </p:nvPr>
        </p:nvSpPr>
        <p:spPr>
          <a:xfrm>
            <a:off x="490138" y="418894"/>
            <a:ext cx="5323715" cy="958645"/>
          </a:xfrm>
        </p:spPr>
        <p:txBody>
          <a:bodyPr anchor="b">
            <a:normAutofit/>
          </a:bodyPr>
          <a:lstStyle/>
          <a:p>
            <a:r>
              <a:rPr lang="en-US" sz="4000"/>
              <a:t>Contractor</a:t>
            </a:r>
          </a:p>
        </p:txBody>
      </p:sp>
      <p:sp>
        <p:nvSpPr>
          <p:cNvPr id="5" name="Content Placeholder 4">
            <a:extLst>
              <a:ext uri="{FF2B5EF4-FFF2-40B4-BE49-F238E27FC236}">
                <a16:creationId xmlns:a16="http://schemas.microsoft.com/office/drawing/2014/main" id="{497E0E52-C61A-DEA2-6546-65486F5EB7F9}"/>
              </a:ext>
            </a:extLst>
          </p:cNvPr>
          <p:cNvSpPr>
            <a:spLocks noGrp="1"/>
          </p:cNvSpPr>
          <p:nvPr>
            <p:ph idx="1"/>
          </p:nvPr>
        </p:nvSpPr>
        <p:spPr>
          <a:xfrm>
            <a:off x="490138" y="1377539"/>
            <a:ext cx="6561975" cy="5175662"/>
          </a:xfrm>
        </p:spPr>
        <p:txBody>
          <a:bodyPr anchor="t">
            <a:normAutofit fontScale="85000" lnSpcReduction="20000"/>
          </a:bodyPr>
          <a:lstStyle/>
          <a:p>
            <a:pPr marL="0" indent="0">
              <a:buNone/>
            </a:pPr>
            <a:r>
              <a:rPr lang="en-US" sz="1800">
                <a:effectLst/>
                <a:ea typeface="Calibri" panose="020F0502020204030204" pitchFamily="34" charset="0"/>
              </a:rPr>
              <a:t>Contractors are invited to submit names of products, suppliers/fabricators, and manufacturers not currently listed on the APL. </a:t>
            </a:r>
          </a:p>
          <a:p>
            <a:pPr marL="0" indent="0">
              <a:buNone/>
            </a:pPr>
            <a:r>
              <a:rPr lang="en-US" sz="1800" b="1">
                <a:solidFill>
                  <a:schemeClr val="accent1"/>
                </a:solidFill>
                <a:effectLst/>
                <a:ea typeface="Calibri" panose="020F0502020204030204" pitchFamily="34" charset="0"/>
              </a:rPr>
              <a:t>Approved Fabricators </a:t>
            </a:r>
            <a:r>
              <a:rPr lang="en-US" sz="1800">
                <a:effectLst/>
                <a:ea typeface="Calibri" panose="020F0502020204030204" pitchFamily="34" charset="0"/>
              </a:rPr>
              <a:t>must comply with State Materials Office requirements, as well as verify BABA compliance. </a:t>
            </a:r>
            <a:r>
              <a:rPr lang="en-US" sz="1800" b="1">
                <a:effectLst/>
                <a:ea typeface="Calibri" panose="020F0502020204030204" pitchFamily="34" charset="0"/>
              </a:rPr>
              <a:t>The list of approved fabricators will move from MAC to APL.</a:t>
            </a:r>
          </a:p>
          <a:p>
            <a:pPr marL="0" indent="0">
              <a:buNone/>
            </a:pPr>
            <a:endParaRPr lang="en-US" sz="1800">
              <a:effectLst/>
              <a:ea typeface="Calibri" panose="020F0502020204030204" pitchFamily="34" charset="0"/>
            </a:endParaRPr>
          </a:p>
          <a:p>
            <a:pPr marL="0" indent="0">
              <a:buNone/>
            </a:pPr>
            <a:r>
              <a:rPr lang="en-US" sz="1800" b="1">
                <a:solidFill>
                  <a:schemeClr val="accent1"/>
                </a:solidFill>
                <a:effectLst/>
                <a:ea typeface="Calibri" panose="020F0502020204030204" pitchFamily="34" charset="0"/>
              </a:rPr>
              <a:t>For Standard Products</a:t>
            </a:r>
            <a:r>
              <a:rPr lang="en-US" sz="1800">
                <a:effectLst/>
                <a:ea typeface="Calibri" panose="020F0502020204030204" pitchFamily="34" charset="0"/>
              </a:rPr>
              <a:t>, Product Evaluation will reach out to verify BABA compliance, and/or </a:t>
            </a:r>
            <a:r>
              <a:rPr lang="en-US" sz="1800" b="1">
                <a:effectLst/>
                <a:ea typeface="Calibri" panose="020F0502020204030204" pitchFamily="34" charset="0"/>
              </a:rPr>
              <a:t>invite the manufacturer to submit an APL application</a:t>
            </a:r>
            <a:r>
              <a:rPr lang="en-US" sz="1800">
                <a:effectLst/>
                <a:ea typeface="Calibri" panose="020F0502020204030204" pitchFamily="34" charset="0"/>
              </a:rPr>
              <a:t>.</a:t>
            </a:r>
          </a:p>
          <a:p>
            <a:pPr marL="0" indent="0">
              <a:buNone/>
            </a:pPr>
            <a:endParaRPr lang="en-US" sz="1800"/>
          </a:p>
          <a:p>
            <a:pPr marL="457200" marR="0" lvl="1" indent="0">
              <a:spcBef>
                <a:spcPts val="0"/>
              </a:spcBef>
              <a:spcAft>
                <a:spcPts val="0"/>
              </a:spcAft>
              <a:buNone/>
              <a:tabLst>
                <a:tab pos="914400" algn="l"/>
              </a:tabLst>
            </a:pPr>
            <a:r>
              <a:rPr lang="en-US" sz="1600" u="sng" kern="100">
                <a:solidFill>
                  <a:srgbClr val="0000FF"/>
                </a:solidFill>
                <a:effectLst/>
                <a:ea typeface="Calibri" panose="020F0502020204030204" pitchFamily="34" charset="0"/>
                <a:hlinkClick r:id="rId2"/>
              </a:rPr>
              <a:t>Product.Evaluation@dot.state.fl.us</a:t>
            </a:r>
            <a:r>
              <a:rPr lang="en-US" sz="1600" kern="100">
                <a:effectLst/>
                <a:ea typeface="Calibri" panose="020F0502020204030204" pitchFamily="34" charset="0"/>
              </a:rPr>
              <a:t> :</a:t>
            </a:r>
          </a:p>
          <a:p>
            <a:pPr marL="457200" marR="0" lvl="1" indent="0">
              <a:spcBef>
                <a:spcPts val="0"/>
              </a:spcBef>
              <a:spcAft>
                <a:spcPts val="0"/>
              </a:spcAft>
              <a:buNone/>
              <a:tabLst>
                <a:tab pos="914400" algn="l"/>
              </a:tabLst>
            </a:pPr>
            <a:endParaRPr lang="en-US" sz="1100" kern="100">
              <a:effectLst/>
              <a:ea typeface="Calibri" panose="020F0502020204030204" pitchFamily="34" charset="0"/>
            </a:endParaRPr>
          </a:p>
          <a:p>
            <a:pPr marL="1143000" marR="0" lvl="2" indent="-228600">
              <a:spcBef>
                <a:spcPts val="0"/>
              </a:spcBef>
              <a:spcAft>
                <a:spcPts val="0"/>
              </a:spcAft>
              <a:buFont typeface="Wingdings" panose="05000000000000000000" pitchFamily="2" charset="2"/>
              <a:buChar char=""/>
              <a:tabLst>
                <a:tab pos="914400" algn="l"/>
              </a:tabLst>
            </a:pPr>
            <a:r>
              <a:rPr lang="en-US" sz="1600" kern="100">
                <a:effectLst/>
                <a:ea typeface="Calibri" panose="020F0502020204030204" pitchFamily="34" charset="0"/>
              </a:rPr>
              <a:t>FDOT Project number</a:t>
            </a:r>
            <a:endParaRPr lang="en-US" sz="1100" kern="100">
              <a:effectLst/>
              <a:ea typeface="Calibri" panose="020F0502020204030204" pitchFamily="34" charset="0"/>
            </a:endParaRPr>
          </a:p>
          <a:p>
            <a:pPr marL="1143000" marR="0" lvl="2" indent="-228600">
              <a:spcBef>
                <a:spcPts val="0"/>
              </a:spcBef>
              <a:spcAft>
                <a:spcPts val="0"/>
              </a:spcAft>
              <a:buFont typeface="Wingdings" panose="05000000000000000000" pitchFamily="2" charset="2"/>
              <a:buChar char=""/>
              <a:tabLst>
                <a:tab pos="914400" algn="l"/>
              </a:tabLst>
            </a:pPr>
            <a:r>
              <a:rPr lang="en-US" sz="1600" kern="100">
                <a:effectLst/>
                <a:ea typeface="Calibri" panose="020F0502020204030204" pitchFamily="34" charset="0"/>
              </a:rPr>
              <a:t>Applicable specification section number</a:t>
            </a:r>
            <a:endParaRPr lang="en-US" sz="1100" kern="100">
              <a:effectLst/>
              <a:ea typeface="Calibri" panose="020F0502020204030204" pitchFamily="34" charset="0"/>
            </a:endParaRPr>
          </a:p>
          <a:p>
            <a:pPr marL="1143000" marR="0" lvl="2" indent="-228600">
              <a:spcBef>
                <a:spcPts val="0"/>
              </a:spcBef>
              <a:spcAft>
                <a:spcPts val="0"/>
              </a:spcAft>
              <a:buFont typeface="Wingdings" panose="05000000000000000000" pitchFamily="2" charset="2"/>
              <a:buChar char=""/>
              <a:tabLst>
                <a:tab pos="914400" algn="l"/>
              </a:tabLst>
            </a:pPr>
            <a:r>
              <a:rPr lang="en-US" sz="1600" kern="100">
                <a:effectLst/>
                <a:ea typeface="Calibri" panose="020F0502020204030204" pitchFamily="34" charset="0"/>
              </a:rPr>
              <a:t>Product name and/or model number</a:t>
            </a:r>
            <a:endParaRPr lang="en-US" sz="1100" kern="100">
              <a:effectLst/>
              <a:ea typeface="Calibri" panose="020F0502020204030204" pitchFamily="34" charset="0"/>
            </a:endParaRPr>
          </a:p>
          <a:p>
            <a:pPr marL="1143000" marR="0" lvl="2" indent="-228600">
              <a:spcBef>
                <a:spcPts val="0"/>
              </a:spcBef>
              <a:spcAft>
                <a:spcPts val="0"/>
              </a:spcAft>
              <a:buFont typeface="Wingdings" panose="05000000000000000000" pitchFamily="2" charset="2"/>
              <a:buChar char=""/>
              <a:tabLst>
                <a:tab pos="914400" algn="l"/>
              </a:tabLst>
            </a:pPr>
            <a:r>
              <a:rPr lang="en-US" sz="1600" kern="100">
                <a:effectLst/>
                <a:ea typeface="Calibri" panose="020F0502020204030204" pitchFamily="34" charset="0"/>
              </a:rPr>
              <a:t>Technical Data Sheet or other details showing materials, if available </a:t>
            </a:r>
            <a:endParaRPr lang="en-US" sz="1100" kern="100">
              <a:effectLst/>
              <a:ea typeface="Calibri" panose="020F0502020204030204" pitchFamily="34" charset="0"/>
            </a:endParaRPr>
          </a:p>
          <a:p>
            <a:pPr marL="1143000" marR="0" lvl="2" indent="-228600">
              <a:spcBef>
                <a:spcPts val="0"/>
              </a:spcBef>
              <a:spcAft>
                <a:spcPts val="0"/>
              </a:spcAft>
              <a:buFont typeface="Wingdings" panose="05000000000000000000" pitchFamily="2" charset="2"/>
              <a:buChar char=""/>
              <a:tabLst>
                <a:tab pos="914400" algn="l"/>
              </a:tabLst>
            </a:pPr>
            <a:r>
              <a:rPr lang="en-US" sz="1600" kern="100">
                <a:effectLst/>
                <a:ea typeface="Calibri" panose="020F0502020204030204" pitchFamily="34" charset="0"/>
              </a:rPr>
              <a:t>Manufacturer and website, if available</a:t>
            </a:r>
            <a:endParaRPr lang="en-US" sz="1100" kern="100">
              <a:effectLst/>
              <a:ea typeface="Calibri" panose="020F0502020204030204" pitchFamily="34" charset="0"/>
            </a:endParaRPr>
          </a:p>
          <a:p>
            <a:pPr marL="0" indent="0">
              <a:buNone/>
            </a:pPr>
            <a:r>
              <a:rPr lang="en-US" sz="1700" b="1">
                <a:solidFill>
                  <a:schemeClr val="accent1"/>
                </a:solidFill>
              </a:rPr>
              <a:t>For Non-Standard Products</a:t>
            </a:r>
            <a:r>
              <a:rPr lang="en-US" sz="1700" b="1"/>
              <a:t>, project specific specifications are applicable; products may receive project specific approval, after verifying BABA compliance</a:t>
            </a:r>
            <a:r>
              <a:rPr lang="en-US" sz="1700"/>
              <a:t>. </a:t>
            </a:r>
          </a:p>
          <a:p>
            <a:pPr marL="0" indent="0">
              <a:buNone/>
            </a:pPr>
            <a:endParaRPr lang="en-US" sz="1900"/>
          </a:p>
          <a:p>
            <a:pPr marL="0" indent="0">
              <a:buNone/>
            </a:pPr>
            <a:r>
              <a:rPr lang="en-US" sz="1900"/>
              <a:t>As always, Manufacturers may submit an unassigned product application. Technical Experts will review the application, related specifications, and FDOT needs.  </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09CF56-B85D-4CD0-6DA4-2E09B41FBA5F}"/>
              </a:ext>
            </a:extLst>
          </p:cNvPr>
          <p:cNvPicPr>
            <a:picLocks noChangeAspect="1"/>
          </p:cNvPicPr>
          <p:nvPr/>
        </p:nvPicPr>
        <p:blipFill>
          <a:blip r:embed="rId3"/>
          <a:stretch>
            <a:fillRect/>
          </a:stretch>
        </p:blipFill>
        <p:spPr>
          <a:xfrm>
            <a:off x="7362701" y="1817453"/>
            <a:ext cx="4732783" cy="3383940"/>
          </a:xfrm>
          <a:prstGeom prst="rect">
            <a:avLst/>
          </a:prstGeom>
          <a:ln>
            <a:solidFill>
              <a:schemeClr val="accent1"/>
            </a:solidFill>
          </a:ln>
        </p:spPr>
      </p:pic>
    </p:spTree>
    <p:extLst>
      <p:ext uri="{BB962C8B-B14F-4D97-AF65-F5344CB8AC3E}">
        <p14:creationId xmlns:p14="http://schemas.microsoft.com/office/powerpoint/2010/main" val="2012826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63D688-A3F1-E6AF-BDC9-4CDE4C553608}"/>
              </a:ext>
            </a:extLst>
          </p:cNvPr>
          <p:cNvSpPr>
            <a:spLocks noGrp="1"/>
          </p:cNvSpPr>
          <p:nvPr>
            <p:ph type="title"/>
          </p:nvPr>
        </p:nvSpPr>
        <p:spPr/>
        <p:txBody>
          <a:bodyPr/>
          <a:lstStyle/>
          <a:p>
            <a:r>
              <a:rPr lang="en-US"/>
              <a:t>Manufacturer or Producer</a:t>
            </a:r>
          </a:p>
        </p:txBody>
      </p:sp>
      <p:sp>
        <p:nvSpPr>
          <p:cNvPr id="6" name="Text Placeholder 5">
            <a:extLst>
              <a:ext uri="{FF2B5EF4-FFF2-40B4-BE49-F238E27FC236}">
                <a16:creationId xmlns:a16="http://schemas.microsoft.com/office/drawing/2014/main" id="{4361EB09-0E5D-3093-B49B-A9F1C3E559A7}"/>
              </a:ext>
            </a:extLst>
          </p:cNvPr>
          <p:cNvSpPr>
            <a:spLocks noGrp="1"/>
          </p:cNvSpPr>
          <p:nvPr>
            <p:ph type="body" idx="1"/>
          </p:nvPr>
        </p:nvSpPr>
        <p:spPr>
          <a:xfrm>
            <a:off x="831848" y="3864206"/>
            <a:ext cx="5834957" cy="2035851"/>
          </a:xfrm>
        </p:spPr>
        <p:txBody>
          <a:bodyPr>
            <a:normAutofit fontScale="70000" lnSpcReduction="20000"/>
          </a:bodyPr>
          <a:lstStyle/>
          <a:p>
            <a:r>
              <a:rPr lang="en-US"/>
              <a:t>Current APL Products</a:t>
            </a:r>
          </a:p>
          <a:p>
            <a:r>
              <a:rPr lang="en-US"/>
              <a:t>Current Approved Producers (MAC)</a:t>
            </a:r>
          </a:p>
          <a:p>
            <a:r>
              <a:rPr lang="en-US"/>
              <a:t>Manufacturers &amp; Producers </a:t>
            </a:r>
          </a:p>
          <a:p>
            <a:r>
              <a:rPr lang="en-US"/>
              <a:t>	Construction Materials new to APL</a:t>
            </a:r>
          </a:p>
          <a:p>
            <a:r>
              <a:rPr lang="en-US"/>
              <a:t>	Manufactured Products new to APL</a:t>
            </a:r>
          </a:p>
          <a:p>
            <a:r>
              <a:rPr lang="en-US"/>
              <a:t>	Incidental Products and other non-listed products </a:t>
            </a:r>
          </a:p>
        </p:txBody>
      </p:sp>
    </p:spTree>
    <p:extLst>
      <p:ext uri="{BB962C8B-B14F-4D97-AF65-F5344CB8AC3E}">
        <p14:creationId xmlns:p14="http://schemas.microsoft.com/office/powerpoint/2010/main" val="109013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D17B4-D1AC-8BCE-67F3-F3A58B162798}"/>
              </a:ext>
            </a:extLst>
          </p:cNvPr>
          <p:cNvSpPr>
            <a:spLocks noGrp="1"/>
          </p:cNvSpPr>
          <p:nvPr>
            <p:ph type="title"/>
          </p:nvPr>
        </p:nvSpPr>
        <p:spPr/>
        <p:txBody>
          <a:bodyPr/>
          <a:lstStyle/>
          <a:p>
            <a:r>
              <a:rPr lang="en-US"/>
              <a:t>Manufacturer or Producer</a:t>
            </a:r>
          </a:p>
        </p:txBody>
      </p:sp>
      <p:sp>
        <p:nvSpPr>
          <p:cNvPr id="6" name="Text Placeholder 5">
            <a:extLst>
              <a:ext uri="{FF2B5EF4-FFF2-40B4-BE49-F238E27FC236}">
                <a16:creationId xmlns:a16="http://schemas.microsoft.com/office/drawing/2014/main" id="{1BB3F2B7-65EB-3927-D311-571F49E88E7C}"/>
              </a:ext>
            </a:extLst>
          </p:cNvPr>
          <p:cNvSpPr>
            <a:spLocks noGrp="1"/>
          </p:cNvSpPr>
          <p:nvPr>
            <p:ph type="body" sz="half" idx="2"/>
          </p:nvPr>
        </p:nvSpPr>
        <p:spPr>
          <a:xfrm>
            <a:off x="368582" y="1801261"/>
            <a:ext cx="7342861" cy="4153255"/>
          </a:xfrm>
        </p:spPr>
        <p:txBody>
          <a:bodyPr>
            <a:normAutofit lnSpcReduction="10000"/>
          </a:bodyPr>
          <a:lstStyle/>
          <a:p>
            <a:r>
              <a:rPr lang="en-US"/>
              <a:t>Temporary Product or Tool: </a:t>
            </a:r>
            <a:r>
              <a:rPr lang="en-US" baseline="30000"/>
              <a:t>1</a:t>
            </a:r>
            <a:r>
              <a:rPr lang="en-US"/>
              <a:t>Exempt from BABA; APL still applies</a:t>
            </a:r>
          </a:p>
          <a:p>
            <a:r>
              <a:rPr lang="en-US"/>
              <a:t>Aggregate &amp; Binders: </a:t>
            </a:r>
            <a:r>
              <a:rPr lang="en-US" baseline="30000"/>
              <a:t>1</a:t>
            </a:r>
            <a:r>
              <a:rPr lang="en-US"/>
              <a:t>Exempt from BABA; specs still apply</a:t>
            </a:r>
          </a:p>
          <a:p>
            <a:r>
              <a:rPr lang="en-US"/>
              <a:t>Iron or Steel</a:t>
            </a:r>
            <a:r>
              <a:rPr lang="en-US" baseline="30000"/>
              <a:t>1,2</a:t>
            </a:r>
          </a:p>
          <a:p>
            <a:r>
              <a:rPr lang="en-US"/>
              <a:t>Construction Material</a:t>
            </a:r>
            <a:r>
              <a:rPr lang="en-US" baseline="30000"/>
              <a:t>1,2</a:t>
            </a:r>
            <a:endParaRPr lang="en-US"/>
          </a:p>
          <a:p>
            <a:r>
              <a:rPr lang="en-US"/>
              <a:t>Manufactured Product</a:t>
            </a:r>
            <a:r>
              <a:rPr lang="en-US" baseline="30000"/>
              <a:t>1,3</a:t>
            </a:r>
          </a:p>
          <a:p>
            <a:r>
              <a:rPr lang="en-US"/>
              <a:t>	Electronics</a:t>
            </a:r>
          </a:p>
          <a:p>
            <a:r>
              <a:rPr lang="en-US"/>
              <a:t>	Non-electronics</a:t>
            </a:r>
          </a:p>
          <a:p>
            <a:r>
              <a:rPr lang="en-US"/>
              <a:t>Unlisted Products (Plants, Natural rubber): </a:t>
            </a:r>
            <a:r>
              <a:rPr lang="en-US" baseline="30000"/>
              <a:t>1</a:t>
            </a:r>
            <a:r>
              <a:rPr lang="en-US"/>
              <a:t>Exempt from BABA</a:t>
            </a:r>
          </a:p>
          <a:p>
            <a:endParaRPr lang="en-US"/>
          </a:p>
          <a:p>
            <a:r>
              <a:rPr lang="en-US" b="1"/>
              <a:t>Requirements</a:t>
            </a:r>
          </a:p>
          <a:p>
            <a:r>
              <a:rPr lang="en-US" baseline="30000">
                <a:solidFill>
                  <a:schemeClr val="accent1"/>
                </a:solidFill>
              </a:rPr>
              <a:t>1</a:t>
            </a:r>
            <a:r>
              <a:rPr lang="en-US">
                <a:solidFill>
                  <a:schemeClr val="accent1"/>
                </a:solidFill>
              </a:rPr>
              <a:t>See the Specifications (book or Contract Documents) for the applicable use</a:t>
            </a:r>
          </a:p>
          <a:p>
            <a:r>
              <a:rPr lang="en-US" baseline="30000"/>
              <a:t>2</a:t>
            </a:r>
            <a:r>
              <a:rPr lang="en-US"/>
              <a:t>Approved Fabricator requirements may apply</a:t>
            </a:r>
          </a:p>
          <a:p>
            <a:r>
              <a:rPr lang="en-US" baseline="30000"/>
              <a:t>3</a:t>
            </a:r>
            <a:r>
              <a:rPr lang="en-US"/>
              <a:t>Per the specification, additional production facility requirements may apply</a:t>
            </a:r>
          </a:p>
        </p:txBody>
      </p:sp>
      <p:pic>
        <p:nvPicPr>
          <p:cNvPr id="7" name="Picture Placeholder 6">
            <a:extLst>
              <a:ext uri="{FF2B5EF4-FFF2-40B4-BE49-F238E27FC236}">
                <a16:creationId xmlns:a16="http://schemas.microsoft.com/office/drawing/2014/main" id="{441716F9-E74A-DB83-56B0-C75D526554E9}"/>
              </a:ext>
            </a:extLst>
          </p:cNvPr>
          <p:cNvPicPr>
            <a:picLocks noGrp="1" noChangeAspect="1"/>
          </p:cNvPicPr>
          <p:nvPr>
            <p:ph type="pic" idx="1"/>
          </p:nvPr>
        </p:nvPicPr>
        <p:blipFill>
          <a:blip r:embed="rId2"/>
          <a:srcRect t="5166" b="5166"/>
          <a:stretch>
            <a:fillRect/>
          </a:stretch>
        </p:blipFill>
        <p:spPr>
          <a:prstGeom prst="rect">
            <a:avLst/>
          </a:prstGeom>
        </p:spPr>
      </p:pic>
    </p:spTree>
    <p:extLst>
      <p:ext uri="{BB962C8B-B14F-4D97-AF65-F5344CB8AC3E}">
        <p14:creationId xmlns:p14="http://schemas.microsoft.com/office/powerpoint/2010/main" val="3132507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ED2B9E-EE0E-329A-B58F-AEC12B11A634}"/>
              </a:ext>
            </a:extLst>
          </p:cNvPr>
          <p:cNvSpPr>
            <a:spLocks noGrp="1"/>
          </p:cNvSpPr>
          <p:nvPr>
            <p:ph type="body" sz="half" idx="2"/>
          </p:nvPr>
        </p:nvSpPr>
        <p:spPr>
          <a:xfrm>
            <a:off x="272591" y="1730828"/>
            <a:ext cx="6306340" cy="2722419"/>
          </a:xfrm>
        </p:spPr>
        <p:txBody>
          <a:bodyPr>
            <a:normAutofit lnSpcReduction="10000"/>
          </a:bodyPr>
          <a:lstStyle/>
          <a:p>
            <a:r>
              <a:rPr lang="en-US"/>
              <a:t>Read the Specification to identify Product/Material Requirements</a:t>
            </a:r>
          </a:p>
          <a:p>
            <a:r>
              <a:rPr lang="en-US"/>
              <a:t>Sign-in to your account</a:t>
            </a:r>
          </a:p>
          <a:p>
            <a:r>
              <a:rPr lang="en-US"/>
              <a:t>Submit an Application</a:t>
            </a:r>
          </a:p>
          <a:p>
            <a:pPr marL="285750" indent="-285750">
              <a:buFont typeface="Arial" panose="020B0604020202020204" pitchFamily="34" charset="0"/>
              <a:buChar char="•"/>
            </a:pPr>
            <a:endParaRPr lang="en-US"/>
          </a:p>
          <a:p>
            <a:r>
              <a:rPr lang="en-US"/>
              <a:t>Helpful Hints:</a:t>
            </a:r>
          </a:p>
          <a:p>
            <a:pPr marL="285750" indent="-285750">
              <a:buFont typeface="Arial" panose="020B0604020202020204" pitchFamily="34" charset="0"/>
              <a:buChar char="•"/>
            </a:pPr>
            <a:r>
              <a:rPr lang="en-US"/>
              <a:t>Include requested documents &amp; photos</a:t>
            </a:r>
          </a:p>
          <a:p>
            <a:pPr marL="285750" indent="-285750">
              <a:buFont typeface="Arial" panose="020B0604020202020204" pitchFamily="34" charset="0"/>
              <a:buChar char="•"/>
            </a:pPr>
            <a:r>
              <a:rPr lang="en-US"/>
              <a:t>Include requested test reports</a:t>
            </a:r>
          </a:p>
          <a:p>
            <a:pPr marL="285750" indent="-285750">
              <a:buFont typeface="Arial" panose="020B0604020202020204" pitchFamily="34" charset="0"/>
              <a:buChar char="•"/>
            </a:pPr>
            <a:r>
              <a:rPr lang="en-US"/>
              <a:t>Include requested manufacturer’s installation instructions</a:t>
            </a:r>
          </a:p>
          <a:p>
            <a:endParaRPr lang="en-US"/>
          </a:p>
        </p:txBody>
      </p:sp>
      <p:sp>
        <p:nvSpPr>
          <p:cNvPr id="7" name="Title 3">
            <a:extLst>
              <a:ext uri="{FF2B5EF4-FFF2-40B4-BE49-F238E27FC236}">
                <a16:creationId xmlns:a16="http://schemas.microsoft.com/office/drawing/2014/main" id="{AC0C91F9-FDDB-2FE1-5A11-64271FDA95D5}"/>
              </a:ext>
            </a:extLst>
          </p:cNvPr>
          <p:cNvSpPr>
            <a:spLocks noGrp="1"/>
          </p:cNvSpPr>
          <p:nvPr>
            <p:ph type="title"/>
          </p:nvPr>
        </p:nvSpPr>
        <p:spPr>
          <a:xfrm>
            <a:off x="381000" y="146050"/>
            <a:ext cx="11430000" cy="1096963"/>
          </a:xfrm>
        </p:spPr>
        <p:txBody>
          <a:bodyPr/>
          <a:lstStyle/>
          <a:p>
            <a:r>
              <a:rPr lang="en-US"/>
              <a:t>Manufacturer or Producer</a:t>
            </a:r>
          </a:p>
        </p:txBody>
      </p:sp>
      <p:pic>
        <p:nvPicPr>
          <p:cNvPr id="9" name="Picture 8">
            <a:extLst>
              <a:ext uri="{FF2B5EF4-FFF2-40B4-BE49-F238E27FC236}">
                <a16:creationId xmlns:a16="http://schemas.microsoft.com/office/drawing/2014/main" id="{8A6DC62A-4C58-3BC5-F051-0405F69DC614}"/>
              </a:ext>
            </a:extLst>
          </p:cNvPr>
          <p:cNvPicPr>
            <a:picLocks noChangeAspect="1"/>
          </p:cNvPicPr>
          <p:nvPr/>
        </p:nvPicPr>
        <p:blipFill rotWithShape="1">
          <a:blip r:embed="rId2"/>
          <a:srcRect l="1311" r="30090"/>
          <a:stretch/>
        </p:blipFill>
        <p:spPr>
          <a:xfrm>
            <a:off x="6768934" y="2168918"/>
            <a:ext cx="5150475" cy="3417939"/>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27C37CB6-8888-FE3B-AB27-3D13DED705ED}"/>
              </a:ext>
            </a:extLst>
          </p:cNvPr>
          <p:cNvCxnSpPr>
            <a:cxnSpLocks/>
          </p:cNvCxnSpPr>
          <p:nvPr/>
        </p:nvCxnSpPr>
        <p:spPr>
          <a:xfrm>
            <a:off x="2493818" y="2660073"/>
            <a:ext cx="4085113" cy="1353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65CE30C0-B679-6155-8DBC-357983D3843D}"/>
              </a:ext>
            </a:extLst>
          </p:cNvPr>
          <p:cNvSpPr txBox="1">
            <a:spLocks/>
          </p:cNvSpPr>
          <p:nvPr/>
        </p:nvSpPr>
        <p:spPr>
          <a:xfrm>
            <a:off x="272591" y="4079174"/>
            <a:ext cx="6306340" cy="15733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a:p>
          <a:p>
            <a:r>
              <a:rPr lang="en-US"/>
              <a:t>Application will be reviewed by Product Evaluation and/or the Technical Expert for that specification</a:t>
            </a:r>
          </a:p>
          <a:p>
            <a:endParaRPr lang="en-US"/>
          </a:p>
          <a:p>
            <a:endParaRPr lang="en-US"/>
          </a:p>
          <a:p>
            <a:endParaRPr lang="en-US"/>
          </a:p>
        </p:txBody>
      </p:sp>
    </p:spTree>
    <p:extLst>
      <p:ext uri="{BB962C8B-B14F-4D97-AF65-F5344CB8AC3E}">
        <p14:creationId xmlns:p14="http://schemas.microsoft.com/office/powerpoint/2010/main" val="261718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63D688-A3F1-E6AF-BDC9-4CDE4C553608}"/>
              </a:ext>
            </a:extLst>
          </p:cNvPr>
          <p:cNvSpPr>
            <a:spLocks noGrp="1"/>
          </p:cNvSpPr>
          <p:nvPr>
            <p:ph type="title"/>
          </p:nvPr>
        </p:nvSpPr>
        <p:spPr/>
        <p:txBody>
          <a:bodyPr/>
          <a:lstStyle/>
          <a:p>
            <a:r>
              <a:rPr lang="en-US"/>
              <a:t>Local Agencies</a:t>
            </a:r>
          </a:p>
        </p:txBody>
      </p:sp>
      <p:sp>
        <p:nvSpPr>
          <p:cNvPr id="6" name="Text Placeholder 5">
            <a:extLst>
              <a:ext uri="{FF2B5EF4-FFF2-40B4-BE49-F238E27FC236}">
                <a16:creationId xmlns:a16="http://schemas.microsoft.com/office/drawing/2014/main" id="{4361EB09-0E5D-3093-B49B-A9F1C3E559A7}"/>
              </a:ext>
            </a:extLst>
          </p:cNvPr>
          <p:cNvSpPr>
            <a:spLocks noGrp="1"/>
          </p:cNvSpPr>
          <p:nvPr>
            <p:ph type="body" idx="1"/>
          </p:nvPr>
        </p:nvSpPr>
        <p:spPr>
          <a:xfrm>
            <a:off x="831848" y="3864206"/>
            <a:ext cx="6079591" cy="2035851"/>
          </a:xfrm>
        </p:spPr>
        <p:txBody>
          <a:bodyPr>
            <a:normAutofit/>
          </a:bodyPr>
          <a:lstStyle/>
          <a:p>
            <a:r>
              <a:rPr lang="en-US"/>
              <a:t>Towns, Cities, Counties, and other Maintaining Agencies</a:t>
            </a:r>
          </a:p>
          <a:p>
            <a:endParaRPr lang="en-US"/>
          </a:p>
          <a:p>
            <a:r>
              <a:rPr lang="en-US"/>
              <a:t>See Designer Instructions for design phase activities</a:t>
            </a:r>
          </a:p>
        </p:txBody>
      </p:sp>
    </p:spTree>
    <p:extLst>
      <p:ext uri="{BB962C8B-B14F-4D97-AF65-F5344CB8AC3E}">
        <p14:creationId xmlns:p14="http://schemas.microsoft.com/office/powerpoint/2010/main" val="1496628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EB828-E3AA-AD5E-F03D-DF52A62BF1F2}"/>
              </a:ext>
            </a:extLst>
          </p:cNvPr>
          <p:cNvSpPr>
            <a:spLocks noGrp="1"/>
          </p:cNvSpPr>
          <p:nvPr>
            <p:ph type="title"/>
          </p:nvPr>
        </p:nvSpPr>
        <p:spPr/>
        <p:txBody>
          <a:bodyPr/>
          <a:lstStyle/>
          <a:p>
            <a:r>
              <a:rPr lang="en-US"/>
              <a:t>Local Agencies- limiting APL items</a:t>
            </a:r>
          </a:p>
        </p:txBody>
      </p:sp>
      <p:sp>
        <p:nvSpPr>
          <p:cNvPr id="6" name="Text Placeholder 5">
            <a:extLst>
              <a:ext uri="{FF2B5EF4-FFF2-40B4-BE49-F238E27FC236}">
                <a16:creationId xmlns:a16="http://schemas.microsoft.com/office/drawing/2014/main" id="{BE6E5CDA-0F47-37CC-EF8C-786DCC5942FB}"/>
              </a:ext>
            </a:extLst>
          </p:cNvPr>
          <p:cNvSpPr>
            <a:spLocks noGrp="1"/>
          </p:cNvSpPr>
          <p:nvPr>
            <p:ph type="body" sz="half" idx="2"/>
          </p:nvPr>
        </p:nvSpPr>
        <p:spPr>
          <a:xfrm>
            <a:off x="272591" y="1801261"/>
            <a:ext cx="6650724" cy="4153255"/>
          </a:xfrm>
        </p:spPr>
        <p:txBody>
          <a:bodyPr>
            <a:normAutofit lnSpcReduction="10000"/>
          </a:bodyPr>
          <a:lstStyle/>
          <a:p>
            <a:r>
              <a:rPr lang="en-US"/>
              <a:t>See the FDM for coordination activities during Design phases</a:t>
            </a:r>
          </a:p>
          <a:p>
            <a:r>
              <a:rPr lang="en-US"/>
              <a:t>See the Designer Instructions for non-standard products or materials</a:t>
            </a:r>
          </a:p>
          <a:p>
            <a:r>
              <a:rPr lang="en-US">
                <a:solidFill>
                  <a:schemeClr val="accent1"/>
                </a:solidFill>
              </a:rPr>
              <a:t>NEW Proprietary Product Certification Form</a:t>
            </a:r>
          </a:p>
          <a:p>
            <a:pPr marL="742950" lvl="1" indent="-285750">
              <a:buFont typeface="Arial" panose="020B0604020202020204" pitchFamily="34" charset="0"/>
              <a:buChar char="•"/>
            </a:pPr>
            <a:r>
              <a:rPr lang="en-US" sz="1800">
                <a:solidFill>
                  <a:schemeClr val="accent1"/>
                </a:solidFill>
              </a:rPr>
              <a:t>Justification should support sole sourcing,… as well as </a:t>
            </a:r>
            <a:r>
              <a:rPr lang="en-US" sz="1800" b="1">
                <a:solidFill>
                  <a:schemeClr val="accent1"/>
                </a:solidFill>
              </a:rPr>
              <a:t>why similar products do not meet the project’s needs</a:t>
            </a:r>
            <a:r>
              <a:rPr lang="en-US" sz="1800">
                <a:solidFill>
                  <a:schemeClr val="accent1"/>
                </a:solidFill>
              </a:rPr>
              <a:t>.</a:t>
            </a:r>
          </a:p>
          <a:p>
            <a:pPr marL="742950" lvl="1" indent="-285750">
              <a:buFont typeface="Arial" panose="020B0604020202020204" pitchFamily="34" charset="0"/>
              <a:buChar char="•"/>
            </a:pPr>
            <a:r>
              <a:rPr lang="en-US" sz="1800">
                <a:solidFill>
                  <a:schemeClr val="accent1"/>
                </a:solidFill>
              </a:rPr>
              <a:t>Not used for selecting “favorites”</a:t>
            </a:r>
          </a:p>
          <a:p>
            <a:pPr lvl="1"/>
            <a:endParaRPr lang="en-US" sz="1800">
              <a:solidFill>
                <a:schemeClr val="accent1"/>
              </a:solidFill>
            </a:endParaRPr>
          </a:p>
          <a:p>
            <a:pPr lvl="1"/>
            <a:endParaRPr lang="en-US" sz="1800">
              <a:solidFill>
                <a:schemeClr val="accent1"/>
              </a:solidFill>
            </a:endParaRPr>
          </a:p>
          <a:p>
            <a:r>
              <a:rPr lang="en-US" sz="2000">
                <a:solidFill>
                  <a:schemeClr val="accent1"/>
                </a:solidFill>
              </a:rPr>
              <a:t>Commonly requested Sole Source items:</a:t>
            </a:r>
          </a:p>
          <a:p>
            <a:pPr marL="800100" lvl="1" indent="-342900">
              <a:buFont typeface="Arial" panose="020B0604020202020204" pitchFamily="34" charset="0"/>
              <a:buChar char="•"/>
            </a:pPr>
            <a:r>
              <a:rPr lang="en-US" sz="1800">
                <a:solidFill>
                  <a:schemeClr val="accent1"/>
                </a:solidFill>
              </a:rPr>
              <a:t>Current: MSP to change from “use any APL…” to “use the following APL item…”</a:t>
            </a:r>
          </a:p>
          <a:p>
            <a:pPr marL="800100" lvl="1" indent="-342900">
              <a:buFont typeface="Arial" panose="020B0604020202020204" pitchFamily="34" charset="0"/>
              <a:buChar char="•"/>
            </a:pPr>
            <a:r>
              <a:rPr lang="en-US" sz="1800">
                <a:solidFill>
                  <a:schemeClr val="accent1"/>
                </a:solidFill>
              </a:rPr>
              <a:t>Pending: Local Agency List to limit APL for all projects with that agency (controller, cabinet, and similar compatibility items)</a:t>
            </a:r>
          </a:p>
        </p:txBody>
      </p:sp>
      <p:pic>
        <p:nvPicPr>
          <p:cNvPr id="12" name="Picture 11">
            <a:extLst>
              <a:ext uri="{FF2B5EF4-FFF2-40B4-BE49-F238E27FC236}">
                <a16:creationId xmlns:a16="http://schemas.microsoft.com/office/drawing/2014/main" id="{61CAB2B8-560B-B401-443D-654E7A0CDBF7}"/>
              </a:ext>
            </a:extLst>
          </p:cNvPr>
          <p:cNvPicPr>
            <a:picLocks noChangeAspect="1"/>
          </p:cNvPicPr>
          <p:nvPr/>
        </p:nvPicPr>
        <p:blipFill>
          <a:blip r:embed="rId2"/>
          <a:stretch>
            <a:fillRect/>
          </a:stretch>
        </p:blipFill>
        <p:spPr>
          <a:xfrm>
            <a:off x="7310597" y="2336129"/>
            <a:ext cx="4608813" cy="2557439"/>
          </a:xfrm>
          <a:prstGeom prst="rect">
            <a:avLst/>
          </a:prstGeom>
          <a:ln>
            <a:solidFill>
              <a:schemeClr val="accent1"/>
            </a:solidFill>
          </a:ln>
        </p:spPr>
      </p:pic>
    </p:spTree>
    <p:extLst>
      <p:ext uri="{BB962C8B-B14F-4D97-AF65-F5344CB8AC3E}">
        <p14:creationId xmlns:p14="http://schemas.microsoft.com/office/powerpoint/2010/main" val="794243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EB828-E3AA-AD5E-F03D-DF52A62BF1F2}"/>
              </a:ext>
            </a:extLst>
          </p:cNvPr>
          <p:cNvSpPr>
            <a:spLocks noGrp="1"/>
          </p:cNvSpPr>
          <p:nvPr>
            <p:ph type="title"/>
          </p:nvPr>
        </p:nvSpPr>
        <p:spPr/>
        <p:txBody>
          <a:bodyPr/>
          <a:lstStyle/>
          <a:p>
            <a:r>
              <a:rPr lang="en-US"/>
              <a:t>Local Agencies- Unique Products</a:t>
            </a:r>
          </a:p>
        </p:txBody>
      </p:sp>
      <p:sp>
        <p:nvSpPr>
          <p:cNvPr id="6" name="Text Placeholder 5">
            <a:extLst>
              <a:ext uri="{FF2B5EF4-FFF2-40B4-BE49-F238E27FC236}">
                <a16:creationId xmlns:a16="http://schemas.microsoft.com/office/drawing/2014/main" id="{BE6E5CDA-0F47-37CC-EF8C-786DCC5942FB}"/>
              </a:ext>
            </a:extLst>
          </p:cNvPr>
          <p:cNvSpPr>
            <a:spLocks noGrp="1"/>
          </p:cNvSpPr>
          <p:nvPr>
            <p:ph type="body" sz="half" idx="2"/>
          </p:nvPr>
        </p:nvSpPr>
        <p:spPr>
          <a:xfrm>
            <a:off x="272591" y="1801261"/>
            <a:ext cx="6650724" cy="4153255"/>
          </a:xfrm>
        </p:spPr>
        <p:txBody>
          <a:bodyPr>
            <a:normAutofit fontScale="92500" lnSpcReduction="10000"/>
          </a:bodyPr>
          <a:lstStyle/>
          <a:p>
            <a:r>
              <a:rPr lang="en-US"/>
              <a:t>See the FDM for coordination activities during Design phases</a:t>
            </a:r>
          </a:p>
          <a:p>
            <a:r>
              <a:rPr lang="en-US"/>
              <a:t>See the Designer Instructions for non-standard products or materials.</a:t>
            </a:r>
          </a:p>
          <a:p>
            <a:endParaRPr lang="en-US"/>
          </a:p>
          <a:p>
            <a:r>
              <a:rPr lang="en-US" b="1">
                <a:solidFill>
                  <a:schemeClr val="accent1"/>
                </a:solidFill>
              </a:rPr>
              <a:t>Unique Products may require further review.</a:t>
            </a:r>
          </a:p>
          <a:p>
            <a:pPr marL="285750" indent="-285750">
              <a:buFont typeface="Arial" panose="020B0604020202020204" pitchFamily="34" charset="0"/>
              <a:buChar char="•"/>
            </a:pPr>
            <a:r>
              <a:rPr lang="en-US"/>
              <a:t>Other Federal Funds on the contract?</a:t>
            </a:r>
          </a:p>
          <a:p>
            <a:pPr marL="285750" indent="-285750">
              <a:buFont typeface="Arial" panose="020B0604020202020204" pitchFamily="34" charset="0"/>
              <a:buChar char="•"/>
            </a:pPr>
            <a:r>
              <a:rPr lang="en-US"/>
              <a:t>BABA classification of the proposed product or material? </a:t>
            </a:r>
          </a:p>
          <a:p>
            <a:pPr marL="285750" indent="-285750">
              <a:buFont typeface="Arial" panose="020B0604020202020204" pitchFamily="34" charset="0"/>
              <a:buChar char="•"/>
            </a:pPr>
            <a:r>
              <a:rPr lang="en-US"/>
              <a:t>Where is it produced/manufactured- not just sold/distributed? </a:t>
            </a:r>
          </a:p>
          <a:p>
            <a:pPr marL="285750" indent="-285750">
              <a:buFont typeface="Arial" panose="020B0604020202020204" pitchFamily="34" charset="0"/>
              <a:buChar char="•"/>
            </a:pPr>
            <a:r>
              <a:rPr lang="en-US"/>
              <a:t>What is the source of materials? Made from domestic materials?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Are other similar domestic products available?</a:t>
            </a:r>
          </a:p>
          <a:p>
            <a:pPr marL="285750" indent="-285750">
              <a:buFont typeface="Arial" panose="020B0604020202020204" pitchFamily="34" charset="0"/>
              <a:buChar char="•"/>
            </a:pPr>
            <a:endParaRPr lang="en-US"/>
          </a:p>
          <a:p>
            <a:r>
              <a:rPr lang="en-US" b="1">
                <a:solidFill>
                  <a:schemeClr val="accent1"/>
                </a:solidFill>
              </a:rPr>
              <a:t>Failure to identify a domestically sourced product may require a design change. Separate funds cannot be used to circumvent BABA requirements.</a:t>
            </a:r>
          </a:p>
        </p:txBody>
      </p:sp>
      <p:pic>
        <p:nvPicPr>
          <p:cNvPr id="12" name="Picture 11">
            <a:extLst>
              <a:ext uri="{FF2B5EF4-FFF2-40B4-BE49-F238E27FC236}">
                <a16:creationId xmlns:a16="http://schemas.microsoft.com/office/drawing/2014/main" id="{61CAB2B8-560B-B401-443D-654E7A0CDBF7}"/>
              </a:ext>
            </a:extLst>
          </p:cNvPr>
          <p:cNvPicPr>
            <a:picLocks noChangeAspect="1"/>
          </p:cNvPicPr>
          <p:nvPr/>
        </p:nvPicPr>
        <p:blipFill>
          <a:blip r:embed="rId2"/>
          <a:stretch>
            <a:fillRect/>
          </a:stretch>
        </p:blipFill>
        <p:spPr>
          <a:xfrm>
            <a:off x="7310596" y="1731806"/>
            <a:ext cx="4608813" cy="2557439"/>
          </a:xfrm>
          <a:prstGeom prst="rect">
            <a:avLst/>
          </a:prstGeom>
          <a:ln>
            <a:solidFill>
              <a:schemeClr val="accent1"/>
            </a:solidFill>
          </a:ln>
        </p:spPr>
      </p:pic>
      <p:pic>
        <p:nvPicPr>
          <p:cNvPr id="3" name="Picture 2">
            <a:extLst>
              <a:ext uri="{FF2B5EF4-FFF2-40B4-BE49-F238E27FC236}">
                <a16:creationId xmlns:a16="http://schemas.microsoft.com/office/drawing/2014/main" id="{04D474E1-2A4F-F74E-3693-4680D25902A1}"/>
              </a:ext>
            </a:extLst>
          </p:cNvPr>
          <p:cNvPicPr>
            <a:picLocks noChangeAspect="1"/>
          </p:cNvPicPr>
          <p:nvPr/>
        </p:nvPicPr>
        <p:blipFill>
          <a:blip r:embed="rId3"/>
          <a:stretch>
            <a:fillRect/>
          </a:stretch>
        </p:blipFill>
        <p:spPr>
          <a:xfrm>
            <a:off x="7339572" y="4532085"/>
            <a:ext cx="1185863" cy="2179424"/>
          </a:xfrm>
          <a:prstGeom prst="rect">
            <a:avLst/>
          </a:prstGeom>
          <a:ln>
            <a:solidFill>
              <a:schemeClr val="accent1"/>
            </a:solidFill>
          </a:ln>
        </p:spPr>
      </p:pic>
      <p:pic>
        <p:nvPicPr>
          <p:cNvPr id="5" name="Picture 4">
            <a:extLst>
              <a:ext uri="{FF2B5EF4-FFF2-40B4-BE49-F238E27FC236}">
                <a16:creationId xmlns:a16="http://schemas.microsoft.com/office/drawing/2014/main" id="{C4FC4A2B-FE0F-005A-8EBE-296ED94AFA80}"/>
              </a:ext>
            </a:extLst>
          </p:cNvPr>
          <p:cNvPicPr>
            <a:picLocks noChangeAspect="1"/>
          </p:cNvPicPr>
          <p:nvPr/>
        </p:nvPicPr>
        <p:blipFill>
          <a:blip r:embed="rId4"/>
          <a:stretch>
            <a:fillRect/>
          </a:stretch>
        </p:blipFill>
        <p:spPr>
          <a:xfrm>
            <a:off x="8863583" y="4990464"/>
            <a:ext cx="1185863" cy="1685848"/>
          </a:xfrm>
          <a:prstGeom prst="rect">
            <a:avLst/>
          </a:prstGeom>
        </p:spPr>
      </p:pic>
      <p:pic>
        <p:nvPicPr>
          <p:cNvPr id="7" name="Picture 6">
            <a:extLst>
              <a:ext uri="{FF2B5EF4-FFF2-40B4-BE49-F238E27FC236}">
                <a16:creationId xmlns:a16="http://schemas.microsoft.com/office/drawing/2014/main" id="{94A3CE3D-CDEB-C773-B753-DB7C6BEDAC5C}"/>
              </a:ext>
            </a:extLst>
          </p:cNvPr>
          <p:cNvPicPr>
            <a:picLocks noChangeAspect="1"/>
          </p:cNvPicPr>
          <p:nvPr/>
        </p:nvPicPr>
        <p:blipFill>
          <a:blip r:embed="rId5"/>
          <a:stretch>
            <a:fillRect/>
          </a:stretch>
        </p:blipFill>
        <p:spPr>
          <a:xfrm>
            <a:off x="5608320" y="5686626"/>
            <a:ext cx="1543890" cy="1026478"/>
          </a:xfrm>
          <a:prstGeom prst="rect">
            <a:avLst/>
          </a:prstGeom>
        </p:spPr>
      </p:pic>
      <p:pic>
        <p:nvPicPr>
          <p:cNvPr id="8" name="Picture 7">
            <a:extLst>
              <a:ext uri="{FF2B5EF4-FFF2-40B4-BE49-F238E27FC236}">
                <a16:creationId xmlns:a16="http://schemas.microsoft.com/office/drawing/2014/main" id="{67CB1F46-C1EF-629F-D6E7-43DA99A55C66}"/>
              </a:ext>
            </a:extLst>
          </p:cNvPr>
          <p:cNvPicPr>
            <a:picLocks noChangeAspect="1"/>
          </p:cNvPicPr>
          <p:nvPr/>
        </p:nvPicPr>
        <p:blipFill>
          <a:blip r:embed="rId6"/>
          <a:stretch>
            <a:fillRect/>
          </a:stretch>
        </p:blipFill>
        <p:spPr>
          <a:xfrm>
            <a:off x="10216906" y="5580937"/>
            <a:ext cx="1762125" cy="1095375"/>
          </a:xfrm>
          <a:prstGeom prst="rect">
            <a:avLst/>
          </a:prstGeom>
        </p:spPr>
      </p:pic>
    </p:spTree>
    <p:extLst>
      <p:ext uri="{BB962C8B-B14F-4D97-AF65-F5344CB8AC3E}">
        <p14:creationId xmlns:p14="http://schemas.microsoft.com/office/powerpoint/2010/main" val="3432922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2427487-EFBD-0B6E-1EC2-CE6D4BD3C3DA}"/>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3600" b="0">
                <a:solidFill>
                  <a:schemeClr val="tx1"/>
                </a:solidFill>
                <a:latin typeface="+mj-lt"/>
                <a:cs typeface="+mj-cs"/>
              </a:rPr>
              <a:t>Local Agency Requests and</a:t>
            </a:r>
            <a:br>
              <a:rPr lang="en-US" sz="3600" b="0">
                <a:solidFill>
                  <a:schemeClr val="tx1"/>
                </a:solidFill>
                <a:latin typeface="+mj-lt"/>
                <a:cs typeface="+mj-cs"/>
              </a:rPr>
            </a:br>
            <a:r>
              <a:rPr lang="en-US" sz="3600" b="0">
                <a:solidFill>
                  <a:schemeClr val="tx1"/>
                </a:solidFill>
                <a:latin typeface="+mj-lt"/>
                <a:cs typeface="+mj-cs"/>
              </a:rPr>
              <a:t>Florida Statute 316.0745</a:t>
            </a:r>
            <a:endParaRPr lang="en-US" sz="3000">
              <a:solidFill>
                <a:schemeClr val="tx1"/>
              </a:solidFill>
              <a:latin typeface="+mj-lt"/>
              <a:cs typeface="+mj-cs"/>
            </a:endParaRPr>
          </a:p>
        </p:txBody>
      </p:sp>
      <p:sp>
        <p:nvSpPr>
          <p:cNvPr id="2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11">
            <a:extLst>
              <a:ext uri="{FF2B5EF4-FFF2-40B4-BE49-F238E27FC236}">
                <a16:creationId xmlns:a16="http://schemas.microsoft.com/office/drawing/2014/main" id="{3BA407F6-98EF-3740-817C-9BBBA6B9719C}"/>
              </a:ext>
            </a:extLst>
          </p:cNvPr>
          <p:cNvPicPr>
            <a:picLocks noChangeAspect="1"/>
          </p:cNvPicPr>
          <p:nvPr/>
        </p:nvPicPr>
        <p:blipFill rotWithShape="1">
          <a:blip r:embed="rId2"/>
          <a:srcRect r="29775" b="-3"/>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7" name="Text Placeholder 6">
            <a:extLst>
              <a:ext uri="{FF2B5EF4-FFF2-40B4-BE49-F238E27FC236}">
                <a16:creationId xmlns:a16="http://schemas.microsoft.com/office/drawing/2014/main" id="{783284F5-5C2C-829C-26B0-A5F0950ED6DB}"/>
              </a:ext>
            </a:extLst>
          </p:cNvPr>
          <p:cNvSpPr>
            <a:spLocks noGrp="1"/>
          </p:cNvSpPr>
          <p:nvPr>
            <p:ph type="body" sz="half" idx="2"/>
          </p:nvPr>
        </p:nvSpPr>
        <p:spPr>
          <a:xfrm>
            <a:off x="4905955" y="2071316"/>
            <a:ext cx="6713552" cy="4114800"/>
          </a:xfrm>
        </p:spPr>
        <p:txBody>
          <a:bodyPr vert="horz" lIns="91440" tIns="45720" rIns="91440" bIns="45720" rtlCol="0" anchor="t">
            <a:normAutofit/>
          </a:bodyPr>
          <a:lstStyle/>
          <a:p>
            <a:pPr marR="0">
              <a:spcBef>
                <a:spcPts val="0"/>
              </a:spcBef>
              <a:spcAft>
                <a:spcPts val="0"/>
              </a:spcAft>
            </a:pPr>
            <a:r>
              <a:rPr lang="en-US" sz="1400" u="sng">
                <a:effectLst/>
                <a:latin typeface="+mn-lt"/>
                <a:cs typeface="+mn-cs"/>
                <a:hlinkClick r:id="rId3"/>
              </a:rPr>
              <a:t>http://www.leg.state.fl.us/statutes/index.cfm?App_mode=Display_Statute&amp;URL=0300-0399/0316/Sections/0316.0745.html</a:t>
            </a:r>
            <a:endParaRPr lang="en-US" sz="1400">
              <a:effectLst/>
              <a:latin typeface="+mn-lt"/>
              <a:cs typeface="+mn-cs"/>
            </a:endParaRPr>
          </a:p>
          <a:p>
            <a:pPr marR="0">
              <a:spcBef>
                <a:spcPts val="0"/>
              </a:spcBef>
              <a:spcAft>
                <a:spcPts val="0"/>
              </a:spcAft>
            </a:pPr>
            <a:r>
              <a:rPr lang="en-US" sz="1400">
                <a:effectLst/>
                <a:latin typeface="+mn-lt"/>
                <a:cs typeface="+mn-cs"/>
              </a:rPr>
              <a:t> </a:t>
            </a:r>
          </a:p>
          <a:p>
            <a:pPr marR="0">
              <a:spcBef>
                <a:spcPts val="0"/>
              </a:spcBef>
              <a:spcAft>
                <a:spcPts val="0"/>
              </a:spcAft>
            </a:pPr>
            <a:r>
              <a:rPr lang="en-US" sz="1400" i="1">
                <a:effectLst/>
                <a:latin typeface="+mn-lt"/>
                <a:cs typeface="+mn-cs"/>
              </a:rPr>
              <a:t>(3) </a:t>
            </a:r>
            <a:r>
              <a:rPr lang="en-US" sz="1400" b="1" i="1">
                <a:solidFill>
                  <a:srgbClr val="FF0000"/>
                </a:solidFill>
                <a:effectLst/>
                <a:latin typeface="+mn-lt"/>
                <a:cs typeface="+mn-cs"/>
              </a:rPr>
              <a:t>All official traffic control signals or official traffic control devices purchased and installed in this state </a:t>
            </a:r>
            <a:r>
              <a:rPr lang="en-US" sz="1400" i="1">
                <a:effectLst/>
                <a:latin typeface="+mn-lt"/>
                <a:cs typeface="+mn-cs"/>
              </a:rPr>
              <a:t>by any public body or official shall conform with the manual and specifications published by the Department of Transportation pursuant to subsection (2).</a:t>
            </a:r>
            <a:endParaRPr lang="en-US" sz="1400">
              <a:effectLst/>
              <a:latin typeface="+mn-lt"/>
              <a:cs typeface="+mn-cs"/>
            </a:endParaRPr>
          </a:p>
          <a:p>
            <a:pPr marR="0">
              <a:spcBef>
                <a:spcPts val="0"/>
              </a:spcBef>
              <a:spcAft>
                <a:spcPts val="0"/>
              </a:spcAft>
            </a:pPr>
            <a:endParaRPr lang="en-US" sz="1400" i="1">
              <a:effectLst/>
              <a:latin typeface="+mn-lt"/>
              <a:cs typeface="+mn-cs"/>
            </a:endParaRPr>
          </a:p>
          <a:p>
            <a:pPr marR="0">
              <a:spcBef>
                <a:spcPts val="0"/>
              </a:spcBef>
              <a:spcAft>
                <a:spcPts val="0"/>
              </a:spcAft>
            </a:pPr>
            <a:r>
              <a:rPr lang="en-US" sz="1400" i="1">
                <a:effectLst/>
                <a:latin typeface="+mn-lt"/>
                <a:cs typeface="+mn-cs"/>
              </a:rPr>
              <a:t>(4) It shall be </a:t>
            </a:r>
            <a:r>
              <a:rPr lang="en-US" sz="1400" b="1" i="1">
                <a:solidFill>
                  <a:srgbClr val="FF0000"/>
                </a:solidFill>
                <a:effectLst/>
                <a:latin typeface="+mn-lt"/>
                <a:cs typeface="+mn-cs"/>
              </a:rPr>
              <a:t>unlawful</a:t>
            </a:r>
            <a:r>
              <a:rPr lang="en-US" sz="1400" i="1">
                <a:effectLst/>
                <a:latin typeface="+mn-lt"/>
                <a:cs typeface="+mn-cs"/>
              </a:rPr>
              <a:t> for any public body or official to purchase, or for anyone to sell, </a:t>
            </a:r>
            <a:r>
              <a:rPr lang="en-US" sz="1400" b="1" i="1">
                <a:solidFill>
                  <a:srgbClr val="FF0000"/>
                </a:solidFill>
                <a:effectLst/>
                <a:latin typeface="+mn-lt"/>
                <a:cs typeface="+mn-cs"/>
              </a:rPr>
              <a:t>any traffic control signal or device unless it conforms with the manual and specifications published by the Department of Transportation and is certified </a:t>
            </a:r>
            <a:r>
              <a:rPr lang="en-US" sz="1400" i="1">
                <a:effectLst/>
                <a:latin typeface="+mn-lt"/>
                <a:cs typeface="+mn-cs"/>
              </a:rPr>
              <a:t>to be of such conformance prior to sale. Any manufacturer or vendor who sells any traffic control signal, guide, or directional sign or device without such certification shall be ineligible to bid or furnish traffic control devices to any public body or official for such period of time as may be established by the Department of Transportation; however, such period of time shall be for not less than 1 year from the date of notification of such ineligibility.</a:t>
            </a:r>
            <a:endParaRPr lang="en-US" sz="1400">
              <a:effectLst/>
              <a:latin typeface="+mn-lt"/>
              <a:cs typeface="+mn-cs"/>
            </a:endParaRPr>
          </a:p>
          <a:p>
            <a:pPr marR="0">
              <a:spcBef>
                <a:spcPts val="0"/>
              </a:spcBef>
              <a:spcAft>
                <a:spcPts val="0"/>
              </a:spcAft>
            </a:pPr>
            <a:r>
              <a:rPr lang="en-US" sz="1400" i="1">
                <a:effectLst/>
                <a:latin typeface="+mn-lt"/>
                <a:cs typeface="+mn-cs"/>
              </a:rPr>
              <a:t> </a:t>
            </a:r>
            <a:endParaRPr lang="en-US" sz="1400">
              <a:effectLst/>
              <a:latin typeface="+mn-lt"/>
              <a:cs typeface="+mn-cs"/>
            </a:endParaRPr>
          </a:p>
          <a:p>
            <a:pPr marR="0">
              <a:spcBef>
                <a:spcPts val="0"/>
              </a:spcBef>
              <a:spcAft>
                <a:spcPts val="0"/>
              </a:spcAft>
            </a:pPr>
            <a:r>
              <a:rPr lang="en-US" sz="1400" i="1">
                <a:effectLst/>
                <a:latin typeface="+mn-lt"/>
                <a:cs typeface="+mn-cs"/>
              </a:rPr>
              <a:t>(8) The </a:t>
            </a:r>
            <a:r>
              <a:rPr lang="en-US" sz="1400" i="1">
                <a:solidFill>
                  <a:srgbClr val="FF0000"/>
                </a:solidFill>
                <a:effectLst/>
                <a:latin typeface="+mn-lt"/>
                <a:cs typeface="+mn-cs"/>
              </a:rPr>
              <a:t>Department of Transportation is authorized to </a:t>
            </a:r>
            <a:r>
              <a:rPr lang="en-US" sz="1400" b="1" i="1">
                <a:solidFill>
                  <a:srgbClr val="FF0000"/>
                </a:solidFill>
                <a:effectLst/>
                <a:latin typeface="+mn-lt"/>
                <a:cs typeface="+mn-cs"/>
              </a:rPr>
              <a:t>permit traffic control devices</a:t>
            </a:r>
            <a:r>
              <a:rPr lang="en-US" sz="1400" i="1">
                <a:effectLst/>
                <a:latin typeface="+mn-lt"/>
                <a:cs typeface="+mn-cs"/>
              </a:rPr>
              <a:t> not in conformity with the uniform system upon showing of good cause.</a:t>
            </a:r>
            <a:endParaRPr lang="en-US" sz="1400">
              <a:effectLst/>
              <a:latin typeface="+mn-lt"/>
              <a:cs typeface="+mn-cs"/>
            </a:endParaRPr>
          </a:p>
          <a:p>
            <a:pPr indent="-228600">
              <a:buFont typeface="Arial" panose="020B0604020202020204" pitchFamily="34" charset="0"/>
              <a:buChar char="•"/>
            </a:pPr>
            <a:endParaRPr lang="en-US" sz="1400">
              <a:latin typeface="+mn-lt"/>
              <a:cs typeface="+mn-cs"/>
            </a:endParaRPr>
          </a:p>
        </p:txBody>
      </p:sp>
      <p:pic>
        <p:nvPicPr>
          <p:cNvPr id="2" name="Picture 1">
            <a:extLst>
              <a:ext uri="{FF2B5EF4-FFF2-40B4-BE49-F238E27FC236}">
                <a16:creationId xmlns:a16="http://schemas.microsoft.com/office/drawing/2014/main" id="{456D4C92-3768-F14C-E719-8EC1E240EAE6}"/>
              </a:ext>
            </a:extLst>
          </p:cNvPr>
          <p:cNvPicPr>
            <a:picLocks noChangeAspect="1"/>
          </p:cNvPicPr>
          <p:nvPr/>
        </p:nvPicPr>
        <p:blipFill>
          <a:blip r:embed="rId4"/>
          <a:stretch>
            <a:fillRect/>
          </a:stretch>
        </p:blipFill>
        <p:spPr>
          <a:xfrm>
            <a:off x="9997440" y="552480"/>
            <a:ext cx="1906789" cy="1072569"/>
          </a:xfrm>
          <a:prstGeom prst="rect">
            <a:avLst/>
          </a:prstGeom>
        </p:spPr>
      </p:pic>
    </p:spTree>
    <p:extLst>
      <p:ext uri="{BB962C8B-B14F-4D97-AF65-F5344CB8AC3E}">
        <p14:creationId xmlns:p14="http://schemas.microsoft.com/office/powerpoint/2010/main" val="151071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CB33-17FA-63BD-2A90-1F31082C3898}"/>
              </a:ext>
            </a:extLst>
          </p:cNvPr>
          <p:cNvSpPr>
            <a:spLocks noGrp="1"/>
          </p:cNvSpPr>
          <p:nvPr>
            <p:ph type="title"/>
          </p:nvPr>
        </p:nvSpPr>
        <p:spPr>
          <a:xfrm>
            <a:off x="381002" y="139616"/>
            <a:ext cx="11430000" cy="1097280"/>
          </a:xfrm>
        </p:spPr>
        <p:txBody>
          <a:bodyPr>
            <a:normAutofit fontScale="90000"/>
          </a:bodyPr>
          <a:lstStyle/>
          <a:p>
            <a:r>
              <a:rPr lang="en-US"/>
              <a:t>Current Federal Guidance- </a:t>
            </a:r>
            <a:r>
              <a:rPr lang="en-US">
                <a:solidFill>
                  <a:srgbClr val="FF0000"/>
                </a:solidFill>
              </a:rPr>
              <a:t>Quick Summary</a:t>
            </a:r>
          </a:p>
        </p:txBody>
      </p:sp>
      <p:sp>
        <p:nvSpPr>
          <p:cNvPr id="3" name="Content Placeholder 2">
            <a:extLst>
              <a:ext uri="{FF2B5EF4-FFF2-40B4-BE49-F238E27FC236}">
                <a16:creationId xmlns:a16="http://schemas.microsoft.com/office/drawing/2014/main" id="{4D7A5728-1926-0ACC-5BB6-0E0C4B2B0B9B}"/>
              </a:ext>
            </a:extLst>
          </p:cNvPr>
          <p:cNvSpPr>
            <a:spLocks noGrp="1"/>
          </p:cNvSpPr>
          <p:nvPr>
            <p:ph sz="half" idx="1"/>
          </p:nvPr>
        </p:nvSpPr>
        <p:spPr>
          <a:xfrm>
            <a:off x="380999" y="1614937"/>
            <a:ext cx="11429999" cy="4572000"/>
          </a:xfrm>
        </p:spPr>
        <p:txBody>
          <a:bodyPr>
            <a:normAutofit/>
          </a:bodyPr>
          <a:lstStyle/>
          <a:p>
            <a:pPr marL="0" indent="0">
              <a:buNone/>
            </a:pPr>
            <a:r>
              <a:rPr lang="en-US" sz="2200" b="1"/>
              <a:t>1983 Buy America (Reauthorized in 1993): </a:t>
            </a:r>
            <a:r>
              <a:rPr lang="en-US" sz="2200"/>
              <a:t>FHWA Rule for Iron, Steel, and Manufactured Products (waiver)</a:t>
            </a:r>
          </a:p>
          <a:p>
            <a:pPr marL="0" indent="0">
              <a:buNone/>
            </a:pPr>
            <a:endParaRPr lang="en-US" sz="2200" b="1"/>
          </a:p>
          <a:p>
            <a:pPr marL="0" indent="0">
              <a:buNone/>
            </a:pPr>
            <a:r>
              <a:rPr lang="en-US" sz="2200" b="1"/>
              <a:t>2021:</a:t>
            </a:r>
            <a:r>
              <a:rPr lang="en-US" sz="2200"/>
              <a:t> IIJA Signed, implementation in May 2022 for funds authorized</a:t>
            </a:r>
          </a:p>
          <a:p>
            <a:pPr marL="0" indent="0">
              <a:buNone/>
            </a:pPr>
            <a:r>
              <a:rPr lang="en-US" sz="2200" b="1"/>
              <a:t>2022:</a:t>
            </a:r>
            <a:r>
              <a:rPr lang="en-US" sz="2200"/>
              <a:t> OMB Issues M-22-11 guidelines. </a:t>
            </a:r>
          </a:p>
          <a:p>
            <a:pPr marL="0" indent="0">
              <a:buNone/>
            </a:pPr>
            <a:r>
              <a:rPr lang="en-US" sz="2200"/>
              <a:t>	FHWA Waiver remains in effect for manufactured products</a:t>
            </a:r>
          </a:p>
          <a:p>
            <a:pPr marL="0" indent="0">
              <a:buNone/>
            </a:pPr>
            <a:r>
              <a:rPr lang="en-US" sz="2200" b="1"/>
              <a:t>Feb 2023:</a:t>
            </a:r>
            <a:r>
              <a:rPr lang="en-US" sz="2200"/>
              <a:t> OMB proposes rule changes- to clarify requirements/definitions. </a:t>
            </a:r>
          </a:p>
          <a:p>
            <a:pPr marL="0" indent="0">
              <a:buNone/>
            </a:pPr>
            <a:r>
              <a:rPr lang="en-US" sz="2200" b="1"/>
              <a:t>Mar 2023: </a:t>
            </a:r>
            <a:r>
              <a:rPr lang="en-US" sz="2200"/>
              <a:t>FHWA review of Buy America waiver, following OMB proposal.</a:t>
            </a:r>
            <a:r>
              <a:rPr lang="en-US" sz="2400"/>
              <a:t> </a:t>
            </a:r>
          </a:p>
          <a:p>
            <a:pPr marL="0" indent="0">
              <a:buNone/>
            </a:pPr>
            <a:r>
              <a:rPr lang="en-US" sz="2400" b="1">
                <a:solidFill>
                  <a:srgbClr val="FF0000"/>
                </a:solidFill>
              </a:rPr>
              <a:t>Aug 23, 2023: </a:t>
            </a:r>
            <a:r>
              <a:rPr lang="en-US" sz="2400">
                <a:solidFill>
                  <a:srgbClr val="FF0000"/>
                </a:solidFill>
              </a:rPr>
              <a:t>OMB and FHWA updated guidance</a:t>
            </a:r>
          </a:p>
          <a:p>
            <a:pPr lvl="1"/>
            <a:r>
              <a:rPr lang="en-US">
                <a:solidFill>
                  <a:srgbClr val="FF0000"/>
                </a:solidFill>
              </a:rPr>
              <a:t>Implementation date October 23, 2023 for authorization of funds </a:t>
            </a:r>
          </a:p>
          <a:p>
            <a:pPr lvl="1"/>
            <a:r>
              <a:rPr lang="en-US">
                <a:solidFill>
                  <a:srgbClr val="FF0000"/>
                </a:solidFill>
              </a:rPr>
              <a:t>FDOT January 2024 lettings Construction projects</a:t>
            </a:r>
          </a:p>
          <a:p>
            <a:pPr lvl="1"/>
            <a:endParaRPr lang="en-US">
              <a:solidFill>
                <a:srgbClr val="FF0000"/>
              </a:solidFill>
            </a:endParaRPr>
          </a:p>
        </p:txBody>
      </p:sp>
    </p:spTree>
    <p:extLst>
      <p:ext uri="{BB962C8B-B14F-4D97-AF65-F5344CB8AC3E}">
        <p14:creationId xmlns:p14="http://schemas.microsoft.com/office/powerpoint/2010/main" val="1851705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D1B9EB-6EFC-6E8F-7082-EA63D17646F5}"/>
              </a:ext>
            </a:extLst>
          </p:cNvPr>
          <p:cNvSpPr>
            <a:spLocks noGrp="1"/>
          </p:cNvSpPr>
          <p:nvPr>
            <p:ph type="title"/>
          </p:nvPr>
        </p:nvSpPr>
        <p:spPr/>
        <p:txBody>
          <a:bodyPr/>
          <a:lstStyle/>
          <a:p>
            <a:r>
              <a:rPr lang="en-US" dirty="0"/>
              <a:t>Local Agency Projects</a:t>
            </a:r>
          </a:p>
        </p:txBody>
      </p:sp>
      <p:sp>
        <p:nvSpPr>
          <p:cNvPr id="6" name="Content Placeholder 5">
            <a:extLst>
              <a:ext uri="{FF2B5EF4-FFF2-40B4-BE49-F238E27FC236}">
                <a16:creationId xmlns:a16="http://schemas.microsoft.com/office/drawing/2014/main" id="{D8D1B2A7-5785-A221-4545-6AFCD040FFAF}"/>
              </a:ext>
            </a:extLst>
          </p:cNvPr>
          <p:cNvSpPr>
            <a:spLocks noGrp="1"/>
          </p:cNvSpPr>
          <p:nvPr>
            <p:ph sz="half" idx="1"/>
          </p:nvPr>
        </p:nvSpPr>
        <p:spPr>
          <a:xfrm>
            <a:off x="380999" y="1614937"/>
            <a:ext cx="6137031" cy="4572000"/>
          </a:xfrm>
        </p:spPr>
        <p:txBody>
          <a:bodyPr>
            <a:normAutofit lnSpcReduction="10000"/>
          </a:bodyPr>
          <a:lstStyle/>
          <a:p>
            <a:pPr marL="0" indent="0">
              <a:buNone/>
            </a:pPr>
            <a:r>
              <a:rPr lang="en-US" dirty="0"/>
              <a:t>Let with FDOT Project </a:t>
            </a:r>
          </a:p>
          <a:p>
            <a:pPr lvl="1"/>
            <a:r>
              <a:rPr lang="en-US" b="1" dirty="0"/>
              <a:t>Any FHWA funding</a:t>
            </a:r>
            <a:r>
              <a:rPr lang="en-US" dirty="0"/>
              <a:t>, the entire Contract is Federalized- use APL for all products, including Local Items.</a:t>
            </a:r>
          </a:p>
          <a:p>
            <a:pPr lvl="1"/>
            <a:r>
              <a:rPr lang="en-US" b="1" dirty="0"/>
              <a:t>Other Federal Funds</a:t>
            </a:r>
            <a:r>
              <a:rPr lang="en-US" dirty="0"/>
              <a:t>, the entire Contract is Federalized</a:t>
            </a:r>
          </a:p>
          <a:p>
            <a:pPr lvl="2"/>
            <a:r>
              <a:rPr lang="en-US" dirty="0"/>
              <a:t>Majority FHWA funds, see above</a:t>
            </a:r>
          </a:p>
          <a:p>
            <a:pPr lvl="2"/>
            <a:r>
              <a:rPr lang="en-US" dirty="0"/>
              <a:t>Majority Other Federal Funds- rules from other Agency apply. FHWA Waiver for Manufactured Products is NOT applicable. Need to determine domestic compliance for all Manufactured Products.</a:t>
            </a:r>
          </a:p>
          <a:p>
            <a:pPr lvl="1"/>
            <a:r>
              <a:rPr lang="en-US" dirty="0"/>
              <a:t>No known Federal Funds, follow Section 6 and APL. </a:t>
            </a:r>
          </a:p>
        </p:txBody>
      </p:sp>
      <p:sp>
        <p:nvSpPr>
          <p:cNvPr id="7" name="Content Placeholder 6">
            <a:extLst>
              <a:ext uri="{FF2B5EF4-FFF2-40B4-BE49-F238E27FC236}">
                <a16:creationId xmlns:a16="http://schemas.microsoft.com/office/drawing/2014/main" id="{0B1BE51F-2FCD-4C39-4B08-3B9F7F5F9F0E}"/>
              </a:ext>
            </a:extLst>
          </p:cNvPr>
          <p:cNvSpPr>
            <a:spLocks noGrp="1"/>
          </p:cNvSpPr>
          <p:nvPr>
            <p:ph sz="half" idx="2"/>
          </p:nvPr>
        </p:nvSpPr>
        <p:spPr>
          <a:xfrm>
            <a:off x="7362092" y="1610529"/>
            <a:ext cx="4448910" cy="4572000"/>
          </a:xfrm>
        </p:spPr>
        <p:txBody>
          <a:bodyPr/>
          <a:lstStyle/>
          <a:p>
            <a:pPr marL="0" indent="0">
              <a:buNone/>
            </a:pPr>
            <a:r>
              <a:rPr lang="en-US" dirty="0"/>
              <a:t>Let by Local Agency</a:t>
            </a:r>
          </a:p>
          <a:p>
            <a:r>
              <a:rPr lang="en-US" sz="2400" b="1" dirty="0"/>
              <a:t>Any Federal Funds- </a:t>
            </a:r>
            <a:r>
              <a:rPr lang="en-US" sz="2400" dirty="0"/>
              <a:t>follow the rules of the agency with the greatest Federal Funding.</a:t>
            </a:r>
          </a:p>
          <a:p>
            <a:r>
              <a:rPr lang="en-US" sz="2400" b="1" dirty="0"/>
              <a:t>No Federal Funds- </a:t>
            </a:r>
            <a:r>
              <a:rPr lang="en-US" sz="2400" dirty="0"/>
              <a:t>follow the Local Agency’s specs.</a:t>
            </a:r>
          </a:p>
          <a:p>
            <a:pPr lvl="1"/>
            <a:r>
              <a:rPr lang="en-US" sz="2000" dirty="0"/>
              <a:t>No domestic compliance rules: BABA is not applicable</a:t>
            </a:r>
          </a:p>
          <a:p>
            <a:pPr lvl="1"/>
            <a:r>
              <a:rPr lang="en-US" sz="2000" dirty="0"/>
              <a:t>“Follow FDOT Specifications” would require following Section 6 and APL. </a:t>
            </a:r>
          </a:p>
          <a:p>
            <a:pPr marL="457200" lvl="1" indent="0">
              <a:buNone/>
            </a:pPr>
            <a:endParaRPr lang="en-US" dirty="0"/>
          </a:p>
        </p:txBody>
      </p:sp>
    </p:spTree>
    <p:extLst>
      <p:ext uri="{BB962C8B-B14F-4D97-AF65-F5344CB8AC3E}">
        <p14:creationId xmlns:p14="http://schemas.microsoft.com/office/powerpoint/2010/main" val="2354111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F703-D81B-D2D4-2BF1-A3349DA8FA4A}"/>
              </a:ext>
            </a:extLst>
          </p:cNvPr>
          <p:cNvSpPr>
            <a:spLocks noGrp="1"/>
          </p:cNvSpPr>
          <p:nvPr>
            <p:ph type="title"/>
          </p:nvPr>
        </p:nvSpPr>
        <p:spPr/>
        <p:txBody>
          <a:bodyPr/>
          <a:lstStyle/>
          <a:p>
            <a:r>
              <a:rPr lang="en-US" dirty="0"/>
              <a:t>Contracts with Local Agency Projects</a:t>
            </a:r>
          </a:p>
        </p:txBody>
      </p:sp>
      <p:graphicFrame>
        <p:nvGraphicFramePr>
          <p:cNvPr id="6" name="Content Placeholder 5">
            <a:extLst>
              <a:ext uri="{FF2B5EF4-FFF2-40B4-BE49-F238E27FC236}">
                <a16:creationId xmlns:a16="http://schemas.microsoft.com/office/drawing/2014/main" id="{DE7B4C3C-C6FC-B8CE-288A-3EA00A4365AA}"/>
              </a:ext>
            </a:extLst>
          </p:cNvPr>
          <p:cNvGraphicFramePr>
            <a:graphicFrameLocks noGrp="1"/>
          </p:cNvGraphicFramePr>
          <p:nvPr>
            <p:ph idx="1"/>
            <p:extLst>
              <p:ext uri="{D42A27DB-BD31-4B8C-83A1-F6EECF244321}">
                <p14:modId xmlns:p14="http://schemas.microsoft.com/office/powerpoint/2010/main" val="4292866623"/>
              </p:ext>
            </p:extLst>
          </p:nvPr>
        </p:nvGraphicFramePr>
        <p:xfrm>
          <a:off x="838200" y="1389888"/>
          <a:ext cx="10515600" cy="510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DF337F2-3134-B008-AC10-4E266A8977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D32FE3E-CD76-04D8-8866-D31DC3C5D120}"/>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3074E1F1-F084-76D3-A45E-154C0413375C}"/>
              </a:ext>
            </a:extLst>
          </p:cNvPr>
          <p:cNvSpPr txBox="1"/>
          <p:nvPr/>
        </p:nvSpPr>
        <p:spPr>
          <a:xfrm>
            <a:off x="2560320" y="2530785"/>
            <a:ext cx="1860446" cy="369332"/>
          </a:xfrm>
          <a:prstGeom prst="rect">
            <a:avLst/>
          </a:prstGeom>
          <a:noFill/>
        </p:spPr>
        <p:txBody>
          <a:bodyPr wrap="none" rtlCol="0">
            <a:spAutoFit/>
          </a:bodyPr>
          <a:lstStyle/>
          <a:p>
            <a:r>
              <a:rPr lang="en-US" dirty="0"/>
              <a:t>FDOT Contracts</a:t>
            </a:r>
          </a:p>
        </p:txBody>
      </p:sp>
      <p:sp>
        <p:nvSpPr>
          <p:cNvPr id="8" name="TextBox 7">
            <a:extLst>
              <a:ext uri="{FF2B5EF4-FFF2-40B4-BE49-F238E27FC236}">
                <a16:creationId xmlns:a16="http://schemas.microsoft.com/office/drawing/2014/main" id="{C210328E-CA31-8E4F-364D-AD7E138FBA83}"/>
              </a:ext>
            </a:extLst>
          </p:cNvPr>
          <p:cNvSpPr txBox="1"/>
          <p:nvPr/>
        </p:nvSpPr>
        <p:spPr>
          <a:xfrm>
            <a:off x="8016240" y="2530785"/>
            <a:ext cx="2608471" cy="369332"/>
          </a:xfrm>
          <a:prstGeom prst="rect">
            <a:avLst/>
          </a:prstGeom>
          <a:noFill/>
        </p:spPr>
        <p:txBody>
          <a:bodyPr wrap="none" rtlCol="0">
            <a:spAutoFit/>
          </a:bodyPr>
          <a:lstStyle/>
          <a:p>
            <a:r>
              <a:rPr lang="en-US"/>
              <a:t>Local Agency </a:t>
            </a:r>
            <a:r>
              <a:rPr lang="en-US" dirty="0"/>
              <a:t>Contracts</a:t>
            </a:r>
          </a:p>
        </p:txBody>
      </p:sp>
    </p:spTree>
    <p:extLst>
      <p:ext uri="{BB962C8B-B14F-4D97-AF65-F5344CB8AC3E}">
        <p14:creationId xmlns:p14="http://schemas.microsoft.com/office/powerpoint/2010/main" val="33535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63D688-A3F1-E6AF-BDC9-4CDE4C553608}"/>
              </a:ext>
            </a:extLst>
          </p:cNvPr>
          <p:cNvSpPr>
            <a:spLocks noGrp="1"/>
          </p:cNvSpPr>
          <p:nvPr>
            <p:ph type="title"/>
          </p:nvPr>
        </p:nvSpPr>
        <p:spPr/>
        <p:txBody>
          <a:bodyPr/>
          <a:lstStyle/>
          <a:p>
            <a:r>
              <a:rPr lang="en-US"/>
              <a:t>Utilities</a:t>
            </a:r>
          </a:p>
        </p:txBody>
      </p:sp>
      <p:sp>
        <p:nvSpPr>
          <p:cNvPr id="6" name="Text Placeholder 5">
            <a:extLst>
              <a:ext uri="{FF2B5EF4-FFF2-40B4-BE49-F238E27FC236}">
                <a16:creationId xmlns:a16="http://schemas.microsoft.com/office/drawing/2014/main" id="{4361EB09-0E5D-3093-B49B-A9F1C3E559A7}"/>
              </a:ext>
            </a:extLst>
          </p:cNvPr>
          <p:cNvSpPr>
            <a:spLocks noGrp="1"/>
          </p:cNvSpPr>
          <p:nvPr>
            <p:ph type="body" idx="1"/>
          </p:nvPr>
        </p:nvSpPr>
        <p:spPr>
          <a:xfrm>
            <a:off x="831848" y="3864206"/>
            <a:ext cx="5834957" cy="2035851"/>
          </a:xfrm>
        </p:spPr>
        <p:txBody>
          <a:bodyPr>
            <a:normAutofit/>
          </a:bodyPr>
          <a:lstStyle/>
          <a:p>
            <a:r>
              <a:rPr lang="en-US"/>
              <a:t>Unique rules apply, as products/materials may be purchased &amp; installed with Federal Funds, but remain the property of the utility upon acceptance</a:t>
            </a:r>
          </a:p>
        </p:txBody>
      </p:sp>
    </p:spTree>
    <p:extLst>
      <p:ext uri="{BB962C8B-B14F-4D97-AF65-F5344CB8AC3E}">
        <p14:creationId xmlns:p14="http://schemas.microsoft.com/office/powerpoint/2010/main" val="2991192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7A7AD93-BB3A-057B-A276-81FFA3760373}"/>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600" kern="1200">
                <a:solidFill>
                  <a:schemeClr val="tx1"/>
                </a:solidFill>
                <a:latin typeface="+mj-lt"/>
                <a:ea typeface="+mj-ea"/>
                <a:cs typeface="+mj-cs"/>
              </a:rPr>
              <a:t>Utilities- </a:t>
            </a:r>
            <a:r>
              <a:rPr lang="en-US" sz="4600" b="0" kern="1200">
                <a:solidFill>
                  <a:schemeClr val="tx1"/>
                </a:solidFill>
                <a:latin typeface="+mj-lt"/>
                <a:ea typeface="+mj-ea"/>
                <a:cs typeface="+mj-cs"/>
              </a:rPr>
              <a:t>Self Certification for materials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5377837-9CE6-89D1-1F27-0F0C80264FF7}"/>
              </a:ext>
            </a:extLst>
          </p:cNvPr>
          <p:cNvSpPr>
            <a:spLocks noGrp="1"/>
          </p:cNvSpPr>
          <p:nvPr>
            <p:ph type="body" sz="half" idx="2"/>
          </p:nvPr>
        </p:nvSpPr>
        <p:spPr>
          <a:xfrm>
            <a:off x="5126418" y="552091"/>
            <a:ext cx="6224335" cy="5431536"/>
          </a:xfrm>
        </p:spPr>
        <p:txBody>
          <a:bodyPr vert="horz" lIns="91440" tIns="45720" rIns="91440" bIns="45720" rtlCol="0" anchor="ctr">
            <a:normAutofit/>
          </a:bodyPr>
          <a:lstStyle/>
          <a:p>
            <a:r>
              <a:rPr lang="en-US" sz="2200" b="1">
                <a:cs typeface="+mn-cs"/>
              </a:rPr>
              <a:t>Rights &amp; Responsibilities</a:t>
            </a:r>
          </a:p>
          <a:p>
            <a:pPr marL="342900" indent="-342900">
              <a:buFont typeface="Arial" panose="020B0604020202020204" pitchFamily="34" charset="0"/>
              <a:buChar char="•"/>
            </a:pPr>
            <a:r>
              <a:rPr lang="en-US" sz="2200">
                <a:cs typeface="+mn-cs"/>
              </a:rPr>
              <a:t>Utility may certify products meet Federal Rules</a:t>
            </a:r>
          </a:p>
          <a:p>
            <a:pPr marL="342900" indent="-342900">
              <a:buFont typeface="Arial" panose="020B0604020202020204" pitchFamily="34" charset="0"/>
              <a:buChar char="•"/>
            </a:pPr>
            <a:r>
              <a:rPr lang="en-US" sz="2200">
                <a:cs typeface="+mn-cs"/>
              </a:rPr>
              <a:t>Utility must retain documentation for any Federal audit</a:t>
            </a:r>
          </a:p>
          <a:p>
            <a:pPr marL="342900" indent="-342900">
              <a:buFont typeface="Arial" panose="020B0604020202020204" pitchFamily="34" charset="0"/>
              <a:buChar char="•"/>
            </a:pPr>
            <a:endParaRPr lang="en-US" sz="2200">
              <a:cs typeface="+mn-cs"/>
            </a:endParaRPr>
          </a:p>
          <a:p>
            <a:r>
              <a:rPr lang="en-US" sz="2200" b="1">
                <a:cs typeface="+mn-cs"/>
              </a:rPr>
              <a:t>Optional for Commonly used items </a:t>
            </a:r>
          </a:p>
          <a:p>
            <a:pPr marL="342900" indent="-342900">
              <a:buFont typeface="Arial" panose="020B0604020202020204" pitchFamily="34" charset="0"/>
              <a:buChar char="•"/>
            </a:pPr>
            <a:r>
              <a:rPr lang="en-US" sz="2200">
                <a:cs typeface="+mn-cs"/>
              </a:rPr>
              <a:t>Pipe, conduit, conductors, etc.</a:t>
            </a:r>
          </a:p>
          <a:p>
            <a:pPr marL="342900" indent="-342900">
              <a:buFont typeface="Arial" panose="020B0604020202020204" pitchFamily="34" charset="0"/>
              <a:buChar char="•"/>
            </a:pPr>
            <a:r>
              <a:rPr lang="en-US" sz="2200">
                <a:cs typeface="+mn-cs"/>
              </a:rPr>
              <a:t>Contact Product Evaluation about adding product types to the APL; ongoing discussions between FDOT and Utilities</a:t>
            </a:r>
          </a:p>
        </p:txBody>
      </p:sp>
    </p:spTree>
    <p:extLst>
      <p:ext uri="{BB962C8B-B14F-4D97-AF65-F5344CB8AC3E}">
        <p14:creationId xmlns:p14="http://schemas.microsoft.com/office/powerpoint/2010/main" val="31716080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4120D-7B5E-4272-D734-EA46503026A8}"/>
              </a:ext>
            </a:extLst>
          </p:cNvPr>
          <p:cNvSpPr>
            <a:spLocks noGrp="1"/>
          </p:cNvSpPr>
          <p:nvPr>
            <p:ph type="title"/>
          </p:nvPr>
        </p:nvSpPr>
        <p:spPr/>
        <p:txBody>
          <a:bodyPr/>
          <a:lstStyle/>
          <a:p>
            <a:r>
              <a:rPr lang="en-US"/>
              <a:t>Summary</a:t>
            </a:r>
          </a:p>
        </p:txBody>
      </p:sp>
      <p:sp>
        <p:nvSpPr>
          <p:cNvPr id="5" name="Content Placeholder 4">
            <a:extLst>
              <a:ext uri="{FF2B5EF4-FFF2-40B4-BE49-F238E27FC236}">
                <a16:creationId xmlns:a16="http://schemas.microsoft.com/office/drawing/2014/main" id="{B8A29190-2F2A-9069-AFF4-BA066CA4CD5C}"/>
              </a:ext>
            </a:extLst>
          </p:cNvPr>
          <p:cNvSpPr>
            <a:spLocks noGrp="1"/>
          </p:cNvSpPr>
          <p:nvPr>
            <p:ph sz="half" idx="1"/>
          </p:nvPr>
        </p:nvSpPr>
        <p:spPr>
          <a:xfrm>
            <a:off x="380999" y="1614937"/>
            <a:ext cx="5865421" cy="4572000"/>
          </a:xfrm>
        </p:spPr>
        <p:txBody>
          <a:bodyPr>
            <a:normAutofit fontScale="92500" lnSpcReduction="20000"/>
          </a:bodyPr>
          <a:lstStyle/>
          <a:p>
            <a:pPr marL="0" indent="0">
              <a:buNone/>
            </a:pPr>
            <a:r>
              <a:rPr lang="en-US"/>
              <a:t>Current Federal Guidance</a:t>
            </a:r>
          </a:p>
          <a:p>
            <a:pPr lvl="1"/>
            <a:r>
              <a:rPr lang="en-US"/>
              <a:t>IIJA: OMB + FHWA</a:t>
            </a:r>
          </a:p>
          <a:p>
            <a:pPr lvl="1"/>
            <a:r>
              <a:rPr lang="en-US"/>
              <a:t>FDOT Implementation- APL &amp; MAC</a:t>
            </a:r>
          </a:p>
          <a:p>
            <a:pPr marL="0" indent="0">
              <a:buNone/>
            </a:pPr>
            <a:endParaRPr lang="en-US"/>
          </a:p>
          <a:p>
            <a:pPr marL="0" indent="0">
              <a:buNone/>
            </a:pPr>
            <a:r>
              <a:rPr lang="en-US"/>
              <a:t>Design activities</a:t>
            </a:r>
          </a:p>
          <a:p>
            <a:pPr lvl="1"/>
            <a:r>
              <a:rPr lang="en-US">
                <a:solidFill>
                  <a:srgbClr val="00B050"/>
                </a:solidFill>
              </a:rPr>
              <a:t>Standard Products/Materials</a:t>
            </a:r>
          </a:p>
          <a:p>
            <a:pPr lvl="1"/>
            <a:r>
              <a:rPr lang="en-US">
                <a:solidFill>
                  <a:schemeClr val="accent4"/>
                </a:solidFill>
              </a:rPr>
              <a:t>Non-Standard Products/Materials</a:t>
            </a:r>
          </a:p>
          <a:p>
            <a:pPr lvl="1"/>
            <a:r>
              <a:rPr lang="en-US">
                <a:solidFill>
                  <a:srgbClr val="FF0000"/>
                </a:solidFill>
              </a:rPr>
              <a:t>Exceptions/waivers</a:t>
            </a:r>
          </a:p>
          <a:p>
            <a:pPr marL="0" indent="0">
              <a:buNone/>
            </a:pPr>
            <a:endParaRPr lang="en-US"/>
          </a:p>
          <a:p>
            <a:pPr marL="0" indent="0">
              <a:buNone/>
            </a:pPr>
            <a:r>
              <a:rPr lang="en-US"/>
              <a:t>Local Agency Requests</a:t>
            </a:r>
          </a:p>
          <a:p>
            <a:pPr lvl="1"/>
            <a:r>
              <a:rPr lang="en-US"/>
              <a:t>Sole Source APL items</a:t>
            </a:r>
          </a:p>
          <a:p>
            <a:pPr lvl="1"/>
            <a:r>
              <a:rPr lang="en-US"/>
              <a:t>Non-standard Items</a:t>
            </a:r>
          </a:p>
          <a:p>
            <a:pPr lvl="1"/>
            <a:r>
              <a:rPr lang="en-US"/>
              <a:t>FDM and Specification Changes</a:t>
            </a:r>
          </a:p>
          <a:p>
            <a:pPr marL="457200" lvl="1" indent="0">
              <a:buNone/>
            </a:pPr>
            <a:endParaRPr lang="en-US"/>
          </a:p>
        </p:txBody>
      </p:sp>
      <p:sp>
        <p:nvSpPr>
          <p:cNvPr id="6" name="Content Placeholder 5">
            <a:extLst>
              <a:ext uri="{FF2B5EF4-FFF2-40B4-BE49-F238E27FC236}">
                <a16:creationId xmlns:a16="http://schemas.microsoft.com/office/drawing/2014/main" id="{A5AC4114-2839-527C-8EC2-2D26F1CC0B20}"/>
              </a:ext>
            </a:extLst>
          </p:cNvPr>
          <p:cNvSpPr>
            <a:spLocks noGrp="1"/>
          </p:cNvSpPr>
          <p:nvPr>
            <p:ph sz="half" idx="2"/>
          </p:nvPr>
        </p:nvSpPr>
        <p:spPr>
          <a:xfrm>
            <a:off x="7920842" y="1610529"/>
            <a:ext cx="3890159" cy="4572000"/>
          </a:xfrm>
          <a:solidFill>
            <a:schemeClr val="accent1">
              <a:lumMod val="20000"/>
              <a:lumOff val="80000"/>
            </a:schemeClr>
          </a:solidFill>
        </p:spPr>
        <p:txBody>
          <a:bodyPr>
            <a:normAutofit/>
          </a:bodyPr>
          <a:lstStyle/>
          <a:p>
            <a:pPr>
              <a:buFont typeface="Wingdings" panose="05000000000000000000" pitchFamily="2" charset="2"/>
              <a:buChar char="Ø"/>
            </a:pPr>
            <a:r>
              <a:rPr lang="en-US" sz="2000">
                <a:solidFill>
                  <a:schemeClr val="accent1"/>
                </a:solidFill>
              </a:rPr>
              <a:t>More BABA details, as they are available from the Federal level.</a:t>
            </a:r>
          </a:p>
          <a:p>
            <a:pPr>
              <a:buFont typeface="Wingdings" panose="05000000000000000000" pitchFamily="2" charset="2"/>
              <a:buChar char="Ø"/>
            </a:pPr>
            <a:endParaRPr lang="en-US" sz="2000">
              <a:solidFill>
                <a:schemeClr val="accent1"/>
              </a:solidFill>
            </a:endParaRPr>
          </a:p>
          <a:p>
            <a:pPr>
              <a:buFont typeface="Wingdings" panose="05000000000000000000" pitchFamily="2" charset="2"/>
              <a:buChar char="Ø"/>
            </a:pPr>
            <a:r>
              <a:rPr lang="en-US" sz="2000">
                <a:solidFill>
                  <a:schemeClr val="accent1"/>
                </a:solidFill>
              </a:rPr>
              <a:t>APL may be updated to comply with updated guidance.</a:t>
            </a:r>
          </a:p>
          <a:p>
            <a:pPr>
              <a:buFont typeface="Wingdings" panose="05000000000000000000" pitchFamily="2" charset="2"/>
              <a:buChar char="Ø"/>
            </a:pPr>
            <a:endParaRPr lang="en-US" sz="2000">
              <a:solidFill>
                <a:schemeClr val="accent1"/>
              </a:solidFill>
            </a:endParaRPr>
          </a:p>
          <a:p>
            <a:pPr>
              <a:buFont typeface="Wingdings" panose="05000000000000000000" pitchFamily="2" charset="2"/>
              <a:buChar char="Ø"/>
            </a:pPr>
            <a:r>
              <a:rPr lang="en-US" sz="2000">
                <a:solidFill>
                  <a:schemeClr val="accent1"/>
                </a:solidFill>
              </a:rPr>
              <a:t>See product comments and limitations for additional notes.</a:t>
            </a:r>
            <a:endParaRPr lang="en-US">
              <a:solidFill>
                <a:schemeClr val="accent1"/>
              </a:solidFill>
            </a:endParaRPr>
          </a:p>
        </p:txBody>
      </p:sp>
    </p:spTree>
    <p:extLst>
      <p:ext uri="{BB962C8B-B14F-4D97-AF65-F5344CB8AC3E}">
        <p14:creationId xmlns:p14="http://schemas.microsoft.com/office/powerpoint/2010/main" val="372716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979B-0080-84FE-F2E5-327A1C153BC8}"/>
              </a:ext>
            </a:extLst>
          </p:cNvPr>
          <p:cNvSpPr>
            <a:spLocks noGrp="1"/>
          </p:cNvSpPr>
          <p:nvPr>
            <p:ph type="title"/>
          </p:nvPr>
        </p:nvSpPr>
        <p:spPr/>
        <p:txBody>
          <a:bodyPr>
            <a:normAutofit fontScale="90000"/>
          </a:bodyPr>
          <a:lstStyle/>
          <a:p>
            <a:r>
              <a:rPr lang="en-US"/>
              <a:t>Notifications from FDOT Product Evaluation:</a:t>
            </a:r>
            <a:r>
              <a:rPr lang="en-US" b="0"/>
              <a:t> BABA &amp; Spec updates</a:t>
            </a:r>
            <a:endParaRPr lang="en-US"/>
          </a:p>
        </p:txBody>
      </p:sp>
      <p:sp>
        <p:nvSpPr>
          <p:cNvPr id="4" name="Content Placeholder 3">
            <a:extLst>
              <a:ext uri="{FF2B5EF4-FFF2-40B4-BE49-F238E27FC236}">
                <a16:creationId xmlns:a16="http://schemas.microsoft.com/office/drawing/2014/main" id="{FE1BF893-42E8-485A-FAF1-07424C45B7B3}"/>
              </a:ext>
            </a:extLst>
          </p:cNvPr>
          <p:cNvSpPr>
            <a:spLocks noGrp="1"/>
          </p:cNvSpPr>
          <p:nvPr>
            <p:ph sz="half" idx="2"/>
          </p:nvPr>
        </p:nvSpPr>
        <p:spPr>
          <a:xfrm>
            <a:off x="4954137" y="1610529"/>
            <a:ext cx="7137779" cy="4572000"/>
          </a:xfrm>
        </p:spPr>
        <p:txBody>
          <a:bodyPr>
            <a:normAutofit fontScale="92500" lnSpcReduction="10000"/>
          </a:bodyPr>
          <a:lstStyle/>
          <a:p>
            <a:pPr marL="0" marR="0" lvl="0" indent="0">
              <a:spcBef>
                <a:spcPts val="0"/>
              </a:spcBef>
              <a:spcAft>
                <a:spcPts val="0"/>
              </a:spcAft>
              <a:buNone/>
            </a:pPr>
            <a:r>
              <a:rPr lang="en-US" b="1" kern="100">
                <a:effectLst/>
                <a:latin typeface="Calibri" panose="020F0502020204030204" pitchFamily="34" charset="0"/>
                <a:ea typeface="Calibri" panose="020F0502020204030204" pitchFamily="34" charset="0"/>
                <a:cs typeface="Times New Roman" panose="02020603050405020304" pitchFamily="18" charset="0"/>
              </a:rPr>
              <a:t>Manufacturers within PATH</a:t>
            </a:r>
          </a:p>
          <a:p>
            <a:pPr marL="0" indent="0">
              <a:spcBef>
                <a:spcPts val="0"/>
              </a:spcBef>
              <a:buNone/>
            </a:pPr>
            <a:r>
              <a:rPr lang="en-US" sz="2800" kern="100">
                <a:effectLst/>
                <a:latin typeface="Calibri" panose="020F0502020204030204" pitchFamily="34" charset="0"/>
                <a:ea typeface="Calibri" panose="020F0502020204030204" pitchFamily="34" charset="0"/>
                <a:cs typeface="Times New Roman" panose="02020603050405020304" pitchFamily="18" charset="0"/>
              </a:rPr>
              <a:t>Current contact(s) will be notified, per the Manufacturer’s preferences</a:t>
            </a:r>
          </a:p>
          <a:p>
            <a:pPr marL="0" marR="0" lvl="0" indent="0">
              <a:spcBef>
                <a:spcPts val="0"/>
              </a:spcBef>
              <a:spcAft>
                <a:spcPts val="0"/>
              </a:spcAft>
              <a:buNone/>
            </a:pPr>
            <a:endParaRPr lang="en-US" b="1" kern="100">
              <a:latin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b="1" kern="100">
                <a:latin typeface="Calibri" panose="020F0502020204030204" pitchFamily="34" charset="0"/>
                <a:cs typeface="Times New Roman" panose="02020603050405020304" pitchFamily="18" charset="0"/>
              </a:rPr>
              <a:t>Designers, Contractors, FDOT Staff, and all others:</a:t>
            </a:r>
          </a:p>
          <a:p>
            <a:pPr marL="0" marR="0" lvl="0" indent="0">
              <a:spcBef>
                <a:spcPts val="0"/>
              </a:spcBef>
              <a:spcAft>
                <a:spcPts val="0"/>
              </a:spcAft>
              <a:buNone/>
            </a:pPr>
            <a:r>
              <a:rPr lang="en-US" sz="2800">
                <a:latin typeface="Calibri" panose="020F0502020204030204" pitchFamily="34" charset="0"/>
                <a:cs typeface="Times New Roman" panose="02020603050405020304" pitchFamily="18" charset="0"/>
              </a:rPr>
              <a:t>FDOT Contact Management/E-Updates and Contact Mailer will be used </a:t>
            </a:r>
            <a:r>
              <a:rPr lang="en-US" sz="2600">
                <a:latin typeface="Calibri" panose="020F0502020204030204" pitchFamily="34" charset="0"/>
                <a:cs typeface="Times New Roman" panose="02020603050405020304" pitchFamily="18" charset="0"/>
                <a:hlinkClick r:id="rId2"/>
              </a:rPr>
              <a:t>https://www.fdot.gov/designsupport/ </a:t>
            </a:r>
            <a:r>
              <a:rPr lang="en-US" sz="2600" err="1">
                <a:latin typeface="Calibri" panose="020F0502020204030204" pitchFamily="34" charset="0"/>
                <a:cs typeface="Times New Roman" panose="02020603050405020304" pitchFamily="18" charset="0"/>
                <a:hlinkClick r:id="rId2"/>
              </a:rPr>
              <a:t>contactdatabase.shtm</a:t>
            </a:r>
            <a:r>
              <a:rPr lang="en-US" sz="2600">
                <a:latin typeface="Calibri" panose="020F0502020204030204" pitchFamily="34" charset="0"/>
                <a:cs typeface="Times New Roman" panose="02020603050405020304" pitchFamily="18" charset="0"/>
              </a:rPr>
              <a:t> </a:t>
            </a:r>
          </a:p>
          <a:p>
            <a:pPr marL="0" marR="0" lvl="0" indent="0">
              <a:spcBef>
                <a:spcPts val="0"/>
              </a:spcBef>
              <a:spcAft>
                <a:spcPts val="0"/>
              </a:spcAft>
              <a:buNone/>
            </a:pPr>
            <a:endParaRPr lang="en-US" sz="2800">
              <a:latin typeface="Calibri" panose="020F0502020204030204" pitchFamily="34" charset="0"/>
              <a:cs typeface="Times New Roman" panose="02020603050405020304" pitchFamily="18" charset="0"/>
            </a:endParaRPr>
          </a:p>
          <a:p>
            <a:pPr marL="0" indent="0">
              <a:spcBef>
                <a:spcPts val="0"/>
              </a:spcBef>
              <a:buNone/>
            </a:pPr>
            <a:r>
              <a:rPr lang="en-US" b="1" kern="100">
                <a:latin typeface="Calibri" panose="020F0502020204030204" pitchFamily="34" charset="0"/>
                <a:cs typeface="Times New Roman" panose="02020603050405020304" pitchFamily="18" charset="0"/>
              </a:rPr>
              <a:t>Materials Acceptance and Certification System (MAC)</a:t>
            </a:r>
          </a:p>
          <a:p>
            <a:pPr marL="0" indent="0">
              <a:spcBef>
                <a:spcPts val="0"/>
              </a:spcBef>
              <a:buNone/>
            </a:pPr>
            <a:r>
              <a:rPr lang="en-US" sz="2600" kern="100">
                <a:effectLst/>
                <a:latin typeface="Calibri" panose="020F0502020204030204" pitchFamily="34" charset="0"/>
                <a:ea typeface="Calibri" panose="020F0502020204030204" pitchFamily="34" charset="0"/>
                <a:cs typeface="Times New Roman" panose="02020603050405020304" pitchFamily="18" charset="0"/>
                <a:hlinkClick r:id="rId3"/>
              </a:rPr>
              <a:t>https://www.fdot.gov/materials/ mac/</a:t>
            </a:r>
            <a:r>
              <a:rPr lang="en-US" sz="2600" kern="100" err="1">
                <a:effectLst/>
                <a:latin typeface="Calibri" panose="020F0502020204030204" pitchFamily="34" charset="0"/>
                <a:ea typeface="Calibri" panose="020F0502020204030204" pitchFamily="34" charset="0"/>
                <a:cs typeface="Times New Roman" panose="02020603050405020304" pitchFamily="18" charset="0"/>
                <a:hlinkClick r:id="rId3"/>
              </a:rPr>
              <a:t>default.shtm</a:t>
            </a:r>
            <a:endParaRPr lang="en-US" sz="2600"/>
          </a:p>
        </p:txBody>
      </p:sp>
      <p:pic>
        <p:nvPicPr>
          <p:cNvPr id="8" name="Picture 7">
            <a:extLst>
              <a:ext uri="{FF2B5EF4-FFF2-40B4-BE49-F238E27FC236}">
                <a16:creationId xmlns:a16="http://schemas.microsoft.com/office/drawing/2014/main" id="{81A5141C-53F4-A274-4E6F-639182C38902}"/>
              </a:ext>
            </a:extLst>
          </p:cNvPr>
          <p:cNvPicPr>
            <a:picLocks noChangeAspect="1"/>
          </p:cNvPicPr>
          <p:nvPr/>
        </p:nvPicPr>
        <p:blipFill>
          <a:blip r:embed="rId4"/>
          <a:stretch>
            <a:fillRect/>
          </a:stretch>
        </p:blipFill>
        <p:spPr>
          <a:xfrm>
            <a:off x="532263" y="2286000"/>
            <a:ext cx="3930423" cy="3083656"/>
          </a:xfrm>
          <a:prstGeom prst="rect">
            <a:avLst/>
          </a:prstGeom>
        </p:spPr>
      </p:pic>
    </p:spTree>
    <p:extLst>
      <p:ext uri="{BB962C8B-B14F-4D97-AF65-F5344CB8AC3E}">
        <p14:creationId xmlns:p14="http://schemas.microsoft.com/office/powerpoint/2010/main" val="2703725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02D4-CEA9-C5F1-2420-3650CF55ACA6}"/>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1900E363-2C43-2A04-8DB0-C8EE5E5D1E55}"/>
              </a:ext>
            </a:extLst>
          </p:cNvPr>
          <p:cNvSpPr>
            <a:spLocks noGrp="1"/>
          </p:cNvSpPr>
          <p:nvPr>
            <p:ph sz="half" idx="1"/>
          </p:nvPr>
        </p:nvSpPr>
        <p:spPr/>
        <p:txBody>
          <a:bodyPr/>
          <a:lstStyle/>
          <a:p>
            <a:pPr marL="0" indent="0">
              <a:buNone/>
            </a:pPr>
            <a:r>
              <a:rPr lang="en-US"/>
              <a:t>Submit through GoTo</a:t>
            </a:r>
          </a:p>
          <a:p>
            <a:pPr marL="457200" lvl="1" indent="0">
              <a:buNone/>
            </a:pPr>
            <a:r>
              <a:rPr lang="en-US"/>
              <a:t>Answered as time permits</a:t>
            </a:r>
          </a:p>
          <a:p>
            <a:pPr lvl="1"/>
            <a:endParaRPr lang="en-US"/>
          </a:p>
          <a:p>
            <a:pPr marL="0" indent="0">
              <a:buNone/>
            </a:pPr>
            <a:r>
              <a:rPr lang="en-US"/>
              <a:t>Q&amp;A from all sessions</a:t>
            </a:r>
          </a:p>
          <a:p>
            <a:pPr marL="457200" lvl="1" indent="0">
              <a:buNone/>
            </a:pPr>
            <a:r>
              <a:rPr lang="en-US"/>
              <a:t>Will be posted on Product Evaluation’s web page, following all presentations</a:t>
            </a:r>
          </a:p>
          <a:p>
            <a:pPr marL="457200" lvl="1" indent="0">
              <a:buNone/>
            </a:pPr>
            <a:endParaRPr lang="en-US"/>
          </a:p>
          <a:p>
            <a:endParaRPr lang="en-US"/>
          </a:p>
        </p:txBody>
      </p:sp>
      <p:sp>
        <p:nvSpPr>
          <p:cNvPr id="4" name="Content Placeholder 3">
            <a:extLst>
              <a:ext uri="{FF2B5EF4-FFF2-40B4-BE49-F238E27FC236}">
                <a16:creationId xmlns:a16="http://schemas.microsoft.com/office/drawing/2014/main" id="{D045A0A4-D60F-7DAC-7CA5-101B10ECF960}"/>
              </a:ext>
            </a:extLst>
          </p:cNvPr>
          <p:cNvSpPr>
            <a:spLocks noGrp="1"/>
          </p:cNvSpPr>
          <p:nvPr>
            <p:ph sz="half" idx="2"/>
          </p:nvPr>
        </p:nvSpPr>
        <p:spPr/>
        <p:txBody>
          <a:bodyPr/>
          <a:lstStyle/>
          <a:p>
            <a:r>
              <a:rPr lang="en-US"/>
              <a:t>Implementation Plan with FAQs will be posted online</a:t>
            </a:r>
          </a:p>
          <a:p>
            <a:endParaRPr lang="en-US"/>
          </a:p>
          <a:p>
            <a:r>
              <a:rPr lang="en-US"/>
              <a:t>PowerPoint will be sent to all registered participants</a:t>
            </a:r>
          </a:p>
        </p:txBody>
      </p:sp>
    </p:spTree>
    <p:extLst>
      <p:ext uri="{BB962C8B-B14F-4D97-AF65-F5344CB8AC3E}">
        <p14:creationId xmlns:p14="http://schemas.microsoft.com/office/powerpoint/2010/main" val="3063199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68677B-F6C7-2F34-EBEB-544788770C9E}"/>
              </a:ext>
            </a:extLst>
          </p:cNvPr>
          <p:cNvPicPr>
            <a:picLocks noChangeAspect="1"/>
          </p:cNvPicPr>
          <p:nvPr/>
        </p:nvPicPr>
        <p:blipFill>
          <a:blip r:embed="rId2">
            <a:alphaModFix amt="35000"/>
          </a:blip>
          <a:stretch>
            <a:fillRect/>
          </a:stretch>
        </p:blipFill>
        <p:spPr>
          <a:xfrm>
            <a:off x="0" y="1513705"/>
            <a:ext cx="3045708" cy="4725904"/>
          </a:xfrm>
          <a:prstGeom prst="rect">
            <a:avLst/>
          </a:prstGeom>
        </p:spPr>
      </p:pic>
      <p:sp>
        <p:nvSpPr>
          <p:cNvPr id="3" name="Title 2">
            <a:extLst>
              <a:ext uri="{FF2B5EF4-FFF2-40B4-BE49-F238E27FC236}">
                <a16:creationId xmlns:a16="http://schemas.microsoft.com/office/drawing/2014/main" id="{1698CE8B-1BA1-E1E1-85CF-7AF9BAE02B2C}"/>
              </a:ext>
            </a:extLst>
          </p:cNvPr>
          <p:cNvSpPr>
            <a:spLocks noGrp="1"/>
          </p:cNvSpPr>
          <p:nvPr>
            <p:ph type="title"/>
          </p:nvPr>
        </p:nvSpPr>
        <p:spPr/>
        <p:txBody>
          <a:bodyPr/>
          <a:lstStyle/>
          <a:p>
            <a:r>
              <a:rPr lang="en-US"/>
              <a:t>Contact Us: </a:t>
            </a:r>
          </a:p>
        </p:txBody>
      </p:sp>
      <p:pic>
        <p:nvPicPr>
          <p:cNvPr id="6" name="Graphic 5" descr="Speaker phone with solid fill">
            <a:extLst>
              <a:ext uri="{FF2B5EF4-FFF2-40B4-BE49-F238E27FC236}">
                <a16:creationId xmlns:a16="http://schemas.microsoft.com/office/drawing/2014/main" id="{7EBE01A0-20C6-800C-D4B0-07943E8C5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79203">
            <a:off x="10857067" y="187349"/>
            <a:ext cx="914400" cy="914400"/>
          </a:xfrm>
          <a:prstGeom prst="rect">
            <a:avLst/>
          </a:prstGeom>
        </p:spPr>
      </p:pic>
      <p:sp>
        <p:nvSpPr>
          <p:cNvPr id="10" name="Title 6">
            <a:extLst>
              <a:ext uri="{FF2B5EF4-FFF2-40B4-BE49-F238E27FC236}">
                <a16:creationId xmlns:a16="http://schemas.microsoft.com/office/drawing/2014/main" id="{77C7BC24-FD30-9AAA-2461-6080193FEDFF}"/>
              </a:ext>
            </a:extLst>
          </p:cNvPr>
          <p:cNvSpPr txBox="1">
            <a:spLocks/>
          </p:cNvSpPr>
          <p:nvPr/>
        </p:nvSpPr>
        <p:spPr>
          <a:xfrm>
            <a:off x="4193816" y="1932241"/>
            <a:ext cx="5834957" cy="824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3600">
                <a:solidFill>
                  <a:schemeClr val="accent1">
                    <a:lumMod val="75000"/>
                  </a:schemeClr>
                </a:solidFill>
              </a:rPr>
              <a:t>Product Evaluation</a:t>
            </a:r>
          </a:p>
        </p:txBody>
      </p:sp>
      <p:sp>
        <p:nvSpPr>
          <p:cNvPr id="11" name="Text Placeholder 8">
            <a:extLst>
              <a:ext uri="{FF2B5EF4-FFF2-40B4-BE49-F238E27FC236}">
                <a16:creationId xmlns:a16="http://schemas.microsoft.com/office/drawing/2014/main" id="{D871469B-F9C2-7B23-15A4-99D412FC00FD}"/>
              </a:ext>
            </a:extLst>
          </p:cNvPr>
          <p:cNvSpPr txBox="1">
            <a:spLocks/>
          </p:cNvSpPr>
          <p:nvPr/>
        </p:nvSpPr>
        <p:spPr>
          <a:xfrm>
            <a:off x="4157147" y="2678906"/>
            <a:ext cx="7161642" cy="332647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2800" kern="120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hlinkClick r:id="rId5"/>
              </a:rPr>
              <a:t>Karen.Byram@dot.state.fl.us</a:t>
            </a:r>
            <a:endParaRPr lang="en-US"/>
          </a:p>
          <a:p>
            <a:r>
              <a:rPr lang="en-US"/>
              <a:t>Administrator</a:t>
            </a:r>
          </a:p>
          <a:p>
            <a:endParaRPr lang="en-US"/>
          </a:p>
          <a:p>
            <a:r>
              <a:rPr lang="en-US">
                <a:hlinkClick r:id="rId6"/>
              </a:rPr>
              <a:t>Melissa.Hollis@dot.state.fl.us</a:t>
            </a:r>
            <a:endParaRPr lang="en-US"/>
          </a:p>
          <a:p>
            <a:r>
              <a:rPr lang="en-US"/>
              <a:t>Product Specifications Coordinator</a:t>
            </a:r>
          </a:p>
          <a:p>
            <a:endParaRPr lang="en-US"/>
          </a:p>
          <a:p>
            <a:r>
              <a:rPr lang="en-US">
                <a:hlinkClick r:id="rId7"/>
              </a:rPr>
              <a:t>Sarah.Smith@dot.state.fl.us</a:t>
            </a:r>
            <a:endParaRPr lang="en-US"/>
          </a:p>
          <a:p>
            <a:r>
              <a:rPr lang="en-US"/>
              <a:t>PATH System Support &amp; Manufacturer Coordinator</a:t>
            </a:r>
          </a:p>
          <a:p>
            <a:r>
              <a:rPr lang="en-US"/>
              <a:t> </a:t>
            </a:r>
          </a:p>
        </p:txBody>
      </p:sp>
    </p:spTree>
    <p:extLst>
      <p:ext uri="{BB962C8B-B14F-4D97-AF65-F5344CB8AC3E}">
        <p14:creationId xmlns:p14="http://schemas.microsoft.com/office/powerpoint/2010/main" val="3887097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288A-D063-C855-43C2-DE9A1BC3ADA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FC829BA-02F1-FAA9-DA07-1F4E7D1ED946}"/>
              </a:ext>
            </a:extLst>
          </p:cNvPr>
          <p:cNvSpPr>
            <a:spLocks noGrp="1"/>
          </p:cNvSpPr>
          <p:nvPr>
            <p:ph type="body" sz="half" idx="2"/>
          </p:nvPr>
        </p:nvSpPr>
        <p:spPr/>
        <p:txBody>
          <a:bodyPr/>
          <a:lstStyle/>
          <a:p>
            <a:endParaRPr lang="en-US"/>
          </a:p>
        </p:txBody>
      </p:sp>
      <p:sp>
        <p:nvSpPr>
          <p:cNvPr id="4" name="Picture Placeholder 3">
            <a:extLst>
              <a:ext uri="{FF2B5EF4-FFF2-40B4-BE49-F238E27FC236}">
                <a16:creationId xmlns:a16="http://schemas.microsoft.com/office/drawing/2014/main" id="{D0DD07FB-37EA-8B49-53BD-1FCFB083CEFC}"/>
              </a:ext>
            </a:extLst>
          </p:cNvPr>
          <p:cNvSpPr>
            <a:spLocks noGrp="1"/>
          </p:cNvSpPr>
          <p:nvPr>
            <p:ph type="pic" idx="1"/>
          </p:nvPr>
        </p:nvSpPr>
        <p:spPr/>
        <p:txBody>
          <a:bodyPr/>
          <a:lstStyle/>
          <a:p>
            <a:endParaRPr lang="en-US"/>
          </a:p>
        </p:txBody>
      </p:sp>
    </p:spTree>
    <p:extLst>
      <p:ext uri="{BB962C8B-B14F-4D97-AF65-F5344CB8AC3E}">
        <p14:creationId xmlns:p14="http://schemas.microsoft.com/office/powerpoint/2010/main" val="23748049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6B1A-1F1F-D6E9-C24B-4AD2624913AB}"/>
              </a:ext>
            </a:extLst>
          </p:cNvPr>
          <p:cNvSpPr>
            <a:spLocks noGrp="1"/>
          </p:cNvSpPr>
          <p:nvPr>
            <p:ph type="title"/>
          </p:nvPr>
        </p:nvSpPr>
        <p:spPr/>
        <p:txBody>
          <a:bodyPr/>
          <a:lstStyle/>
          <a:p>
            <a:r>
              <a:rPr lang="en-US">
                <a:cs typeface="Arial"/>
              </a:rPr>
              <a:t>Quick Summary of Content</a:t>
            </a:r>
            <a:endParaRPr lang="en-US"/>
          </a:p>
        </p:txBody>
      </p:sp>
      <p:sp>
        <p:nvSpPr>
          <p:cNvPr id="3" name="Content Placeholder 2">
            <a:extLst>
              <a:ext uri="{FF2B5EF4-FFF2-40B4-BE49-F238E27FC236}">
                <a16:creationId xmlns:a16="http://schemas.microsoft.com/office/drawing/2014/main" id="{02AF7495-BA97-6F5C-8D8B-27B025D667C5}"/>
              </a:ext>
            </a:extLst>
          </p:cNvPr>
          <p:cNvSpPr>
            <a:spLocks noGrp="1"/>
          </p:cNvSpPr>
          <p:nvPr>
            <p:ph sz="half" idx="1"/>
          </p:nvPr>
        </p:nvSpPr>
        <p:spPr/>
        <p:txBody>
          <a:bodyPr vert="horz" lIns="91440" tIns="45720" rIns="91440" bIns="45720" rtlCol="0" anchor="t">
            <a:normAutofit fontScale="92500"/>
          </a:bodyPr>
          <a:lstStyle/>
          <a:p>
            <a:pPr marL="457200" indent="-457200"/>
            <a:r>
              <a:rPr lang="en-US">
                <a:cs typeface="Arial"/>
              </a:rPr>
              <a:t>BABA is Buy America expanded to include construction materials and manufactured products</a:t>
            </a:r>
          </a:p>
          <a:p>
            <a:pPr marL="457200" indent="-457200"/>
            <a:r>
              <a:rPr lang="en-US">
                <a:cs typeface="Arial"/>
              </a:rPr>
              <a:t>Domestic production documentation is required like iron and steel </a:t>
            </a:r>
          </a:p>
          <a:p>
            <a:pPr marL="457200" indent="-457200"/>
            <a:r>
              <a:rPr lang="en-US">
                <a:cs typeface="Arial"/>
              </a:rPr>
              <a:t>All federal agency grants and agreements</a:t>
            </a:r>
          </a:p>
          <a:p>
            <a:pPr marL="457200" indent="-457200"/>
            <a:r>
              <a:rPr lang="en-US">
                <a:cs typeface="Arial"/>
              </a:rPr>
              <a:t>Follow FHWA for iron and steel and manufactured products</a:t>
            </a:r>
          </a:p>
          <a:p>
            <a:pPr marL="457200" indent="-457200"/>
            <a:r>
              <a:rPr lang="en-US">
                <a:cs typeface="Arial"/>
              </a:rPr>
              <a:t>Some materials are exempt</a:t>
            </a:r>
          </a:p>
          <a:p>
            <a:pPr marL="0" indent="0">
              <a:buNone/>
            </a:pPr>
            <a:endParaRPr lang="en-US">
              <a:cs typeface="Arial"/>
            </a:endParaRPr>
          </a:p>
          <a:p>
            <a:pPr marL="457200" indent="-457200"/>
            <a:endParaRPr lang="en-US">
              <a:cs typeface="Arial"/>
            </a:endParaRPr>
          </a:p>
        </p:txBody>
      </p:sp>
      <p:sp>
        <p:nvSpPr>
          <p:cNvPr id="4" name="Content Placeholder 3">
            <a:extLst>
              <a:ext uri="{FF2B5EF4-FFF2-40B4-BE49-F238E27FC236}">
                <a16:creationId xmlns:a16="http://schemas.microsoft.com/office/drawing/2014/main" id="{6A20615E-7465-B35B-98FB-65F8DDF53421}"/>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r>
              <a:rPr lang="en-US">
                <a:cs typeface="Arial"/>
              </a:rPr>
              <a:t>Construction Materials now covered by Buy America:</a:t>
            </a:r>
          </a:p>
          <a:p>
            <a:pPr marL="457200" indent="-457200"/>
            <a:r>
              <a:rPr lang="en-US">
                <a:cs typeface="Arial"/>
              </a:rPr>
              <a:t>Iron and Steel</a:t>
            </a:r>
          </a:p>
          <a:p>
            <a:pPr marL="457200" indent="-457200"/>
            <a:r>
              <a:rPr lang="en-US">
                <a:cs typeface="Arial"/>
              </a:rPr>
              <a:t>All other metals</a:t>
            </a:r>
          </a:p>
          <a:p>
            <a:pPr marL="457200" indent="-457200"/>
            <a:r>
              <a:rPr lang="en-US">
                <a:cs typeface="Arial"/>
              </a:rPr>
              <a:t>Plastics</a:t>
            </a:r>
          </a:p>
          <a:p>
            <a:pPr marL="457200" indent="-457200"/>
            <a:r>
              <a:rPr lang="en-US">
                <a:cs typeface="Arial"/>
              </a:rPr>
              <a:t>Composites</a:t>
            </a:r>
          </a:p>
          <a:p>
            <a:pPr marL="457200" indent="-457200"/>
            <a:r>
              <a:rPr lang="en-US">
                <a:cs typeface="Arial"/>
              </a:rPr>
              <a:t>Glass</a:t>
            </a:r>
          </a:p>
          <a:p>
            <a:pPr marL="457200" indent="-457200"/>
            <a:r>
              <a:rPr lang="en-US">
                <a:cs typeface="Arial"/>
              </a:rPr>
              <a:t>Fiber optic cable</a:t>
            </a:r>
          </a:p>
          <a:p>
            <a:pPr marL="457200" indent="-457200"/>
            <a:r>
              <a:rPr lang="en-US">
                <a:cs typeface="Arial"/>
              </a:rPr>
              <a:t>Lumber</a:t>
            </a:r>
          </a:p>
          <a:p>
            <a:pPr marL="457200" indent="-457200"/>
            <a:r>
              <a:rPr lang="en-US">
                <a:cs typeface="Arial"/>
              </a:rPr>
              <a:t>Engineered wood</a:t>
            </a:r>
          </a:p>
          <a:p>
            <a:pPr marL="457200" indent="-457200"/>
            <a:r>
              <a:rPr lang="en-US">
                <a:cs typeface="Arial"/>
              </a:rPr>
              <a:t>Drywall</a:t>
            </a:r>
          </a:p>
          <a:p>
            <a:pPr marL="457200" indent="-457200"/>
            <a:endParaRPr lang="en-US">
              <a:cs typeface="Arial"/>
            </a:endParaRPr>
          </a:p>
          <a:p>
            <a:pPr marL="457200" indent="-457200"/>
            <a:endParaRPr lang="en-US">
              <a:cs typeface="Arial"/>
            </a:endParaRPr>
          </a:p>
        </p:txBody>
      </p:sp>
    </p:spTree>
    <p:extLst>
      <p:ext uri="{BB962C8B-B14F-4D97-AF65-F5344CB8AC3E}">
        <p14:creationId xmlns:p14="http://schemas.microsoft.com/office/powerpoint/2010/main" val="3743823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45A38E-878C-2A04-AE7C-727D11BE41D2}"/>
              </a:ext>
            </a:extLst>
          </p:cNvPr>
          <p:cNvSpPr>
            <a:spLocks noGrp="1"/>
          </p:cNvSpPr>
          <p:nvPr>
            <p:ph type="title"/>
          </p:nvPr>
        </p:nvSpPr>
        <p:spPr>
          <a:xfrm>
            <a:off x="836675" y="319581"/>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BABA: New Federal Guidance</a:t>
            </a:r>
          </a:p>
        </p:txBody>
      </p:sp>
      <p:sp>
        <p:nvSpPr>
          <p:cNvPr id="4" name="Content Placeholder 3">
            <a:extLst>
              <a:ext uri="{FF2B5EF4-FFF2-40B4-BE49-F238E27FC236}">
                <a16:creationId xmlns:a16="http://schemas.microsoft.com/office/drawing/2014/main" id="{FC6B375D-A472-A0A6-52EA-8A0F4F9DF2D7}"/>
              </a:ext>
            </a:extLst>
          </p:cNvPr>
          <p:cNvSpPr>
            <a:spLocks/>
          </p:cNvSpPr>
          <p:nvPr/>
        </p:nvSpPr>
        <p:spPr>
          <a:xfrm>
            <a:off x="421759" y="1562987"/>
            <a:ext cx="5369441" cy="4975432"/>
          </a:xfrm>
          <a:prstGeom prst="rect">
            <a:avLst/>
          </a:prstGeom>
        </p:spPr>
        <p:txBody>
          <a:bodyPr vert="horz" lIns="91440" tIns="45720" rIns="91440" bIns="45720" rtlCol="0" anchor="t">
            <a:normAutofit fontScale="92500" lnSpcReduction="20000"/>
          </a:bodyPr>
          <a:lstStyle/>
          <a:p>
            <a:pPr defTabSz="841248">
              <a:lnSpc>
                <a:spcPct val="90000"/>
              </a:lnSpc>
              <a:spcAft>
                <a:spcPts val="600"/>
              </a:spcAft>
            </a:pPr>
            <a:r>
              <a:rPr lang="en-US" sz="1200" b="1" kern="1200">
                <a:solidFill>
                  <a:schemeClr val="accent1">
                    <a:lumMod val="75000"/>
                  </a:schemeClr>
                </a:solidFill>
                <a:latin typeface="+mn-lt"/>
                <a:ea typeface="+mn-ea"/>
                <a:cs typeface="+mn-cs"/>
              </a:rPr>
              <a:t>Iron and Steel</a:t>
            </a:r>
          </a:p>
          <a:p>
            <a:pPr defTabSz="841248">
              <a:lnSpc>
                <a:spcPct val="90000"/>
              </a:lnSpc>
              <a:spcAft>
                <a:spcPts val="600"/>
              </a:spcAft>
            </a:pPr>
            <a:endParaRPr lang="en-US" sz="1200" b="1" kern="1200">
              <a:solidFill>
                <a:schemeClr val="accent1">
                  <a:lumMod val="75000"/>
                </a:schemeClr>
              </a:solidFill>
              <a:latin typeface="+mn-lt"/>
              <a:ea typeface="+mn-ea"/>
              <a:cs typeface="+mn-cs"/>
            </a:endParaRPr>
          </a:p>
          <a:p>
            <a:pPr defTabSz="841248">
              <a:lnSpc>
                <a:spcPct val="90000"/>
              </a:lnSpc>
              <a:spcAft>
                <a:spcPts val="600"/>
              </a:spcAft>
            </a:pPr>
            <a:r>
              <a:rPr lang="en-US" sz="1200" b="1" kern="1200">
                <a:solidFill>
                  <a:schemeClr val="accent1">
                    <a:lumMod val="75000"/>
                  </a:schemeClr>
                </a:solidFill>
                <a:latin typeface="+mn-lt"/>
                <a:ea typeface="+mn-ea"/>
                <a:cs typeface="+mn-cs"/>
              </a:rPr>
              <a:t>Construction Material</a:t>
            </a:r>
            <a:endParaRPr lang="en-US" sz="1100" b="1" kern="1200">
              <a:solidFill>
                <a:schemeClr val="accent1">
                  <a:lumMod val="75000"/>
                </a:schemeClr>
              </a:solidFill>
              <a:latin typeface="+mn-lt"/>
              <a:ea typeface="+mn-ea"/>
              <a:cs typeface="+mn-cs"/>
            </a:endParaRPr>
          </a:p>
          <a:p>
            <a:pPr marL="420370" lvl="1" defTabSz="841248">
              <a:lnSpc>
                <a:spcPct val="90000"/>
              </a:lnSpc>
              <a:spcAft>
                <a:spcPts val="600"/>
              </a:spcAft>
            </a:pPr>
            <a:r>
              <a:rPr lang="en-US" sz="1000" kern="1200">
                <a:solidFill>
                  <a:schemeClr val="accent1">
                    <a:lumMod val="75000"/>
                  </a:schemeClr>
                </a:solidFill>
                <a:latin typeface="+mn-lt"/>
                <a:ea typeface="+mn-ea"/>
                <a:cs typeface="+mn-cs"/>
              </a:rPr>
              <a:t>Non-Ferrous metals</a:t>
            </a:r>
            <a:endParaRPr lang="en-US" sz="1000" kern="1200">
              <a:solidFill>
                <a:schemeClr val="accent1">
                  <a:lumMod val="75000"/>
                </a:schemeClr>
              </a:solidFill>
              <a:latin typeface="+mn-lt"/>
              <a:cs typeface="Arial"/>
            </a:endParaRPr>
          </a:p>
          <a:p>
            <a:pPr marL="420370" lvl="1" defTabSz="841248">
              <a:lnSpc>
                <a:spcPct val="90000"/>
              </a:lnSpc>
              <a:spcAft>
                <a:spcPts val="600"/>
              </a:spcAft>
            </a:pPr>
            <a:r>
              <a:rPr lang="en-US" sz="1000" kern="1200">
                <a:solidFill>
                  <a:schemeClr val="accent1">
                    <a:lumMod val="75000"/>
                  </a:schemeClr>
                </a:solidFill>
                <a:latin typeface="+mn-lt"/>
                <a:ea typeface="+mn-ea"/>
                <a:cs typeface="+mn-cs"/>
              </a:rPr>
              <a:t>Plastics/Polymers</a:t>
            </a:r>
            <a:r>
              <a:rPr lang="en-US" sz="1000">
                <a:solidFill>
                  <a:schemeClr val="accent1">
                    <a:lumMod val="75000"/>
                  </a:schemeClr>
                </a:solidFill>
              </a:rPr>
              <a:t>, composites</a:t>
            </a:r>
            <a:endParaRPr lang="en-US" sz="1000" kern="1200">
              <a:solidFill>
                <a:schemeClr val="accent1">
                  <a:lumMod val="75000"/>
                </a:schemeClr>
              </a:solidFill>
              <a:latin typeface="+mn-lt"/>
              <a:cs typeface="Arial"/>
            </a:endParaRPr>
          </a:p>
          <a:p>
            <a:pPr marL="420370" lvl="1" defTabSz="841248">
              <a:lnSpc>
                <a:spcPct val="90000"/>
              </a:lnSpc>
              <a:spcAft>
                <a:spcPts val="600"/>
              </a:spcAft>
            </a:pPr>
            <a:r>
              <a:rPr lang="en-US" sz="1000" kern="1200">
                <a:solidFill>
                  <a:schemeClr val="accent1">
                    <a:lumMod val="75000"/>
                  </a:schemeClr>
                </a:solidFill>
                <a:latin typeface="+mn-lt"/>
                <a:ea typeface="+mn-ea"/>
                <a:cs typeface="+mn-cs"/>
              </a:rPr>
              <a:t>Glass</a:t>
            </a:r>
            <a:endParaRPr lang="en-US" sz="1000" kern="1200">
              <a:solidFill>
                <a:schemeClr val="accent1">
                  <a:lumMod val="75000"/>
                </a:schemeClr>
              </a:solidFill>
              <a:latin typeface="+mn-lt"/>
              <a:cs typeface="Arial"/>
            </a:endParaRPr>
          </a:p>
          <a:p>
            <a:pPr marL="420370" lvl="1" defTabSz="841248">
              <a:lnSpc>
                <a:spcPct val="90000"/>
              </a:lnSpc>
              <a:spcAft>
                <a:spcPts val="600"/>
              </a:spcAft>
            </a:pPr>
            <a:r>
              <a:rPr lang="en-US" sz="1000" kern="1200">
                <a:solidFill>
                  <a:schemeClr val="accent1">
                    <a:lumMod val="75000"/>
                  </a:schemeClr>
                </a:solidFill>
                <a:latin typeface="+mn-lt"/>
                <a:ea typeface="+mn-ea"/>
                <a:cs typeface="+mn-cs"/>
              </a:rPr>
              <a:t>Fiber Optic Cable</a:t>
            </a:r>
            <a:r>
              <a:rPr lang="en-US" sz="1000">
                <a:solidFill>
                  <a:schemeClr val="accent1">
                    <a:lumMod val="75000"/>
                  </a:schemeClr>
                </a:solidFill>
              </a:rPr>
              <a:t>, optical fiber</a:t>
            </a:r>
            <a:endParaRPr lang="en-US" sz="1000" kern="1200">
              <a:solidFill>
                <a:schemeClr val="accent1">
                  <a:lumMod val="75000"/>
                </a:schemeClr>
              </a:solidFill>
              <a:latin typeface="+mn-lt"/>
              <a:cs typeface="Arial"/>
            </a:endParaRPr>
          </a:p>
          <a:p>
            <a:pPr marL="420370" lvl="1" defTabSz="841248">
              <a:lnSpc>
                <a:spcPct val="90000"/>
              </a:lnSpc>
              <a:spcAft>
                <a:spcPts val="600"/>
              </a:spcAft>
            </a:pPr>
            <a:r>
              <a:rPr lang="en-US" sz="1000" kern="1200">
                <a:solidFill>
                  <a:schemeClr val="accent1">
                    <a:lumMod val="75000"/>
                  </a:schemeClr>
                </a:solidFill>
                <a:latin typeface="+mn-lt"/>
                <a:ea typeface="+mn-ea"/>
                <a:cs typeface="+mn-cs"/>
              </a:rPr>
              <a:t>Lumber</a:t>
            </a:r>
            <a:endParaRPr lang="en-US" sz="1000" kern="1200">
              <a:solidFill>
                <a:schemeClr val="accent1">
                  <a:lumMod val="75000"/>
                </a:schemeClr>
              </a:solidFill>
              <a:latin typeface="+mn-lt"/>
              <a:cs typeface="Arial"/>
            </a:endParaRPr>
          </a:p>
          <a:p>
            <a:pPr marL="420370" lvl="1" defTabSz="841248">
              <a:lnSpc>
                <a:spcPct val="90000"/>
              </a:lnSpc>
              <a:spcAft>
                <a:spcPts val="600"/>
              </a:spcAft>
            </a:pPr>
            <a:r>
              <a:rPr lang="en-US" sz="1000" kern="1200">
                <a:solidFill>
                  <a:schemeClr val="accent1">
                    <a:lumMod val="75000"/>
                  </a:schemeClr>
                </a:solidFill>
                <a:latin typeface="+mn-lt"/>
                <a:ea typeface="+mn-ea"/>
                <a:cs typeface="Arial"/>
              </a:rPr>
              <a:t>Engineered Wood, Drywall</a:t>
            </a:r>
            <a:endParaRPr lang="en-US" sz="1000" kern="1200">
              <a:solidFill>
                <a:schemeClr val="accent1">
                  <a:lumMod val="75000"/>
                </a:schemeClr>
              </a:solidFill>
              <a:latin typeface="+mn-lt"/>
              <a:cs typeface="Arial"/>
            </a:endParaRPr>
          </a:p>
          <a:p>
            <a:pPr marL="420370" lvl="1" defTabSz="841248">
              <a:lnSpc>
                <a:spcPct val="90000"/>
              </a:lnSpc>
              <a:spcAft>
                <a:spcPts val="600"/>
              </a:spcAft>
            </a:pPr>
            <a:r>
              <a:rPr lang="en-US" sz="1000" b="1" kern="1200">
                <a:solidFill>
                  <a:schemeClr val="accent1">
                    <a:lumMod val="75000"/>
                  </a:schemeClr>
                </a:solidFill>
                <a:latin typeface="+mn-lt"/>
                <a:ea typeface="+mn-ea"/>
                <a:cs typeface="+mn-cs"/>
              </a:rPr>
              <a:t>ALL US manufactured</a:t>
            </a:r>
            <a:endParaRPr lang="en-US" sz="1000" b="1" kern="1200">
              <a:solidFill>
                <a:schemeClr val="accent1">
                  <a:lumMod val="75000"/>
                </a:schemeClr>
              </a:solidFill>
              <a:latin typeface="+mn-lt"/>
              <a:cs typeface="Arial"/>
            </a:endParaRPr>
          </a:p>
          <a:p>
            <a:pPr defTabSz="841248">
              <a:lnSpc>
                <a:spcPct val="90000"/>
              </a:lnSpc>
              <a:spcAft>
                <a:spcPts val="600"/>
              </a:spcAft>
            </a:pPr>
            <a:endParaRPr lang="en-US" sz="1000" b="1" kern="1200">
              <a:solidFill>
                <a:schemeClr val="accent1">
                  <a:lumMod val="75000"/>
                </a:schemeClr>
              </a:solidFill>
              <a:latin typeface="+mn-lt"/>
              <a:ea typeface="+mn-ea"/>
              <a:cs typeface="+mn-cs"/>
            </a:endParaRPr>
          </a:p>
          <a:p>
            <a:pPr defTabSz="841248">
              <a:lnSpc>
                <a:spcPct val="90000"/>
              </a:lnSpc>
              <a:spcAft>
                <a:spcPts val="600"/>
              </a:spcAft>
            </a:pPr>
            <a:r>
              <a:rPr lang="en-US" sz="1200" b="1" kern="1200">
                <a:solidFill>
                  <a:schemeClr val="accent1">
                    <a:lumMod val="75000"/>
                  </a:schemeClr>
                </a:solidFill>
                <a:latin typeface="+mn-lt"/>
                <a:ea typeface="+mn-ea"/>
                <a:cs typeface="+mn-cs"/>
              </a:rPr>
              <a:t>Manufactured Product</a:t>
            </a:r>
            <a:endParaRPr lang="en-US" sz="1200" b="1" kern="1200">
              <a:solidFill>
                <a:schemeClr val="accent1">
                  <a:lumMod val="75000"/>
                </a:schemeClr>
              </a:solidFill>
              <a:latin typeface="+mn-lt"/>
              <a:cs typeface="Arial"/>
            </a:endParaRPr>
          </a:p>
          <a:p>
            <a:pPr marL="420370" lvl="1" defTabSz="841248">
              <a:lnSpc>
                <a:spcPct val="90000"/>
              </a:lnSpc>
              <a:spcAft>
                <a:spcPts val="600"/>
              </a:spcAft>
            </a:pPr>
            <a:r>
              <a:rPr lang="en-US" sz="1000" kern="1200">
                <a:solidFill>
                  <a:schemeClr val="accent1">
                    <a:lumMod val="75000"/>
                  </a:schemeClr>
                </a:solidFill>
                <a:latin typeface="+mn-lt"/>
                <a:ea typeface="+mn-ea"/>
                <a:cs typeface="+mn-cs"/>
              </a:rPr>
              <a:t>Electronics</a:t>
            </a:r>
            <a:endParaRPr lang="en-US" sz="1000" kern="1200">
              <a:solidFill>
                <a:schemeClr val="accent1">
                  <a:lumMod val="75000"/>
                </a:schemeClr>
              </a:solidFill>
              <a:latin typeface="+mn-lt"/>
              <a:cs typeface="Arial"/>
            </a:endParaRPr>
          </a:p>
          <a:p>
            <a:pPr marL="420370" lvl="1" defTabSz="841248">
              <a:lnSpc>
                <a:spcPct val="90000"/>
              </a:lnSpc>
              <a:spcAft>
                <a:spcPts val="600"/>
              </a:spcAft>
            </a:pPr>
            <a:r>
              <a:rPr lang="en-US" sz="1000" kern="1200">
                <a:solidFill>
                  <a:schemeClr val="accent1">
                    <a:lumMod val="75000"/>
                  </a:schemeClr>
                </a:solidFill>
                <a:latin typeface="+mn-lt"/>
                <a:ea typeface="+mn-ea"/>
                <a:cs typeface="+mn-cs"/>
              </a:rPr>
              <a:t>55%+ US manufactured</a:t>
            </a:r>
            <a:endParaRPr lang="en-US" sz="1000" kern="1200">
              <a:solidFill>
                <a:schemeClr val="accent1">
                  <a:lumMod val="75000"/>
                </a:schemeClr>
              </a:solidFill>
              <a:latin typeface="+mn-lt"/>
              <a:cs typeface="Arial"/>
            </a:endParaRPr>
          </a:p>
          <a:p>
            <a:pPr marL="420370" lvl="1" defTabSz="841248">
              <a:lnSpc>
                <a:spcPct val="90000"/>
              </a:lnSpc>
              <a:spcAft>
                <a:spcPts val="600"/>
              </a:spcAft>
            </a:pPr>
            <a:r>
              <a:rPr lang="en-US" sz="1000">
                <a:solidFill>
                  <a:schemeClr val="accent1">
                    <a:lumMod val="75000"/>
                  </a:schemeClr>
                </a:solidFill>
              </a:rPr>
              <a:t>FHWA Waiver</a:t>
            </a:r>
            <a:endParaRPr lang="en-US" sz="1000" kern="1200">
              <a:solidFill>
                <a:schemeClr val="accent1">
                  <a:lumMod val="75000"/>
                </a:schemeClr>
              </a:solidFill>
              <a:latin typeface="+mn-lt"/>
              <a:cs typeface="Arial"/>
            </a:endParaRPr>
          </a:p>
          <a:p>
            <a:pPr defTabSz="841248">
              <a:lnSpc>
                <a:spcPct val="90000"/>
              </a:lnSpc>
              <a:spcAft>
                <a:spcPts val="600"/>
              </a:spcAft>
            </a:pPr>
            <a:endParaRPr lang="en-US" sz="1000" b="1" kern="1200">
              <a:solidFill>
                <a:schemeClr val="accent1">
                  <a:lumMod val="75000"/>
                </a:schemeClr>
              </a:solidFill>
              <a:latin typeface="+mn-lt"/>
              <a:ea typeface="+mn-ea"/>
              <a:cs typeface="+mn-cs"/>
            </a:endParaRPr>
          </a:p>
          <a:p>
            <a:pPr defTabSz="841248">
              <a:lnSpc>
                <a:spcPct val="90000"/>
              </a:lnSpc>
              <a:spcAft>
                <a:spcPts val="600"/>
              </a:spcAft>
            </a:pPr>
            <a:r>
              <a:rPr lang="en-US" sz="1200" b="1" kern="1200">
                <a:solidFill>
                  <a:schemeClr val="accent1">
                    <a:lumMod val="75000"/>
                  </a:schemeClr>
                </a:solidFill>
                <a:latin typeface="+mn-lt"/>
                <a:ea typeface="+mn-ea"/>
                <a:cs typeface="+mn-cs"/>
              </a:rPr>
              <a:t>Specific rules for Coatings, Incidentals, and other unique situations</a:t>
            </a:r>
            <a:r>
              <a:rPr lang="en-US" sz="1200" b="1">
                <a:solidFill>
                  <a:schemeClr val="accent1">
                    <a:lumMod val="75000"/>
                  </a:schemeClr>
                </a:solidFill>
              </a:rPr>
              <a:t>*</a:t>
            </a:r>
            <a:endParaRPr lang="en-US" sz="1200" b="1" kern="1200">
              <a:solidFill>
                <a:schemeClr val="accent1">
                  <a:lumMod val="75000"/>
                </a:schemeClr>
              </a:solidFill>
              <a:latin typeface="+mn-lt"/>
              <a:cs typeface="Arial"/>
            </a:endParaRPr>
          </a:p>
          <a:p>
            <a:pPr lvl="1" defTabSz="841248">
              <a:lnSpc>
                <a:spcPct val="90000"/>
              </a:lnSpc>
              <a:spcAft>
                <a:spcPts val="600"/>
              </a:spcAft>
            </a:pPr>
            <a:r>
              <a:rPr lang="en-US" sz="1000">
                <a:solidFill>
                  <a:schemeClr val="accent1">
                    <a:lumMod val="75000"/>
                  </a:schemeClr>
                </a:solidFill>
              </a:rPr>
              <a:t>Glass beads vs Coated Glass</a:t>
            </a:r>
            <a:endParaRPr lang="en-US" sz="1000">
              <a:solidFill>
                <a:schemeClr val="accent1">
                  <a:lumMod val="75000"/>
                </a:schemeClr>
              </a:solidFill>
              <a:cs typeface="Arial"/>
            </a:endParaRPr>
          </a:p>
          <a:p>
            <a:pPr lvl="1" defTabSz="841248">
              <a:lnSpc>
                <a:spcPct val="90000"/>
              </a:lnSpc>
              <a:spcAft>
                <a:spcPts val="600"/>
              </a:spcAft>
            </a:pPr>
            <a:r>
              <a:rPr lang="en-US" sz="1000">
                <a:solidFill>
                  <a:schemeClr val="accent1">
                    <a:lumMod val="75000"/>
                  </a:schemeClr>
                </a:solidFill>
              </a:rPr>
              <a:t>Coated vs Uncoated Materials (incidental coatings)</a:t>
            </a:r>
            <a:endParaRPr lang="en-US" sz="1000">
              <a:solidFill>
                <a:schemeClr val="accent1">
                  <a:lumMod val="75000"/>
                </a:schemeClr>
              </a:solidFill>
              <a:cs typeface="Arial"/>
            </a:endParaRPr>
          </a:p>
          <a:p>
            <a:pPr lvl="1" defTabSz="841248">
              <a:lnSpc>
                <a:spcPct val="90000"/>
              </a:lnSpc>
              <a:spcAft>
                <a:spcPts val="600"/>
              </a:spcAft>
            </a:pPr>
            <a:r>
              <a:rPr lang="en-US" sz="1000">
                <a:solidFill>
                  <a:schemeClr val="accent1">
                    <a:lumMod val="75000"/>
                  </a:schemeClr>
                </a:solidFill>
              </a:rPr>
              <a:t>Construction Material vs Manufactured Product (Pole with incidentals doesn’t change the pole)</a:t>
            </a:r>
            <a:endParaRPr lang="en-US" sz="1000">
              <a:solidFill>
                <a:schemeClr val="accent1">
                  <a:lumMod val="75000"/>
                </a:schemeClr>
              </a:solidFill>
              <a:cs typeface="Arial"/>
            </a:endParaRPr>
          </a:p>
          <a:p>
            <a:pPr lvl="1" defTabSz="841248">
              <a:lnSpc>
                <a:spcPct val="90000"/>
              </a:lnSpc>
              <a:spcAft>
                <a:spcPts val="600"/>
              </a:spcAft>
            </a:pPr>
            <a:endParaRPr lang="en-US" sz="1000">
              <a:solidFill>
                <a:schemeClr val="accent1">
                  <a:lumMod val="75000"/>
                </a:schemeClr>
              </a:solidFill>
            </a:endParaRPr>
          </a:p>
          <a:p>
            <a:pPr defTabSz="841248">
              <a:lnSpc>
                <a:spcPct val="90000"/>
              </a:lnSpc>
              <a:spcAft>
                <a:spcPts val="600"/>
              </a:spcAft>
            </a:pPr>
            <a:r>
              <a:rPr lang="en-US" sz="1000">
                <a:solidFill>
                  <a:schemeClr val="accent1">
                    <a:lumMod val="75000"/>
                  </a:schemeClr>
                </a:solidFill>
              </a:rPr>
              <a:t>*Call Product Evaluation for assistance.</a:t>
            </a:r>
            <a:endParaRPr lang="en-US" sz="1000">
              <a:solidFill>
                <a:schemeClr val="accent1">
                  <a:lumMod val="75000"/>
                </a:schemeClr>
              </a:solidFill>
              <a:cs typeface="Arial"/>
            </a:endParaRPr>
          </a:p>
          <a:p>
            <a:pPr defTabSz="841248">
              <a:lnSpc>
                <a:spcPct val="90000"/>
              </a:lnSpc>
              <a:spcAft>
                <a:spcPts val="600"/>
              </a:spcAft>
            </a:pPr>
            <a:endParaRPr lang="en-US" sz="1000">
              <a:solidFill>
                <a:schemeClr val="accent1">
                  <a:lumMod val="75000"/>
                </a:schemeClr>
              </a:solidFill>
            </a:endParaRPr>
          </a:p>
          <a:p>
            <a:pPr defTabSz="841248">
              <a:lnSpc>
                <a:spcPct val="90000"/>
              </a:lnSpc>
              <a:spcAft>
                <a:spcPts val="600"/>
              </a:spcAft>
            </a:pPr>
            <a:r>
              <a:rPr lang="en-US" sz="1400" b="1">
                <a:solidFill>
                  <a:schemeClr val="accent1">
                    <a:lumMod val="75000"/>
                  </a:schemeClr>
                </a:solidFill>
              </a:rPr>
              <a:t>For most situations, BABA classification is based on FDOT Specifications and how product or material arrives at the construction site. </a:t>
            </a:r>
            <a:endParaRPr lang="en-US" sz="1400" b="1">
              <a:solidFill>
                <a:schemeClr val="accent1">
                  <a:lumMod val="75000"/>
                </a:schemeClr>
              </a:solidFill>
              <a:cs typeface="Arial"/>
            </a:endParaRPr>
          </a:p>
        </p:txBody>
      </p:sp>
      <p:graphicFrame>
        <p:nvGraphicFramePr>
          <p:cNvPr id="7" name="Content Placeholder 6">
            <a:extLst>
              <a:ext uri="{FF2B5EF4-FFF2-40B4-BE49-F238E27FC236}">
                <a16:creationId xmlns:a16="http://schemas.microsoft.com/office/drawing/2014/main" id="{2B0152DB-6A37-028B-DFFE-97ABDCDCCD75}"/>
              </a:ext>
            </a:extLst>
          </p:cNvPr>
          <p:cNvGraphicFramePr>
            <a:graphicFrameLocks/>
          </p:cNvGraphicFramePr>
          <p:nvPr>
            <p:extLst>
              <p:ext uri="{D42A27DB-BD31-4B8C-83A1-F6EECF244321}">
                <p14:modId xmlns:p14="http://schemas.microsoft.com/office/powerpoint/2010/main" val="1017192427"/>
              </p:ext>
            </p:extLst>
          </p:nvPr>
        </p:nvGraphicFramePr>
        <p:xfrm>
          <a:off x="5433236" y="1562986"/>
          <a:ext cx="633700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805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7340-EABC-65D6-9D87-87D65C75757A}"/>
              </a:ext>
            </a:extLst>
          </p:cNvPr>
          <p:cNvSpPr>
            <a:spLocks noGrp="1"/>
          </p:cNvSpPr>
          <p:nvPr>
            <p:ph type="title"/>
          </p:nvPr>
        </p:nvSpPr>
        <p:spPr/>
        <p:txBody>
          <a:bodyPr/>
          <a:lstStyle/>
          <a:p>
            <a:r>
              <a:rPr lang="en-US" sz="4400" b="1">
                <a:solidFill>
                  <a:schemeClr val="accent1">
                    <a:lumMod val="20000"/>
                    <a:lumOff val="80000"/>
                  </a:schemeClr>
                </a:solidFill>
              </a:rPr>
              <a:t>FDOT’s Implementation Plan:</a:t>
            </a:r>
            <a:endParaRPr lang="en-US">
              <a:solidFill>
                <a:schemeClr val="accent1">
                  <a:lumMod val="20000"/>
                  <a:lumOff val="80000"/>
                </a:schemeClr>
              </a:solidFill>
            </a:endParaRPr>
          </a:p>
        </p:txBody>
      </p:sp>
      <p:sp>
        <p:nvSpPr>
          <p:cNvPr id="6" name="TextBox 5">
            <a:extLst>
              <a:ext uri="{FF2B5EF4-FFF2-40B4-BE49-F238E27FC236}">
                <a16:creationId xmlns:a16="http://schemas.microsoft.com/office/drawing/2014/main" id="{0227205C-D33C-FD33-5818-1A534536ADE2}"/>
              </a:ext>
            </a:extLst>
          </p:cNvPr>
          <p:cNvSpPr txBox="1"/>
          <p:nvPr/>
        </p:nvSpPr>
        <p:spPr>
          <a:xfrm>
            <a:off x="228600" y="1424024"/>
            <a:ext cx="11093116" cy="4924425"/>
          </a:xfrm>
          <a:prstGeom prst="rect">
            <a:avLst/>
          </a:prstGeom>
          <a:noFill/>
          <a:ln>
            <a:noFill/>
          </a:ln>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r>
              <a:rPr lang="en-US" sz="2000" b="1"/>
              <a:t>Product Type</a:t>
            </a:r>
          </a:p>
          <a:p>
            <a:pPr marL="800100" lvl="1" indent="-342900">
              <a:buFont typeface="Arial" panose="020B0604020202020204" pitchFamily="34" charset="0"/>
              <a:buChar char="•"/>
            </a:pPr>
            <a:r>
              <a:rPr lang="en-US"/>
              <a:t>Product Evaluation will determine BABA classification by specification Product Type and Product</a:t>
            </a:r>
          </a:p>
          <a:p>
            <a:pPr marL="800100" lvl="1" indent="-342900">
              <a:buFont typeface="Arial" panose="020B0604020202020204" pitchFamily="34" charset="0"/>
              <a:buChar char="•"/>
            </a:pPr>
            <a:r>
              <a:rPr lang="en-US">
                <a:cs typeface="Arial"/>
              </a:rPr>
              <a:t>Posted on APL, by applicable specification Section</a:t>
            </a:r>
            <a:endParaRPr lang="en-US" sz="1200" b="1"/>
          </a:p>
          <a:p>
            <a:endParaRPr lang="en-US" sz="2000" b="1"/>
          </a:p>
          <a:p>
            <a:r>
              <a:rPr lang="en-US" sz="2000" b="1"/>
              <a:t>Implementation based on Authorization Date</a:t>
            </a:r>
          </a:p>
          <a:p>
            <a:pPr marL="742950" lvl="1" indent="-285750">
              <a:buFont typeface="Arial" panose="020B0604020202020204" pitchFamily="34" charset="0"/>
              <a:buChar char="•"/>
            </a:pPr>
            <a:r>
              <a:rPr lang="en-US" b="1"/>
              <a:t>Existing construction projects:</a:t>
            </a:r>
            <a:r>
              <a:rPr lang="en-US"/>
              <a:t> Previous BABA rules apply (M-22-11 for Manufactured Products and FHWA waiver)</a:t>
            </a:r>
          </a:p>
          <a:p>
            <a:pPr marL="742950" lvl="1" indent="-285750">
              <a:buFont typeface="Arial" panose="020B0604020202020204" pitchFamily="34" charset="0"/>
              <a:buChar char="•"/>
            </a:pPr>
            <a:r>
              <a:rPr lang="en-US" b="1"/>
              <a:t>New projects: </a:t>
            </a:r>
            <a:r>
              <a:rPr lang="en-US">
                <a:solidFill>
                  <a:schemeClr val="accent1"/>
                </a:solidFill>
              </a:rPr>
              <a:t>Lettings starting January 2024</a:t>
            </a:r>
            <a:endParaRPr lang="en-US" sz="1200" b="1">
              <a:solidFill>
                <a:schemeClr val="accent1"/>
              </a:solidFill>
            </a:endParaRPr>
          </a:p>
          <a:p>
            <a:endParaRPr lang="en-US" sz="2000" b="1"/>
          </a:p>
          <a:p>
            <a:r>
              <a:rPr lang="en-US" sz="2000" b="1"/>
              <a:t>All Construction Projects*</a:t>
            </a:r>
          </a:p>
          <a:p>
            <a:pPr marL="800100" lvl="1" indent="-342900">
              <a:buFont typeface="Arial" panose="020B0604020202020204" pitchFamily="34" charset="0"/>
              <a:buChar char="•"/>
            </a:pPr>
            <a:r>
              <a:rPr lang="en-US" b="1"/>
              <a:t>FHWA waivers from Federal DOT- </a:t>
            </a:r>
            <a:r>
              <a:rPr lang="en-US"/>
              <a:t>more information in a moment</a:t>
            </a:r>
          </a:p>
          <a:p>
            <a:pPr marL="1257300" lvl="2" indent="-342900">
              <a:buFont typeface="Arial" panose="020B0604020202020204" pitchFamily="34" charset="0"/>
              <a:buChar char="•"/>
            </a:pPr>
            <a:r>
              <a:rPr lang="en-US"/>
              <a:t>Not intended for project/product exceptions</a:t>
            </a:r>
          </a:p>
          <a:p>
            <a:pPr marL="1257300" lvl="2" indent="-342900">
              <a:buFont typeface="Arial" panose="020B0604020202020204" pitchFamily="34" charset="0"/>
              <a:buChar char="•"/>
            </a:pPr>
            <a:r>
              <a:rPr lang="en-US"/>
              <a:t>Not intended for minor delays or local product shortages</a:t>
            </a:r>
          </a:p>
          <a:p>
            <a:pPr marL="800100" lvl="1" indent="-342900">
              <a:buFont typeface="Arial" panose="020B0604020202020204" pitchFamily="34" charset="0"/>
              <a:buChar char="•"/>
            </a:pPr>
            <a:r>
              <a:rPr lang="en-US">
                <a:solidFill>
                  <a:schemeClr val="accent1"/>
                </a:solidFill>
              </a:rPr>
              <a:t>Federal Funds may be added to a project at a later date</a:t>
            </a:r>
          </a:p>
          <a:p>
            <a:pPr marL="800100" lvl="1" indent="-342900">
              <a:buFont typeface="Arial" panose="020B0604020202020204" pitchFamily="34" charset="0"/>
              <a:buChar char="•"/>
            </a:pPr>
            <a:r>
              <a:rPr lang="en-US" b="1">
                <a:solidFill>
                  <a:schemeClr val="accent1"/>
                </a:solidFill>
              </a:rPr>
              <a:t>Federal fund codes may be present within state project number, especially for local agency funds</a:t>
            </a:r>
            <a:r>
              <a:rPr lang="en-US" b="1"/>
              <a:t> </a:t>
            </a:r>
            <a:r>
              <a:rPr lang="en-US"/>
              <a:t>from HUD, EPA, Homeland Security, and other Federal agencies.</a:t>
            </a:r>
            <a:endParaRPr lang="en-US" b="1">
              <a:solidFill>
                <a:schemeClr val="accent1"/>
              </a:solidFill>
            </a:endParaRPr>
          </a:p>
          <a:p>
            <a:r>
              <a:rPr lang="en-US" sz="1600" b="1"/>
              <a:t>*</a:t>
            </a:r>
            <a:r>
              <a:rPr lang="en-US" sz="1600"/>
              <a:t>Funding codes will be considered only for specific situations. </a:t>
            </a:r>
            <a:endParaRPr lang="en-US" sz="2400" b="1"/>
          </a:p>
        </p:txBody>
      </p:sp>
      <p:sp>
        <p:nvSpPr>
          <p:cNvPr id="8" name="Thought Bubble: Cloud 7">
            <a:extLst>
              <a:ext uri="{FF2B5EF4-FFF2-40B4-BE49-F238E27FC236}">
                <a16:creationId xmlns:a16="http://schemas.microsoft.com/office/drawing/2014/main" id="{D35874E8-6858-17DF-617B-FB96DEF388EB}"/>
              </a:ext>
            </a:extLst>
          </p:cNvPr>
          <p:cNvSpPr/>
          <p:nvPr/>
        </p:nvSpPr>
        <p:spPr>
          <a:xfrm>
            <a:off x="8860221" y="3429000"/>
            <a:ext cx="2338210" cy="1808018"/>
          </a:xfrm>
          <a:prstGeom prst="cloudCallout">
            <a:avLst>
              <a:gd name="adj1" fmla="val 56482"/>
              <a:gd name="adj2" fmla="val 468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Why not exempt all State projects?</a:t>
            </a:r>
          </a:p>
        </p:txBody>
      </p:sp>
    </p:spTree>
    <p:extLst>
      <p:ext uri="{BB962C8B-B14F-4D97-AF65-F5344CB8AC3E}">
        <p14:creationId xmlns:p14="http://schemas.microsoft.com/office/powerpoint/2010/main" val="260239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6E59-FBA4-CCB0-3975-B15C577DB865}"/>
              </a:ext>
            </a:extLst>
          </p:cNvPr>
          <p:cNvSpPr>
            <a:spLocks noGrp="1"/>
          </p:cNvSpPr>
          <p:nvPr>
            <p:ph type="title"/>
          </p:nvPr>
        </p:nvSpPr>
        <p:spPr>
          <a:xfrm>
            <a:off x="648929" y="629266"/>
            <a:ext cx="3505495" cy="1622321"/>
          </a:xfrm>
        </p:spPr>
        <p:txBody>
          <a:bodyPr>
            <a:normAutofit/>
          </a:bodyPr>
          <a:lstStyle/>
          <a:p>
            <a:r>
              <a:rPr lang="en-US"/>
              <a:t>Federal Funds…</a:t>
            </a:r>
          </a:p>
        </p:txBody>
      </p:sp>
      <p:sp>
        <p:nvSpPr>
          <p:cNvPr id="3" name="Content Placeholder 2">
            <a:extLst>
              <a:ext uri="{FF2B5EF4-FFF2-40B4-BE49-F238E27FC236}">
                <a16:creationId xmlns:a16="http://schemas.microsoft.com/office/drawing/2014/main" id="{FD2A5644-65A6-D840-F771-8013201DAC5D}"/>
              </a:ext>
            </a:extLst>
          </p:cNvPr>
          <p:cNvSpPr>
            <a:spLocks noGrp="1"/>
          </p:cNvSpPr>
          <p:nvPr>
            <p:ph idx="1"/>
          </p:nvPr>
        </p:nvSpPr>
        <p:spPr>
          <a:xfrm>
            <a:off x="648930" y="2026920"/>
            <a:ext cx="3787667" cy="4196899"/>
          </a:xfrm>
        </p:spPr>
        <p:txBody>
          <a:bodyPr vert="horz" lIns="91440" tIns="45720" rIns="91440" bIns="45720" rtlCol="0" anchor="t">
            <a:normAutofit fontScale="92500" lnSpcReduction="10000"/>
          </a:bodyPr>
          <a:lstStyle/>
          <a:p>
            <a:pPr marL="0" indent="0">
              <a:buNone/>
            </a:pPr>
            <a:r>
              <a:rPr lang="en-US" sz="1600"/>
              <a:t>…more than the traditional Federal Highway Funds through FHWA:</a:t>
            </a:r>
          </a:p>
          <a:p>
            <a:pPr marL="0" indent="0">
              <a:buNone/>
            </a:pPr>
            <a:endParaRPr lang="en-US" sz="1100"/>
          </a:p>
          <a:p>
            <a:pPr marL="0" indent="0">
              <a:lnSpc>
                <a:spcPct val="100000"/>
              </a:lnSpc>
              <a:spcBef>
                <a:spcPts val="0"/>
              </a:spcBef>
              <a:buNone/>
            </a:pPr>
            <a:r>
              <a:rPr lang="en-US" sz="1200" b="1"/>
              <a:t>DHS</a:t>
            </a:r>
            <a:r>
              <a:rPr lang="en-US" sz="1200"/>
              <a:t>: Transportation related Cybersecurity </a:t>
            </a:r>
            <a:endParaRPr lang="en-US" sz="1200">
              <a:cs typeface="Arial"/>
            </a:endParaRPr>
          </a:p>
          <a:p>
            <a:pPr marL="0" indent="0">
              <a:lnSpc>
                <a:spcPct val="100000"/>
              </a:lnSpc>
              <a:spcBef>
                <a:spcPts val="0"/>
              </a:spcBef>
              <a:buNone/>
            </a:pPr>
            <a:r>
              <a:rPr lang="en-US" sz="1200" b="1"/>
              <a:t>FEMA: </a:t>
            </a:r>
            <a:r>
              <a:rPr lang="en-US" sz="1200"/>
              <a:t>Federal Emergency Management Agency</a:t>
            </a:r>
            <a:endParaRPr lang="en-US" sz="1200" b="1"/>
          </a:p>
          <a:p>
            <a:pPr marL="0" indent="0">
              <a:lnSpc>
                <a:spcPct val="100000"/>
              </a:lnSpc>
              <a:spcBef>
                <a:spcPts val="0"/>
              </a:spcBef>
              <a:buNone/>
            </a:pPr>
            <a:r>
              <a:rPr lang="en-US" sz="1200" b="1"/>
              <a:t>USDA</a:t>
            </a:r>
            <a:r>
              <a:rPr lang="en-US" sz="1200"/>
              <a:t>: Landscape, Forest Restoration</a:t>
            </a:r>
            <a:endParaRPr lang="en-US" sz="1200">
              <a:cs typeface="Arial"/>
            </a:endParaRPr>
          </a:p>
          <a:p>
            <a:pPr marL="0" indent="0">
              <a:lnSpc>
                <a:spcPct val="100000"/>
              </a:lnSpc>
              <a:spcBef>
                <a:spcPts val="0"/>
              </a:spcBef>
              <a:buNone/>
            </a:pPr>
            <a:r>
              <a:rPr lang="en-US" sz="1200" b="1"/>
              <a:t>USDOT</a:t>
            </a:r>
            <a:r>
              <a:rPr lang="en-US" sz="1200"/>
              <a:t>: Safety, Safe Paths to School, Rail Programs, Mass Transit</a:t>
            </a:r>
          </a:p>
          <a:p>
            <a:pPr marL="0" indent="0">
              <a:lnSpc>
                <a:spcPct val="100000"/>
              </a:lnSpc>
              <a:spcBef>
                <a:spcPts val="0"/>
              </a:spcBef>
              <a:buNone/>
            </a:pPr>
            <a:r>
              <a:rPr lang="en-US" sz="1200" b="1"/>
              <a:t>HUD: </a:t>
            </a:r>
            <a:r>
              <a:rPr lang="en-US" sz="1200"/>
              <a:t>Housing &amp; Urban Development- Local Programs</a:t>
            </a:r>
            <a:endParaRPr lang="en-US" sz="1200" b="1"/>
          </a:p>
          <a:p>
            <a:pPr marL="0" indent="0">
              <a:lnSpc>
                <a:spcPct val="100000"/>
              </a:lnSpc>
              <a:spcBef>
                <a:spcPts val="0"/>
              </a:spcBef>
              <a:buNone/>
            </a:pPr>
            <a:r>
              <a:rPr lang="en-US" sz="1200" b="1"/>
              <a:t>Homeland Security: </a:t>
            </a:r>
            <a:r>
              <a:rPr lang="en-US" sz="1200"/>
              <a:t>Local Programs</a:t>
            </a:r>
            <a:endParaRPr lang="en-US" sz="1200" b="1"/>
          </a:p>
          <a:p>
            <a:pPr marL="0" indent="0">
              <a:lnSpc>
                <a:spcPct val="100000"/>
              </a:lnSpc>
              <a:spcBef>
                <a:spcPts val="0"/>
              </a:spcBef>
              <a:buNone/>
            </a:pPr>
            <a:r>
              <a:rPr lang="en-US" sz="1200" b="1"/>
              <a:t>EPA</a:t>
            </a:r>
            <a:r>
              <a:rPr lang="en-US" sz="1200"/>
              <a:t>: Environmental Protection Agency (ponds, drainage, wetlands)</a:t>
            </a:r>
          </a:p>
          <a:p>
            <a:pPr marL="0" indent="0">
              <a:buNone/>
            </a:pPr>
            <a:endParaRPr lang="en-US" sz="1100"/>
          </a:p>
          <a:p>
            <a:pPr marL="0" indent="0">
              <a:buNone/>
            </a:pPr>
            <a:r>
              <a:rPr lang="en-US" sz="2400" b="1"/>
              <a:t>Consider BABA as applicable to ALL PROJECTS</a:t>
            </a:r>
            <a:r>
              <a:rPr lang="en-US" sz="2400">
                <a:solidFill>
                  <a:srgbClr val="7030A0"/>
                </a:solidFill>
              </a:rPr>
              <a:t>- </a:t>
            </a:r>
            <a:r>
              <a:rPr lang="en-US" sz="1400" b="1" i="1"/>
              <a:t>Follow FHWA rules, unless you are certain that the state/local funds are NOT associated with any Federal Funding source – Contact the State Construction Office</a:t>
            </a:r>
          </a:p>
        </p:txBody>
      </p:sp>
      <p:pic>
        <p:nvPicPr>
          <p:cNvPr id="7" name="Picture 6">
            <a:extLst>
              <a:ext uri="{FF2B5EF4-FFF2-40B4-BE49-F238E27FC236}">
                <a16:creationId xmlns:a16="http://schemas.microsoft.com/office/drawing/2014/main" id="{3EB04EB2-D83A-FE94-1EA9-9B88E4552FD1}"/>
              </a:ext>
            </a:extLst>
          </p:cNvPr>
          <p:cNvPicPr>
            <a:picLocks noChangeAspect="1"/>
          </p:cNvPicPr>
          <p:nvPr/>
        </p:nvPicPr>
        <p:blipFill>
          <a:blip r:embed="rId3"/>
          <a:stretch>
            <a:fillRect/>
          </a:stretch>
        </p:blipFill>
        <p:spPr>
          <a:xfrm>
            <a:off x="5307157" y="688775"/>
            <a:ext cx="6080894" cy="4790303"/>
          </a:xfrm>
          <a:prstGeom prst="rect">
            <a:avLst/>
          </a:prstGeom>
        </p:spPr>
      </p:pic>
      <p:sp>
        <p:nvSpPr>
          <p:cNvPr id="8" name="TextBox 7">
            <a:extLst>
              <a:ext uri="{FF2B5EF4-FFF2-40B4-BE49-F238E27FC236}">
                <a16:creationId xmlns:a16="http://schemas.microsoft.com/office/drawing/2014/main" id="{618082CA-C63D-0A6E-F649-7597BBEBD5EC}"/>
              </a:ext>
            </a:extLst>
          </p:cNvPr>
          <p:cNvSpPr txBox="1"/>
          <p:nvPr/>
        </p:nvSpPr>
        <p:spPr>
          <a:xfrm>
            <a:off x="392774" y="6546978"/>
            <a:ext cx="68209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Calibri" panose="020F0502020204030204"/>
                <a:ea typeface="+mn-ea"/>
                <a:cs typeface="+mn-cs"/>
              </a:rPr>
              <a:t>Grants.gov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searching for IIJA and other transportation related grants for local governments</a:t>
            </a:r>
          </a:p>
        </p:txBody>
      </p:sp>
      <p:sp>
        <p:nvSpPr>
          <p:cNvPr id="5" name="TextBox 4">
            <a:extLst>
              <a:ext uri="{FF2B5EF4-FFF2-40B4-BE49-F238E27FC236}">
                <a16:creationId xmlns:a16="http://schemas.microsoft.com/office/drawing/2014/main" id="{70764DB9-55F5-B726-EC99-97F2578C53E0}"/>
              </a:ext>
            </a:extLst>
          </p:cNvPr>
          <p:cNvSpPr txBox="1"/>
          <p:nvPr/>
        </p:nvSpPr>
        <p:spPr>
          <a:xfrm>
            <a:off x="5307157" y="5119925"/>
            <a:ext cx="5795158" cy="1154162"/>
          </a:xfrm>
          <a:prstGeom prst="rect">
            <a:avLst/>
          </a:prstGeom>
          <a:solidFill>
            <a:schemeClr val="bg1">
              <a:lumMod val="95000"/>
            </a:schemeClr>
          </a:solidFill>
        </p:spPr>
        <p:txBody>
          <a:bodyPr wrap="square" rtlCol="0">
            <a:spAutoFit/>
          </a:bodyPr>
          <a:lstStyle/>
          <a:p>
            <a:r>
              <a:rPr lang="en-US" sz="1400" b="1">
                <a:solidFill>
                  <a:srgbClr val="FF0000"/>
                </a:solidFill>
              </a:rPr>
              <a:t>Important: Federal Aid </a:t>
            </a:r>
            <a:r>
              <a:rPr lang="en-US" sz="1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a:solidFill>
                  <a:srgbClr val="FF0000"/>
                </a:solidFill>
              </a:rPr>
              <a:t>Federal Funds.</a:t>
            </a:r>
          </a:p>
          <a:p>
            <a:endParaRPr lang="en-US" sz="1100">
              <a:solidFill>
                <a:srgbClr val="FF0000"/>
              </a:solidFill>
            </a:endParaRPr>
          </a:p>
          <a:p>
            <a:r>
              <a:rPr lang="en-US" sz="1100" b="1">
                <a:solidFill>
                  <a:srgbClr val="FF0000"/>
                </a:solidFill>
              </a:rPr>
              <a:t>Federal Aid is generally the FHWA funding. </a:t>
            </a:r>
            <a:r>
              <a:rPr lang="en-US" sz="1100">
                <a:solidFill>
                  <a:srgbClr val="FF0000"/>
                </a:solidFill>
              </a:rPr>
              <a:t>Many designers recognize this as project with a Federal Aid Project Number in addition to the FPID number.</a:t>
            </a:r>
          </a:p>
          <a:p>
            <a:r>
              <a:rPr lang="en-US" sz="1100" b="1">
                <a:solidFill>
                  <a:srgbClr val="FF0000"/>
                </a:solidFill>
              </a:rPr>
              <a:t>Federal Funds (FHWA, DHS, HUD, or other) may come through the State or Local Funds. </a:t>
            </a:r>
            <a:r>
              <a:rPr lang="en-US" sz="1100">
                <a:solidFill>
                  <a:srgbClr val="FF0000"/>
                </a:solidFill>
              </a:rPr>
              <a:t>The fund codes/sources are identified within the normal FPID number 123456-1-52-01. </a:t>
            </a:r>
            <a:endParaRPr lang="en-US"/>
          </a:p>
        </p:txBody>
      </p:sp>
    </p:spTree>
    <p:extLst>
      <p:ext uri="{BB962C8B-B14F-4D97-AF65-F5344CB8AC3E}">
        <p14:creationId xmlns:p14="http://schemas.microsoft.com/office/powerpoint/2010/main" val="193977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B0E0F-24FF-CE20-F533-C62881183B99}"/>
              </a:ext>
            </a:extLst>
          </p:cNvPr>
          <p:cNvSpPr>
            <a:spLocks noGrp="1"/>
          </p:cNvSpPr>
          <p:nvPr>
            <p:ph type="title"/>
          </p:nvPr>
        </p:nvSpPr>
        <p:spPr>
          <a:xfrm>
            <a:off x="136732" y="188007"/>
            <a:ext cx="6243047" cy="1341690"/>
          </a:xfrm>
        </p:spPr>
        <p:txBody>
          <a:bodyPr/>
          <a:lstStyle/>
          <a:p>
            <a:r>
              <a:rPr lang="en-US"/>
              <a:t>FDOT’s Implementation Plan-</a:t>
            </a:r>
            <a:br>
              <a:rPr lang="en-US"/>
            </a:br>
            <a:r>
              <a:rPr lang="en-US"/>
              <a:t>“Big Picture”</a:t>
            </a:r>
          </a:p>
        </p:txBody>
      </p:sp>
      <p:sp>
        <p:nvSpPr>
          <p:cNvPr id="5" name="Text Placeholder 4">
            <a:extLst>
              <a:ext uri="{FF2B5EF4-FFF2-40B4-BE49-F238E27FC236}">
                <a16:creationId xmlns:a16="http://schemas.microsoft.com/office/drawing/2014/main" id="{9DC7000A-87C0-3C4F-A10F-6A0AF07B783A}"/>
              </a:ext>
            </a:extLst>
          </p:cNvPr>
          <p:cNvSpPr>
            <a:spLocks noGrp="1"/>
          </p:cNvSpPr>
          <p:nvPr>
            <p:ph type="body" sz="half" idx="2"/>
          </p:nvPr>
        </p:nvSpPr>
        <p:spPr>
          <a:xfrm>
            <a:off x="136733" y="1765738"/>
            <a:ext cx="5318136" cy="4382814"/>
          </a:xfrm>
        </p:spPr>
        <p:txBody>
          <a:bodyPr>
            <a:normAutofit/>
          </a:bodyPr>
          <a:lstStyle/>
          <a:p>
            <a:r>
              <a:rPr lang="en-US" sz="1800" b="1">
                <a:solidFill>
                  <a:srgbClr val="FF0000"/>
                </a:solidFill>
                <a:latin typeface="Arial" panose="020B0604020202020204" pitchFamily="34" charset="0"/>
              </a:rPr>
              <a:t>PATH</a:t>
            </a:r>
            <a:r>
              <a:rPr lang="en-US" sz="1800" b="1">
                <a:latin typeface="Arial" panose="020B0604020202020204" pitchFamily="34" charset="0"/>
              </a:rPr>
              <a:t> (Product Application Tracking and History)</a:t>
            </a:r>
            <a:r>
              <a:rPr lang="en-US" sz="1800">
                <a:latin typeface="Arial" panose="020B0604020202020204" pitchFamily="34" charset="0"/>
              </a:rPr>
              <a:t>: Application, also known as the </a:t>
            </a:r>
            <a:r>
              <a:rPr lang="en-US" sz="1800" b="1">
                <a:solidFill>
                  <a:srgbClr val="FF0000"/>
                </a:solidFill>
                <a:latin typeface="Arial" panose="020B0604020202020204" pitchFamily="34" charset="0"/>
              </a:rPr>
              <a:t>APL</a:t>
            </a:r>
            <a:r>
              <a:rPr lang="en-US" sz="1800" b="1">
                <a:latin typeface="Arial" panose="020B0604020202020204" pitchFamily="34" charset="0"/>
              </a:rPr>
              <a:t> (Approved Product List)</a:t>
            </a:r>
          </a:p>
          <a:p>
            <a:r>
              <a:rPr lang="en-US" sz="1800">
                <a:latin typeface="Arial" panose="020B0604020202020204" pitchFamily="34" charset="0"/>
              </a:rPr>
              <a:t>Manufacturers submit documentation</a:t>
            </a:r>
          </a:p>
          <a:p>
            <a:pPr marL="742950" lvl="1" indent="-285750">
              <a:buFont typeface="Arial" panose="020B0604020202020204" pitchFamily="34" charset="0"/>
              <a:buChar char="•"/>
            </a:pPr>
            <a:r>
              <a:rPr lang="en-US" sz="1600">
                <a:latin typeface="Arial" panose="020B0604020202020204" pitchFamily="34" charset="0"/>
              </a:rPr>
              <a:t>Product &amp; Packaging Photos</a:t>
            </a:r>
          </a:p>
          <a:p>
            <a:pPr marL="742950" lvl="1" indent="-285750">
              <a:buFont typeface="Arial" panose="020B0604020202020204" pitchFamily="34" charset="0"/>
              <a:buChar char="•"/>
            </a:pPr>
            <a:r>
              <a:rPr lang="en-US" sz="1600">
                <a:latin typeface="Arial" panose="020B0604020202020204" pitchFamily="34" charset="0"/>
              </a:rPr>
              <a:t>Label Photos</a:t>
            </a:r>
          </a:p>
          <a:p>
            <a:pPr marL="742950" lvl="1" indent="-285750">
              <a:buFont typeface="Arial" panose="020B0604020202020204" pitchFamily="34" charset="0"/>
              <a:buChar char="•"/>
            </a:pPr>
            <a:r>
              <a:rPr lang="en-US" sz="1600">
                <a:latin typeface="Arial" panose="020B0604020202020204" pitchFamily="34" charset="0"/>
              </a:rPr>
              <a:t>Installation Instructions</a:t>
            </a:r>
          </a:p>
          <a:p>
            <a:pPr marL="742950" lvl="1" indent="-285750">
              <a:buFont typeface="Arial" panose="020B0604020202020204" pitchFamily="34" charset="0"/>
              <a:buChar char="•"/>
            </a:pPr>
            <a:r>
              <a:rPr lang="en-US" sz="1600">
                <a:latin typeface="Arial" panose="020B0604020202020204" pitchFamily="34" charset="0"/>
              </a:rPr>
              <a:t>Warranty information</a:t>
            </a:r>
          </a:p>
          <a:p>
            <a:pPr marL="742950" lvl="1" indent="-285750">
              <a:buFont typeface="Arial" panose="020B0604020202020204" pitchFamily="34" charset="0"/>
              <a:buChar char="•"/>
            </a:pPr>
            <a:r>
              <a:rPr lang="en-US" sz="1600">
                <a:latin typeface="Arial" panose="020B0604020202020204" pitchFamily="34" charset="0"/>
              </a:rPr>
              <a:t>Product Data Sheets</a:t>
            </a:r>
          </a:p>
          <a:p>
            <a:pPr marL="742950" lvl="1" indent="-285750">
              <a:buFont typeface="Arial" panose="020B0604020202020204" pitchFamily="34" charset="0"/>
              <a:buChar char="•"/>
            </a:pPr>
            <a:r>
              <a:rPr lang="en-US" sz="1600">
                <a:solidFill>
                  <a:srgbClr val="FF0000"/>
                </a:solidFill>
                <a:latin typeface="Arial" panose="020B0604020202020204" pitchFamily="34" charset="0"/>
              </a:rPr>
              <a:t>BABA compliance*</a:t>
            </a:r>
          </a:p>
          <a:p>
            <a:pPr marL="742950" lvl="1" indent="-285750">
              <a:buFont typeface="Arial" panose="020B0604020202020204" pitchFamily="34" charset="0"/>
              <a:buChar char="•"/>
            </a:pPr>
            <a:r>
              <a:rPr lang="en-US" sz="1600">
                <a:latin typeface="Arial" panose="020B0604020202020204" pitchFamily="34" charset="0"/>
              </a:rPr>
              <a:t>Other documents, per specifications</a:t>
            </a:r>
          </a:p>
          <a:p>
            <a:pPr lvl="1"/>
            <a:endParaRPr lang="en-US" sz="1600">
              <a:latin typeface="Arial" panose="020B0604020202020204" pitchFamily="34" charset="0"/>
            </a:endParaRPr>
          </a:p>
          <a:p>
            <a:r>
              <a:rPr lang="en-US" sz="1800">
                <a:solidFill>
                  <a:srgbClr val="FF0000"/>
                </a:solidFill>
                <a:latin typeface="Arial" panose="020B0604020202020204" pitchFamily="34" charset="0"/>
              </a:rPr>
              <a:t>*BABA Compliance information is collected through manufacturer; BABA status will be noted on the APL.</a:t>
            </a:r>
            <a:endParaRPr lang="en-US" b="1">
              <a:latin typeface="Arial" panose="020B0604020202020204" pitchFamily="34" charset="0"/>
            </a:endParaRPr>
          </a:p>
        </p:txBody>
      </p:sp>
      <p:pic>
        <p:nvPicPr>
          <p:cNvPr id="6" name="Picture 5">
            <a:extLst>
              <a:ext uri="{FF2B5EF4-FFF2-40B4-BE49-F238E27FC236}">
                <a16:creationId xmlns:a16="http://schemas.microsoft.com/office/drawing/2014/main" id="{0D521C21-5F12-0494-82D8-C107C99B5F0F}"/>
              </a:ext>
            </a:extLst>
          </p:cNvPr>
          <p:cNvPicPr>
            <a:picLocks noChangeAspect="1"/>
          </p:cNvPicPr>
          <p:nvPr/>
        </p:nvPicPr>
        <p:blipFill rotWithShape="1">
          <a:blip r:embed="rId2"/>
          <a:srcRect r="2353"/>
          <a:stretch/>
        </p:blipFill>
        <p:spPr>
          <a:xfrm>
            <a:off x="7006848" y="1639454"/>
            <a:ext cx="5048419" cy="3288865"/>
          </a:xfrm>
          <a:prstGeom prst="rect">
            <a:avLst/>
          </a:prstGeom>
          <a:ln w="15875">
            <a:solidFill>
              <a:schemeClr val="accent1"/>
            </a:solidFill>
          </a:ln>
        </p:spPr>
      </p:pic>
      <p:sp>
        <p:nvSpPr>
          <p:cNvPr id="2" name="Double Wave 1">
            <a:extLst>
              <a:ext uri="{FF2B5EF4-FFF2-40B4-BE49-F238E27FC236}">
                <a16:creationId xmlns:a16="http://schemas.microsoft.com/office/drawing/2014/main" id="{EB411024-CD22-ADB2-1FDD-822F9776A420}"/>
              </a:ext>
            </a:extLst>
          </p:cNvPr>
          <p:cNvSpPr/>
          <p:nvPr/>
        </p:nvSpPr>
        <p:spPr>
          <a:xfrm rot="1202967">
            <a:off x="9550399" y="444211"/>
            <a:ext cx="2133600" cy="1228437"/>
          </a:xfrm>
          <a:prstGeom prst="double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Everything is in PATH!</a:t>
            </a:r>
          </a:p>
        </p:txBody>
      </p:sp>
      <p:sp>
        <p:nvSpPr>
          <p:cNvPr id="4" name="TextBox 3">
            <a:extLst>
              <a:ext uri="{FF2B5EF4-FFF2-40B4-BE49-F238E27FC236}">
                <a16:creationId xmlns:a16="http://schemas.microsoft.com/office/drawing/2014/main" id="{CB5677D8-148E-3B20-7412-4861CF1D0304}"/>
              </a:ext>
            </a:extLst>
          </p:cNvPr>
          <p:cNvSpPr txBox="1"/>
          <p:nvPr/>
        </p:nvSpPr>
        <p:spPr>
          <a:xfrm>
            <a:off x="7953375" y="5095875"/>
            <a:ext cx="3505071" cy="923330"/>
          </a:xfrm>
          <a:prstGeom prst="rect">
            <a:avLst/>
          </a:prstGeom>
          <a:solidFill>
            <a:schemeClr val="accent4">
              <a:lumMod val="40000"/>
              <a:lumOff val="60000"/>
            </a:schemeClr>
          </a:solidFill>
        </p:spPr>
        <p:txBody>
          <a:bodyPr wrap="square" rtlCol="0">
            <a:spAutoFit/>
          </a:bodyPr>
          <a:lstStyle/>
          <a:p>
            <a:r>
              <a:rPr lang="en-US"/>
              <a:t>Used by Designers, Inspectors, Contractors, Manufacturers, Local Agencies, and others!</a:t>
            </a:r>
          </a:p>
        </p:txBody>
      </p:sp>
    </p:spTree>
    <p:extLst>
      <p:ext uri="{BB962C8B-B14F-4D97-AF65-F5344CB8AC3E}">
        <p14:creationId xmlns:p14="http://schemas.microsoft.com/office/powerpoint/2010/main" val="2887726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555DB38865B045BE19001546CCBA5A" ma:contentTypeVersion="13" ma:contentTypeDescription="Create a new document." ma:contentTypeScope="" ma:versionID="0d33ebb4e9f60d24e78c91df5f636eeb">
  <xsd:schema xmlns:xsd="http://www.w3.org/2001/XMLSchema" xmlns:xs="http://www.w3.org/2001/XMLSchema" xmlns:p="http://schemas.microsoft.com/office/2006/metadata/properties" xmlns:ns2="3e229276-0242-43fd-ae1c-9005d8cb82af" xmlns:ns3="b143206f-a859-4af7-99ad-262ed23c3b3a" targetNamespace="http://schemas.microsoft.com/office/2006/metadata/properties" ma:root="true" ma:fieldsID="fb467908129830ce3d872067de00ff0f" ns2:_="" ns3:_="">
    <xsd:import namespace="3e229276-0242-43fd-ae1c-9005d8cb82af"/>
    <xsd:import namespace="b143206f-a859-4af7-99ad-262ed23c3b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29276-0242-43fd-ae1c-9005d8cb82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0d9232b-3ef6-462c-bf90-a33a2db08d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43206f-a859-4af7-99ad-262ed23c3b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e15fd13-614e-4e72-baa7-f8ea1d4aeed2}" ma:internalName="TaxCatchAll" ma:showField="CatchAllData" ma:web="b143206f-a859-4af7-99ad-262ed23c3b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229276-0242-43fd-ae1c-9005d8cb82af">
      <Terms xmlns="http://schemas.microsoft.com/office/infopath/2007/PartnerControls"/>
    </lcf76f155ced4ddcb4097134ff3c332f>
    <TaxCatchAll xmlns="b143206f-a859-4af7-99ad-262ed23c3b3a" xsi:nil="true"/>
    <SharedWithUsers xmlns="b143206f-a859-4af7-99ad-262ed23c3b3a">
      <UserInfo>
        <DisplayName>Strauch, Shawna</DisplayName>
        <AccountId>247</AccountId>
        <AccountType/>
      </UserInfo>
    </SharedWithUsers>
  </documentManagement>
</p:properties>
</file>

<file path=customXml/itemProps1.xml><?xml version="1.0" encoding="utf-8"?>
<ds:datastoreItem xmlns:ds="http://schemas.openxmlformats.org/officeDocument/2006/customXml" ds:itemID="{C99865B0-1EE5-472A-AAEC-10FA6C6BAE7C}">
  <ds:schemaRefs>
    <ds:schemaRef ds:uri="http://schemas.microsoft.com/sharepoint/v3/contenttype/forms"/>
  </ds:schemaRefs>
</ds:datastoreItem>
</file>

<file path=customXml/itemProps2.xml><?xml version="1.0" encoding="utf-8"?>
<ds:datastoreItem xmlns:ds="http://schemas.openxmlformats.org/officeDocument/2006/customXml" ds:itemID="{EA1ACE83-21D6-45C0-9AB5-CD9E4D457673}">
  <ds:schemaRefs>
    <ds:schemaRef ds:uri="3e229276-0242-43fd-ae1c-9005d8cb82af"/>
    <ds:schemaRef ds:uri="b143206f-a859-4af7-99ad-262ed23c3b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B2B429-E58F-4206-AA76-4C8BAC0E2409}">
  <ds:schemaRefs>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3e229276-0242-43fd-ae1c-9005d8cb82af"/>
    <ds:schemaRef ds:uri="http://schemas.microsoft.com/office/infopath/2007/PartnerControls"/>
    <ds:schemaRef ds:uri="http://schemas.openxmlformats.org/package/2006/metadata/core-properties"/>
    <ds:schemaRef ds:uri="b143206f-a859-4af7-99ad-262ed23c3b3a"/>
  </ds:schemaRefs>
</ds:datastoreItem>
</file>

<file path=docProps/app.xml><?xml version="1.0" encoding="utf-8"?>
<Properties xmlns="http://schemas.openxmlformats.org/officeDocument/2006/extended-properties" xmlns:vt="http://schemas.openxmlformats.org/officeDocument/2006/docPropsVTypes">
  <TotalTime>0</TotalTime>
  <Words>4049</Words>
  <Application>Microsoft Office PowerPoint</Application>
  <PresentationFormat>Widescreen</PresentationFormat>
  <Paragraphs>553</Paragraphs>
  <Slides>48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Arial Narrow</vt:lpstr>
      <vt:lpstr>Bradley Hand ITC</vt:lpstr>
      <vt:lpstr>Calibri</vt:lpstr>
      <vt:lpstr>Helvetica Neue</vt:lpstr>
      <vt:lpstr>Times New Roman</vt:lpstr>
      <vt:lpstr>Wingdings</vt:lpstr>
      <vt:lpstr>Office Theme</vt:lpstr>
      <vt:lpstr>BABA Implementation Plan for FDOT: Design, Construction, Contractors, Manufacturers and Producers Updated for August 2023 Rules</vt:lpstr>
      <vt:lpstr>Outline</vt:lpstr>
      <vt:lpstr>Current Federal Guidance- Terminology</vt:lpstr>
      <vt:lpstr>Current Federal Guidance- Quick Summary</vt:lpstr>
      <vt:lpstr>Quick Summary of Content</vt:lpstr>
      <vt:lpstr>BABA: New Federal Guidance</vt:lpstr>
      <vt:lpstr>FDOT’s Implementation Plan:</vt:lpstr>
      <vt:lpstr>Federal Funds…</vt:lpstr>
      <vt:lpstr>FDOT’s Implementation Plan- “Big Picture”</vt:lpstr>
      <vt:lpstr>Waivers- Calculations</vt:lpstr>
      <vt:lpstr>Waivers- Ease of Use</vt:lpstr>
      <vt:lpstr>Implementation Plan</vt:lpstr>
      <vt:lpstr>Implementation- Overview Everyone uses either the APL or MAC System</vt:lpstr>
      <vt:lpstr>Iron and Steel</vt:lpstr>
      <vt:lpstr>Construction Material</vt:lpstr>
      <vt:lpstr>Manufactured Product</vt:lpstr>
      <vt:lpstr>Disclaimers</vt:lpstr>
      <vt:lpstr>Designer</vt:lpstr>
      <vt:lpstr>FDOT Implementation-  What does the DESIGNER need to do?</vt:lpstr>
      <vt:lpstr>APL Product Example: viewing products</vt:lpstr>
      <vt:lpstr>FDOT Implementation-  What does the DESIGNER need to do for non-standard products?</vt:lpstr>
      <vt:lpstr>FDOT Implementation-  What does the DESIGNER need to do?</vt:lpstr>
      <vt:lpstr>Designer- Requesting an APL number</vt:lpstr>
      <vt:lpstr>Construction</vt:lpstr>
      <vt:lpstr>Construction Engineer/CEI</vt:lpstr>
      <vt:lpstr>APL Product Example: viewing &amp; verifying products</vt:lpstr>
      <vt:lpstr>Construction Engineer/CEI</vt:lpstr>
      <vt:lpstr>Construction Engineer/CEI</vt:lpstr>
      <vt:lpstr>Reviews </vt:lpstr>
      <vt:lpstr>Contractor</vt:lpstr>
      <vt:lpstr>Contractor</vt:lpstr>
      <vt:lpstr>Contractor</vt:lpstr>
      <vt:lpstr>Manufacturer or Producer</vt:lpstr>
      <vt:lpstr>Manufacturer or Producer</vt:lpstr>
      <vt:lpstr>Manufacturer or Producer</vt:lpstr>
      <vt:lpstr>Local Agencies</vt:lpstr>
      <vt:lpstr>Local Agencies- limiting APL items</vt:lpstr>
      <vt:lpstr>Local Agencies- Unique Products</vt:lpstr>
      <vt:lpstr>Local Agency Requests and Florida Statute 316.0745</vt:lpstr>
      <vt:lpstr>Local Agency Projects</vt:lpstr>
      <vt:lpstr>Contracts with Local Agency Projects</vt:lpstr>
      <vt:lpstr>Utilities</vt:lpstr>
      <vt:lpstr>Utilities- Self Certification for materials</vt:lpstr>
      <vt:lpstr>Summary</vt:lpstr>
      <vt:lpstr>Notifications from FDOT Product Evaluation: BABA &amp; Spec updates</vt:lpstr>
      <vt:lpstr>Questions?</vt:lpstr>
      <vt:lpstr>Contact 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Prestridge, Caitlin</dc:creator>
  <cp:lastModifiedBy>Hollis, Melissa</cp:lastModifiedBy>
  <cp:revision>1</cp:revision>
  <cp:lastPrinted>2022-10-05T12:54:32Z</cp:lastPrinted>
  <dcterms:created xsi:type="dcterms:W3CDTF">2020-08-01T23:47:19Z</dcterms:created>
  <dcterms:modified xsi:type="dcterms:W3CDTF">2023-12-06T16:19:55Z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0x01010057555DB38865B045BE19001546CCBA5A</vt:lpwstr>
  </property>
  <property fmtid="{D5CDD505-2E9C-101B-9397-08002B2CF9AE}" pid="3" name="MediaServiceImageTags">
    <vt:lpwstr/>
  </property>
</Properties>
</file>