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handoutMasterIdLst>
    <p:handoutMasterId r:id="rId16"/>
  </p:handoutMasterIdLst>
  <p:sldIdLst>
    <p:sldId id="256" r:id="rId2"/>
    <p:sldId id="262" r:id="rId3"/>
    <p:sldId id="261" r:id="rId4"/>
    <p:sldId id="680" r:id="rId5"/>
    <p:sldId id="263" r:id="rId6"/>
    <p:sldId id="681" r:id="rId7"/>
    <p:sldId id="258" r:id="rId8"/>
    <p:sldId id="682" r:id="rId9"/>
    <p:sldId id="684" r:id="rId10"/>
    <p:sldId id="683" r:id="rId11"/>
    <p:sldId id="690" r:id="rId12"/>
    <p:sldId id="689" r:id="rId13"/>
    <p:sldId id="688" r:id="rId14"/>
  </p:sldIdLst>
  <p:sldSz cx="12188825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cGilvray, Peter" initials="MP" lastIdx="2" clrIdx="0">
    <p:extLst>
      <p:ext uri="{19B8F6BF-5375-455C-9EA6-DF929625EA0E}">
        <p15:presenceInfo xmlns:p15="http://schemas.microsoft.com/office/powerpoint/2012/main" userId="S-1-5-21-978016076-702945558-1050887974-375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1A588"/>
    <a:srgbClr val="C9F1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E501B97-DE99-4A3D-9076-6A51B956A27B}" v="27" dt="2020-09-23T17:27:03.23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511" autoAdjust="0"/>
    <p:restoredTop sz="92007" autoAdjust="0"/>
  </p:normalViewPr>
  <p:slideViewPr>
    <p:cSldViewPr>
      <p:cViewPr varScale="1">
        <p:scale>
          <a:sx n="62" d="100"/>
          <a:sy n="62" d="100"/>
        </p:scale>
        <p:origin x="102" y="798"/>
      </p:cViewPr>
      <p:guideLst>
        <p:guide orient="horz" pos="2160"/>
        <p:guide pos="3839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aza, Ruth" userId="c2d97423-22ec-4ae4-a32f-233409305d16" providerId="ADAL" clId="{7E501B97-DE99-4A3D-9076-6A51B956A27B}"/>
    <pc:docChg chg="undo custSel addSld delSld modSld modMainMaster">
      <pc:chgData name="Roaza, Ruth" userId="c2d97423-22ec-4ae4-a32f-233409305d16" providerId="ADAL" clId="{7E501B97-DE99-4A3D-9076-6A51B956A27B}" dt="2020-09-23T17:27:03.238" v="423" actId="1076"/>
      <pc:docMkLst>
        <pc:docMk/>
      </pc:docMkLst>
      <pc:sldChg chg="modSp mod">
        <pc:chgData name="Roaza, Ruth" userId="c2d97423-22ec-4ae4-a32f-233409305d16" providerId="ADAL" clId="{7E501B97-DE99-4A3D-9076-6A51B956A27B}" dt="2020-09-23T16:18:25.999" v="11" actId="20577"/>
        <pc:sldMkLst>
          <pc:docMk/>
          <pc:sldMk cId="472152519" sldId="256"/>
        </pc:sldMkLst>
        <pc:spChg chg="mod">
          <ac:chgData name="Roaza, Ruth" userId="c2d97423-22ec-4ae4-a32f-233409305d16" providerId="ADAL" clId="{7E501B97-DE99-4A3D-9076-6A51B956A27B}" dt="2020-09-23T16:18:25.999" v="11" actId="20577"/>
          <ac:spMkLst>
            <pc:docMk/>
            <pc:sldMk cId="472152519" sldId="256"/>
            <ac:spMk id="3" creationId="{DE543D9E-4243-4CAE-8E68-6D5C53054EA4}"/>
          </ac:spMkLst>
        </pc:spChg>
      </pc:sldChg>
      <pc:sldChg chg="modSp mod">
        <pc:chgData name="Roaza, Ruth" userId="c2d97423-22ec-4ae4-a32f-233409305d16" providerId="ADAL" clId="{7E501B97-DE99-4A3D-9076-6A51B956A27B}" dt="2020-09-23T16:18:52.696" v="48" actId="20577"/>
        <pc:sldMkLst>
          <pc:docMk/>
          <pc:sldMk cId="3383742086" sldId="257"/>
        </pc:sldMkLst>
        <pc:spChg chg="mod">
          <ac:chgData name="Roaza, Ruth" userId="c2d97423-22ec-4ae4-a32f-233409305d16" providerId="ADAL" clId="{7E501B97-DE99-4A3D-9076-6A51B956A27B}" dt="2020-09-23T16:18:52.696" v="48" actId="20577"/>
          <ac:spMkLst>
            <pc:docMk/>
            <pc:sldMk cId="3383742086" sldId="257"/>
            <ac:spMk id="3" creationId="{AA71C217-83B7-4D6D-9D8B-78D6CE9B185E}"/>
          </ac:spMkLst>
        </pc:spChg>
      </pc:sldChg>
      <pc:sldChg chg="del">
        <pc:chgData name="Roaza, Ruth" userId="c2d97423-22ec-4ae4-a32f-233409305d16" providerId="ADAL" clId="{7E501B97-DE99-4A3D-9076-6A51B956A27B}" dt="2020-09-23T16:20:31.952" v="78" actId="47"/>
        <pc:sldMkLst>
          <pc:docMk/>
          <pc:sldMk cId="2428925887" sldId="258"/>
        </pc:sldMkLst>
      </pc:sldChg>
      <pc:sldChg chg="addSp delSp modSp mod">
        <pc:chgData name="Roaza, Ruth" userId="c2d97423-22ec-4ae4-a32f-233409305d16" providerId="ADAL" clId="{7E501B97-DE99-4A3D-9076-6A51B956A27B}" dt="2020-09-23T17:27:03.238" v="423" actId="1076"/>
        <pc:sldMkLst>
          <pc:docMk/>
          <pc:sldMk cId="3077000750" sldId="259"/>
        </pc:sldMkLst>
        <pc:spChg chg="mod">
          <ac:chgData name="Roaza, Ruth" userId="c2d97423-22ec-4ae4-a32f-233409305d16" providerId="ADAL" clId="{7E501B97-DE99-4A3D-9076-6A51B956A27B}" dt="2020-09-23T16:19:38.590" v="64" actId="20577"/>
          <ac:spMkLst>
            <pc:docMk/>
            <pc:sldMk cId="3077000750" sldId="259"/>
            <ac:spMk id="4" creationId="{AD372AF0-00EB-4FB1-AC73-29A2A900C972}"/>
          </ac:spMkLst>
        </pc:spChg>
        <pc:spChg chg="del mod">
          <ac:chgData name="Roaza, Ruth" userId="c2d97423-22ec-4ae4-a32f-233409305d16" providerId="ADAL" clId="{7E501B97-DE99-4A3D-9076-6A51B956A27B}" dt="2020-09-23T16:19:43.623" v="65" actId="478"/>
          <ac:spMkLst>
            <pc:docMk/>
            <pc:sldMk cId="3077000750" sldId="259"/>
            <ac:spMk id="5" creationId="{AEE328E3-E8E2-4672-B8DC-9E95D872A356}"/>
          </ac:spMkLst>
        </pc:spChg>
        <pc:picChg chg="add del mod">
          <ac:chgData name="Roaza, Ruth" userId="c2d97423-22ec-4ae4-a32f-233409305d16" providerId="ADAL" clId="{7E501B97-DE99-4A3D-9076-6A51B956A27B}" dt="2020-09-23T17:26:47.767" v="417" actId="478"/>
          <ac:picMkLst>
            <pc:docMk/>
            <pc:sldMk cId="3077000750" sldId="259"/>
            <ac:picMk id="2" creationId="{A1F9C343-E709-47D4-8B3D-107E4806A334}"/>
          </ac:picMkLst>
        </pc:picChg>
        <pc:picChg chg="add mod">
          <ac:chgData name="Roaza, Ruth" userId="c2d97423-22ec-4ae4-a32f-233409305d16" providerId="ADAL" clId="{7E501B97-DE99-4A3D-9076-6A51B956A27B}" dt="2020-09-23T17:27:03.238" v="423" actId="1076"/>
          <ac:picMkLst>
            <pc:docMk/>
            <pc:sldMk cId="3077000750" sldId="259"/>
            <ac:picMk id="1026" creationId="{EF6D9E79-E8B0-4E47-B20E-3E6069834132}"/>
          </ac:picMkLst>
        </pc:picChg>
      </pc:sldChg>
      <pc:sldChg chg="modSp new del mod">
        <pc:chgData name="Roaza, Ruth" userId="c2d97423-22ec-4ae4-a32f-233409305d16" providerId="ADAL" clId="{7E501B97-DE99-4A3D-9076-6A51B956A27B}" dt="2020-09-23T17:21:19.380" v="296" actId="47"/>
        <pc:sldMkLst>
          <pc:docMk/>
          <pc:sldMk cId="923656252" sldId="261"/>
        </pc:sldMkLst>
        <pc:spChg chg="mod">
          <ac:chgData name="Roaza, Ruth" userId="c2d97423-22ec-4ae4-a32f-233409305d16" providerId="ADAL" clId="{7E501B97-DE99-4A3D-9076-6A51B956A27B}" dt="2020-09-23T16:21:59.286" v="113" actId="20577"/>
          <ac:spMkLst>
            <pc:docMk/>
            <pc:sldMk cId="923656252" sldId="261"/>
            <ac:spMk id="2" creationId="{C93E6B4A-D0BC-4BAC-8E3D-F12BDBD19434}"/>
          </ac:spMkLst>
        </pc:spChg>
      </pc:sldChg>
      <pc:sldChg chg="modSp del">
        <pc:chgData name="Roaza, Ruth" userId="c2d97423-22ec-4ae4-a32f-233409305d16" providerId="ADAL" clId="{7E501B97-DE99-4A3D-9076-6A51B956A27B}" dt="2020-09-23T16:21:41.382" v="93" actId="47"/>
        <pc:sldMkLst>
          <pc:docMk/>
          <pc:sldMk cId="3158900350" sldId="261"/>
        </pc:sldMkLst>
        <pc:graphicFrameChg chg="mod">
          <ac:chgData name="Roaza, Ruth" userId="c2d97423-22ec-4ae4-a32f-233409305d16" providerId="ADAL" clId="{7E501B97-DE99-4A3D-9076-6A51B956A27B}" dt="2020-09-23T16:21:32.414" v="92" actId="20577"/>
          <ac:graphicFrameMkLst>
            <pc:docMk/>
            <pc:sldMk cId="3158900350" sldId="261"/>
            <ac:graphicFrameMk id="8" creationId="{1E940B2F-EB49-49AB-8530-F04D7F58205B}"/>
          </ac:graphicFrameMkLst>
        </pc:graphicFrameChg>
      </pc:sldChg>
      <pc:sldChg chg="del">
        <pc:chgData name="Roaza, Ruth" userId="c2d97423-22ec-4ae4-a32f-233409305d16" providerId="ADAL" clId="{7E501B97-DE99-4A3D-9076-6A51B956A27B}" dt="2020-09-23T16:20:40.614" v="79" actId="47"/>
        <pc:sldMkLst>
          <pc:docMk/>
          <pc:sldMk cId="4179146351" sldId="262"/>
        </pc:sldMkLst>
      </pc:sldChg>
      <pc:sldChg chg="addSp delSp modSp add mod">
        <pc:chgData name="Roaza, Ruth" userId="c2d97423-22ec-4ae4-a32f-233409305d16" providerId="ADAL" clId="{7E501B97-DE99-4A3D-9076-6A51B956A27B}" dt="2020-09-23T17:23:28.678" v="412" actId="14100"/>
        <pc:sldMkLst>
          <pc:docMk/>
          <pc:sldMk cId="1033153382" sldId="265"/>
        </pc:sldMkLst>
        <pc:spChg chg="add del">
          <ac:chgData name="Roaza, Ruth" userId="c2d97423-22ec-4ae4-a32f-233409305d16" providerId="ADAL" clId="{7E501B97-DE99-4A3D-9076-6A51B956A27B}" dt="2020-09-23T17:13:14.956" v="116" actId="478"/>
          <ac:spMkLst>
            <pc:docMk/>
            <pc:sldMk cId="1033153382" sldId="265"/>
            <ac:spMk id="3" creationId="{00000000-0000-0000-0000-000000000000}"/>
          </ac:spMkLst>
        </pc:spChg>
        <pc:spChg chg="mod">
          <ac:chgData name="Roaza, Ruth" userId="c2d97423-22ec-4ae4-a32f-233409305d16" providerId="ADAL" clId="{7E501B97-DE99-4A3D-9076-6A51B956A27B}" dt="2020-09-23T17:17:49.740" v="251" actId="20577"/>
          <ac:spMkLst>
            <pc:docMk/>
            <pc:sldMk cId="1033153382" sldId="265"/>
            <ac:spMk id="16" creationId="{00000000-0000-0000-0000-000000000000}"/>
          </ac:spMkLst>
        </pc:spChg>
        <pc:spChg chg="add mod">
          <ac:chgData name="Roaza, Ruth" userId="c2d97423-22ec-4ae4-a32f-233409305d16" providerId="ADAL" clId="{7E501B97-DE99-4A3D-9076-6A51B956A27B}" dt="2020-09-23T17:22:23.968" v="379" actId="14100"/>
          <ac:spMkLst>
            <pc:docMk/>
            <pc:sldMk cId="1033153382" sldId="265"/>
            <ac:spMk id="38" creationId="{0FD4A52E-399C-4BA5-8014-58E885F4DE0C}"/>
          </ac:spMkLst>
        </pc:spChg>
        <pc:spChg chg="add mod">
          <ac:chgData name="Roaza, Ruth" userId="c2d97423-22ec-4ae4-a32f-233409305d16" providerId="ADAL" clId="{7E501B97-DE99-4A3D-9076-6A51B956A27B}" dt="2020-09-23T17:23:28.678" v="412" actId="14100"/>
          <ac:spMkLst>
            <pc:docMk/>
            <pc:sldMk cId="1033153382" sldId="265"/>
            <ac:spMk id="42" creationId="{9440220A-6F53-465F-92BA-21BDFF36D046}"/>
          </ac:spMkLst>
        </pc:spChg>
        <pc:picChg chg="add mod">
          <ac:chgData name="Roaza, Ruth" userId="c2d97423-22ec-4ae4-a32f-233409305d16" providerId="ADAL" clId="{7E501B97-DE99-4A3D-9076-6A51B956A27B}" dt="2020-09-23T17:17:32.346" v="243" actId="1035"/>
          <ac:picMkLst>
            <pc:docMk/>
            <pc:sldMk cId="1033153382" sldId="265"/>
            <ac:picMk id="40" creationId="{9825200A-78B6-4921-AB6D-E10A01CA4C28}"/>
          </ac:picMkLst>
        </pc:picChg>
      </pc:sldChg>
      <pc:sldMasterChg chg="modSldLayout">
        <pc:chgData name="Roaza, Ruth" userId="c2d97423-22ec-4ae4-a32f-233409305d16" providerId="ADAL" clId="{7E501B97-DE99-4A3D-9076-6A51B956A27B}" dt="2020-09-23T16:20:12.998" v="77" actId="1038"/>
        <pc:sldMasterMkLst>
          <pc:docMk/>
          <pc:sldMasterMk cId="2714250990" sldId="2147483660"/>
        </pc:sldMasterMkLst>
        <pc:sldLayoutChg chg="modSp mod">
          <pc:chgData name="Roaza, Ruth" userId="c2d97423-22ec-4ae4-a32f-233409305d16" providerId="ADAL" clId="{7E501B97-DE99-4A3D-9076-6A51B956A27B}" dt="2020-09-23T16:20:12.998" v="77" actId="1038"/>
          <pc:sldLayoutMkLst>
            <pc:docMk/>
            <pc:sldMasterMk cId="2714250990" sldId="2147483660"/>
            <pc:sldLayoutMk cId="4021685419" sldId="2147483669"/>
          </pc:sldLayoutMkLst>
          <pc:spChg chg="mod">
            <ac:chgData name="Roaza, Ruth" userId="c2d97423-22ec-4ae4-a32f-233409305d16" providerId="ADAL" clId="{7E501B97-DE99-4A3D-9076-6A51B956A27B}" dt="2020-09-23T16:20:12.998" v="77" actId="1038"/>
            <ac:spMkLst>
              <pc:docMk/>
              <pc:sldMasterMk cId="2714250990" sldId="2147483660"/>
              <pc:sldLayoutMk cId="4021685419" sldId="2147483669"/>
              <ac:spMk id="6" creationId="{00000000-0000-0000-0000-000000000000}"/>
            </ac:spMkLst>
          </pc:spChg>
        </pc:sldLayoutChg>
      </pc:sldMasterChg>
      <pc:sldMasterChg chg="delSp mod delSldLayout">
        <pc:chgData name="Roaza, Ruth" userId="c2d97423-22ec-4ae4-a32f-233409305d16" providerId="ADAL" clId="{7E501B97-DE99-4A3D-9076-6A51B956A27B}" dt="2020-09-23T17:19:42.178" v="294" actId="478"/>
        <pc:sldMasterMkLst>
          <pc:docMk/>
          <pc:sldMasterMk cId="38323034" sldId="2147483670"/>
        </pc:sldMasterMkLst>
        <pc:spChg chg="del">
          <ac:chgData name="Roaza, Ruth" userId="c2d97423-22ec-4ae4-a32f-233409305d16" providerId="ADAL" clId="{7E501B97-DE99-4A3D-9076-6A51B956A27B}" dt="2020-09-23T17:19:42.178" v="294" actId="478"/>
          <ac:spMkLst>
            <pc:docMk/>
            <pc:sldMasterMk cId="38323034" sldId="2147483670"/>
            <ac:spMk id="86" creationId="{00000000-0000-0000-0000-000000000000}"/>
          </ac:spMkLst>
        </pc:spChg>
        <pc:sldLayoutChg chg="del">
          <pc:chgData name="Roaza, Ruth" userId="c2d97423-22ec-4ae4-a32f-233409305d16" providerId="ADAL" clId="{7E501B97-DE99-4A3D-9076-6A51B956A27B}" dt="2020-09-23T17:19:09.483" v="282" actId="2696"/>
          <pc:sldLayoutMkLst>
            <pc:docMk/>
            <pc:sldMasterMk cId="38323034" sldId="2147483670"/>
            <pc:sldLayoutMk cId="2186927112" sldId="2147483671"/>
          </pc:sldLayoutMkLst>
        </pc:sldLayoutChg>
        <pc:sldLayoutChg chg="del">
          <pc:chgData name="Roaza, Ruth" userId="c2d97423-22ec-4ae4-a32f-233409305d16" providerId="ADAL" clId="{7E501B97-DE99-4A3D-9076-6A51B956A27B}" dt="2020-09-23T17:19:11.782" v="283" actId="2696"/>
          <pc:sldLayoutMkLst>
            <pc:docMk/>
            <pc:sldMasterMk cId="38323034" sldId="2147483670"/>
            <pc:sldLayoutMk cId="3572611115" sldId="2147483672"/>
          </pc:sldLayoutMkLst>
        </pc:sldLayoutChg>
        <pc:sldLayoutChg chg="del">
          <pc:chgData name="Roaza, Ruth" userId="c2d97423-22ec-4ae4-a32f-233409305d16" providerId="ADAL" clId="{7E501B97-DE99-4A3D-9076-6A51B956A27B}" dt="2020-09-23T17:19:14.157" v="284" actId="2696"/>
          <pc:sldLayoutMkLst>
            <pc:docMk/>
            <pc:sldMasterMk cId="38323034" sldId="2147483670"/>
            <pc:sldLayoutMk cId="1231887284" sldId="2147483673"/>
          </pc:sldLayoutMkLst>
        </pc:sldLayoutChg>
        <pc:sldLayoutChg chg="del">
          <pc:chgData name="Roaza, Ruth" userId="c2d97423-22ec-4ae4-a32f-233409305d16" providerId="ADAL" clId="{7E501B97-DE99-4A3D-9076-6A51B956A27B}" dt="2020-09-23T17:19:15.776" v="285" actId="2696"/>
          <pc:sldLayoutMkLst>
            <pc:docMk/>
            <pc:sldMasterMk cId="38323034" sldId="2147483670"/>
            <pc:sldLayoutMk cId="890616364" sldId="2147483674"/>
          </pc:sldLayoutMkLst>
        </pc:sldLayoutChg>
        <pc:sldLayoutChg chg="del">
          <pc:chgData name="Roaza, Ruth" userId="c2d97423-22ec-4ae4-a32f-233409305d16" providerId="ADAL" clId="{7E501B97-DE99-4A3D-9076-6A51B956A27B}" dt="2020-09-23T17:19:18.433" v="286" actId="2696"/>
          <pc:sldLayoutMkLst>
            <pc:docMk/>
            <pc:sldMasterMk cId="38323034" sldId="2147483670"/>
            <pc:sldLayoutMk cId="334427585" sldId="2147483675"/>
          </pc:sldLayoutMkLst>
        </pc:sldLayoutChg>
        <pc:sldLayoutChg chg="del">
          <pc:chgData name="Roaza, Ruth" userId="c2d97423-22ec-4ae4-a32f-233409305d16" providerId="ADAL" clId="{7E501B97-DE99-4A3D-9076-6A51B956A27B}" dt="2020-09-23T17:19:20.162" v="287" actId="2696"/>
          <pc:sldLayoutMkLst>
            <pc:docMk/>
            <pc:sldMasterMk cId="38323034" sldId="2147483670"/>
            <pc:sldLayoutMk cId="3813257582" sldId="2147483676"/>
          </pc:sldLayoutMkLst>
        </pc:sldLayoutChg>
        <pc:sldLayoutChg chg="del">
          <pc:chgData name="Roaza, Ruth" userId="c2d97423-22ec-4ae4-a32f-233409305d16" providerId="ADAL" clId="{7E501B97-DE99-4A3D-9076-6A51B956A27B}" dt="2020-09-23T17:19:22.582" v="288" actId="2696"/>
          <pc:sldLayoutMkLst>
            <pc:docMk/>
            <pc:sldMasterMk cId="38323034" sldId="2147483670"/>
            <pc:sldLayoutMk cId="4270577863" sldId="2147483677"/>
          </pc:sldLayoutMkLst>
        </pc:sldLayoutChg>
        <pc:sldLayoutChg chg="del">
          <pc:chgData name="Roaza, Ruth" userId="c2d97423-22ec-4ae4-a32f-233409305d16" providerId="ADAL" clId="{7E501B97-DE99-4A3D-9076-6A51B956A27B}" dt="2020-09-23T17:19:24.404" v="289" actId="2696"/>
          <pc:sldLayoutMkLst>
            <pc:docMk/>
            <pc:sldMasterMk cId="38323034" sldId="2147483670"/>
            <pc:sldLayoutMk cId="4040750367" sldId="2147483678"/>
          </pc:sldLayoutMkLst>
        </pc:sldLayoutChg>
        <pc:sldLayoutChg chg="del">
          <pc:chgData name="Roaza, Ruth" userId="c2d97423-22ec-4ae4-a32f-233409305d16" providerId="ADAL" clId="{7E501B97-DE99-4A3D-9076-6A51B956A27B}" dt="2020-09-23T17:19:25.533" v="290" actId="2696"/>
          <pc:sldLayoutMkLst>
            <pc:docMk/>
            <pc:sldMasterMk cId="38323034" sldId="2147483670"/>
            <pc:sldLayoutMk cId="2405899575" sldId="2147483679"/>
          </pc:sldLayoutMkLst>
        </pc:sldLayoutChg>
        <pc:sldLayoutChg chg="del">
          <pc:chgData name="Roaza, Ruth" userId="c2d97423-22ec-4ae4-a32f-233409305d16" providerId="ADAL" clId="{7E501B97-DE99-4A3D-9076-6A51B956A27B}" dt="2020-09-23T17:19:03.245" v="281" actId="2696"/>
          <pc:sldLayoutMkLst>
            <pc:docMk/>
            <pc:sldMasterMk cId="38323034" sldId="2147483670"/>
            <pc:sldLayoutMk cId="2753115084" sldId="2147483680"/>
          </pc:sldLayoutMkLst>
        </pc:sldLayoutChg>
        <pc:sldLayoutChg chg="del">
          <pc:chgData name="Roaza, Ruth" userId="c2d97423-22ec-4ae4-a32f-233409305d16" providerId="ADAL" clId="{7E501B97-DE99-4A3D-9076-6A51B956A27B}" dt="2020-09-23T17:19:01.002" v="280" actId="2696"/>
          <pc:sldLayoutMkLst>
            <pc:docMk/>
            <pc:sldMasterMk cId="38323034" sldId="2147483670"/>
            <pc:sldLayoutMk cId="234259636" sldId="2147483682"/>
          </pc:sldLayoutMkLst>
        </pc:sldLayoutChg>
        <pc:sldLayoutChg chg="del">
          <pc:chgData name="Roaza, Ruth" userId="c2d97423-22ec-4ae4-a32f-233409305d16" providerId="ADAL" clId="{7E501B97-DE99-4A3D-9076-6A51B956A27B}" dt="2020-09-23T17:19:28.502" v="291" actId="2696"/>
          <pc:sldLayoutMkLst>
            <pc:docMk/>
            <pc:sldMasterMk cId="38323034" sldId="2147483670"/>
            <pc:sldLayoutMk cId="2309132812" sldId="2147483683"/>
          </pc:sldLayoutMkLst>
        </pc:sldLayoutChg>
        <pc:sldLayoutChg chg="del">
          <pc:chgData name="Roaza, Ruth" userId="c2d97423-22ec-4ae4-a32f-233409305d16" providerId="ADAL" clId="{7E501B97-DE99-4A3D-9076-6A51B956A27B}" dt="2020-09-23T17:19:30.718" v="292" actId="2696"/>
          <pc:sldLayoutMkLst>
            <pc:docMk/>
            <pc:sldMasterMk cId="38323034" sldId="2147483670"/>
            <pc:sldLayoutMk cId="1832269295" sldId="2147483684"/>
          </pc:sldLayoutMkLst>
        </pc:sldLayoutChg>
        <pc:sldLayoutChg chg="del">
          <pc:chgData name="Roaza, Ruth" userId="c2d97423-22ec-4ae4-a32f-233409305d16" providerId="ADAL" clId="{7E501B97-DE99-4A3D-9076-6A51B956A27B}" dt="2020-09-23T17:19:32.743" v="293" actId="2696"/>
          <pc:sldLayoutMkLst>
            <pc:docMk/>
            <pc:sldMasterMk cId="38323034" sldId="2147483670"/>
            <pc:sldLayoutMk cId="2396036038" sldId="2147483685"/>
          </pc:sldLayoutMkLst>
        </pc:sldLayoutChg>
      </pc:sldMasterChg>
    </pc:docChg>
  </pc:docChgLst>
  <pc:docChgLst>
    <pc:chgData name="Roaza, Ruth" userId="c2d97423-22ec-4ae4-a32f-233409305d16" providerId="ADAL" clId="{A95BFD89-EF37-48B7-8503-C195D248B6C0}"/>
    <pc:docChg chg="custSel addSld modSld">
      <pc:chgData name="Roaza, Ruth" userId="c2d97423-22ec-4ae4-a32f-233409305d16" providerId="ADAL" clId="{A95BFD89-EF37-48B7-8503-C195D248B6C0}" dt="2020-08-04T17:28:55.209" v="447" actId="20577"/>
      <pc:docMkLst>
        <pc:docMk/>
      </pc:docMkLst>
      <pc:sldChg chg="modSp mod">
        <pc:chgData name="Roaza, Ruth" userId="c2d97423-22ec-4ae4-a32f-233409305d16" providerId="ADAL" clId="{A95BFD89-EF37-48B7-8503-C195D248B6C0}" dt="2020-08-04T16:19:10.671" v="7" actId="20577"/>
        <pc:sldMkLst>
          <pc:docMk/>
          <pc:sldMk cId="472152519" sldId="256"/>
        </pc:sldMkLst>
        <pc:spChg chg="mod">
          <ac:chgData name="Roaza, Ruth" userId="c2d97423-22ec-4ae4-a32f-233409305d16" providerId="ADAL" clId="{A95BFD89-EF37-48B7-8503-C195D248B6C0}" dt="2020-08-04T16:19:10.671" v="7" actId="20577"/>
          <ac:spMkLst>
            <pc:docMk/>
            <pc:sldMk cId="472152519" sldId="256"/>
            <ac:spMk id="3" creationId="{DE543D9E-4243-4CAE-8E68-6D5C53054EA4}"/>
          </ac:spMkLst>
        </pc:spChg>
      </pc:sldChg>
      <pc:sldChg chg="modSp mod">
        <pc:chgData name="Roaza, Ruth" userId="c2d97423-22ec-4ae4-a32f-233409305d16" providerId="ADAL" clId="{A95BFD89-EF37-48B7-8503-C195D248B6C0}" dt="2020-08-04T17:25:13.836" v="415" actId="27636"/>
        <pc:sldMkLst>
          <pc:docMk/>
          <pc:sldMk cId="3383742086" sldId="257"/>
        </pc:sldMkLst>
        <pc:spChg chg="mod">
          <ac:chgData name="Roaza, Ruth" userId="c2d97423-22ec-4ae4-a32f-233409305d16" providerId="ADAL" clId="{A95BFD89-EF37-48B7-8503-C195D248B6C0}" dt="2020-08-04T17:25:13.836" v="415" actId="27636"/>
          <ac:spMkLst>
            <pc:docMk/>
            <pc:sldMk cId="3383742086" sldId="257"/>
            <ac:spMk id="3" creationId="{AA71C217-83B7-4D6D-9D8B-78D6CE9B185E}"/>
          </ac:spMkLst>
        </pc:spChg>
      </pc:sldChg>
      <pc:sldChg chg="add">
        <pc:chgData name="Roaza, Ruth" userId="c2d97423-22ec-4ae4-a32f-233409305d16" providerId="ADAL" clId="{A95BFD89-EF37-48B7-8503-C195D248B6C0}" dt="2020-08-04T17:26:00.331" v="426"/>
        <pc:sldMkLst>
          <pc:docMk/>
          <pc:sldMk cId="2428925887" sldId="258"/>
        </pc:sldMkLst>
      </pc:sldChg>
      <pc:sldChg chg="modSp mod">
        <pc:chgData name="Roaza, Ruth" userId="c2d97423-22ec-4ae4-a32f-233409305d16" providerId="ADAL" clId="{A95BFD89-EF37-48B7-8503-C195D248B6C0}" dt="2020-08-04T17:28:55.209" v="447" actId="20577"/>
        <pc:sldMkLst>
          <pc:docMk/>
          <pc:sldMk cId="3077000750" sldId="259"/>
        </pc:sldMkLst>
        <pc:spChg chg="mod">
          <ac:chgData name="Roaza, Ruth" userId="c2d97423-22ec-4ae4-a32f-233409305d16" providerId="ADAL" clId="{A95BFD89-EF37-48B7-8503-C195D248B6C0}" dt="2020-08-04T17:28:55.209" v="447" actId="20577"/>
          <ac:spMkLst>
            <pc:docMk/>
            <pc:sldMk cId="3077000750" sldId="259"/>
            <ac:spMk id="5" creationId="{AEE328E3-E8E2-4672-B8DC-9E95D872A356}"/>
          </ac:spMkLst>
        </pc:spChg>
      </pc:sldChg>
      <pc:sldChg chg="delSp modSp mod">
        <pc:chgData name="Roaza, Ruth" userId="c2d97423-22ec-4ae4-a32f-233409305d16" providerId="ADAL" clId="{A95BFD89-EF37-48B7-8503-C195D248B6C0}" dt="2020-08-04T16:33:37.752" v="303" actId="1036"/>
        <pc:sldMkLst>
          <pc:docMk/>
          <pc:sldMk cId="1507383830" sldId="260"/>
        </pc:sldMkLst>
        <pc:spChg chg="del">
          <ac:chgData name="Roaza, Ruth" userId="c2d97423-22ec-4ae4-a32f-233409305d16" providerId="ADAL" clId="{A95BFD89-EF37-48B7-8503-C195D248B6C0}" dt="2020-08-04T16:33:26.449" v="281" actId="478"/>
          <ac:spMkLst>
            <pc:docMk/>
            <pc:sldMk cId="1507383830" sldId="260"/>
            <ac:spMk id="7" creationId="{A4C34932-2E43-4BCC-BC57-AA099B3FF807}"/>
          </ac:spMkLst>
        </pc:spChg>
        <pc:spChg chg="mod">
          <ac:chgData name="Roaza, Ruth" userId="c2d97423-22ec-4ae4-a32f-233409305d16" providerId="ADAL" clId="{A95BFD89-EF37-48B7-8503-C195D248B6C0}" dt="2020-08-04T16:33:37.752" v="303" actId="1036"/>
          <ac:spMkLst>
            <pc:docMk/>
            <pc:sldMk cId="1507383830" sldId="260"/>
            <ac:spMk id="8" creationId="{96461CCD-4FE1-4EE7-B328-6C37B45A1138}"/>
          </ac:spMkLst>
        </pc:spChg>
        <pc:picChg chg="mod">
          <ac:chgData name="Roaza, Ruth" userId="c2d97423-22ec-4ae4-a32f-233409305d16" providerId="ADAL" clId="{A95BFD89-EF37-48B7-8503-C195D248B6C0}" dt="2020-08-04T16:33:37.752" v="303" actId="1036"/>
          <ac:picMkLst>
            <pc:docMk/>
            <pc:sldMk cId="1507383830" sldId="260"/>
            <ac:picMk id="10" creationId="{A1E702C9-44B2-481E-A482-4D4317CD07B7}"/>
          </ac:picMkLst>
        </pc:picChg>
        <pc:picChg chg="del">
          <ac:chgData name="Roaza, Ruth" userId="c2d97423-22ec-4ae4-a32f-233409305d16" providerId="ADAL" clId="{A95BFD89-EF37-48B7-8503-C195D248B6C0}" dt="2020-08-04T16:33:27.937" v="282" actId="478"/>
          <ac:picMkLst>
            <pc:docMk/>
            <pc:sldMk cId="1507383830" sldId="260"/>
            <ac:picMk id="12" creationId="{A8D79B10-D01E-4985-B7FA-28562CE6713A}"/>
          </ac:picMkLst>
        </pc:picChg>
      </pc:sldChg>
      <pc:sldChg chg="modSp">
        <pc:chgData name="Roaza, Ruth" userId="c2d97423-22ec-4ae4-a32f-233409305d16" providerId="ADAL" clId="{A95BFD89-EF37-48B7-8503-C195D248B6C0}" dt="2020-08-04T16:57:02.288" v="362" actId="20577"/>
        <pc:sldMkLst>
          <pc:docMk/>
          <pc:sldMk cId="3158900350" sldId="261"/>
        </pc:sldMkLst>
        <pc:graphicFrameChg chg="mod">
          <ac:chgData name="Roaza, Ruth" userId="c2d97423-22ec-4ae4-a32f-233409305d16" providerId="ADAL" clId="{A95BFD89-EF37-48B7-8503-C195D248B6C0}" dt="2020-08-04T16:57:02.288" v="362" actId="20577"/>
          <ac:graphicFrameMkLst>
            <pc:docMk/>
            <pc:sldMk cId="3158900350" sldId="261"/>
            <ac:graphicFrameMk id="8" creationId="{1E940B2F-EB49-49AB-8530-F04D7F58205B}"/>
          </ac:graphicFrameMkLst>
        </pc:graphicFrameChg>
      </pc:sldChg>
      <pc:sldChg chg="addSp delSp modSp mod modClrScheme chgLayout">
        <pc:chgData name="Roaza, Ruth" userId="c2d97423-22ec-4ae4-a32f-233409305d16" providerId="ADAL" clId="{A95BFD89-EF37-48B7-8503-C195D248B6C0}" dt="2020-08-04T16:23:57.198" v="158" actId="1035"/>
        <pc:sldMkLst>
          <pc:docMk/>
          <pc:sldMk cId="4179146351" sldId="262"/>
        </pc:sldMkLst>
        <pc:spChg chg="mod ord">
          <ac:chgData name="Roaza, Ruth" userId="c2d97423-22ec-4ae4-a32f-233409305d16" providerId="ADAL" clId="{A95BFD89-EF37-48B7-8503-C195D248B6C0}" dt="2020-08-04T16:23:30.295" v="139" actId="700"/>
          <ac:spMkLst>
            <pc:docMk/>
            <pc:sldMk cId="4179146351" sldId="262"/>
            <ac:spMk id="3" creationId="{74220314-8001-4524-AF9A-37E6F61A6F10}"/>
          </ac:spMkLst>
        </pc:spChg>
        <pc:spChg chg="add mod ord">
          <ac:chgData name="Roaza, Ruth" userId="c2d97423-22ec-4ae4-a32f-233409305d16" providerId="ADAL" clId="{A95BFD89-EF37-48B7-8503-C195D248B6C0}" dt="2020-08-04T16:23:51.390" v="153" actId="20577"/>
          <ac:spMkLst>
            <pc:docMk/>
            <pc:sldMk cId="4179146351" sldId="262"/>
            <ac:spMk id="5" creationId="{670C25A4-6656-48AC-A008-CDCF7144FB09}"/>
          </ac:spMkLst>
        </pc:spChg>
        <pc:spChg chg="del">
          <ac:chgData name="Roaza, Ruth" userId="c2d97423-22ec-4ae4-a32f-233409305d16" providerId="ADAL" clId="{A95BFD89-EF37-48B7-8503-C195D248B6C0}" dt="2020-08-04T16:23:42.275" v="140" actId="478"/>
          <ac:spMkLst>
            <pc:docMk/>
            <pc:sldMk cId="4179146351" sldId="262"/>
            <ac:spMk id="6" creationId="{0138906B-0347-4C14-9565-B48D20DDD925}"/>
          </ac:spMkLst>
        </pc:spChg>
        <pc:spChg chg="mod ord">
          <ac:chgData name="Roaza, Ruth" userId="c2d97423-22ec-4ae4-a32f-233409305d16" providerId="ADAL" clId="{A95BFD89-EF37-48B7-8503-C195D248B6C0}" dt="2020-08-04T16:23:11.006" v="137" actId="164"/>
          <ac:spMkLst>
            <pc:docMk/>
            <pc:sldMk cId="4179146351" sldId="262"/>
            <ac:spMk id="8" creationId="{C8918ED6-2FD9-40D5-8D0A-28C212D493B9}"/>
          </ac:spMkLst>
        </pc:spChg>
        <pc:spChg chg="mod">
          <ac:chgData name="Roaza, Ruth" userId="c2d97423-22ec-4ae4-a32f-233409305d16" providerId="ADAL" clId="{A95BFD89-EF37-48B7-8503-C195D248B6C0}" dt="2020-08-04T16:22:19.510" v="130" actId="14100"/>
          <ac:spMkLst>
            <pc:docMk/>
            <pc:sldMk cId="4179146351" sldId="262"/>
            <ac:spMk id="9" creationId="{DB372E2C-A3B0-47DF-AE17-E6218414DF6C}"/>
          </ac:spMkLst>
        </pc:spChg>
        <pc:grpChg chg="add mod">
          <ac:chgData name="Roaza, Ruth" userId="c2d97423-22ec-4ae4-a32f-233409305d16" providerId="ADAL" clId="{A95BFD89-EF37-48B7-8503-C195D248B6C0}" dt="2020-08-04T16:23:11.006" v="137" actId="164"/>
          <ac:grpSpMkLst>
            <pc:docMk/>
            <pc:sldMk cId="4179146351" sldId="262"/>
            <ac:grpSpMk id="2" creationId="{69B65FF8-E20F-4077-8D2F-86C0E5B16296}"/>
          </ac:grpSpMkLst>
        </pc:grpChg>
        <pc:grpChg chg="add mod">
          <ac:chgData name="Roaza, Ruth" userId="c2d97423-22ec-4ae4-a32f-233409305d16" providerId="ADAL" clId="{A95BFD89-EF37-48B7-8503-C195D248B6C0}" dt="2020-08-04T16:23:57.198" v="158" actId="1035"/>
          <ac:grpSpMkLst>
            <pc:docMk/>
            <pc:sldMk cId="4179146351" sldId="262"/>
            <ac:grpSpMk id="4" creationId="{ABFCE6AB-BE0E-473B-883C-AEA625AE321A}"/>
          </ac:grpSpMkLst>
        </pc:grpChg>
        <pc:picChg chg="mod">
          <ac:chgData name="Roaza, Ruth" userId="c2d97423-22ec-4ae4-a32f-233409305d16" providerId="ADAL" clId="{A95BFD89-EF37-48B7-8503-C195D248B6C0}" dt="2020-08-04T16:21:15.704" v="108" actId="164"/>
          <ac:picMkLst>
            <pc:docMk/>
            <pc:sldMk cId="4179146351" sldId="262"/>
            <ac:picMk id="12" creationId="{8ED856DB-D5C7-43DB-B141-E3C3256C17E5}"/>
          </ac:picMkLst>
        </pc:picChg>
      </pc:sldChg>
    </pc:docChg>
  </pc:docChgLst>
  <pc:docChgLst>
    <pc:chgData name="Roaza, Ruth" userId="c2d97423-22ec-4ae4-a32f-233409305d16" providerId="ADAL" clId="{0C42FD97-DBB2-4671-86C9-507305BAF415}"/>
    <pc:docChg chg="custSel addSld delSld modSld">
      <pc:chgData name="Roaza, Ruth" userId="c2d97423-22ec-4ae4-a32f-233409305d16" providerId="ADAL" clId="{0C42FD97-DBB2-4671-86C9-507305BAF415}" dt="2020-06-02T15:52:41.215" v="499" actId="20577"/>
      <pc:docMkLst>
        <pc:docMk/>
      </pc:docMkLst>
      <pc:sldChg chg="addSp delSp modSp mod">
        <pc:chgData name="Roaza, Ruth" userId="c2d97423-22ec-4ae4-a32f-233409305d16" providerId="ADAL" clId="{0C42FD97-DBB2-4671-86C9-507305BAF415}" dt="2020-06-02T14:45:03.736" v="470" actId="1038"/>
        <pc:sldMkLst>
          <pc:docMk/>
          <pc:sldMk cId="472152519" sldId="256"/>
        </pc:sldMkLst>
        <pc:spChg chg="mod">
          <ac:chgData name="Roaza, Ruth" userId="c2d97423-22ec-4ae4-a32f-233409305d16" providerId="ADAL" clId="{0C42FD97-DBB2-4671-86C9-507305BAF415}" dt="2020-06-02T14:01:09.761" v="5" actId="20577"/>
          <ac:spMkLst>
            <pc:docMk/>
            <pc:sldMk cId="472152519" sldId="256"/>
            <ac:spMk id="3" creationId="{DE543D9E-4243-4CAE-8E68-6D5C53054EA4}"/>
          </ac:spMkLst>
        </pc:spChg>
        <pc:picChg chg="add mod">
          <ac:chgData name="Roaza, Ruth" userId="c2d97423-22ec-4ae4-a32f-233409305d16" providerId="ADAL" clId="{0C42FD97-DBB2-4671-86C9-507305BAF415}" dt="2020-06-02T14:45:03.736" v="470" actId="1038"/>
          <ac:picMkLst>
            <pc:docMk/>
            <pc:sldMk cId="472152519" sldId="256"/>
            <ac:picMk id="4" creationId="{FBF4AD0A-5119-49E9-B103-6EFC4DA40281}"/>
          </ac:picMkLst>
        </pc:picChg>
        <pc:picChg chg="del">
          <ac:chgData name="Roaza, Ruth" userId="c2d97423-22ec-4ae4-a32f-233409305d16" providerId="ADAL" clId="{0C42FD97-DBB2-4671-86C9-507305BAF415}" dt="2020-06-02T14:44:53.576" v="466" actId="478"/>
          <ac:picMkLst>
            <pc:docMk/>
            <pc:sldMk cId="472152519" sldId="256"/>
            <ac:picMk id="7" creationId="{32A7D5E8-20BB-4C1F-AFC3-9B7B0DEF2770}"/>
          </ac:picMkLst>
        </pc:picChg>
      </pc:sldChg>
      <pc:sldChg chg="modSp mod">
        <pc:chgData name="Roaza, Ruth" userId="c2d97423-22ec-4ae4-a32f-233409305d16" providerId="ADAL" clId="{0C42FD97-DBB2-4671-86C9-507305BAF415}" dt="2020-06-02T15:52:41.215" v="499" actId="20577"/>
        <pc:sldMkLst>
          <pc:docMk/>
          <pc:sldMk cId="3383742086" sldId="257"/>
        </pc:sldMkLst>
        <pc:spChg chg="mod">
          <ac:chgData name="Roaza, Ruth" userId="c2d97423-22ec-4ae4-a32f-233409305d16" providerId="ADAL" clId="{0C42FD97-DBB2-4671-86C9-507305BAF415}" dt="2020-06-02T15:52:41.215" v="499" actId="20577"/>
          <ac:spMkLst>
            <pc:docMk/>
            <pc:sldMk cId="3383742086" sldId="257"/>
            <ac:spMk id="3" creationId="{AA71C217-83B7-4D6D-9D8B-78D6CE9B185E}"/>
          </ac:spMkLst>
        </pc:spChg>
      </pc:sldChg>
      <pc:sldChg chg="modSp del mod">
        <pc:chgData name="Roaza, Ruth" userId="c2d97423-22ec-4ae4-a32f-233409305d16" providerId="ADAL" clId="{0C42FD97-DBB2-4671-86C9-507305BAF415}" dt="2020-06-02T14:09:36.321" v="168" actId="47"/>
        <pc:sldMkLst>
          <pc:docMk/>
          <pc:sldMk cId="2428925887" sldId="258"/>
        </pc:sldMkLst>
        <pc:spChg chg="mod">
          <ac:chgData name="Roaza, Ruth" userId="c2d97423-22ec-4ae4-a32f-233409305d16" providerId="ADAL" clId="{0C42FD97-DBB2-4671-86C9-507305BAF415}" dt="2020-06-02T14:03:54.115" v="40" actId="20577"/>
          <ac:spMkLst>
            <pc:docMk/>
            <pc:sldMk cId="2428925887" sldId="258"/>
            <ac:spMk id="8" creationId="{5E9F8E41-2D1A-44F9-93BE-0C543873B918}"/>
          </ac:spMkLst>
        </pc:spChg>
      </pc:sldChg>
      <pc:sldChg chg="addSp delSp modSp mod">
        <pc:chgData name="Roaza, Ruth" userId="c2d97423-22ec-4ae4-a32f-233409305d16" providerId="ADAL" clId="{0C42FD97-DBB2-4671-86C9-507305BAF415}" dt="2020-06-02T15:52:29.631" v="491" actId="20577"/>
        <pc:sldMkLst>
          <pc:docMk/>
          <pc:sldMk cId="3077000750" sldId="259"/>
        </pc:sldMkLst>
        <pc:spChg chg="add del mod">
          <ac:chgData name="Roaza, Ruth" userId="c2d97423-22ec-4ae4-a32f-233409305d16" providerId="ADAL" clId="{0C42FD97-DBB2-4671-86C9-507305BAF415}" dt="2020-06-02T14:11:11.516" v="200" actId="478"/>
          <ac:spMkLst>
            <pc:docMk/>
            <pc:sldMk cId="3077000750" sldId="259"/>
            <ac:spMk id="2" creationId="{EAE673E3-ED23-41DC-BB26-765338A54E01}"/>
          </ac:spMkLst>
        </pc:spChg>
        <pc:spChg chg="mod">
          <ac:chgData name="Roaza, Ruth" userId="c2d97423-22ec-4ae4-a32f-233409305d16" providerId="ADAL" clId="{0C42FD97-DBB2-4671-86C9-507305BAF415}" dt="2020-06-02T15:52:29.631" v="491" actId="20577"/>
          <ac:spMkLst>
            <pc:docMk/>
            <pc:sldMk cId="3077000750" sldId="259"/>
            <ac:spMk id="4" creationId="{AD372AF0-00EB-4FB1-AC73-29A2A900C972}"/>
          </ac:spMkLst>
        </pc:spChg>
        <pc:spChg chg="mod">
          <ac:chgData name="Roaza, Ruth" userId="c2d97423-22ec-4ae4-a32f-233409305d16" providerId="ADAL" clId="{0C42FD97-DBB2-4671-86C9-507305BAF415}" dt="2020-06-02T15:52:13.974" v="477" actId="20577"/>
          <ac:spMkLst>
            <pc:docMk/>
            <pc:sldMk cId="3077000750" sldId="259"/>
            <ac:spMk id="5" creationId="{AEE328E3-E8E2-4672-B8DC-9E95D872A356}"/>
          </ac:spMkLst>
        </pc:spChg>
      </pc:sldChg>
      <pc:sldChg chg="modSp mod">
        <pc:chgData name="Roaza, Ruth" userId="c2d97423-22ec-4ae4-a32f-233409305d16" providerId="ADAL" clId="{0C42FD97-DBB2-4671-86C9-507305BAF415}" dt="2020-06-02T14:32:15.249" v="264" actId="20577"/>
        <pc:sldMkLst>
          <pc:docMk/>
          <pc:sldMk cId="1507383830" sldId="260"/>
        </pc:sldMkLst>
        <pc:spChg chg="mod">
          <ac:chgData name="Roaza, Ruth" userId="c2d97423-22ec-4ae4-a32f-233409305d16" providerId="ADAL" clId="{0C42FD97-DBB2-4671-86C9-507305BAF415}" dt="2020-06-02T14:32:15.249" v="264" actId="20577"/>
          <ac:spMkLst>
            <pc:docMk/>
            <pc:sldMk cId="1507383830" sldId="260"/>
            <ac:spMk id="7" creationId="{A4C34932-2E43-4BCC-BC57-AA099B3FF807}"/>
          </ac:spMkLst>
        </pc:spChg>
      </pc:sldChg>
      <pc:sldChg chg="addSp delSp modSp new mod">
        <pc:chgData name="Roaza, Ruth" userId="c2d97423-22ec-4ae4-a32f-233409305d16" providerId="ADAL" clId="{0C42FD97-DBB2-4671-86C9-507305BAF415}" dt="2020-06-02T14:40:57.011" v="465" actId="20577"/>
        <pc:sldMkLst>
          <pc:docMk/>
          <pc:sldMk cId="3158900350" sldId="261"/>
        </pc:sldMkLst>
        <pc:spChg chg="del">
          <ac:chgData name="Roaza, Ruth" userId="c2d97423-22ec-4ae4-a32f-233409305d16" providerId="ADAL" clId="{0C42FD97-DBB2-4671-86C9-507305BAF415}" dt="2020-06-02T14:33:11.600" v="272"/>
          <ac:spMkLst>
            <pc:docMk/>
            <pc:sldMk cId="3158900350" sldId="261"/>
            <ac:spMk id="2" creationId="{5C76DBC3-A85E-4502-BBB2-31B9B968A47A}"/>
          </ac:spMkLst>
        </pc:spChg>
        <pc:spChg chg="mod">
          <ac:chgData name="Roaza, Ruth" userId="c2d97423-22ec-4ae4-a32f-233409305d16" providerId="ADAL" clId="{0C42FD97-DBB2-4671-86C9-507305BAF415}" dt="2020-06-02T14:33:11.600" v="272"/>
          <ac:spMkLst>
            <pc:docMk/>
            <pc:sldMk cId="3158900350" sldId="261"/>
            <ac:spMk id="3" creationId="{20F6E2F9-804E-4926-B6AD-4573477CB9C6}"/>
          </ac:spMkLst>
        </pc:spChg>
        <pc:spChg chg="add mod">
          <ac:chgData name="Roaza, Ruth" userId="c2d97423-22ec-4ae4-a32f-233409305d16" providerId="ADAL" clId="{0C42FD97-DBB2-4671-86C9-507305BAF415}" dt="2020-06-02T14:34:53.786" v="387" actId="20577"/>
          <ac:spMkLst>
            <pc:docMk/>
            <pc:sldMk cId="3158900350" sldId="261"/>
            <ac:spMk id="4" creationId="{77EF2338-28DA-4612-BCFC-976AD15A74CF}"/>
          </ac:spMkLst>
        </pc:spChg>
        <pc:spChg chg="add del mod">
          <ac:chgData name="Roaza, Ruth" userId="c2d97423-22ec-4ae4-a32f-233409305d16" providerId="ADAL" clId="{0C42FD97-DBB2-4671-86C9-507305BAF415}" dt="2020-06-02T14:36:58.992" v="397" actId="12084"/>
          <ac:spMkLst>
            <pc:docMk/>
            <pc:sldMk cId="3158900350" sldId="261"/>
            <ac:spMk id="5" creationId="{BEE0DAFC-06D2-4C55-81E4-DC96159E4567}"/>
          </ac:spMkLst>
        </pc:spChg>
        <pc:graphicFrameChg chg="add mod">
          <ac:chgData name="Roaza, Ruth" userId="c2d97423-22ec-4ae4-a32f-233409305d16" providerId="ADAL" clId="{0C42FD97-DBB2-4671-86C9-507305BAF415}" dt="2020-06-02T14:40:57.011" v="465" actId="20577"/>
          <ac:graphicFrameMkLst>
            <pc:docMk/>
            <pc:sldMk cId="3158900350" sldId="261"/>
            <ac:graphicFrameMk id="8" creationId="{1E940B2F-EB49-49AB-8530-F04D7F58205B}"/>
          </ac:graphicFrameMkLst>
        </pc:graphicFrameChg>
        <pc:picChg chg="add del mod">
          <ac:chgData name="Roaza, Ruth" userId="c2d97423-22ec-4ae4-a32f-233409305d16" providerId="ADAL" clId="{0C42FD97-DBB2-4671-86C9-507305BAF415}" dt="2020-06-02T14:37:02.336" v="398" actId="478"/>
          <ac:picMkLst>
            <pc:docMk/>
            <pc:sldMk cId="3158900350" sldId="261"/>
            <ac:picMk id="7" creationId="{A297E198-D38A-44F1-97D1-5A98F73B372C}"/>
          </ac:picMkLst>
        </pc:picChg>
      </pc:sldChg>
      <pc:sldChg chg="del">
        <pc:chgData name="Roaza, Ruth" userId="c2d97423-22ec-4ae4-a32f-233409305d16" providerId="ADAL" clId="{0C42FD97-DBB2-4671-86C9-507305BAF415}" dt="2020-06-02T14:09:09.520" v="167" actId="47"/>
        <pc:sldMkLst>
          <pc:docMk/>
          <pc:sldMk cId="4179146351" sldId="261"/>
        </pc:sldMkLst>
      </pc:sldChg>
      <pc:sldChg chg="add">
        <pc:chgData name="Roaza, Ruth" userId="c2d97423-22ec-4ae4-a32f-233409305d16" providerId="ADAL" clId="{0C42FD97-DBB2-4671-86C9-507305BAF415}" dt="2020-06-02T15:52:01.265" v="471"/>
        <pc:sldMkLst>
          <pc:docMk/>
          <pc:sldMk cId="4179146351" sldId="262"/>
        </pc:sldMkLst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91184BC-1057-4155-989C-ECC0AD896CAF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834F910A-1502-4C7A-8799-670933FAB6AA}">
      <dgm:prSet/>
      <dgm:spPr/>
      <dgm:t>
        <a:bodyPr/>
        <a:lstStyle/>
        <a:p>
          <a:pPr>
            <a:defRPr cap="all"/>
          </a:pPr>
          <a:r>
            <a:rPr lang="en-US" dirty="0"/>
            <a:t>SEIR </a:t>
          </a:r>
          <a:r>
            <a:rPr lang="en-US" dirty="0" err="1"/>
            <a:t>WorkFlow</a:t>
          </a:r>
          <a:endParaRPr lang="en-US" dirty="0"/>
        </a:p>
      </dgm:t>
    </dgm:pt>
    <dgm:pt modelId="{F1BB7195-13B5-40A9-93D2-DD1C95DE0D7F}" type="parTrans" cxnId="{698A52EB-5228-4236-B242-0A4223B1B15E}">
      <dgm:prSet/>
      <dgm:spPr/>
      <dgm:t>
        <a:bodyPr/>
        <a:lstStyle/>
        <a:p>
          <a:endParaRPr lang="en-US"/>
        </a:p>
      </dgm:t>
    </dgm:pt>
    <dgm:pt modelId="{7C034FBF-8282-431F-B75A-1F52EA683952}" type="sibTrans" cxnId="{698A52EB-5228-4236-B242-0A4223B1B15E}">
      <dgm:prSet/>
      <dgm:spPr/>
      <dgm:t>
        <a:bodyPr/>
        <a:lstStyle/>
        <a:p>
          <a:endParaRPr lang="en-US"/>
        </a:p>
      </dgm:t>
    </dgm:pt>
    <dgm:pt modelId="{DFD9C1B8-8B16-47E5-A738-2B0A9A01F5EC}">
      <dgm:prSet/>
      <dgm:spPr/>
      <dgm:t>
        <a:bodyPr/>
        <a:lstStyle/>
        <a:p>
          <a:pPr>
            <a:defRPr cap="all"/>
          </a:pPr>
          <a:r>
            <a:rPr lang="en-US" dirty="0"/>
            <a:t>Preparing</a:t>
          </a:r>
        </a:p>
      </dgm:t>
    </dgm:pt>
    <dgm:pt modelId="{A7290F4A-04F7-42A5-A2E2-7E2FA86D01C8}" type="parTrans" cxnId="{3EF9C0D0-0058-48AF-89BA-30658186A6EF}">
      <dgm:prSet/>
      <dgm:spPr/>
      <dgm:t>
        <a:bodyPr/>
        <a:lstStyle/>
        <a:p>
          <a:endParaRPr lang="en-US"/>
        </a:p>
      </dgm:t>
    </dgm:pt>
    <dgm:pt modelId="{487AF032-C368-4B9F-BE67-A035E1FA78B3}" type="sibTrans" cxnId="{3EF9C0D0-0058-48AF-89BA-30658186A6EF}">
      <dgm:prSet/>
      <dgm:spPr/>
      <dgm:t>
        <a:bodyPr/>
        <a:lstStyle/>
        <a:p>
          <a:endParaRPr lang="en-US"/>
        </a:p>
      </dgm:t>
    </dgm:pt>
    <dgm:pt modelId="{2E9845DA-D76A-437C-A00C-8C4B55F0465E}">
      <dgm:prSet/>
      <dgm:spPr/>
      <dgm:t>
        <a:bodyPr/>
        <a:lstStyle/>
        <a:p>
          <a:pPr>
            <a:defRPr cap="all"/>
          </a:pPr>
          <a:r>
            <a:rPr lang="en-US" dirty="0"/>
            <a:t>Reviewing</a:t>
          </a:r>
        </a:p>
      </dgm:t>
    </dgm:pt>
    <dgm:pt modelId="{DA0B555B-CA37-4AE1-8940-EFB6991FB756}" type="parTrans" cxnId="{76035BFA-1CE8-4606-B007-AAAAFA224487}">
      <dgm:prSet/>
      <dgm:spPr/>
      <dgm:t>
        <a:bodyPr/>
        <a:lstStyle/>
        <a:p>
          <a:endParaRPr lang="en-US"/>
        </a:p>
      </dgm:t>
    </dgm:pt>
    <dgm:pt modelId="{C69BC80A-2112-45FA-89AC-8C0C29E241F0}" type="sibTrans" cxnId="{76035BFA-1CE8-4606-B007-AAAAFA224487}">
      <dgm:prSet/>
      <dgm:spPr/>
      <dgm:t>
        <a:bodyPr/>
        <a:lstStyle/>
        <a:p>
          <a:endParaRPr lang="en-US"/>
        </a:p>
      </dgm:t>
    </dgm:pt>
    <dgm:pt modelId="{A1CEF542-3A45-4165-A1B5-BAEAD1E0405D}">
      <dgm:prSet/>
      <dgm:spPr/>
      <dgm:t>
        <a:bodyPr/>
        <a:lstStyle/>
        <a:p>
          <a:pPr>
            <a:defRPr cap="all"/>
          </a:pPr>
          <a:r>
            <a:rPr lang="en-US" dirty="0"/>
            <a:t>Approving</a:t>
          </a:r>
        </a:p>
      </dgm:t>
    </dgm:pt>
    <dgm:pt modelId="{EC91BDC3-B93E-488B-913B-4E53919019F0}" type="parTrans" cxnId="{92323057-A43E-4E2B-856F-5234BB87B21F}">
      <dgm:prSet/>
      <dgm:spPr/>
      <dgm:t>
        <a:bodyPr/>
        <a:lstStyle/>
        <a:p>
          <a:endParaRPr lang="en-US"/>
        </a:p>
      </dgm:t>
    </dgm:pt>
    <dgm:pt modelId="{F2B1C495-5D5D-4FEA-9469-C1FD4A2F2172}" type="sibTrans" cxnId="{92323057-A43E-4E2B-856F-5234BB87B21F}">
      <dgm:prSet/>
      <dgm:spPr/>
      <dgm:t>
        <a:bodyPr/>
        <a:lstStyle/>
        <a:p>
          <a:endParaRPr lang="en-US"/>
        </a:p>
      </dgm:t>
    </dgm:pt>
    <dgm:pt modelId="{938631BA-9932-484F-A9AE-DF26EE1DF413}" type="pres">
      <dgm:prSet presAssocID="{491184BC-1057-4155-989C-ECC0AD896CAF}" presName="root" presStyleCnt="0">
        <dgm:presLayoutVars>
          <dgm:dir/>
          <dgm:resizeHandles val="exact"/>
        </dgm:presLayoutVars>
      </dgm:prSet>
      <dgm:spPr/>
    </dgm:pt>
    <dgm:pt modelId="{8A28B11C-FCBE-40A2-81C4-46B6ECCF90EB}" type="pres">
      <dgm:prSet presAssocID="{834F910A-1502-4C7A-8799-670933FAB6AA}" presName="compNode" presStyleCnt="0"/>
      <dgm:spPr/>
    </dgm:pt>
    <dgm:pt modelId="{252AB17A-F564-4B66-8817-A1F1007C69A1}" type="pres">
      <dgm:prSet presAssocID="{834F910A-1502-4C7A-8799-670933FAB6AA}" presName="iconBgRect" presStyleLbl="bgShp" presStyleIdx="0" presStyleCnt="4"/>
      <dgm:spPr/>
    </dgm:pt>
    <dgm:pt modelId="{96C2D8CA-9BA8-45B8-80EA-D9F5C95654C4}" type="pres">
      <dgm:prSet presAssocID="{834F910A-1502-4C7A-8799-670933FAB6AA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vron arrows"/>
        </a:ext>
      </dgm:extLst>
    </dgm:pt>
    <dgm:pt modelId="{DD75EA73-ADFF-4CB8-81A9-0A5C0F0D2EB7}" type="pres">
      <dgm:prSet presAssocID="{834F910A-1502-4C7A-8799-670933FAB6AA}" presName="spaceRect" presStyleCnt="0"/>
      <dgm:spPr/>
    </dgm:pt>
    <dgm:pt modelId="{F936A0F2-C62D-441B-AB80-2626BF3B7947}" type="pres">
      <dgm:prSet presAssocID="{834F910A-1502-4C7A-8799-670933FAB6AA}" presName="textRect" presStyleLbl="revTx" presStyleIdx="0" presStyleCnt="4">
        <dgm:presLayoutVars>
          <dgm:chMax val="1"/>
          <dgm:chPref val="1"/>
        </dgm:presLayoutVars>
      </dgm:prSet>
      <dgm:spPr/>
    </dgm:pt>
    <dgm:pt modelId="{8F451733-6F84-43B7-ABD8-93A2FE29D85E}" type="pres">
      <dgm:prSet presAssocID="{7C034FBF-8282-431F-B75A-1F52EA683952}" presName="sibTrans" presStyleCnt="0"/>
      <dgm:spPr/>
    </dgm:pt>
    <dgm:pt modelId="{08367C2E-0D7A-4B7F-9B15-7415718B36D3}" type="pres">
      <dgm:prSet presAssocID="{DFD9C1B8-8B16-47E5-A738-2B0A9A01F5EC}" presName="compNode" presStyleCnt="0"/>
      <dgm:spPr/>
    </dgm:pt>
    <dgm:pt modelId="{1F3F73E0-941D-4EFA-A202-C9D7271F36C4}" type="pres">
      <dgm:prSet presAssocID="{DFD9C1B8-8B16-47E5-A738-2B0A9A01F5EC}" presName="iconBgRect" presStyleLbl="bgShp" presStyleIdx="1" presStyleCnt="4"/>
      <dgm:spPr/>
    </dgm:pt>
    <dgm:pt modelId="{EF776A8A-2BEA-4C83-A9A9-9A9C03DA61FF}" type="pres">
      <dgm:prSet presAssocID="{DFD9C1B8-8B16-47E5-A738-2B0A9A01F5EC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lackboard"/>
        </a:ext>
      </dgm:extLst>
    </dgm:pt>
    <dgm:pt modelId="{871D4750-0A0F-435D-A6AA-7335E6B285E1}" type="pres">
      <dgm:prSet presAssocID="{DFD9C1B8-8B16-47E5-A738-2B0A9A01F5EC}" presName="spaceRect" presStyleCnt="0"/>
      <dgm:spPr/>
    </dgm:pt>
    <dgm:pt modelId="{436272D4-4F57-445C-A45A-A32E94BB81A3}" type="pres">
      <dgm:prSet presAssocID="{DFD9C1B8-8B16-47E5-A738-2B0A9A01F5EC}" presName="textRect" presStyleLbl="revTx" presStyleIdx="1" presStyleCnt="4">
        <dgm:presLayoutVars>
          <dgm:chMax val="1"/>
          <dgm:chPref val="1"/>
        </dgm:presLayoutVars>
      </dgm:prSet>
      <dgm:spPr/>
    </dgm:pt>
    <dgm:pt modelId="{CA9B2A11-7AC1-4638-AF37-BCEFB90DE881}" type="pres">
      <dgm:prSet presAssocID="{487AF032-C368-4B9F-BE67-A035E1FA78B3}" presName="sibTrans" presStyleCnt="0"/>
      <dgm:spPr/>
    </dgm:pt>
    <dgm:pt modelId="{BA173519-BFF7-4F9C-9038-EBB1835783F1}" type="pres">
      <dgm:prSet presAssocID="{2E9845DA-D76A-437C-A00C-8C4B55F0465E}" presName="compNode" presStyleCnt="0"/>
      <dgm:spPr/>
    </dgm:pt>
    <dgm:pt modelId="{0BD64D28-2674-4B4A-BE3B-517576E71980}" type="pres">
      <dgm:prSet presAssocID="{2E9845DA-D76A-437C-A00C-8C4B55F0465E}" presName="iconBgRect" presStyleLbl="bgShp" presStyleIdx="2" presStyleCnt="4"/>
      <dgm:spPr/>
    </dgm:pt>
    <dgm:pt modelId="{2040965D-5CAB-4F80-A3AD-9B38A8B63B0D}" type="pres">
      <dgm:prSet presAssocID="{2E9845DA-D76A-437C-A00C-8C4B55F0465E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ument"/>
        </a:ext>
      </dgm:extLst>
    </dgm:pt>
    <dgm:pt modelId="{6E4E6DDB-096C-48D3-9430-BA609F652C63}" type="pres">
      <dgm:prSet presAssocID="{2E9845DA-D76A-437C-A00C-8C4B55F0465E}" presName="spaceRect" presStyleCnt="0"/>
      <dgm:spPr/>
    </dgm:pt>
    <dgm:pt modelId="{C754035E-48C8-4C15-8B82-27C0EC3E4BA1}" type="pres">
      <dgm:prSet presAssocID="{2E9845DA-D76A-437C-A00C-8C4B55F0465E}" presName="textRect" presStyleLbl="revTx" presStyleIdx="2" presStyleCnt="4">
        <dgm:presLayoutVars>
          <dgm:chMax val="1"/>
          <dgm:chPref val="1"/>
        </dgm:presLayoutVars>
      </dgm:prSet>
      <dgm:spPr/>
    </dgm:pt>
    <dgm:pt modelId="{A8DE7373-8D84-4889-99A8-499204EB1092}" type="pres">
      <dgm:prSet presAssocID="{C69BC80A-2112-45FA-89AC-8C0C29E241F0}" presName="sibTrans" presStyleCnt="0"/>
      <dgm:spPr/>
    </dgm:pt>
    <dgm:pt modelId="{050464D9-C7F5-4200-8A28-E86F721C90FC}" type="pres">
      <dgm:prSet presAssocID="{A1CEF542-3A45-4165-A1B5-BAEAD1E0405D}" presName="compNode" presStyleCnt="0"/>
      <dgm:spPr/>
    </dgm:pt>
    <dgm:pt modelId="{3331D3B3-ACAF-48BD-A94E-1B4FBC598CB5}" type="pres">
      <dgm:prSet presAssocID="{A1CEF542-3A45-4165-A1B5-BAEAD1E0405D}" presName="iconBgRect" presStyleLbl="bgShp" presStyleIdx="3" presStyleCnt="4"/>
      <dgm:spPr/>
    </dgm:pt>
    <dgm:pt modelId="{B4DB192E-8008-4D8F-8186-BE1A46010FEB}" type="pres">
      <dgm:prSet presAssocID="{A1CEF542-3A45-4165-A1B5-BAEAD1E0405D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3D2007A2-0131-484B-B688-7D344C54F348}" type="pres">
      <dgm:prSet presAssocID="{A1CEF542-3A45-4165-A1B5-BAEAD1E0405D}" presName="spaceRect" presStyleCnt="0"/>
      <dgm:spPr/>
    </dgm:pt>
    <dgm:pt modelId="{44F4E880-C35D-4121-9214-6EF8DDA09829}" type="pres">
      <dgm:prSet presAssocID="{A1CEF542-3A45-4165-A1B5-BAEAD1E0405D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92323057-A43E-4E2B-856F-5234BB87B21F}" srcId="{491184BC-1057-4155-989C-ECC0AD896CAF}" destId="{A1CEF542-3A45-4165-A1B5-BAEAD1E0405D}" srcOrd="3" destOrd="0" parTransId="{EC91BDC3-B93E-488B-913B-4E53919019F0}" sibTransId="{F2B1C495-5D5D-4FEA-9469-C1FD4A2F2172}"/>
    <dgm:cxn modelId="{755A5C80-324C-466C-A001-CB86BA1CCF80}" type="presOf" srcId="{A1CEF542-3A45-4165-A1B5-BAEAD1E0405D}" destId="{44F4E880-C35D-4121-9214-6EF8DDA09829}" srcOrd="0" destOrd="0" presId="urn:microsoft.com/office/officeart/2018/5/layout/IconCircleLabelList"/>
    <dgm:cxn modelId="{8EABA58B-376B-4250-A874-5A2B2B064B1D}" type="presOf" srcId="{2E9845DA-D76A-437C-A00C-8C4B55F0465E}" destId="{C754035E-48C8-4C15-8B82-27C0EC3E4BA1}" srcOrd="0" destOrd="0" presId="urn:microsoft.com/office/officeart/2018/5/layout/IconCircleLabelList"/>
    <dgm:cxn modelId="{3EF9C0D0-0058-48AF-89BA-30658186A6EF}" srcId="{491184BC-1057-4155-989C-ECC0AD896CAF}" destId="{DFD9C1B8-8B16-47E5-A738-2B0A9A01F5EC}" srcOrd="1" destOrd="0" parTransId="{A7290F4A-04F7-42A5-A2E2-7E2FA86D01C8}" sibTransId="{487AF032-C368-4B9F-BE67-A035E1FA78B3}"/>
    <dgm:cxn modelId="{2C0CDEDF-3586-45A0-85F3-394B47F3C0B4}" type="presOf" srcId="{834F910A-1502-4C7A-8799-670933FAB6AA}" destId="{F936A0F2-C62D-441B-AB80-2626BF3B7947}" srcOrd="0" destOrd="0" presId="urn:microsoft.com/office/officeart/2018/5/layout/IconCircleLabelList"/>
    <dgm:cxn modelId="{698A52EB-5228-4236-B242-0A4223B1B15E}" srcId="{491184BC-1057-4155-989C-ECC0AD896CAF}" destId="{834F910A-1502-4C7A-8799-670933FAB6AA}" srcOrd="0" destOrd="0" parTransId="{F1BB7195-13B5-40A9-93D2-DD1C95DE0D7F}" sibTransId="{7C034FBF-8282-431F-B75A-1F52EA683952}"/>
    <dgm:cxn modelId="{76035BFA-1CE8-4606-B007-AAAAFA224487}" srcId="{491184BC-1057-4155-989C-ECC0AD896CAF}" destId="{2E9845DA-D76A-437C-A00C-8C4B55F0465E}" srcOrd="2" destOrd="0" parTransId="{DA0B555B-CA37-4AE1-8940-EFB6991FB756}" sibTransId="{C69BC80A-2112-45FA-89AC-8C0C29E241F0}"/>
    <dgm:cxn modelId="{6AB976FA-4FE7-417B-9054-5B30471EA522}" type="presOf" srcId="{491184BC-1057-4155-989C-ECC0AD896CAF}" destId="{938631BA-9932-484F-A9AE-DF26EE1DF413}" srcOrd="0" destOrd="0" presId="urn:microsoft.com/office/officeart/2018/5/layout/IconCircleLabelList"/>
    <dgm:cxn modelId="{6AF0F5FF-3F7B-4CE4-B7F1-DAB42BC8093E}" type="presOf" srcId="{DFD9C1B8-8B16-47E5-A738-2B0A9A01F5EC}" destId="{436272D4-4F57-445C-A45A-A32E94BB81A3}" srcOrd="0" destOrd="0" presId="urn:microsoft.com/office/officeart/2018/5/layout/IconCircleLabelList"/>
    <dgm:cxn modelId="{F6047C39-C1AE-48D0-8257-7BF181A7ECEB}" type="presParOf" srcId="{938631BA-9932-484F-A9AE-DF26EE1DF413}" destId="{8A28B11C-FCBE-40A2-81C4-46B6ECCF90EB}" srcOrd="0" destOrd="0" presId="urn:microsoft.com/office/officeart/2018/5/layout/IconCircleLabelList"/>
    <dgm:cxn modelId="{FBFA6291-9A45-4B0A-9376-534E7FAA7274}" type="presParOf" srcId="{8A28B11C-FCBE-40A2-81C4-46B6ECCF90EB}" destId="{252AB17A-F564-4B66-8817-A1F1007C69A1}" srcOrd="0" destOrd="0" presId="urn:microsoft.com/office/officeart/2018/5/layout/IconCircleLabelList"/>
    <dgm:cxn modelId="{1CD8A22F-FE2A-4707-B2E2-6CA2C9D63602}" type="presParOf" srcId="{8A28B11C-FCBE-40A2-81C4-46B6ECCF90EB}" destId="{96C2D8CA-9BA8-45B8-80EA-D9F5C95654C4}" srcOrd="1" destOrd="0" presId="urn:microsoft.com/office/officeart/2018/5/layout/IconCircleLabelList"/>
    <dgm:cxn modelId="{6541AF4F-CD0E-4104-A5B3-40DB87AC4E0F}" type="presParOf" srcId="{8A28B11C-FCBE-40A2-81C4-46B6ECCF90EB}" destId="{DD75EA73-ADFF-4CB8-81A9-0A5C0F0D2EB7}" srcOrd="2" destOrd="0" presId="urn:microsoft.com/office/officeart/2018/5/layout/IconCircleLabelList"/>
    <dgm:cxn modelId="{0CC4481D-ECD2-4092-A5C6-5706D9852604}" type="presParOf" srcId="{8A28B11C-FCBE-40A2-81C4-46B6ECCF90EB}" destId="{F936A0F2-C62D-441B-AB80-2626BF3B7947}" srcOrd="3" destOrd="0" presId="urn:microsoft.com/office/officeart/2018/5/layout/IconCircleLabelList"/>
    <dgm:cxn modelId="{8A0A64DB-C77B-4CB2-8A04-ACCE739F06CF}" type="presParOf" srcId="{938631BA-9932-484F-A9AE-DF26EE1DF413}" destId="{8F451733-6F84-43B7-ABD8-93A2FE29D85E}" srcOrd="1" destOrd="0" presId="urn:microsoft.com/office/officeart/2018/5/layout/IconCircleLabelList"/>
    <dgm:cxn modelId="{E70D2C0D-61AA-464A-A2FF-2DB7D527D5FC}" type="presParOf" srcId="{938631BA-9932-484F-A9AE-DF26EE1DF413}" destId="{08367C2E-0D7A-4B7F-9B15-7415718B36D3}" srcOrd="2" destOrd="0" presId="urn:microsoft.com/office/officeart/2018/5/layout/IconCircleLabelList"/>
    <dgm:cxn modelId="{31BA7CE3-06C9-44BE-A81B-6EB929403B9E}" type="presParOf" srcId="{08367C2E-0D7A-4B7F-9B15-7415718B36D3}" destId="{1F3F73E0-941D-4EFA-A202-C9D7271F36C4}" srcOrd="0" destOrd="0" presId="urn:microsoft.com/office/officeart/2018/5/layout/IconCircleLabelList"/>
    <dgm:cxn modelId="{9B231475-43D2-4585-A283-0207D22C866D}" type="presParOf" srcId="{08367C2E-0D7A-4B7F-9B15-7415718B36D3}" destId="{EF776A8A-2BEA-4C83-A9A9-9A9C03DA61FF}" srcOrd="1" destOrd="0" presId="urn:microsoft.com/office/officeart/2018/5/layout/IconCircleLabelList"/>
    <dgm:cxn modelId="{AF97D354-1223-4BBC-9052-3E5B4FE32BAD}" type="presParOf" srcId="{08367C2E-0D7A-4B7F-9B15-7415718B36D3}" destId="{871D4750-0A0F-435D-A6AA-7335E6B285E1}" srcOrd="2" destOrd="0" presId="urn:microsoft.com/office/officeart/2018/5/layout/IconCircleLabelList"/>
    <dgm:cxn modelId="{95101BE1-D019-4805-99DF-961E53192BD5}" type="presParOf" srcId="{08367C2E-0D7A-4B7F-9B15-7415718B36D3}" destId="{436272D4-4F57-445C-A45A-A32E94BB81A3}" srcOrd="3" destOrd="0" presId="urn:microsoft.com/office/officeart/2018/5/layout/IconCircleLabelList"/>
    <dgm:cxn modelId="{5EEF3167-5E9E-461F-9866-97AAEFC69445}" type="presParOf" srcId="{938631BA-9932-484F-A9AE-DF26EE1DF413}" destId="{CA9B2A11-7AC1-4638-AF37-BCEFB90DE881}" srcOrd="3" destOrd="0" presId="urn:microsoft.com/office/officeart/2018/5/layout/IconCircleLabelList"/>
    <dgm:cxn modelId="{E488BB75-8E1D-46C6-B577-C2334EB69694}" type="presParOf" srcId="{938631BA-9932-484F-A9AE-DF26EE1DF413}" destId="{BA173519-BFF7-4F9C-9038-EBB1835783F1}" srcOrd="4" destOrd="0" presId="urn:microsoft.com/office/officeart/2018/5/layout/IconCircleLabelList"/>
    <dgm:cxn modelId="{EE028459-1E3A-4313-80EC-9F6918309C86}" type="presParOf" srcId="{BA173519-BFF7-4F9C-9038-EBB1835783F1}" destId="{0BD64D28-2674-4B4A-BE3B-517576E71980}" srcOrd="0" destOrd="0" presId="urn:microsoft.com/office/officeart/2018/5/layout/IconCircleLabelList"/>
    <dgm:cxn modelId="{96244BF6-7E7D-4C36-AC75-A23B0A6FAD0D}" type="presParOf" srcId="{BA173519-BFF7-4F9C-9038-EBB1835783F1}" destId="{2040965D-5CAB-4F80-A3AD-9B38A8B63B0D}" srcOrd="1" destOrd="0" presId="urn:microsoft.com/office/officeart/2018/5/layout/IconCircleLabelList"/>
    <dgm:cxn modelId="{FCBEB963-1FD9-4364-9E61-A060432176DF}" type="presParOf" srcId="{BA173519-BFF7-4F9C-9038-EBB1835783F1}" destId="{6E4E6DDB-096C-48D3-9430-BA609F652C63}" srcOrd="2" destOrd="0" presId="urn:microsoft.com/office/officeart/2018/5/layout/IconCircleLabelList"/>
    <dgm:cxn modelId="{95514CBB-2308-4CA0-B134-0BB86CA1EFF2}" type="presParOf" srcId="{BA173519-BFF7-4F9C-9038-EBB1835783F1}" destId="{C754035E-48C8-4C15-8B82-27C0EC3E4BA1}" srcOrd="3" destOrd="0" presId="urn:microsoft.com/office/officeart/2018/5/layout/IconCircleLabelList"/>
    <dgm:cxn modelId="{48E80B72-167F-42C7-B125-79366142D3DA}" type="presParOf" srcId="{938631BA-9932-484F-A9AE-DF26EE1DF413}" destId="{A8DE7373-8D84-4889-99A8-499204EB1092}" srcOrd="5" destOrd="0" presId="urn:microsoft.com/office/officeart/2018/5/layout/IconCircleLabelList"/>
    <dgm:cxn modelId="{94840922-8162-417F-AC4E-4ED5E9FF515F}" type="presParOf" srcId="{938631BA-9932-484F-A9AE-DF26EE1DF413}" destId="{050464D9-C7F5-4200-8A28-E86F721C90FC}" srcOrd="6" destOrd="0" presId="urn:microsoft.com/office/officeart/2018/5/layout/IconCircleLabelList"/>
    <dgm:cxn modelId="{C38FF87D-B636-44E5-8A92-350852D6F89E}" type="presParOf" srcId="{050464D9-C7F5-4200-8A28-E86F721C90FC}" destId="{3331D3B3-ACAF-48BD-A94E-1B4FBC598CB5}" srcOrd="0" destOrd="0" presId="urn:microsoft.com/office/officeart/2018/5/layout/IconCircleLabelList"/>
    <dgm:cxn modelId="{A53AB6AF-E29C-4217-933C-FD09E4A51AC4}" type="presParOf" srcId="{050464D9-C7F5-4200-8A28-E86F721C90FC}" destId="{B4DB192E-8008-4D8F-8186-BE1A46010FEB}" srcOrd="1" destOrd="0" presId="urn:microsoft.com/office/officeart/2018/5/layout/IconCircleLabelList"/>
    <dgm:cxn modelId="{BDCB535C-F28E-4855-AF85-860A34C8E643}" type="presParOf" srcId="{050464D9-C7F5-4200-8A28-E86F721C90FC}" destId="{3D2007A2-0131-484B-B688-7D344C54F348}" srcOrd="2" destOrd="0" presId="urn:microsoft.com/office/officeart/2018/5/layout/IconCircleLabelList"/>
    <dgm:cxn modelId="{81F30549-4389-47F5-BB16-5E8CF369642D}" type="presParOf" srcId="{050464D9-C7F5-4200-8A28-E86F721C90FC}" destId="{44F4E880-C35D-4121-9214-6EF8DDA09829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9A6FE14-745A-4B5D-A6E6-AD2316DFBBAD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</dgm:pt>
    <dgm:pt modelId="{8EE694D7-CBE9-4CDA-ABB4-52EAE6783582}">
      <dgm:prSet phldrT="[Text]"/>
      <dgm:spPr/>
      <dgm:t>
        <a:bodyPr/>
        <a:lstStyle/>
        <a:p>
          <a:r>
            <a:rPr lang="en-US" dirty="0"/>
            <a:t>Editor</a:t>
          </a:r>
        </a:p>
      </dgm:t>
    </dgm:pt>
    <dgm:pt modelId="{F562364C-DDCA-400D-AE98-FA3FFAC2C55B}" type="parTrans" cxnId="{9812A2B8-19F2-4F68-A5CE-BC4E49C20D0A}">
      <dgm:prSet/>
      <dgm:spPr/>
      <dgm:t>
        <a:bodyPr/>
        <a:lstStyle/>
        <a:p>
          <a:endParaRPr lang="en-US"/>
        </a:p>
      </dgm:t>
    </dgm:pt>
    <dgm:pt modelId="{FAD71E17-278F-4EA3-9734-46C9486FF52E}" type="sibTrans" cxnId="{9812A2B8-19F2-4F68-A5CE-BC4E49C20D0A}">
      <dgm:prSet/>
      <dgm:spPr/>
      <dgm:t>
        <a:bodyPr/>
        <a:lstStyle/>
        <a:p>
          <a:endParaRPr lang="en-US"/>
        </a:p>
      </dgm:t>
    </dgm:pt>
    <dgm:pt modelId="{5D05B951-CB39-43B0-AF30-0606F33EB94B}">
      <dgm:prSet phldrT="[Text]" custT="1"/>
      <dgm:spPr>
        <a:solidFill>
          <a:srgbClr val="0DB14B">
            <a:hueOff val="0"/>
            <a:satOff val="0"/>
            <a:lumOff val="0"/>
            <a:alphaOff val="0"/>
          </a:srgbClr>
        </a:solidFill>
        <a:ln w="1905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gm:spPr>
      <dgm:t>
        <a:bodyPr spcFirstLastPara="0" vert="horz" wrap="square" lIns="128016" tIns="128016" rIns="128016" bIns="68580" numCol="1" spcCol="1270" anchor="t" anchorCtr="0"/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Project Manager</a:t>
          </a:r>
        </a:p>
      </dgm:t>
    </dgm:pt>
    <dgm:pt modelId="{B12A794D-8F78-41DE-A4F9-87C708E17332}" type="parTrans" cxnId="{3F829BCA-FAE4-42F0-89F4-84F70FA4A8D5}">
      <dgm:prSet/>
      <dgm:spPr/>
      <dgm:t>
        <a:bodyPr/>
        <a:lstStyle/>
        <a:p>
          <a:endParaRPr lang="en-US"/>
        </a:p>
      </dgm:t>
    </dgm:pt>
    <dgm:pt modelId="{CB735518-8D74-4B9B-ACC7-795F2AB1E53A}" type="sibTrans" cxnId="{3F829BCA-FAE4-42F0-89F4-84F70FA4A8D5}">
      <dgm:prSet custT="1"/>
      <dgm:spPr>
        <a:solidFill>
          <a:srgbClr val="0DB14B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 spcFirstLastPara="0" vert="horz" wrap="square" lIns="0" tIns="0" rIns="0" bIns="0" numCol="1" spcCol="1270" anchor="ctr" anchorCtr="0"/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>
            <a:solidFill>
              <a:prstClr val="white"/>
            </a:solidFill>
            <a:latin typeface="Calibri"/>
            <a:ea typeface="+mn-ea"/>
            <a:cs typeface="+mn-cs"/>
          </a:endParaRPr>
        </a:p>
      </dgm:t>
    </dgm:pt>
    <dgm:pt modelId="{E0A20C4C-69FD-47D7-99C5-2C6A16176D4B}">
      <dgm:prSet phldrT="[Text]" custT="1"/>
      <dgm:spPr>
        <a:solidFill>
          <a:srgbClr val="0DB14B">
            <a:hueOff val="0"/>
            <a:satOff val="0"/>
            <a:lumOff val="0"/>
            <a:alphaOff val="0"/>
          </a:srgbClr>
        </a:solidFill>
        <a:ln w="1905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gm:spPr>
      <dgm:t>
        <a:bodyPr spcFirstLastPara="0" vert="horz" wrap="square" lIns="128016" tIns="128016" rIns="128016" bIns="68580" numCol="1" spcCol="1270" anchor="t" anchorCtr="0"/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DEM &amp; PDE*</a:t>
          </a:r>
        </a:p>
      </dgm:t>
    </dgm:pt>
    <dgm:pt modelId="{9A1046FC-09DF-411C-9225-72600C9AF476}" type="parTrans" cxnId="{B7D088E0-1D59-40EA-9608-2E981CC3EDBE}">
      <dgm:prSet/>
      <dgm:spPr/>
      <dgm:t>
        <a:bodyPr/>
        <a:lstStyle/>
        <a:p>
          <a:endParaRPr lang="en-US"/>
        </a:p>
      </dgm:t>
    </dgm:pt>
    <dgm:pt modelId="{F46AEAFA-7CAE-47E1-A32E-E976B2010385}" type="sibTrans" cxnId="{B7D088E0-1D59-40EA-9608-2E981CC3EDBE}">
      <dgm:prSet/>
      <dgm:spPr/>
      <dgm:t>
        <a:bodyPr/>
        <a:lstStyle/>
        <a:p>
          <a:endParaRPr lang="en-US"/>
        </a:p>
      </dgm:t>
    </dgm:pt>
    <dgm:pt modelId="{81FD1D07-3F87-4B04-AD29-3B3F33D5DBCA}">
      <dgm:prSet phldrT="[Text]"/>
      <dgm:spPr/>
      <dgm:t>
        <a:bodyPr/>
        <a:lstStyle/>
        <a:p>
          <a:r>
            <a:rPr lang="en-US" dirty="0"/>
            <a:t>SEIR Approver</a:t>
          </a:r>
        </a:p>
      </dgm:t>
    </dgm:pt>
    <dgm:pt modelId="{9ED814A0-69A4-4D86-BD8D-89C948B029A2}" type="parTrans" cxnId="{A06F358B-7C0B-4AB3-86EE-FD1AC093AED8}">
      <dgm:prSet/>
      <dgm:spPr/>
      <dgm:t>
        <a:bodyPr/>
        <a:lstStyle/>
        <a:p>
          <a:endParaRPr lang="en-US"/>
        </a:p>
      </dgm:t>
    </dgm:pt>
    <dgm:pt modelId="{945BE473-5FB6-4D20-B62C-CA9B1E431990}" type="sibTrans" cxnId="{A06F358B-7C0B-4AB3-86EE-FD1AC093AED8}">
      <dgm:prSet/>
      <dgm:spPr/>
      <dgm:t>
        <a:bodyPr/>
        <a:lstStyle/>
        <a:p>
          <a:endParaRPr lang="en-US"/>
        </a:p>
      </dgm:t>
    </dgm:pt>
    <dgm:pt modelId="{089D6C19-E51A-40A8-9939-5F5BD356F95D}">
      <dgm:prSet phldrT="[Text]" custT="1"/>
      <dgm:spPr/>
      <dgm:t>
        <a:bodyPr/>
        <a:lstStyle/>
        <a:p>
          <a:r>
            <a:rPr lang="en-US" sz="1800" dirty="0"/>
            <a:t>Create/edit</a:t>
          </a:r>
        </a:p>
      </dgm:t>
    </dgm:pt>
    <dgm:pt modelId="{1545CBD7-2CC8-4658-8EEB-63999D77A878}" type="parTrans" cxnId="{F86B3AEA-7ED1-4442-928F-700742C0711F}">
      <dgm:prSet/>
      <dgm:spPr/>
      <dgm:t>
        <a:bodyPr/>
        <a:lstStyle/>
        <a:p>
          <a:endParaRPr lang="en-US"/>
        </a:p>
      </dgm:t>
    </dgm:pt>
    <dgm:pt modelId="{DDBDF54B-B021-486B-95A5-9AD47B9C1AA2}" type="sibTrans" cxnId="{F86B3AEA-7ED1-4442-928F-700742C0711F}">
      <dgm:prSet/>
      <dgm:spPr/>
      <dgm:t>
        <a:bodyPr/>
        <a:lstStyle/>
        <a:p>
          <a:endParaRPr lang="en-US"/>
        </a:p>
      </dgm:t>
    </dgm:pt>
    <dgm:pt modelId="{8813CBB8-B59B-4C8F-9BBA-42148C213BA9}">
      <dgm:prSet phldrT="[Text]" custT="1"/>
      <dgm:spPr/>
      <dgm:t>
        <a:bodyPr/>
        <a:lstStyle/>
        <a:p>
          <a:r>
            <a:rPr lang="en-US" sz="1800" dirty="0"/>
            <a:t>Send for review</a:t>
          </a:r>
        </a:p>
      </dgm:t>
    </dgm:pt>
    <dgm:pt modelId="{ABE14070-0D3B-4D78-9368-776187B776C5}" type="parTrans" cxnId="{4BECA223-0B84-4D01-BF16-84E610DD84E2}">
      <dgm:prSet/>
      <dgm:spPr/>
      <dgm:t>
        <a:bodyPr/>
        <a:lstStyle/>
        <a:p>
          <a:endParaRPr lang="en-US"/>
        </a:p>
      </dgm:t>
    </dgm:pt>
    <dgm:pt modelId="{892299E6-076F-491D-BA7E-FB6DBCA1A14C}" type="sibTrans" cxnId="{4BECA223-0B84-4D01-BF16-84E610DD84E2}">
      <dgm:prSet/>
      <dgm:spPr/>
      <dgm:t>
        <a:bodyPr/>
        <a:lstStyle/>
        <a:p>
          <a:endParaRPr lang="en-US"/>
        </a:p>
      </dgm:t>
    </dgm:pt>
    <dgm:pt modelId="{35F7024C-8C70-4402-B1CB-202348F10EDC}">
      <dgm:prSet phldrT="[Text]" custT="1"/>
      <dgm:spPr>
        <a:solidFill>
          <a:prstClr val="white">
            <a:alpha val="90000"/>
            <a:hueOff val="0"/>
            <a:satOff val="0"/>
            <a:lumOff val="0"/>
            <a:alphaOff val="0"/>
          </a:prstClr>
        </a:solidFill>
        <a:ln w="19050" cap="flat" cmpd="sng" algn="ctr">
          <a:solidFill>
            <a:srgbClr val="0DB14B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spcFirstLastPara="0" vert="horz" wrap="square" lIns="135128" tIns="135128" rIns="135128" bIns="135128" numCol="1" spcCol="1270" anchor="t" anchorCtr="0"/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Create/edit</a:t>
          </a:r>
        </a:p>
      </dgm:t>
    </dgm:pt>
    <dgm:pt modelId="{E053CFFD-F413-4365-988F-FD3F5B489C55}" type="parTrans" cxnId="{8791E56E-BE54-4D53-9DF0-0B652681CE8B}">
      <dgm:prSet/>
      <dgm:spPr/>
      <dgm:t>
        <a:bodyPr/>
        <a:lstStyle/>
        <a:p>
          <a:endParaRPr lang="en-US"/>
        </a:p>
      </dgm:t>
    </dgm:pt>
    <dgm:pt modelId="{DF0C604C-21BA-4717-A082-CDDD701AD377}" type="sibTrans" cxnId="{8791E56E-BE54-4D53-9DF0-0B652681CE8B}">
      <dgm:prSet/>
      <dgm:spPr/>
      <dgm:t>
        <a:bodyPr/>
        <a:lstStyle/>
        <a:p>
          <a:endParaRPr lang="en-US"/>
        </a:p>
      </dgm:t>
    </dgm:pt>
    <dgm:pt modelId="{0806940E-47BD-4C88-961B-6FFBA64A6110}">
      <dgm:prSet phldrT="[Text]" custT="1"/>
      <dgm:spPr>
        <a:solidFill>
          <a:prstClr val="white">
            <a:alpha val="90000"/>
            <a:hueOff val="0"/>
            <a:satOff val="0"/>
            <a:lumOff val="0"/>
            <a:alphaOff val="0"/>
          </a:prstClr>
        </a:solidFill>
        <a:ln w="19050" cap="flat" cmpd="sng" algn="ctr">
          <a:solidFill>
            <a:srgbClr val="0DB14B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spcFirstLastPara="0" vert="horz" wrap="square" lIns="135128" tIns="135128" rIns="135128" bIns="135128" numCol="1" spcCol="1270" anchor="t" anchorCtr="0"/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Send for approval or return with comment</a:t>
          </a:r>
        </a:p>
      </dgm:t>
    </dgm:pt>
    <dgm:pt modelId="{43B95F7C-97AF-4D6B-A400-E91EDA75CF66}" type="parTrans" cxnId="{AE05B59E-A19E-4F0F-9175-427A6548C846}">
      <dgm:prSet/>
      <dgm:spPr/>
      <dgm:t>
        <a:bodyPr/>
        <a:lstStyle/>
        <a:p>
          <a:endParaRPr lang="en-US"/>
        </a:p>
      </dgm:t>
    </dgm:pt>
    <dgm:pt modelId="{C3AFE105-5913-45CC-B4E3-C41696C10115}" type="sibTrans" cxnId="{AE05B59E-A19E-4F0F-9175-427A6548C846}">
      <dgm:prSet/>
      <dgm:spPr/>
      <dgm:t>
        <a:bodyPr/>
        <a:lstStyle/>
        <a:p>
          <a:endParaRPr lang="en-US"/>
        </a:p>
      </dgm:t>
    </dgm:pt>
    <dgm:pt modelId="{D6F816BA-F1B4-4B64-91F8-387EF38F0B08}">
      <dgm:prSet phldrT="[Text]" custT="1"/>
      <dgm:spPr>
        <a:solidFill>
          <a:prstClr val="white">
            <a:alpha val="90000"/>
            <a:hueOff val="0"/>
            <a:satOff val="0"/>
            <a:lumOff val="0"/>
            <a:alphaOff val="0"/>
          </a:prstClr>
        </a:solidFill>
        <a:ln w="19050" cap="flat" cmpd="sng" algn="ctr">
          <a:solidFill>
            <a:srgbClr val="0DB14B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spcFirstLastPara="0" vert="horz" wrap="square" lIns="135128" tIns="135128" rIns="135128" bIns="135128" numCol="1" spcCol="1270" anchor="t" anchorCtr="0"/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Review</a:t>
          </a:r>
        </a:p>
      </dgm:t>
    </dgm:pt>
    <dgm:pt modelId="{89F2AC54-B187-45F2-9F32-40FC0D4A7433}" type="parTrans" cxnId="{D54D6BA8-5856-4B8D-9046-136C0120F787}">
      <dgm:prSet/>
      <dgm:spPr/>
      <dgm:t>
        <a:bodyPr/>
        <a:lstStyle/>
        <a:p>
          <a:endParaRPr lang="en-US"/>
        </a:p>
      </dgm:t>
    </dgm:pt>
    <dgm:pt modelId="{8EF2C9DA-6DA4-414C-A40D-0FD2A8506D09}" type="sibTrans" cxnId="{D54D6BA8-5856-4B8D-9046-136C0120F787}">
      <dgm:prSet/>
      <dgm:spPr/>
      <dgm:t>
        <a:bodyPr/>
        <a:lstStyle/>
        <a:p>
          <a:endParaRPr lang="en-US"/>
        </a:p>
      </dgm:t>
    </dgm:pt>
    <dgm:pt modelId="{CD192416-E9ED-4BEB-A976-A7FEEF9CAC64}">
      <dgm:prSet phldrT="[Text]"/>
      <dgm:spPr/>
      <dgm:t>
        <a:bodyPr/>
        <a:lstStyle/>
        <a:p>
          <a:pPr marL="171450" algn="l"/>
          <a:r>
            <a:rPr lang="en-US" sz="1800" kern="1200" dirty="0"/>
            <a:t>Review</a:t>
          </a:r>
        </a:p>
      </dgm:t>
    </dgm:pt>
    <dgm:pt modelId="{B563BE4F-5462-4CC5-BC90-356FD6E77183}" type="parTrans" cxnId="{C4F88EC7-1FE3-4226-ABE8-99AC842CAEEC}">
      <dgm:prSet/>
      <dgm:spPr/>
      <dgm:t>
        <a:bodyPr/>
        <a:lstStyle/>
        <a:p>
          <a:endParaRPr lang="en-US"/>
        </a:p>
      </dgm:t>
    </dgm:pt>
    <dgm:pt modelId="{7BBB5B41-BEA2-4A4F-9323-0C0AEBBDC4EB}" type="sibTrans" cxnId="{C4F88EC7-1FE3-4226-ABE8-99AC842CAEEC}">
      <dgm:prSet/>
      <dgm:spPr/>
      <dgm:t>
        <a:bodyPr/>
        <a:lstStyle/>
        <a:p>
          <a:endParaRPr lang="en-US"/>
        </a:p>
      </dgm:t>
    </dgm:pt>
    <dgm:pt modelId="{2092B040-29DD-45F9-ABC7-7CEC72E330F1}">
      <dgm:prSet phldrT="[Text]"/>
      <dgm:spPr/>
      <dgm:t>
        <a:bodyPr/>
        <a:lstStyle/>
        <a:p>
          <a:pPr marL="171450" algn="l"/>
          <a:r>
            <a:rPr lang="en-US" sz="1800" kern="1200" dirty="0"/>
            <a:t>Approve or return with comments</a:t>
          </a:r>
        </a:p>
      </dgm:t>
    </dgm:pt>
    <dgm:pt modelId="{B347AE33-129C-41F2-B464-44BE193CDB98}" type="parTrans" cxnId="{6A7ABDB7-2851-42F2-B65B-D4155201E16E}">
      <dgm:prSet/>
      <dgm:spPr/>
      <dgm:t>
        <a:bodyPr/>
        <a:lstStyle/>
        <a:p>
          <a:endParaRPr lang="en-US"/>
        </a:p>
      </dgm:t>
    </dgm:pt>
    <dgm:pt modelId="{9F285D7D-9F59-4CA3-89AD-98D0D40D0922}" type="sibTrans" cxnId="{6A7ABDB7-2851-42F2-B65B-D4155201E16E}">
      <dgm:prSet/>
      <dgm:spPr/>
      <dgm:t>
        <a:bodyPr/>
        <a:lstStyle/>
        <a:p>
          <a:endParaRPr lang="en-US"/>
        </a:p>
      </dgm:t>
    </dgm:pt>
    <dgm:pt modelId="{865AFB79-DA66-4DDC-8F17-37B0BCE21A5C}">
      <dgm:prSet phldrT="[Text]" custT="1"/>
      <dgm:spPr/>
      <dgm:t>
        <a:bodyPr/>
        <a:lstStyle/>
        <a:p>
          <a:pPr marL="0" algn="ctr">
            <a:buNone/>
          </a:pPr>
          <a:r>
            <a:rPr lang="en-US" sz="1600" i="1" kern="1200" dirty="0">
              <a:solidFill>
                <a:schemeClr val="accent2"/>
              </a:solidFill>
              <a:latin typeface="Calibri"/>
              <a:ea typeface="+mn-ea"/>
              <a:cs typeface="+mn-cs"/>
            </a:rPr>
            <a:t>Upon approval, digital signature stamp appears on cover</a:t>
          </a:r>
        </a:p>
      </dgm:t>
    </dgm:pt>
    <dgm:pt modelId="{A5B6B84B-258E-4453-A8FA-0CEC673D8929}" type="parTrans" cxnId="{10443CE7-4F64-4783-85AA-907A4C2B580D}">
      <dgm:prSet/>
      <dgm:spPr/>
      <dgm:t>
        <a:bodyPr/>
        <a:lstStyle/>
        <a:p>
          <a:endParaRPr lang="en-US"/>
        </a:p>
      </dgm:t>
    </dgm:pt>
    <dgm:pt modelId="{5B5830DA-73BE-46CD-8AF5-FEF498737186}" type="sibTrans" cxnId="{10443CE7-4F64-4783-85AA-907A4C2B580D}">
      <dgm:prSet/>
      <dgm:spPr/>
      <dgm:t>
        <a:bodyPr/>
        <a:lstStyle/>
        <a:p>
          <a:endParaRPr lang="en-US"/>
        </a:p>
      </dgm:t>
    </dgm:pt>
    <dgm:pt modelId="{245E816D-D8C8-49E9-8052-B35242AACC77}">
      <dgm:prSet phldrT="[Text]" custT="1"/>
      <dgm:spPr>
        <a:solidFill>
          <a:prstClr val="white">
            <a:alpha val="90000"/>
            <a:hueOff val="0"/>
            <a:satOff val="0"/>
            <a:lumOff val="0"/>
            <a:alphaOff val="0"/>
          </a:prstClr>
        </a:solidFill>
        <a:ln w="19050" cap="flat" cmpd="sng" algn="ctr">
          <a:solidFill>
            <a:srgbClr val="0DB14B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spcFirstLastPara="0" vert="horz" wrap="square" lIns="135128" tIns="135128" rIns="135128" bIns="135128" numCol="1" spcCol="1270" anchor="t" anchorCtr="0"/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Review</a:t>
          </a:r>
        </a:p>
      </dgm:t>
    </dgm:pt>
    <dgm:pt modelId="{341B85CD-B13D-4A20-8ABA-5BDA2FFFBEAC}" type="parTrans" cxnId="{00E60348-C425-45EC-B644-283C09615C30}">
      <dgm:prSet/>
      <dgm:spPr/>
      <dgm:t>
        <a:bodyPr/>
        <a:lstStyle/>
        <a:p>
          <a:endParaRPr lang="en-US"/>
        </a:p>
      </dgm:t>
    </dgm:pt>
    <dgm:pt modelId="{239AB259-C625-414A-B233-C7B9FCFE8FFA}" type="sibTrans" cxnId="{00E60348-C425-45EC-B644-283C09615C30}">
      <dgm:prSet/>
      <dgm:spPr/>
      <dgm:t>
        <a:bodyPr/>
        <a:lstStyle/>
        <a:p>
          <a:endParaRPr lang="en-US"/>
        </a:p>
      </dgm:t>
    </dgm:pt>
    <dgm:pt modelId="{99DF6E25-3C0A-4D42-BE2C-BFA2EB4B3B50}">
      <dgm:prSet phldrT="[Text]" custT="1"/>
      <dgm:spPr>
        <a:solidFill>
          <a:prstClr val="white">
            <a:alpha val="90000"/>
            <a:hueOff val="0"/>
            <a:satOff val="0"/>
            <a:lumOff val="0"/>
            <a:alphaOff val="0"/>
          </a:prstClr>
        </a:solidFill>
        <a:ln w="19050" cap="flat" cmpd="sng" algn="ctr">
          <a:solidFill>
            <a:srgbClr val="0DB14B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spcFirstLastPara="0" vert="horz" wrap="square" lIns="135128" tIns="135128" rIns="135128" bIns="135128" numCol="1" spcCol="1270" anchor="t" anchorCtr="0"/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Recommend for approval or return with comments</a:t>
          </a:r>
        </a:p>
      </dgm:t>
    </dgm:pt>
    <dgm:pt modelId="{52B4D959-5E43-41DA-A9F3-E5466BCF25C3}" type="parTrans" cxnId="{34011CA0-CA90-4CE9-837E-9C29FC024C31}">
      <dgm:prSet/>
      <dgm:spPr/>
      <dgm:t>
        <a:bodyPr/>
        <a:lstStyle/>
        <a:p>
          <a:endParaRPr lang="en-US"/>
        </a:p>
      </dgm:t>
    </dgm:pt>
    <dgm:pt modelId="{3EC3815A-C786-48C6-93A9-50B0229ECB3E}" type="sibTrans" cxnId="{34011CA0-CA90-4CE9-837E-9C29FC024C31}">
      <dgm:prSet/>
      <dgm:spPr/>
      <dgm:t>
        <a:bodyPr/>
        <a:lstStyle/>
        <a:p>
          <a:endParaRPr lang="en-US"/>
        </a:p>
      </dgm:t>
    </dgm:pt>
    <dgm:pt modelId="{C7E85CDF-B72B-4D98-B5B6-93E98F39AD55}">
      <dgm:prSet phldrT="[Text]" custT="1"/>
      <dgm:spPr/>
      <dgm:t>
        <a:bodyPr/>
        <a:lstStyle/>
        <a:p>
          <a:pPr marL="0" algn="l">
            <a:buNone/>
          </a:pPr>
          <a:endParaRPr lang="en-US" sz="1600" i="1" kern="1200" dirty="0">
            <a:solidFill>
              <a:schemeClr val="accent2"/>
            </a:solidFill>
            <a:latin typeface="Calibri"/>
            <a:ea typeface="+mn-ea"/>
            <a:cs typeface="+mn-cs"/>
          </a:endParaRPr>
        </a:p>
      </dgm:t>
    </dgm:pt>
    <dgm:pt modelId="{FDFBFCCF-08FF-489A-8287-33F9D573D987}" type="parTrans" cxnId="{75C90B6A-6FD7-4B56-BEEE-DB1C10927ABE}">
      <dgm:prSet/>
      <dgm:spPr/>
      <dgm:t>
        <a:bodyPr/>
        <a:lstStyle/>
        <a:p>
          <a:endParaRPr lang="en-US"/>
        </a:p>
      </dgm:t>
    </dgm:pt>
    <dgm:pt modelId="{8C059CCA-15FE-49C5-8DBB-FDB32EEC6A08}" type="sibTrans" cxnId="{75C90B6A-6FD7-4B56-BEEE-DB1C10927ABE}">
      <dgm:prSet/>
      <dgm:spPr/>
      <dgm:t>
        <a:bodyPr/>
        <a:lstStyle/>
        <a:p>
          <a:endParaRPr lang="en-US"/>
        </a:p>
      </dgm:t>
    </dgm:pt>
    <dgm:pt modelId="{27010B26-6502-416D-8EE1-FAA8D94ABF81}">
      <dgm:prSet phldrT="[Text]" custT="1"/>
      <dgm:spPr>
        <a:solidFill>
          <a:prstClr val="white">
            <a:alpha val="90000"/>
            <a:hueOff val="0"/>
            <a:satOff val="0"/>
            <a:lumOff val="0"/>
            <a:alphaOff val="0"/>
          </a:prstClr>
        </a:solidFill>
        <a:ln w="19050" cap="flat" cmpd="sng" algn="ctr">
          <a:solidFill>
            <a:srgbClr val="0DB14B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spcFirstLastPara="0" vert="horz" wrap="square" lIns="135128" tIns="135128" rIns="135128" bIns="135128" numCol="1" spcCol="1270" anchor="t" anchorCtr="0"/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May delegate</a:t>
          </a:r>
        </a:p>
      </dgm:t>
    </dgm:pt>
    <dgm:pt modelId="{93F01917-3ED3-4C63-AA92-0667BF5DA2CA}" type="parTrans" cxnId="{4F6BEDAF-879D-48A0-A7F4-0F4D4C288310}">
      <dgm:prSet/>
      <dgm:spPr/>
      <dgm:t>
        <a:bodyPr/>
        <a:lstStyle/>
        <a:p>
          <a:endParaRPr lang="en-US"/>
        </a:p>
      </dgm:t>
    </dgm:pt>
    <dgm:pt modelId="{DAEF1945-EB41-47A0-A70E-FA910BE4CA44}" type="sibTrans" cxnId="{4F6BEDAF-879D-48A0-A7F4-0F4D4C288310}">
      <dgm:prSet/>
      <dgm:spPr/>
      <dgm:t>
        <a:bodyPr/>
        <a:lstStyle/>
        <a:p>
          <a:endParaRPr lang="en-US"/>
        </a:p>
      </dgm:t>
    </dgm:pt>
    <dgm:pt modelId="{8ABD44C6-31DD-4E7D-B207-36D3A9350F4A}">
      <dgm:prSet phldrT="[Text]"/>
      <dgm:spPr/>
      <dgm:t>
        <a:bodyPr/>
        <a:lstStyle/>
        <a:p>
          <a:pPr marL="171450" algn="l"/>
          <a:r>
            <a:rPr lang="en-US" sz="1800" kern="1200" dirty="0"/>
            <a:t>May delegate</a:t>
          </a:r>
        </a:p>
      </dgm:t>
    </dgm:pt>
    <dgm:pt modelId="{CD04F2E2-CCB5-407D-A825-EDAADE67CCC2}" type="parTrans" cxnId="{EC4C31F2-A359-4085-9043-8E3C8C3C6839}">
      <dgm:prSet/>
      <dgm:spPr/>
      <dgm:t>
        <a:bodyPr/>
        <a:lstStyle/>
        <a:p>
          <a:endParaRPr lang="en-US"/>
        </a:p>
      </dgm:t>
    </dgm:pt>
    <dgm:pt modelId="{CB65D11C-281A-4573-AD8C-B3FFA6ACA9BE}" type="sibTrans" cxnId="{EC4C31F2-A359-4085-9043-8E3C8C3C6839}">
      <dgm:prSet/>
      <dgm:spPr/>
      <dgm:t>
        <a:bodyPr/>
        <a:lstStyle/>
        <a:p>
          <a:endParaRPr lang="en-US"/>
        </a:p>
      </dgm:t>
    </dgm:pt>
    <dgm:pt modelId="{7AE3E736-A6F8-49D6-AE68-826D9CC08355}" type="pres">
      <dgm:prSet presAssocID="{D9A6FE14-745A-4B5D-A6E6-AD2316DFBBAD}" presName="linearFlow" presStyleCnt="0">
        <dgm:presLayoutVars>
          <dgm:dir/>
          <dgm:animLvl val="lvl"/>
          <dgm:resizeHandles val="exact"/>
        </dgm:presLayoutVars>
      </dgm:prSet>
      <dgm:spPr/>
    </dgm:pt>
    <dgm:pt modelId="{D953DA9C-C93F-439A-B0AB-B95E641E1C28}" type="pres">
      <dgm:prSet presAssocID="{8EE694D7-CBE9-4CDA-ABB4-52EAE6783582}" presName="composite" presStyleCnt="0"/>
      <dgm:spPr/>
    </dgm:pt>
    <dgm:pt modelId="{F95923D9-7777-4C06-B99D-F8442A5E2FCB}" type="pres">
      <dgm:prSet presAssocID="{8EE694D7-CBE9-4CDA-ABB4-52EAE6783582}" presName="parTx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C9A829C9-9B9A-49F7-85B6-6D2FB99A2B16}" type="pres">
      <dgm:prSet presAssocID="{8EE694D7-CBE9-4CDA-ABB4-52EAE6783582}" presName="parSh" presStyleLbl="node1" presStyleIdx="0" presStyleCnt="4"/>
      <dgm:spPr/>
    </dgm:pt>
    <dgm:pt modelId="{81E6E582-C502-4E95-847B-6F2B61160EFE}" type="pres">
      <dgm:prSet presAssocID="{8EE694D7-CBE9-4CDA-ABB4-52EAE6783582}" presName="desTx" presStyleLbl="fgAcc1" presStyleIdx="0" presStyleCnt="4">
        <dgm:presLayoutVars>
          <dgm:bulletEnabled val="1"/>
        </dgm:presLayoutVars>
      </dgm:prSet>
      <dgm:spPr/>
    </dgm:pt>
    <dgm:pt modelId="{F0481CE2-C0AC-4642-8D73-5DC0CB0A6BC9}" type="pres">
      <dgm:prSet presAssocID="{FAD71E17-278F-4EA3-9734-46C9486FF52E}" presName="sibTrans" presStyleLbl="sibTrans2D1" presStyleIdx="0" presStyleCnt="3"/>
      <dgm:spPr/>
    </dgm:pt>
    <dgm:pt modelId="{302C9E86-4D46-47DA-87E1-12E3DC2E5726}" type="pres">
      <dgm:prSet presAssocID="{FAD71E17-278F-4EA3-9734-46C9486FF52E}" presName="connTx" presStyleLbl="sibTrans2D1" presStyleIdx="0" presStyleCnt="3"/>
      <dgm:spPr/>
    </dgm:pt>
    <dgm:pt modelId="{8EAC931F-ADC7-4D4F-96EC-C6C973C2332B}" type="pres">
      <dgm:prSet presAssocID="{5D05B951-CB39-43B0-AF30-0606F33EB94B}" presName="composite" presStyleCnt="0"/>
      <dgm:spPr/>
    </dgm:pt>
    <dgm:pt modelId="{DD0E85D1-4497-4D54-8B14-CBF60F98B082}" type="pres">
      <dgm:prSet presAssocID="{5D05B951-CB39-43B0-AF30-0606F33EB94B}" presName="parTx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215907D6-CCF5-460A-9C9C-9EE82F8D0A65}" type="pres">
      <dgm:prSet presAssocID="{5D05B951-CB39-43B0-AF30-0606F33EB94B}" presName="parSh" presStyleLbl="node1" presStyleIdx="1" presStyleCnt="4"/>
      <dgm:spPr>
        <a:xfrm>
          <a:off x="2906416" y="1300615"/>
          <a:ext cx="1808393" cy="777599"/>
        </a:xfrm>
        <a:prstGeom prst="roundRect">
          <a:avLst>
            <a:gd name="adj" fmla="val 10000"/>
          </a:avLst>
        </a:prstGeom>
      </dgm:spPr>
    </dgm:pt>
    <dgm:pt modelId="{584F64A0-BA08-4551-B8EE-89C24B4CF356}" type="pres">
      <dgm:prSet presAssocID="{5D05B951-CB39-43B0-AF30-0606F33EB94B}" presName="desTx" presStyleLbl="fgAcc1" presStyleIdx="1" presStyleCnt="4">
        <dgm:presLayoutVars>
          <dgm:bulletEnabled val="1"/>
        </dgm:presLayoutVars>
      </dgm:prSet>
      <dgm:spPr>
        <a:xfrm>
          <a:off x="3276810" y="1817758"/>
          <a:ext cx="1808393" cy="2635971"/>
        </a:xfrm>
        <a:prstGeom prst="roundRect">
          <a:avLst>
            <a:gd name="adj" fmla="val 10000"/>
          </a:avLst>
        </a:prstGeom>
      </dgm:spPr>
    </dgm:pt>
    <dgm:pt modelId="{F5A028DE-7DDF-48CA-9AE7-0B846F2A9ECD}" type="pres">
      <dgm:prSet presAssocID="{CB735518-8D74-4B9B-ACC7-795F2AB1E53A}" presName="sibTrans" presStyleLbl="sibTrans2D1" presStyleIdx="1" presStyleCnt="3"/>
      <dgm:spPr>
        <a:xfrm>
          <a:off x="4988956" y="1319039"/>
          <a:ext cx="581189" cy="450237"/>
        </a:xfrm>
        <a:prstGeom prst="rightArrow">
          <a:avLst>
            <a:gd name="adj1" fmla="val 60000"/>
            <a:gd name="adj2" fmla="val 50000"/>
          </a:avLst>
        </a:prstGeom>
      </dgm:spPr>
    </dgm:pt>
    <dgm:pt modelId="{2F20EB66-9111-4058-AB92-C69F3BB961A4}" type="pres">
      <dgm:prSet presAssocID="{CB735518-8D74-4B9B-ACC7-795F2AB1E53A}" presName="connTx" presStyleLbl="sibTrans2D1" presStyleIdx="1" presStyleCnt="3"/>
      <dgm:spPr/>
    </dgm:pt>
    <dgm:pt modelId="{AF3823A5-5BA5-4F85-A195-C18205DFF746}" type="pres">
      <dgm:prSet presAssocID="{E0A20C4C-69FD-47D7-99C5-2C6A16176D4B}" presName="composite" presStyleCnt="0"/>
      <dgm:spPr/>
    </dgm:pt>
    <dgm:pt modelId="{E2CB3CF7-2788-4856-85DF-B3A522B6A10C}" type="pres">
      <dgm:prSet presAssocID="{E0A20C4C-69FD-47D7-99C5-2C6A16176D4B}" presName="parTx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0AC68C65-0709-4D92-B556-E118F2BB62E2}" type="pres">
      <dgm:prSet presAssocID="{E0A20C4C-69FD-47D7-99C5-2C6A16176D4B}" presName="parSh" presStyleLbl="node1" presStyleIdx="2" presStyleCnt="4"/>
      <dgm:spPr>
        <a:xfrm>
          <a:off x="5811394" y="1300615"/>
          <a:ext cx="1808393" cy="777599"/>
        </a:xfrm>
        <a:prstGeom prst="roundRect">
          <a:avLst>
            <a:gd name="adj" fmla="val 10000"/>
          </a:avLst>
        </a:prstGeom>
      </dgm:spPr>
    </dgm:pt>
    <dgm:pt modelId="{B2CBDFC6-BD47-48B6-A9C9-5B630F85ABB8}" type="pres">
      <dgm:prSet presAssocID="{E0A20C4C-69FD-47D7-99C5-2C6A16176D4B}" presName="desTx" presStyleLbl="fgAcc1" presStyleIdx="2" presStyleCnt="4">
        <dgm:presLayoutVars>
          <dgm:bulletEnabled val="1"/>
        </dgm:presLayoutVars>
      </dgm:prSet>
      <dgm:spPr>
        <a:xfrm>
          <a:off x="6181788" y="1817758"/>
          <a:ext cx="1808393" cy="2635971"/>
        </a:xfrm>
        <a:prstGeom prst="roundRect">
          <a:avLst>
            <a:gd name="adj" fmla="val 10000"/>
          </a:avLst>
        </a:prstGeom>
      </dgm:spPr>
    </dgm:pt>
    <dgm:pt modelId="{EE2845A3-7F2D-4FEF-9BD5-CE6495169601}" type="pres">
      <dgm:prSet presAssocID="{F46AEAFA-7CAE-47E1-A32E-E976B2010385}" presName="sibTrans" presStyleLbl="sibTrans2D1" presStyleIdx="2" presStyleCnt="3"/>
      <dgm:spPr/>
    </dgm:pt>
    <dgm:pt modelId="{A932C383-437C-4666-A2BA-C4E609E4E88F}" type="pres">
      <dgm:prSet presAssocID="{F46AEAFA-7CAE-47E1-A32E-E976B2010385}" presName="connTx" presStyleLbl="sibTrans2D1" presStyleIdx="2" presStyleCnt="3"/>
      <dgm:spPr/>
    </dgm:pt>
    <dgm:pt modelId="{2E7C3E26-2A54-4418-B8B1-D1C9EAB88F8B}" type="pres">
      <dgm:prSet presAssocID="{81FD1D07-3F87-4B04-AD29-3B3F33D5DBCA}" presName="composite" presStyleCnt="0"/>
      <dgm:spPr/>
    </dgm:pt>
    <dgm:pt modelId="{CAC41546-352D-430F-B54E-DAFC9C128C0D}" type="pres">
      <dgm:prSet presAssocID="{81FD1D07-3F87-4B04-AD29-3B3F33D5DBCA}" presName="parTx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5B93DF89-4364-4587-A310-A9E69DD2E049}" type="pres">
      <dgm:prSet presAssocID="{81FD1D07-3F87-4B04-AD29-3B3F33D5DBCA}" presName="parSh" presStyleLbl="node1" presStyleIdx="3" presStyleCnt="4"/>
      <dgm:spPr/>
    </dgm:pt>
    <dgm:pt modelId="{2A596531-72A0-4695-9008-EE12B3DEA46D}" type="pres">
      <dgm:prSet presAssocID="{81FD1D07-3F87-4B04-AD29-3B3F33D5DBCA}" presName="desTx" presStyleLbl="fgAcc1" presStyleIdx="3" presStyleCnt="4">
        <dgm:presLayoutVars>
          <dgm:bulletEnabled val="1"/>
        </dgm:presLayoutVars>
      </dgm:prSet>
      <dgm:spPr/>
    </dgm:pt>
  </dgm:ptLst>
  <dgm:cxnLst>
    <dgm:cxn modelId="{13A77E02-0A22-44EB-9A36-03F8B3ED9B53}" type="presOf" srcId="{CD192416-E9ED-4BEB-A976-A7FEEF9CAC64}" destId="{2A596531-72A0-4695-9008-EE12B3DEA46D}" srcOrd="0" destOrd="0" presId="urn:microsoft.com/office/officeart/2005/8/layout/process3"/>
    <dgm:cxn modelId="{4583F505-DD41-472C-A8EA-B98FF013F8F7}" type="presOf" srcId="{CB735518-8D74-4B9B-ACC7-795F2AB1E53A}" destId="{F5A028DE-7DDF-48CA-9AE7-0B846F2A9ECD}" srcOrd="0" destOrd="0" presId="urn:microsoft.com/office/officeart/2005/8/layout/process3"/>
    <dgm:cxn modelId="{A7A1D609-B59C-42D9-A383-552E970C3B2D}" type="presOf" srcId="{D9A6FE14-745A-4B5D-A6E6-AD2316DFBBAD}" destId="{7AE3E736-A6F8-49D6-AE68-826D9CC08355}" srcOrd="0" destOrd="0" presId="urn:microsoft.com/office/officeart/2005/8/layout/process3"/>
    <dgm:cxn modelId="{74889B1D-4EF8-4E61-99AB-DBEE913B9FA7}" type="presOf" srcId="{81FD1D07-3F87-4B04-AD29-3B3F33D5DBCA}" destId="{CAC41546-352D-430F-B54E-DAFC9C128C0D}" srcOrd="0" destOrd="0" presId="urn:microsoft.com/office/officeart/2005/8/layout/process3"/>
    <dgm:cxn modelId="{13A50020-D964-4D06-BE9F-9BDE42DD3FEF}" type="presOf" srcId="{5D05B951-CB39-43B0-AF30-0606F33EB94B}" destId="{215907D6-CCF5-460A-9C9C-9EE82F8D0A65}" srcOrd="1" destOrd="0" presId="urn:microsoft.com/office/officeart/2005/8/layout/process3"/>
    <dgm:cxn modelId="{4BECA223-0B84-4D01-BF16-84E610DD84E2}" srcId="{8EE694D7-CBE9-4CDA-ABB4-52EAE6783582}" destId="{8813CBB8-B59B-4C8F-9BBA-42148C213BA9}" srcOrd="1" destOrd="0" parTransId="{ABE14070-0D3B-4D78-9368-776187B776C5}" sibTransId="{892299E6-076F-491D-BA7E-FB6DBCA1A14C}"/>
    <dgm:cxn modelId="{68CF2B24-F7D5-4FA2-8755-819DC2612626}" type="presOf" srcId="{E0A20C4C-69FD-47D7-99C5-2C6A16176D4B}" destId="{E2CB3CF7-2788-4856-85DF-B3A522B6A10C}" srcOrd="0" destOrd="0" presId="urn:microsoft.com/office/officeart/2005/8/layout/process3"/>
    <dgm:cxn modelId="{FFAAB428-C614-4A53-BA20-294AB2FFBF8F}" type="presOf" srcId="{8813CBB8-B59B-4C8F-9BBA-42148C213BA9}" destId="{81E6E582-C502-4E95-847B-6F2B61160EFE}" srcOrd="0" destOrd="1" presId="urn:microsoft.com/office/officeart/2005/8/layout/process3"/>
    <dgm:cxn modelId="{DD598E31-5AD0-4D35-B1E5-A4B79957E135}" type="presOf" srcId="{865AFB79-DA66-4DDC-8F17-37B0BCE21A5C}" destId="{2A596531-72A0-4695-9008-EE12B3DEA46D}" srcOrd="0" destOrd="4" presId="urn:microsoft.com/office/officeart/2005/8/layout/process3"/>
    <dgm:cxn modelId="{F518FA31-C813-439A-B0B9-2C8E343E7B3C}" type="presOf" srcId="{0806940E-47BD-4C88-961B-6FFBA64A6110}" destId="{584F64A0-BA08-4551-B8EE-89C24B4CF356}" srcOrd="0" destOrd="2" presId="urn:microsoft.com/office/officeart/2005/8/layout/process3"/>
    <dgm:cxn modelId="{4917A564-6685-4D2C-82DA-E4666F1DB633}" type="presOf" srcId="{8ABD44C6-31DD-4E7D-B207-36D3A9350F4A}" destId="{2A596531-72A0-4695-9008-EE12B3DEA46D}" srcOrd="0" destOrd="2" presId="urn:microsoft.com/office/officeart/2005/8/layout/process3"/>
    <dgm:cxn modelId="{00E60348-C425-45EC-B644-283C09615C30}" srcId="{5D05B951-CB39-43B0-AF30-0606F33EB94B}" destId="{245E816D-D8C8-49E9-8052-B35242AACC77}" srcOrd="1" destOrd="0" parTransId="{341B85CD-B13D-4A20-8ABA-5BDA2FFFBEAC}" sibTransId="{239AB259-C625-414A-B233-C7B9FCFE8FFA}"/>
    <dgm:cxn modelId="{75C90B6A-6FD7-4B56-BEEE-DB1C10927ABE}" srcId="{81FD1D07-3F87-4B04-AD29-3B3F33D5DBCA}" destId="{C7E85CDF-B72B-4D98-B5B6-93E98F39AD55}" srcOrd="3" destOrd="0" parTransId="{FDFBFCCF-08FF-489A-8287-33F9D573D987}" sibTransId="{8C059CCA-15FE-49C5-8DBB-FDB32EEC6A08}"/>
    <dgm:cxn modelId="{7CD5384D-22BD-4D6E-BB9C-2C63517DABFA}" type="presOf" srcId="{27010B26-6502-416D-8EE1-FAA8D94ABF81}" destId="{B2CBDFC6-BD47-48B6-A9C9-5B630F85ABB8}" srcOrd="0" destOrd="2" presId="urn:microsoft.com/office/officeart/2005/8/layout/process3"/>
    <dgm:cxn modelId="{8791E56E-BE54-4D53-9DF0-0B652681CE8B}" srcId="{5D05B951-CB39-43B0-AF30-0606F33EB94B}" destId="{35F7024C-8C70-4402-B1CB-202348F10EDC}" srcOrd="0" destOrd="0" parTransId="{E053CFFD-F413-4365-988F-FD3F5B489C55}" sibTransId="{DF0C604C-21BA-4717-A082-CDDD701AD377}"/>
    <dgm:cxn modelId="{4F5FD56F-981D-4EE0-9994-4250EF150359}" type="presOf" srcId="{5D05B951-CB39-43B0-AF30-0606F33EB94B}" destId="{DD0E85D1-4497-4D54-8B14-CBF60F98B082}" srcOrd="0" destOrd="0" presId="urn:microsoft.com/office/officeart/2005/8/layout/process3"/>
    <dgm:cxn modelId="{B0FA9A73-E7E6-4470-9372-7041A5FD94FA}" type="presOf" srcId="{99DF6E25-3C0A-4D42-BE2C-BFA2EB4B3B50}" destId="{B2CBDFC6-BD47-48B6-A9C9-5B630F85ABB8}" srcOrd="0" destOrd="1" presId="urn:microsoft.com/office/officeart/2005/8/layout/process3"/>
    <dgm:cxn modelId="{003E0180-F4CB-4FC2-AC15-B76D8C463CEA}" type="presOf" srcId="{F46AEAFA-7CAE-47E1-A32E-E976B2010385}" destId="{EE2845A3-7F2D-4FEF-9BD5-CE6495169601}" srcOrd="0" destOrd="0" presId="urn:microsoft.com/office/officeart/2005/8/layout/process3"/>
    <dgm:cxn modelId="{0ABD478A-340E-450A-9CDE-3FA703992A21}" type="presOf" srcId="{F46AEAFA-7CAE-47E1-A32E-E976B2010385}" destId="{A932C383-437C-4666-A2BA-C4E609E4E88F}" srcOrd="1" destOrd="0" presId="urn:microsoft.com/office/officeart/2005/8/layout/process3"/>
    <dgm:cxn modelId="{A06F358B-7C0B-4AB3-86EE-FD1AC093AED8}" srcId="{D9A6FE14-745A-4B5D-A6E6-AD2316DFBBAD}" destId="{81FD1D07-3F87-4B04-AD29-3B3F33D5DBCA}" srcOrd="3" destOrd="0" parTransId="{9ED814A0-69A4-4D86-BD8D-89C948B029A2}" sibTransId="{945BE473-5FB6-4D20-B62C-CA9B1E431990}"/>
    <dgm:cxn modelId="{9145C99A-93E1-4F13-B01C-6E75D4CC9E55}" type="presOf" srcId="{E0A20C4C-69FD-47D7-99C5-2C6A16176D4B}" destId="{0AC68C65-0709-4D92-B556-E118F2BB62E2}" srcOrd="1" destOrd="0" presId="urn:microsoft.com/office/officeart/2005/8/layout/process3"/>
    <dgm:cxn modelId="{AE05B59E-A19E-4F0F-9175-427A6548C846}" srcId="{5D05B951-CB39-43B0-AF30-0606F33EB94B}" destId="{0806940E-47BD-4C88-961B-6FFBA64A6110}" srcOrd="2" destOrd="0" parTransId="{43B95F7C-97AF-4D6B-A400-E91EDA75CF66}" sibTransId="{C3AFE105-5913-45CC-B4E3-C41696C10115}"/>
    <dgm:cxn modelId="{B86416A0-C802-4209-9A4A-17D6EBD18D10}" type="presOf" srcId="{089D6C19-E51A-40A8-9939-5F5BD356F95D}" destId="{81E6E582-C502-4E95-847B-6F2B61160EFE}" srcOrd="0" destOrd="0" presId="urn:microsoft.com/office/officeart/2005/8/layout/process3"/>
    <dgm:cxn modelId="{34011CA0-CA90-4CE9-837E-9C29FC024C31}" srcId="{E0A20C4C-69FD-47D7-99C5-2C6A16176D4B}" destId="{99DF6E25-3C0A-4D42-BE2C-BFA2EB4B3B50}" srcOrd="1" destOrd="0" parTransId="{52B4D959-5E43-41DA-A9F3-E5466BCF25C3}" sibTransId="{3EC3815A-C786-48C6-93A9-50B0229ECB3E}"/>
    <dgm:cxn modelId="{5E65E3A4-A95A-4BA3-B96D-B4E091CC5BDF}" type="presOf" srcId="{CB735518-8D74-4B9B-ACC7-795F2AB1E53A}" destId="{2F20EB66-9111-4058-AB92-C69F3BB961A4}" srcOrd="1" destOrd="0" presId="urn:microsoft.com/office/officeart/2005/8/layout/process3"/>
    <dgm:cxn modelId="{D54D6BA8-5856-4B8D-9046-136C0120F787}" srcId="{E0A20C4C-69FD-47D7-99C5-2C6A16176D4B}" destId="{D6F816BA-F1B4-4B64-91F8-387EF38F0B08}" srcOrd="0" destOrd="0" parTransId="{89F2AC54-B187-45F2-9F32-40FC0D4A7433}" sibTransId="{8EF2C9DA-6DA4-414C-A40D-0FD2A8506D09}"/>
    <dgm:cxn modelId="{530041AB-935C-449A-AEC2-C1D4DEFAD955}" type="presOf" srcId="{35F7024C-8C70-4402-B1CB-202348F10EDC}" destId="{584F64A0-BA08-4551-B8EE-89C24B4CF356}" srcOrd="0" destOrd="0" presId="urn:microsoft.com/office/officeart/2005/8/layout/process3"/>
    <dgm:cxn modelId="{4F6BEDAF-879D-48A0-A7F4-0F4D4C288310}" srcId="{E0A20C4C-69FD-47D7-99C5-2C6A16176D4B}" destId="{27010B26-6502-416D-8EE1-FAA8D94ABF81}" srcOrd="2" destOrd="0" parTransId="{93F01917-3ED3-4C63-AA92-0667BF5DA2CA}" sibTransId="{DAEF1945-EB41-47A0-A70E-FA910BE4CA44}"/>
    <dgm:cxn modelId="{980515B3-1351-477F-9C72-256ED14B8627}" type="presOf" srcId="{2092B040-29DD-45F9-ABC7-7CEC72E330F1}" destId="{2A596531-72A0-4695-9008-EE12B3DEA46D}" srcOrd="0" destOrd="1" presId="urn:microsoft.com/office/officeart/2005/8/layout/process3"/>
    <dgm:cxn modelId="{56778DB5-225D-469A-BE4D-C315FC9D92C7}" type="presOf" srcId="{245E816D-D8C8-49E9-8052-B35242AACC77}" destId="{584F64A0-BA08-4551-B8EE-89C24B4CF356}" srcOrd="0" destOrd="1" presId="urn:microsoft.com/office/officeart/2005/8/layout/process3"/>
    <dgm:cxn modelId="{6A7ABDB7-2851-42F2-B65B-D4155201E16E}" srcId="{81FD1D07-3F87-4B04-AD29-3B3F33D5DBCA}" destId="{2092B040-29DD-45F9-ABC7-7CEC72E330F1}" srcOrd="1" destOrd="0" parTransId="{B347AE33-129C-41F2-B464-44BE193CDB98}" sibTransId="{9F285D7D-9F59-4CA3-89AD-98D0D40D0922}"/>
    <dgm:cxn modelId="{FEE828B8-835E-4735-B5DC-172FF8E5474F}" type="presOf" srcId="{8EE694D7-CBE9-4CDA-ABB4-52EAE6783582}" destId="{C9A829C9-9B9A-49F7-85B6-6D2FB99A2B16}" srcOrd="1" destOrd="0" presId="urn:microsoft.com/office/officeart/2005/8/layout/process3"/>
    <dgm:cxn modelId="{9812A2B8-19F2-4F68-A5CE-BC4E49C20D0A}" srcId="{D9A6FE14-745A-4B5D-A6E6-AD2316DFBBAD}" destId="{8EE694D7-CBE9-4CDA-ABB4-52EAE6783582}" srcOrd="0" destOrd="0" parTransId="{F562364C-DDCA-400D-AE98-FA3FFAC2C55B}" sibTransId="{FAD71E17-278F-4EA3-9734-46C9486FF52E}"/>
    <dgm:cxn modelId="{01AE57BC-8535-4FA9-B006-37810B6BBC45}" type="presOf" srcId="{FAD71E17-278F-4EA3-9734-46C9486FF52E}" destId="{F0481CE2-C0AC-4642-8D73-5DC0CB0A6BC9}" srcOrd="0" destOrd="0" presId="urn:microsoft.com/office/officeart/2005/8/layout/process3"/>
    <dgm:cxn modelId="{C4F88EC7-1FE3-4226-ABE8-99AC842CAEEC}" srcId="{81FD1D07-3F87-4B04-AD29-3B3F33D5DBCA}" destId="{CD192416-E9ED-4BEB-A976-A7FEEF9CAC64}" srcOrd="0" destOrd="0" parTransId="{B563BE4F-5462-4CC5-BC90-356FD6E77183}" sibTransId="{7BBB5B41-BEA2-4A4F-9323-0C0AEBBDC4EB}"/>
    <dgm:cxn modelId="{3F829BCA-FAE4-42F0-89F4-84F70FA4A8D5}" srcId="{D9A6FE14-745A-4B5D-A6E6-AD2316DFBBAD}" destId="{5D05B951-CB39-43B0-AF30-0606F33EB94B}" srcOrd="1" destOrd="0" parTransId="{B12A794D-8F78-41DE-A4F9-87C708E17332}" sibTransId="{CB735518-8D74-4B9B-ACC7-795F2AB1E53A}"/>
    <dgm:cxn modelId="{B7D088E0-1D59-40EA-9608-2E981CC3EDBE}" srcId="{D9A6FE14-745A-4B5D-A6E6-AD2316DFBBAD}" destId="{E0A20C4C-69FD-47D7-99C5-2C6A16176D4B}" srcOrd="2" destOrd="0" parTransId="{9A1046FC-09DF-411C-9225-72600C9AF476}" sibTransId="{F46AEAFA-7CAE-47E1-A32E-E976B2010385}"/>
    <dgm:cxn modelId="{10443CE7-4F64-4783-85AA-907A4C2B580D}" srcId="{81FD1D07-3F87-4B04-AD29-3B3F33D5DBCA}" destId="{865AFB79-DA66-4DDC-8F17-37B0BCE21A5C}" srcOrd="4" destOrd="0" parTransId="{A5B6B84B-258E-4453-A8FA-0CEC673D8929}" sibTransId="{5B5830DA-73BE-46CD-8AF5-FEF498737186}"/>
    <dgm:cxn modelId="{EC86CCE7-BB60-41D6-AFD7-147DE52DEEE4}" type="presOf" srcId="{D6F816BA-F1B4-4B64-91F8-387EF38F0B08}" destId="{B2CBDFC6-BD47-48B6-A9C9-5B630F85ABB8}" srcOrd="0" destOrd="0" presId="urn:microsoft.com/office/officeart/2005/8/layout/process3"/>
    <dgm:cxn modelId="{F86B3AEA-7ED1-4442-928F-700742C0711F}" srcId="{8EE694D7-CBE9-4CDA-ABB4-52EAE6783582}" destId="{089D6C19-E51A-40A8-9939-5F5BD356F95D}" srcOrd="0" destOrd="0" parTransId="{1545CBD7-2CC8-4658-8EEB-63999D77A878}" sibTransId="{DDBDF54B-B021-486B-95A5-9AD47B9C1AA2}"/>
    <dgm:cxn modelId="{08402CEC-A888-4E9F-8A67-6876051D359D}" type="presOf" srcId="{FAD71E17-278F-4EA3-9734-46C9486FF52E}" destId="{302C9E86-4D46-47DA-87E1-12E3DC2E5726}" srcOrd="1" destOrd="0" presId="urn:microsoft.com/office/officeart/2005/8/layout/process3"/>
    <dgm:cxn modelId="{03A1B6EC-D9D3-414B-B222-241D06FB035D}" type="presOf" srcId="{81FD1D07-3F87-4B04-AD29-3B3F33D5DBCA}" destId="{5B93DF89-4364-4587-A310-A9E69DD2E049}" srcOrd="1" destOrd="0" presId="urn:microsoft.com/office/officeart/2005/8/layout/process3"/>
    <dgm:cxn modelId="{7ED754ED-EA02-4CFE-BD9E-AF5702C223F8}" type="presOf" srcId="{C7E85CDF-B72B-4D98-B5B6-93E98F39AD55}" destId="{2A596531-72A0-4695-9008-EE12B3DEA46D}" srcOrd="0" destOrd="3" presId="urn:microsoft.com/office/officeart/2005/8/layout/process3"/>
    <dgm:cxn modelId="{EC4C31F2-A359-4085-9043-8E3C8C3C6839}" srcId="{81FD1D07-3F87-4B04-AD29-3B3F33D5DBCA}" destId="{8ABD44C6-31DD-4E7D-B207-36D3A9350F4A}" srcOrd="2" destOrd="0" parTransId="{CD04F2E2-CCB5-407D-A825-EDAADE67CCC2}" sibTransId="{CB65D11C-281A-4573-AD8C-B3FFA6ACA9BE}"/>
    <dgm:cxn modelId="{45F8E0F9-F399-4988-82AF-BF3CB94B2513}" type="presOf" srcId="{8EE694D7-CBE9-4CDA-ABB4-52EAE6783582}" destId="{F95923D9-7777-4C06-B99D-F8442A5E2FCB}" srcOrd="0" destOrd="0" presId="urn:microsoft.com/office/officeart/2005/8/layout/process3"/>
    <dgm:cxn modelId="{25A8EAB1-E22D-4F53-B7AF-58C56008A419}" type="presParOf" srcId="{7AE3E736-A6F8-49D6-AE68-826D9CC08355}" destId="{D953DA9C-C93F-439A-B0AB-B95E641E1C28}" srcOrd="0" destOrd="0" presId="urn:microsoft.com/office/officeart/2005/8/layout/process3"/>
    <dgm:cxn modelId="{00F3DE5E-8F5D-426C-9A7A-DD8B486FCD63}" type="presParOf" srcId="{D953DA9C-C93F-439A-B0AB-B95E641E1C28}" destId="{F95923D9-7777-4C06-B99D-F8442A5E2FCB}" srcOrd="0" destOrd="0" presId="urn:microsoft.com/office/officeart/2005/8/layout/process3"/>
    <dgm:cxn modelId="{06BB2938-ABB0-447E-B78D-097412AC928A}" type="presParOf" srcId="{D953DA9C-C93F-439A-B0AB-B95E641E1C28}" destId="{C9A829C9-9B9A-49F7-85B6-6D2FB99A2B16}" srcOrd="1" destOrd="0" presId="urn:microsoft.com/office/officeart/2005/8/layout/process3"/>
    <dgm:cxn modelId="{2DCF933B-E2BC-4D0D-9A2E-0F684F2BFAF6}" type="presParOf" srcId="{D953DA9C-C93F-439A-B0AB-B95E641E1C28}" destId="{81E6E582-C502-4E95-847B-6F2B61160EFE}" srcOrd="2" destOrd="0" presId="urn:microsoft.com/office/officeart/2005/8/layout/process3"/>
    <dgm:cxn modelId="{20818542-727B-4A6D-84EA-696C8F60A95C}" type="presParOf" srcId="{7AE3E736-A6F8-49D6-AE68-826D9CC08355}" destId="{F0481CE2-C0AC-4642-8D73-5DC0CB0A6BC9}" srcOrd="1" destOrd="0" presId="urn:microsoft.com/office/officeart/2005/8/layout/process3"/>
    <dgm:cxn modelId="{0CC0437B-B27B-4F02-9602-27D5C3C24CBE}" type="presParOf" srcId="{F0481CE2-C0AC-4642-8D73-5DC0CB0A6BC9}" destId="{302C9E86-4D46-47DA-87E1-12E3DC2E5726}" srcOrd="0" destOrd="0" presId="urn:microsoft.com/office/officeart/2005/8/layout/process3"/>
    <dgm:cxn modelId="{AB1B612C-D0EA-49C1-8FD1-EEC31C5E4647}" type="presParOf" srcId="{7AE3E736-A6F8-49D6-AE68-826D9CC08355}" destId="{8EAC931F-ADC7-4D4F-96EC-C6C973C2332B}" srcOrd="2" destOrd="0" presId="urn:microsoft.com/office/officeart/2005/8/layout/process3"/>
    <dgm:cxn modelId="{595CC9E5-7CAF-41DF-98C6-9A9D92E09A2E}" type="presParOf" srcId="{8EAC931F-ADC7-4D4F-96EC-C6C973C2332B}" destId="{DD0E85D1-4497-4D54-8B14-CBF60F98B082}" srcOrd="0" destOrd="0" presId="urn:microsoft.com/office/officeart/2005/8/layout/process3"/>
    <dgm:cxn modelId="{3F565F09-CD22-453D-BC73-D77C4638A06E}" type="presParOf" srcId="{8EAC931F-ADC7-4D4F-96EC-C6C973C2332B}" destId="{215907D6-CCF5-460A-9C9C-9EE82F8D0A65}" srcOrd="1" destOrd="0" presId="urn:microsoft.com/office/officeart/2005/8/layout/process3"/>
    <dgm:cxn modelId="{52DF0001-6C8D-4BB8-B004-CF73C7014FCA}" type="presParOf" srcId="{8EAC931F-ADC7-4D4F-96EC-C6C973C2332B}" destId="{584F64A0-BA08-4551-B8EE-89C24B4CF356}" srcOrd="2" destOrd="0" presId="urn:microsoft.com/office/officeart/2005/8/layout/process3"/>
    <dgm:cxn modelId="{5B81F0B4-900D-48EE-AE8E-79514DA77083}" type="presParOf" srcId="{7AE3E736-A6F8-49D6-AE68-826D9CC08355}" destId="{F5A028DE-7DDF-48CA-9AE7-0B846F2A9ECD}" srcOrd="3" destOrd="0" presId="urn:microsoft.com/office/officeart/2005/8/layout/process3"/>
    <dgm:cxn modelId="{B1A6BE1E-28C6-436C-82BB-2824B3B0174E}" type="presParOf" srcId="{F5A028DE-7DDF-48CA-9AE7-0B846F2A9ECD}" destId="{2F20EB66-9111-4058-AB92-C69F3BB961A4}" srcOrd="0" destOrd="0" presId="urn:microsoft.com/office/officeart/2005/8/layout/process3"/>
    <dgm:cxn modelId="{02C2DADF-971F-40A8-9F9B-99455249A3AF}" type="presParOf" srcId="{7AE3E736-A6F8-49D6-AE68-826D9CC08355}" destId="{AF3823A5-5BA5-4F85-A195-C18205DFF746}" srcOrd="4" destOrd="0" presId="urn:microsoft.com/office/officeart/2005/8/layout/process3"/>
    <dgm:cxn modelId="{665C35E5-3DE5-4891-AC4A-F524D2449CAC}" type="presParOf" srcId="{AF3823A5-5BA5-4F85-A195-C18205DFF746}" destId="{E2CB3CF7-2788-4856-85DF-B3A522B6A10C}" srcOrd="0" destOrd="0" presId="urn:microsoft.com/office/officeart/2005/8/layout/process3"/>
    <dgm:cxn modelId="{A83CD685-41DC-4ADD-9460-8391B97A41A8}" type="presParOf" srcId="{AF3823A5-5BA5-4F85-A195-C18205DFF746}" destId="{0AC68C65-0709-4D92-B556-E118F2BB62E2}" srcOrd="1" destOrd="0" presId="urn:microsoft.com/office/officeart/2005/8/layout/process3"/>
    <dgm:cxn modelId="{1E5D0DBD-25E5-48E7-8763-9C0A31598EBA}" type="presParOf" srcId="{AF3823A5-5BA5-4F85-A195-C18205DFF746}" destId="{B2CBDFC6-BD47-48B6-A9C9-5B630F85ABB8}" srcOrd="2" destOrd="0" presId="urn:microsoft.com/office/officeart/2005/8/layout/process3"/>
    <dgm:cxn modelId="{E05E10AF-AA9D-47FF-8520-14C6994928F2}" type="presParOf" srcId="{7AE3E736-A6F8-49D6-AE68-826D9CC08355}" destId="{EE2845A3-7F2D-4FEF-9BD5-CE6495169601}" srcOrd="5" destOrd="0" presId="urn:microsoft.com/office/officeart/2005/8/layout/process3"/>
    <dgm:cxn modelId="{451AA1AC-1A76-4D57-ACA6-43AA38947C20}" type="presParOf" srcId="{EE2845A3-7F2D-4FEF-9BD5-CE6495169601}" destId="{A932C383-437C-4666-A2BA-C4E609E4E88F}" srcOrd="0" destOrd="0" presId="urn:microsoft.com/office/officeart/2005/8/layout/process3"/>
    <dgm:cxn modelId="{3C881FDD-B0B1-4BCB-8067-DE09CD7A4188}" type="presParOf" srcId="{7AE3E736-A6F8-49D6-AE68-826D9CC08355}" destId="{2E7C3E26-2A54-4418-B8B1-D1C9EAB88F8B}" srcOrd="6" destOrd="0" presId="urn:microsoft.com/office/officeart/2005/8/layout/process3"/>
    <dgm:cxn modelId="{9D9962CD-A4E1-4A94-B0E9-7B3C378DFA1D}" type="presParOf" srcId="{2E7C3E26-2A54-4418-B8B1-D1C9EAB88F8B}" destId="{CAC41546-352D-430F-B54E-DAFC9C128C0D}" srcOrd="0" destOrd="0" presId="urn:microsoft.com/office/officeart/2005/8/layout/process3"/>
    <dgm:cxn modelId="{4ECC9B6A-B7BF-4B81-81E5-80415A78C4DC}" type="presParOf" srcId="{2E7C3E26-2A54-4418-B8B1-D1C9EAB88F8B}" destId="{5B93DF89-4364-4587-A310-A9E69DD2E049}" srcOrd="1" destOrd="0" presId="urn:microsoft.com/office/officeart/2005/8/layout/process3"/>
    <dgm:cxn modelId="{EB91F13C-40F0-423A-AB56-D2C13195F352}" type="presParOf" srcId="{2E7C3E26-2A54-4418-B8B1-D1C9EAB88F8B}" destId="{2A596531-72A0-4695-9008-EE12B3DEA46D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9A6FE14-745A-4B5D-A6E6-AD2316DFBBAD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</dgm:pt>
    <dgm:pt modelId="{8EE694D7-CBE9-4CDA-ABB4-52EAE6783582}">
      <dgm:prSet phldrT="[Text]"/>
      <dgm:spPr/>
      <dgm:t>
        <a:bodyPr/>
        <a:lstStyle/>
        <a:p>
          <a:r>
            <a:rPr lang="en-US" dirty="0"/>
            <a:t>Editor</a:t>
          </a:r>
        </a:p>
      </dgm:t>
    </dgm:pt>
    <dgm:pt modelId="{F562364C-DDCA-400D-AE98-FA3FFAC2C55B}" type="parTrans" cxnId="{9812A2B8-19F2-4F68-A5CE-BC4E49C20D0A}">
      <dgm:prSet/>
      <dgm:spPr/>
      <dgm:t>
        <a:bodyPr/>
        <a:lstStyle/>
        <a:p>
          <a:endParaRPr lang="en-US"/>
        </a:p>
      </dgm:t>
    </dgm:pt>
    <dgm:pt modelId="{FAD71E17-278F-4EA3-9734-46C9486FF52E}" type="sibTrans" cxnId="{9812A2B8-19F2-4F68-A5CE-BC4E49C20D0A}">
      <dgm:prSet/>
      <dgm:spPr/>
      <dgm:t>
        <a:bodyPr/>
        <a:lstStyle/>
        <a:p>
          <a:endParaRPr lang="en-US"/>
        </a:p>
      </dgm:t>
    </dgm:pt>
    <dgm:pt modelId="{5D05B951-CB39-43B0-AF30-0606F33EB94B}">
      <dgm:prSet phldrT="[Text]" custT="1"/>
      <dgm:spPr>
        <a:solidFill>
          <a:srgbClr val="0DB14B">
            <a:hueOff val="0"/>
            <a:satOff val="0"/>
            <a:lumOff val="0"/>
            <a:alphaOff val="0"/>
          </a:srgbClr>
        </a:solidFill>
        <a:ln w="1905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gm:spPr>
      <dgm:t>
        <a:bodyPr spcFirstLastPara="0" vert="horz" wrap="square" lIns="128016" tIns="128016" rIns="128016" bIns="68580" numCol="1" spcCol="1270" anchor="t" anchorCtr="0"/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Project Manager</a:t>
          </a:r>
        </a:p>
      </dgm:t>
    </dgm:pt>
    <dgm:pt modelId="{B12A794D-8F78-41DE-A4F9-87C708E17332}" type="parTrans" cxnId="{3F829BCA-FAE4-42F0-89F4-84F70FA4A8D5}">
      <dgm:prSet/>
      <dgm:spPr/>
      <dgm:t>
        <a:bodyPr/>
        <a:lstStyle/>
        <a:p>
          <a:endParaRPr lang="en-US"/>
        </a:p>
      </dgm:t>
    </dgm:pt>
    <dgm:pt modelId="{CB735518-8D74-4B9B-ACC7-795F2AB1E53A}" type="sibTrans" cxnId="{3F829BCA-FAE4-42F0-89F4-84F70FA4A8D5}">
      <dgm:prSet custT="1"/>
      <dgm:spPr>
        <a:solidFill>
          <a:srgbClr val="0DB14B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 spcFirstLastPara="0" vert="horz" wrap="square" lIns="0" tIns="0" rIns="0" bIns="0" numCol="1" spcCol="1270" anchor="ctr" anchorCtr="0"/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>
            <a:solidFill>
              <a:prstClr val="white"/>
            </a:solidFill>
            <a:latin typeface="Calibri"/>
            <a:ea typeface="+mn-ea"/>
            <a:cs typeface="+mn-cs"/>
          </a:endParaRPr>
        </a:p>
      </dgm:t>
    </dgm:pt>
    <dgm:pt modelId="{E0A20C4C-69FD-47D7-99C5-2C6A16176D4B}">
      <dgm:prSet phldrT="[Text]" custT="1"/>
      <dgm:spPr>
        <a:solidFill>
          <a:srgbClr val="0DB14B">
            <a:hueOff val="0"/>
            <a:satOff val="0"/>
            <a:lumOff val="0"/>
            <a:alphaOff val="0"/>
          </a:srgbClr>
        </a:solidFill>
        <a:ln w="1905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gm:spPr>
      <dgm:t>
        <a:bodyPr spcFirstLastPara="0" vert="horz" wrap="square" lIns="128016" tIns="128016" rIns="128016" bIns="68580" numCol="1" spcCol="1270" anchor="t" anchorCtr="0"/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DEM &amp; PDE*</a:t>
          </a:r>
        </a:p>
      </dgm:t>
    </dgm:pt>
    <dgm:pt modelId="{9A1046FC-09DF-411C-9225-72600C9AF476}" type="parTrans" cxnId="{B7D088E0-1D59-40EA-9608-2E981CC3EDBE}">
      <dgm:prSet/>
      <dgm:spPr/>
      <dgm:t>
        <a:bodyPr/>
        <a:lstStyle/>
        <a:p>
          <a:endParaRPr lang="en-US"/>
        </a:p>
      </dgm:t>
    </dgm:pt>
    <dgm:pt modelId="{F46AEAFA-7CAE-47E1-A32E-E976B2010385}" type="sibTrans" cxnId="{B7D088E0-1D59-40EA-9608-2E981CC3EDBE}">
      <dgm:prSet/>
      <dgm:spPr/>
      <dgm:t>
        <a:bodyPr/>
        <a:lstStyle/>
        <a:p>
          <a:endParaRPr lang="en-US"/>
        </a:p>
      </dgm:t>
    </dgm:pt>
    <dgm:pt modelId="{81FD1D07-3F87-4B04-AD29-3B3F33D5DBCA}">
      <dgm:prSet phldrT="[Text]"/>
      <dgm:spPr/>
      <dgm:t>
        <a:bodyPr/>
        <a:lstStyle/>
        <a:p>
          <a:r>
            <a:rPr lang="en-US" dirty="0"/>
            <a:t>SEIR Approver</a:t>
          </a:r>
        </a:p>
      </dgm:t>
    </dgm:pt>
    <dgm:pt modelId="{9ED814A0-69A4-4D86-BD8D-89C948B029A2}" type="parTrans" cxnId="{A06F358B-7C0B-4AB3-86EE-FD1AC093AED8}">
      <dgm:prSet/>
      <dgm:spPr/>
      <dgm:t>
        <a:bodyPr/>
        <a:lstStyle/>
        <a:p>
          <a:endParaRPr lang="en-US"/>
        </a:p>
      </dgm:t>
    </dgm:pt>
    <dgm:pt modelId="{945BE473-5FB6-4D20-B62C-CA9B1E431990}" type="sibTrans" cxnId="{A06F358B-7C0B-4AB3-86EE-FD1AC093AED8}">
      <dgm:prSet/>
      <dgm:spPr/>
      <dgm:t>
        <a:bodyPr/>
        <a:lstStyle/>
        <a:p>
          <a:endParaRPr lang="en-US"/>
        </a:p>
      </dgm:t>
    </dgm:pt>
    <dgm:pt modelId="{089D6C19-E51A-40A8-9939-5F5BD356F95D}">
      <dgm:prSet phldrT="[Text]" custT="1"/>
      <dgm:spPr/>
      <dgm:t>
        <a:bodyPr/>
        <a:lstStyle/>
        <a:p>
          <a:r>
            <a:rPr lang="en-US" sz="1800" dirty="0"/>
            <a:t>Create/edit</a:t>
          </a:r>
        </a:p>
      </dgm:t>
    </dgm:pt>
    <dgm:pt modelId="{1545CBD7-2CC8-4658-8EEB-63999D77A878}" type="parTrans" cxnId="{F86B3AEA-7ED1-4442-928F-700742C0711F}">
      <dgm:prSet/>
      <dgm:spPr/>
      <dgm:t>
        <a:bodyPr/>
        <a:lstStyle/>
        <a:p>
          <a:endParaRPr lang="en-US"/>
        </a:p>
      </dgm:t>
    </dgm:pt>
    <dgm:pt modelId="{DDBDF54B-B021-486B-95A5-9AD47B9C1AA2}" type="sibTrans" cxnId="{F86B3AEA-7ED1-4442-928F-700742C0711F}">
      <dgm:prSet/>
      <dgm:spPr/>
      <dgm:t>
        <a:bodyPr/>
        <a:lstStyle/>
        <a:p>
          <a:endParaRPr lang="en-US"/>
        </a:p>
      </dgm:t>
    </dgm:pt>
    <dgm:pt modelId="{8813CBB8-B59B-4C8F-9BBA-42148C213BA9}">
      <dgm:prSet phldrT="[Text]" custT="1"/>
      <dgm:spPr/>
      <dgm:t>
        <a:bodyPr/>
        <a:lstStyle/>
        <a:p>
          <a:r>
            <a:rPr lang="en-US" sz="1800" dirty="0"/>
            <a:t>Send for review</a:t>
          </a:r>
        </a:p>
      </dgm:t>
    </dgm:pt>
    <dgm:pt modelId="{ABE14070-0D3B-4D78-9368-776187B776C5}" type="parTrans" cxnId="{4BECA223-0B84-4D01-BF16-84E610DD84E2}">
      <dgm:prSet/>
      <dgm:spPr/>
      <dgm:t>
        <a:bodyPr/>
        <a:lstStyle/>
        <a:p>
          <a:endParaRPr lang="en-US"/>
        </a:p>
      </dgm:t>
    </dgm:pt>
    <dgm:pt modelId="{892299E6-076F-491D-BA7E-FB6DBCA1A14C}" type="sibTrans" cxnId="{4BECA223-0B84-4D01-BF16-84E610DD84E2}">
      <dgm:prSet/>
      <dgm:spPr/>
      <dgm:t>
        <a:bodyPr/>
        <a:lstStyle/>
        <a:p>
          <a:endParaRPr lang="en-US"/>
        </a:p>
      </dgm:t>
    </dgm:pt>
    <dgm:pt modelId="{35F7024C-8C70-4402-B1CB-202348F10EDC}">
      <dgm:prSet phldrT="[Text]" custT="1"/>
      <dgm:spPr>
        <a:solidFill>
          <a:prstClr val="white">
            <a:alpha val="90000"/>
            <a:hueOff val="0"/>
            <a:satOff val="0"/>
            <a:lumOff val="0"/>
            <a:alphaOff val="0"/>
          </a:prstClr>
        </a:solidFill>
        <a:ln w="19050" cap="flat" cmpd="sng" algn="ctr">
          <a:solidFill>
            <a:srgbClr val="0DB14B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spcFirstLastPara="0" vert="horz" wrap="square" lIns="135128" tIns="135128" rIns="135128" bIns="135128" numCol="1" spcCol="1270" anchor="t" anchorCtr="0"/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Create/edit</a:t>
          </a:r>
        </a:p>
      </dgm:t>
    </dgm:pt>
    <dgm:pt modelId="{E053CFFD-F413-4365-988F-FD3F5B489C55}" type="parTrans" cxnId="{8791E56E-BE54-4D53-9DF0-0B652681CE8B}">
      <dgm:prSet/>
      <dgm:spPr/>
      <dgm:t>
        <a:bodyPr/>
        <a:lstStyle/>
        <a:p>
          <a:endParaRPr lang="en-US"/>
        </a:p>
      </dgm:t>
    </dgm:pt>
    <dgm:pt modelId="{DF0C604C-21BA-4717-A082-CDDD701AD377}" type="sibTrans" cxnId="{8791E56E-BE54-4D53-9DF0-0B652681CE8B}">
      <dgm:prSet/>
      <dgm:spPr/>
      <dgm:t>
        <a:bodyPr/>
        <a:lstStyle/>
        <a:p>
          <a:endParaRPr lang="en-US"/>
        </a:p>
      </dgm:t>
    </dgm:pt>
    <dgm:pt modelId="{0806940E-47BD-4C88-961B-6FFBA64A6110}">
      <dgm:prSet phldrT="[Text]" custT="1"/>
      <dgm:spPr>
        <a:solidFill>
          <a:prstClr val="white">
            <a:alpha val="90000"/>
            <a:hueOff val="0"/>
            <a:satOff val="0"/>
            <a:lumOff val="0"/>
            <a:alphaOff val="0"/>
          </a:prstClr>
        </a:solidFill>
        <a:ln w="19050" cap="flat" cmpd="sng" algn="ctr">
          <a:solidFill>
            <a:srgbClr val="0DB14B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spcFirstLastPara="0" vert="horz" wrap="square" lIns="135128" tIns="135128" rIns="135128" bIns="135128" numCol="1" spcCol="1270" anchor="t" anchorCtr="0"/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Send for approval or return with comment</a:t>
          </a:r>
        </a:p>
      </dgm:t>
    </dgm:pt>
    <dgm:pt modelId="{43B95F7C-97AF-4D6B-A400-E91EDA75CF66}" type="parTrans" cxnId="{AE05B59E-A19E-4F0F-9175-427A6548C846}">
      <dgm:prSet/>
      <dgm:spPr/>
      <dgm:t>
        <a:bodyPr/>
        <a:lstStyle/>
        <a:p>
          <a:endParaRPr lang="en-US"/>
        </a:p>
      </dgm:t>
    </dgm:pt>
    <dgm:pt modelId="{C3AFE105-5913-45CC-B4E3-C41696C10115}" type="sibTrans" cxnId="{AE05B59E-A19E-4F0F-9175-427A6548C846}">
      <dgm:prSet/>
      <dgm:spPr/>
      <dgm:t>
        <a:bodyPr/>
        <a:lstStyle/>
        <a:p>
          <a:endParaRPr lang="en-US"/>
        </a:p>
      </dgm:t>
    </dgm:pt>
    <dgm:pt modelId="{D6F816BA-F1B4-4B64-91F8-387EF38F0B08}">
      <dgm:prSet phldrT="[Text]" custT="1"/>
      <dgm:spPr>
        <a:solidFill>
          <a:prstClr val="white">
            <a:alpha val="90000"/>
            <a:hueOff val="0"/>
            <a:satOff val="0"/>
            <a:lumOff val="0"/>
            <a:alphaOff val="0"/>
          </a:prstClr>
        </a:solidFill>
        <a:ln w="19050" cap="flat" cmpd="sng" algn="ctr">
          <a:solidFill>
            <a:srgbClr val="0DB14B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spcFirstLastPara="0" vert="horz" wrap="square" lIns="135128" tIns="135128" rIns="135128" bIns="135128" numCol="1" spcCol="1270" anchor="t" anchorCtr="0"/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Review</a:t>
          </a:r>
        </a:p>
      </dgm:t>
    </dgm:pt>
    <dgm:pt modelId="{89F2AC54-B187-45F2-9F32-40FC0D4A7433}" type="parTrans" cxnId="{D54D6BA8-5856-4B8D-9046-136C0120F787}">
      <dgm:prSet/>
      <dgm:spPr/>
      <dgm:t>
        <a:bodyPr/>
        <a:lstStyle/>
        <a:p>
          <a:endParaRPr lang="en-US"/>
        </a:p>
      </dgm:t>
    </dgm:pt>
    <dgm:pt modelId="{8EF2C9DA-6DA4-414C-A40D-0FD2A8506D09}" type="sibTrans" cxnId="{D54D6BA8-5856-4B8D-9046-136C0120F787}">
      <dgm:prSet/>
      <dgm:spPr/>
      <dgm:t>
        <a:bodyPr/>
        <a:lstStyle/>
        <a:p>
          <a:endParaRPr lang="en-US"/>
        </a:p>
      </dgm:t>
    </dgm:pt>
    <dgm:pt modelId="{CD192416-E9ED-4BEB-A976-A7FEEF9CAC64}">
      <dgm:prSet phldrT="[Text]"/>
      <dgm:spPr/>
      <dgm:t>
        <a:bodyPr/>
        <a:lstStyle/>
        <a:p>
          <a:pPr marL="171450" algn="l"/>
          <a:r>
            <a:rPr lang="en-US" sz="1800" kern="1200" dirty="0"/>
            <a:t>Review</a:t>
          </a:r>
        </a:p>
      </dgm:t>
    </dgm:pt>
    <dgm:pt modelId="{B563BE4F-5462-4CC5-BC90-356FD6E77183}" type="parTrans" cxnId="{C4F88EC7-1FE3-4226-ABE8-99AC842CAEEC}">
      <dgm:prSet/>
      <dgm:spPr/>
      <dgm:t>
        <a:bodyPr/>
        <a:lstStyle/>
        <a:p>
          <a:endParaRPr lang="en-US"/>
        </a:p>
      </dgm:t>
    </dgm:pt>
    <dgm:pt modelId="{7BBB5B41-BEA2-4A4F-9323-0C0AEBBDC4EB}" type="sibTrans" cxnId="{C4F88EC7-1FE3-4226-ABE8-99AC842CAEEC}">
      <dgm:prSet/>
      <dgm:spPr/>
      <dgm:t>
        <a:bodyPr/>
        <a:lstStyle/>
        <a:p>
          <a:endParaRPr lang="en-US"/>
        </a:p>
      </dgm:t>
    </dgm:pt>
    <dgm:pt modelId="{2092B040-29DD-45F9-ABC7-7CEC72E330F1}">
      <dgm:prSet phldrT="[Text]"/>
      <dgm:spPr/>
      <dgm:t>
        <a:bodyPr/>
        <a:lstStyle/>
        <a:p>
          <a:pPr marL="171450" algn="l"/>
          <a:r>
            <a:rPr lang="en-US" sz="1800" kern="1200" dirty="0"/>
            <a:t>Approve or return with comments</a:t>
          </a:r>
        </a:p>
      </dgm:t>
    </dgm:pt>
    <dgm:pt modelId="{B347AE33-129C-41F2-B464-44BE193CDB98}" type="parTrans" cxnId="{6A7ABDB7-2851-42F2-B65B-D4155201E16E}">
      <dgm:prSet/>
      <dgm:spPr/>
      <dgm:t>
        <a:bodyPr/>
        <a:lstStyle/>
        <a:p>
          <a:endParaRPr lang="en-US"/>
        </a:p>
      </dgm:t>
    </dgm:pt>
    <dgm:pt modelId="{9F285D7D-9F59-4CA3-89AD-98D0D40D0922}" type="sibTrans" cxnId="{6A7ABDB7-2851-42F2-B65B-D4155201E16E}">
      <dgm:prSet/>
      <dgm:spPr/>
      <dgm:t>
        <a:bodyPr/>
        <a:lstStyle/>
        <a:p>
          <a:endParaRPr lang="en-US"/>
        </a:p>
      </dgm:t>
    </dgm:pt>
    <dgm:pt modelId="{865AFB79-DA66-4DDC-8F17-37B0BCE21A5C}">
      <dgm:prSet phldrT="[Text]" custT="1"/>
      <dgm:spPr/>
      <dgm:t>
        <a:bodyPr/>
        <a:lstStyle/>
        <a:p>
          <a:pPr marL="0" algn="ctr">
            <a:buNone/>
          </a:pPr>
          <a:r>
            <a:rPr lang="en-US" sz="1600" i="1" kern="1200" dirty="0">
              <a:solidFill>
                <a:schemeClr val="accent2"/>
              </a:solidFill>
              <a:latin typeface="Calibri"/>
              <a:ea typeface="+mn-ea"/>
              <a:cs typeface="+mn-cs"/>
            </a:rPr>
            <a:t>Upon approval, digital signature stamp appears on cover</a:t>
          </a:r>
        </a:p>
      </dgm:t>
    </dgm:pt>
    <dgm:pt modelId="{A5B6B84B-258E-4453-A8FA-0CEC673D8929}" type="parTrans" cxnId="{10443CE7-4F64-4783-85AA-907A4C2B580D}">
      <dgm:prSet/>
      <dgm:spPr/>
      <dgm:t>
        <a:bodyPr/>
        <a:lstStyle/>
        <a:p>
          <a:endParaRPr lang="en-US"/>
        </a:p>
      </dgm:t>
    </dgm:pt>
    <dgm:pt modelId="{5B5830DA-73BE-46CD-8AF5-FEF498737186}" type="sibTrans" cxnId="{10443CE7-4F64-4783-85AA-907A4C2B580D}">
      <dgm:prSet/>
      <dgm:spPr/>
      <dgm:t>
        <a:bodyPr/>
        <a:lstStyle/>
        <a:p>
          <a:endParaRPr lang="en-US"/>
        </a:p>
      </dgm:t>
    </dgm:pt>
    <dgm:pt modelId="{245E816D-D8C8-49E9-8052-B35242AACC77}">
      <dgm:prSet phldrT="[Text]" custT="1"/>
      <dgm:spPr>
        <a:solidFill>
          <a:prstClr val="white">
            <a:alpha val="90000"/>
            <a:hueOff val="0"/>
            <a:satOff val="0"/>
            <a:lumOff val="0"/>
            <a:alphaOff val="0"/>
          </a:prstClr>
        </a:solidFill>
        <a:ln w="19050" cap="flat" cmpd="sng" algn="ctr">
          <a:solidFill>
            <a:srgbClr val="0DB14B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spcFirstLastPara="0" vert="horz" wrap="square" lIns="135128" tIns="135128" rIns="135128" bIns="135128" numCol="1" spcCol="1270" anchor="t" anchorCtr="0"/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Review</a:t>
          </a:r>
        </a:p>
      </dgm:t>
    </dgm:pt>
    <dgm:pt modelId="{341B85CD-B13D-4A20-8ABA-5BDA2FFFBEAC}" type="parTrans" cxnId="{00E60348-C425-45EC-B644-283C09615C30}">
      <dgm:prSet/>
      <dgm:spPr/>
      <dgm:t>
        <a:bodyPr/>
        <a:lstStyle/>
        <a:p>
          <a:endParaRPr lang="en-US"/>
        </a:p>
      </dgm:t>
    </dgm:pt>
    <dgm:pt modelId="{239AB259-C625-414A-B233-C7B9FCFE8FFA}" type="sibTrans" cxnId="{00E60348-C425-45EC-B644-283C09615C30}">
      <dgm:prSet/>
      <dgm:spPr/>
      <dgm:t>
        <a:bodyPr/>
        <a:lstStyle/>
        <a:p>
          <a:endParaRPr lang="en-US"/>
        </a:p>
      </dgm:t>
    </dgm:pt>
    <dgm:pt modelId="{99DF6E25-3C0A-4D42-BE2C-BFA2EB4B3B50}">
      <dgm:prSet phldrT="[Text]" custT="1"/>
      <dgm:spPr>
        <a:solidFill>
          <a:prstClr val="white">
            <a:alpha val="90000"/>
            <a:hueOff val="0"/>
            <a:satOff val="0"/>
            <a:lumOff val="0"/>
            <a:alphaOff val="0"/>
          </a:prstClr>
        </a:solidFill>
        <a:ln w="19050" cap="flat" cmpd="sng" algn="ctr">
          <a:solidFill>
            <a:srgbClr val="0DB14B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spcFirstLastPara="0" vert="horz" wrap="square" lIns="135128" tIns="135128" rIns="135128" bIns="135128" numCol="1" spcCol="1270" anchor="t" anchorCtr="0"/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Recommend for approval or return with comments</a:t>
          </a:r>
        </a:p>
      </dgm:t>
    </dgm:pt>
    <dgm:pt modelId="{52B4D959-5E43-41DA-A9F3-E5466BCF25C3}" type="parTrans" cxnId="{34011CA0-CA90-4CE9-837E-9C29FC024C31}">
      <dgm:prSet/>
      <dgm:spPr/>
      <dgm:t>
        <a:bodyPr/>
        <a:lstStyle/>
        <a:p>
          <a:endParaRPr lang="en-US"/>
        </a:p>
      </dgm:t>
    </dgm:pt>
    <dgm:pt modelId="{3EC3815A-C786-48C6-93A9-50B0229ECB3E}" type="sibTrans" cxnId="{34011CA0-CA90-4CE9-837E-9C29FC024C31}">
      <dgm:prSet/>
      <dgm:spPr/>
      <dgm:t>
        <a:bodyPr/>
        <a:lstStyle/>
        <a:p>
          <a:endParaRPr lang="en-US"/>
        </a:p>
      </dgm:t>
    </dgm:pt>
    <dgm:pt modelId="{C7E85CDF-B72B-4D98-B5B6-93E98F39AD55}">
      <dgm:prSet phldrT="[Text]" custT="1"/>
      <dgm:spPr/>
      <dgm:t>
        <a:bodyPr/>
        <a:lstStyle/>
        <a:p>
          <a:pPr marL="0" algn="l">
            <a:buNone/>
          </a:pPr>
          <a:endParaRPr lang="en-US" sz="1600" i="1" kern="1200" dirty="0">
            <a:solidFill>
              <a:schemeClr val="accent2"/>
            </a:solidFill>
            <a:latin typeface="Calibri"/>
            <a:ea typeface="+mn-ea"/>
            <a:cs typeface="+mn-cs"/>
          </a:endParaRPr>
        </a:p>
      </dgm:t>
    </dgm:pt>
    <dgm:pt modelId="{FDFBFCCF-08FF-489A-8287-33F9D573D987}" type="parTrans" cxnId="{75C90B6A-6FD7-4B56-BEEE-DB1C10927ABE}">
      <dgm:prSet/>
      <dgm:spPr/>
      <dgm:t>
        <a:bodyPr/>
        <a:lstStyle/>
        <a:p>
          <a:endParaRPr lang="en-US"/>
        </a:p>
      </dgm:t>
    </dgm:pt>
    <dgm:pt modelId="{8C059CCA-15FE-49C5-8DBB-FDB32EEC6A08}" type="sibTrans" cxnId="{75C90B6A-6FD7-4B56-BEEE-DB1C10927ABE}">
      <dgm:prSet/>
      <dgm:spPr/>
      <dgm:t>
        <a:bodyPr/>
        <a:lstStyle/>
        <a:p>
          <a:endParaRPr lang="en-US"/>
        </a:p>
      </dgm:t>
    </dgm:pt>
    <dgm:pt modelId="{27010B26-6502-416D-8EE1-FAA8D94ABF81}">
      <dgm:prSet phldrT="[Text]" custT="1"/>
      <dgm:spPr>
        <a:solidFill>
          <a:prstClr val="white">
            <a:alpha val="90000"/>
            <a:hueOff val="0"/>
            <a:satOff val="0"/>
            <a:lumOff val="0"/>
            <a:alphaOff val="0"/>
          </a:prstClr>
        </a:solidFill>
        <a:ln w="19050" cap="flat" cmpd="sng" algn="ctr">
          <a:solidFill>
            <a:srgbClr val="0DB14B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spcFirstLastPara="0" vert="horz" wrap="square" lIns="135128" tIns="135128" rIns="135128" bIns="135128" numCol="1" spcCol="1270" anchor="t" anchorCtr="0"/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May delegate</a:t>
          </a:r>
        </a:p>
      </dgm:t>
    </dgm:pt>
    <dgm:pt modelId="{93F01917-3ED3-4C63-AA92-0667BF5DA2CA}" type="parTrans" cxnId="{4F6BEDAF-879D-48A0-A7F4-0F4D4C288310}">
      <dgm:prSet/>
      <dgm:spPr/>
      <dgm:t>
        <a:bodyPr/>
        <a:lstStyle/>
        <a:p>
          <a:endParaRPr lang="en-US"/>
        </a:p>
      </dgm:t>
    </dgm:pt>
    <dgm:pt modelId="{DAEF1945-EB41-47A0-A70E-FA910BE4CA44}" type="sibTrans" cxnId="{4F6BEDAF-879D-48A0-A7F4-0F4D4C288310}">
      <dgm:prSet/>
      <dgm:spPr/>
      <dgm:t>
        <a:bodyPr/>
        <a:lstStyle/>
        <a:p>
          <a:endParaRPr lang="en-US"/>
        </a:p>
      </dgm:t>
    </dgm:pt>
    <dgm:pt modelId="{8ABD44C6-31DD-4E7D-B207-36D3A9350F4A}">
      <dgm:prSet phldrT="[Text]"/>
      <dgm:spPr/>
      <dgm:t>
        <a:bodyPr/>
        <a:lstStyle/>
        <a:p>
          <a:pPr marL="171450" algn="l"/>
          <a:r>
            <a:rPr lang="en-US" sz="1800" kern="1200" dirty="0"/>
            <a:t>May delegate</a:t>
          </a:r>
        </a:p>
      </dgm:t>
    </dgm:pt>
    <dgm:pt modelId="{CD04F2E2-CCB5-407D-A825-EDAADE67CCC2}" type="parTrans" cxnId="{EC4C31F2-A359-4085-9043-8E3C8C3C6839}">
      <dgm:prSet/>
      <dgm:spPr/>
      <dgm:t>
        <a:bodyPr/>
        <a:lstStyle/>
        <a:p>
          <a:endParaRPr lang="en-US"/>
        </a:p>
      </dgm:t>
    </dgm:pt>
    <dgm:pt modelId="{CB65D11C-281A-4573-AD8C-B3FFA6ACA9BE}" type="sibTrans" cxnId="{EC4C31F2-A359-4085-9043-8E3C8C3C6839}">
      <dgm:prSet/>
      <dgm:spPr/>
      <dgm:t>
        <a:bodyPr/>
        <a:lstStyle/>
        <a:p>
          <a:endParaRPr lang="en-US"/>
        </a:p>
      </dgm:t>
    </dgm:pt>
    <dgm:pt modelId="{7AE3E736-A6F8-49D6-AE68-826D9CC08355}" type="pres">
      <dgm:prSet presAssocID="{D9A6FE14-745A-4B5D-A6E6-AD2316DFBBAD}" presName="linearFlow" presStyleCnt="0">
        <dgm:presLayoutVars>
          <dgm:dir/>
          <dgm:animLvl val="lvl"/>
          <dgm:resizeHandles val="exact"/>
        </dgm:presLayoutVars>
      </dgm:prSet>
      <dgm:spPr/>
    </dgm:pt>
    <dgm:pt modelId="{D953DA9C-C93F-439A-B0AB-B95E641E1C28}" type="pres">
      <dgm:prSet presAssocID="{8EE694D7-CBE9-4CDA-ABB4-52EAE6783582}" presName="composite" presStyleCnt="0"/>
      <dgm:spPr/>
    </dgm:pt>
    <dgm:pt modelId="{F95923D9-7777-4C06-B99D-F8442A5E2FCB}" type="pres">
      <dgm:prSet presAssocID="{8EE694D7-CBE9-4CDA-ABB4-52EAE6783582}" presName="parTx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C9A829C9-9B9A-49F7-85B6-6D2FB99A2B16}" type="pres">
      <dgm:prSet presAssocID="{8EE694D7-CBE9-4CDA-ABB4-52EAE6783582}" presName="parSh" presStyleLbl="node1" presStyleIdx="0" presStyleCnt="4"/>
      <dgm:spPr/>
    </dgm:pt>
    <dgm:pt modelId="{81E6E582-C502-4E95-847B-6F2B61160EFE}" type="pres">
      <dgm:prSet presAssocID="{8EE694D7-CBE9-4CDA-ABB4-52EAE6783582}" presName="desTx" presStyleLbl="fgAcc1" presStyleIdx="0" presStyleCnt="4">
        <dgm:presLayoutVars>
          <dgm:bulletEnabled val="1"/>
        </dgm:presLayoutVars>
      </dgm:prSet>
      <dgm:spPr/>
    </dgm:pt>
    <dgm:pt modelId="{F0481CE2-C0AC-4642-8D73-5DC0CB0A6BC9}" type="pres">
      <dgm:prSet presAssocID="{FAD71E17-278F-4EA3-9734-46C9486FF52E}" presName="sibTrans" presStyleLbl="sibTrans2D1" presStyleIdx="0" presStyleCnt="3"/>
      <dgm:spPr/>
    </dgm:pt>
    <dgm:pt modelId="{302C9E86-4D46-47DA-87E1-12E3DC2E5726}" type="pres">
      <dgm:prSet presAssocID="{FAD71E17-278F-4EA3-9734-46C9486FF52E}" presName="connTx" presStyleLbl="sibTrans2D1" presStyleIdx="0" presStyleCnt="3"/>
      <dgm:spPr/>
    </dgm:pt>
    <dgm:pt modelId="{8EAC931F-ADC7-4D4F-96EC-C6C973C2332B}" type="pres">
      <dgm:prSet presAssocID="{5D05B951-CB39-43B0-AF30-0606F33EB94B}" presName="composite" presStyleCnt="0"/>
      <dgm:spPr/>
    </dgm:pt>
    <dgm:pt modelId="{DD0E85D1-4497-4D54-8B14-CBF60F98B082}" type="pres">
      <dgm:prSet presAssocID="{5D05B951-CB39-43B0-AF30-0606F33EB94B}" presName="parTx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215907D6-CCF5-460A-9C9C-9EE82F8D0A65}" type="pres">
      <dgm:prSet presAssocID="{5D05B951-CB39-43B0-AF30-0606F33EB94B}" presName="parSh" presStyleLbl="node1" presStyleIdx="1" presStyleCnt="4"/>
      <dgm:spPr>
        <a:xfrm>
          <a:off x="2906416" y="1300615"/>
          <a:ext cx="1808393" cy="777599"/>
        </a:xfrm>
        <a:prstGeom prst="roundRect">
          <a:avLst>
            <a:gd name="adj" fmla="val 10000"/>
          </a:avLst>
        </a:prstGeom>
      </dgm:spPr>
    </dgm:pt>
    <dgm:pt modelId="{584F64A0-BA08-4551-B8EE-89C24B4CF356}" type="pres">
      <dgm:prSet presAssocID="{5D05B951-CB39-43B0-AF30-0606F33EB94B}" presName="desTx" presStyleLbl="fgAcc1" presStyleIdx="1" presStyleCnt="4">
        <dgm:presLayoutVars>
          <dgm:bulletEnabled val="1"/>
        </dgm:presLayoutVars>
      </dgm:prSet>
      <dgm:spPr>
        <a:xfrm>
          <a:off x="3276810" y="1817758"/>
          <a:ext cx="1808393" cy="2635971"/>
        </a:xfrm>
        <a:prstGeom prst="roundRect">
          <a:avLst>
            <a:gd name="adj" fmla="val 10000"/>
          </a:avLst>
        </a:prstGeom>
      </dgm:spPr>
    </dgm:pt>
    <dgm:pt modelId="{F5A028DE-7DDF-48CA-9AE7-0B846F2A9ECD}" type="pres">
      <dgm:prSet presAssocID="{CB735518-8D74-4B9B-ACC7-795F2AB1E53A}" presName="sibTrans" presStyleLbl="sibTrans2D1" presStyleIdx="1" presStyleCnt="3"/>
      <dgm:spPr>
        <a:xfrm>
          <a:off x="4988956" y="1319039"/>
          <a:ext cx="581189" cy="450237"/>
        </a:xfrm>
        <a:prstGeom prst="rightArrow">
          <a:avLst>
            <a:gd name="adj1" fmla="val 60000"/>
            <a:gd name="adj2" fmla="val 50000"/>
          </a:avLst>
        </a:prstGeom>
      </dgm:spPr>
    </dgm:pt>
    <dgm:pt modelId="{2F20EB66-9111-4058-AB92-C69F3BB961A4}" type="pres">
      <dgm:prSet presAssocID="{CB735518-8D74-4B9B-ACC7-795F2AB1E53A}" presName="connTx" presStyleLbl="sibTrans2D1" presStyleIdx="1" presStyleCnt="3"/>
      <dgm:spPr/>
    </dgm:pt>
    <dgm:pt modelId="{AF3823A5-5BA5-4F85-A195-C18205DFF746}" type="pres">
      <dgm:prSet presAssocID="{E0A20C4C-69FD-47D7-99C5-2C6A16176D4B}" presName="composite" presStyleCnt="0"/>
      <dgm:spPr/>
    </dgm:pt>
    <dgm:pt modelId="{E2CB3CF7-2788-4856-85DF-B3A522B6A10C}" type="pres">
      <dgm:prSet presAssocID="{E0A20C4C-69FD-47D7-99C5-2C6A16176D4B}" presName="parTx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0AC68C65-0709-4D92-B556-E118F2BB62E2}" type="pres">
      <dgm:prSet presAssocID="{E0A20C4C-69FD-47D7-99C5-2C6A16176D4B}" presName="parSh" presStyleLbl="node1" presStyleIdx="2" presStyleCnt="4"/>
      <dgm:spPr>
        <a:xfrm>
          <a:off x="5811394" y="1300615"/>
          <a:ext cx="1808393" cy="777599"/>
        </a:xfrm>
        <a:prstGeom prst="roundRect">
          <a:avLst>
            <a:gd name="adj" fmla="val 10000"/>
          </a:avLst>
        </a:prstGeom>
      </dgm:spPr>
    </dgm:pt>
    <dgm:pt modelId="{B2CBDFC6-BD47-48B6-A9C9-5B630F85ABB8}" type="pres">
      <dgm:prSet presAssocID="{E0A20C4C-69FD-47D7-99C5-2C6A16176D4B}" presName="desTx" presStyleLbl="fgAcc1" presStyleIdx="2" presStyleCnt="4">
        <dgm:presLayoutVars>
          <dgm:bulletEnabled val="1"/>
        </dgm:presLayoutVars>
      </dgm:prSet>
      <dgm:spPr>
        <a:xfrm>
          <a:off x="6181788" y="1817758"/>
          <a:ext cx="1808393" cy="2635971"/>
        </a:xfrm>
        <a:prstGeom prst="roundRect">
          <a:avLst>
            <a:gd name="adj" fmla="val 10000"/>
          </a:avLst>
        </a:prstGeom>
      </dgm:spPr>
    </dgm:pt>
    <dgm:pt modelId="{EE2845A3-7F2D-4FEF-9BD5-CE6495169601}" type="pres">
      <dgm:prSet presAssocID="{F46AEAFA-7CAE-47E1-A32E-E976B2010385}" presName="sibTrans" presStyleLbl="sibTrans2D1" presStyleIdx="2" presStyleCnt="3"/>
      <dgm:spPr/>
    </dgm:pt>
    <dgm:pt modelId="{A932C383-437C-4666-A2BA-C4E609E4E88F}" type="pres">
      <dgm:prSet presAssocID="{F46AEAFA-7CAE-47E1-A32E-E976B2010385}" presName="connTx" presStyleLbl="sibTrans2D1" presStyleIdx="2" presStyleCnt="3"/>
      <dgm:spPr/>
    </dgm:pt>
    <dgm:pt modelId="{2E7C3E26-2A54-4418-B8B1-D1C9EAB88F8B}" type="pres">
      <dgm:prSet presAssocID="{81FD1D07-3F87-4B04-AD29-3B3F33D5DBCA}" presName="composite" presStyleCnt="0"/>
      <dgm:spPr/>
    </dgm:pt>
    <dgm:pt modelId="{CAC41546-352D-430F-B54E-DAFC9C128C0D}" type="pres">
      <dgm:prSet presAssocID="{81FD1D07-3F87-4B04-AD29-3B3F33D5DBCA}" presName="parTx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5B93DF89-4364-4587-A310-A9E69DD2E049}" type="pres">
      <dgm:prSet presAssocID="{81FD1D07-3F87-4B04-AD29-3B3F33D5DBCA}" presName="parSh" presStyleLbl="node1" presStyleIdx="3" presStyleCnt="4"/>
      <dgm:spPr/>
    </dgm:pt>
    <dgm:pt modelId="{2A596531-72A0-4695-9008-EE12B3DEA46D}" type="pres">
      <dgm:prSet presAssocID="{81FD1D07-3F87-4B04-AD29-3B3F33D5DBCA}" presName="desTx" presStyleLbl="fgAcc1" presStyleIdx="3" presStyleCnt="4">
        <dgm:presLayoutVars>
          <dgm:bulletEnabled val="1"/>
        </dgm:presLayoutVars>
      </dgm:prSet>
      <dgm:spPr/>
    </dgm:pt>
  </dgm:ptLst>
  <dgm:cxnLst>
    <dgm:cxn modelId="{13A77E02-0A22-44EB-9A36-03F8B3ED9B53}" type="presOf" srcId="{CD192416-E9ED-4BEB-A976-A7FEEF9CAC64}" destId="{2A596531-72A0-4695-9008-EE12B3DEA46D}" srcOrd="0" destOrd="0" presId="urn:microsoft.com/office/officeart/2005/8/layout/process3"/>
    <dgm:cxn modelId="{4583F505-DD41-472C-A8EA-B98FF013F8F7}" type="presOf" srcId="{CB735518-8D74-4B9B-ACC7-795F2AB1E53A}" destId="{F5A028DE-7DDF-48CA-9AE7-0B846F2A9ECD}" srcOrd="0" destOrd="0" presId="urn:microsoft.com/office/officeart/2005/8/layout/process3"/>
    <dgm:cxn modelId="{A7A1D609-B59C-42D9-A383-552E970C3B2D}" type="presOf" srcId="{D9A6FE14-745A-4B5D-A6E6-AD2316DFBBAD}" destId="{7AE3E736-A6F8-49D6-AE68-826D9CC08355}" srcOrd="0" destOrd="0" presId="urn:microsoft.com/office/officeart/2005/8/layout/process3"/>
    <dgm:cxn modelId="{74889B1D-4EF8-4E61-99AB-DBEE913B9FA7}" type="presOf" srcId="{81FD1D07-3F87-4B04-AD29-3B3F33D5DBCA}" destId="{CAC41546-352D-430F-B54E-DAFC9C128C0D}" srcOrd="0" destOrd="0" presId="urn:microsoft.com/office/officeart/2005/8/layout/process3"/>
    <dgm:cxn modelId="{13A50020-D964-4D06-BE9F-9BDE42DD3FEF}" type="presOf" srcId="{5D05B951-CB39-43B0-AF30-0606F33EB94B}" destId="{215907D6-CCF5-460A-9C9C-9EE82F8D0A65}" srcOrd="1" destOrd="0" presId="urn:microsoft.com/office/officeart/2005/8/layout/process3"/>
    <dgm:cxn modelId="{4BECA223-0B84-4D01-BF16-84E610DD84E2}" srcId="{8EE694D7-CBE9-4CDA-ABB4-52EAE6783582}" destId="{8813CBB8-B59B-4C8F-9BBA-42148C213BA9}" srcOrd="1" destOrd="0" parTransId="{ABE14070-0D3B-4D78-9368-776187B776C5}" sibTransId="{892299E6-076F-491D-BA7E-FB6DBCA1A14C}"/>
    <dgm:cxn modelId="{68CF2B24-F7D5-4FA2-8755-819DC2612626}" type="presOf" srcId="{E0A20C4C-69FD-47D7-99C5-2C6A16176D4B}" destId="{E2CB3CF7-2788-4856-85DF-B3A522B6A10C}" srcOrd="0" destOrd="0" presId="urn:microsoft.com/office/officeart/2005/8/layout/process3"/>
    <dgm:cxn modelId="{FFAAB428-C614-4A53-BA20-294AB2FFBF8F}" type="presOf" srcId="{8813CBB8-B59B-4C8F-9BBA-42148C213BA9}" destId="{81E6E582-C502-4E95-847B-6F2B61160EFE}" srcOrd="0" destOrd="1" presId="urn:microsoft.com/office/officeart/2005/8/layout/process3"/>
    <dgm:cxn modelId="{DD598E31-5AD0-4D35-B1E5-A4B79957E135}" type="presOf" srcId="{865AFB79-DA66-4DDC-8F17-37B0BCE21A5C}" destId="{2A596531-72A0-4695-9008-EE12B3DEA46D}" srcOrd="0" destOrd="4" presId="urn:microsoft.com/office/officeart/2005/8/layout/process3"/>
    <dgm:cxn modelId="{F518FA31-C813-439A-B0B9-2C8E343E7B3C}" type="presOf" srcId="{0806940E-47BD-4C88-961B-6FFBA64A6110}" destId="{584F64A0-BA08-4551-B8EE-89C24B4CF356}" srcOrd="0" destOrd="2" presId="urn:microsoft.com/office/officeart/2005/8/layout/process3"/>
    <dgm:cxn modelId="{4917A564-6685-4D2C-82DA-E4666F1DB633}" type="presOf" srcId="{8ABD44C6-31DD-4E7D-B207-36D3A9350F4A}" destId="{2A596531-72A0-4695-9008-EE12B3DEA46D}" srcOrd="0" destOrd="2" presId="urn:microsoft.com/office/officeart/2005/8/layout/process3"/>
    <dgm:cxn modelId="{00E60348-C425-45EC-B644-283C09615C30}" srcId="{5D05B951-CB39-43B0-AF30-0606F33EB94B}" destId="{245E816D-D8C8-49E9-8052-B35242AACC77}" srcOrd="1" destOrd="0" parTransId="{341B85CD-B13D-4A20-8ABA-5BDA2FFFBEAC}" sibTransId="{239AB259-C625-414A-B233-C7B9FCFE8FFA}"/>
    <dgm:cxn modelId="{75C90B6A-6FD7-4B56-BEEE-DB1C10927ABE}" srcId="{81FD1D07-3F87-4B04-AD29-3B3F33D5DBCA}" destId="{C7E85CDF-B72B-4D98-B5B6-93E98F39AD55}" srcOrd="3" destOrd="0" parTransId="{FDFBFCCF-08FF-489A-8287-33F9D573D987}" sibTransId="{8C059CCA-15FE-49C5-8DBB-FDB32EEC6A08}"/>
    <dgm:cxn modelId="{7CD5384D-22BD-4D6E-BB9C-2C63517DABFA}" type="presOf" srcId="{27010B26-6502-416D-8EE1-FAA8D94ABF81}" destId="{B2CBDFC6-BD47-48B6-A9C9-5B630F85ABB8}" srcOrd="0" destOrd="2" presId="urn:microsoft.com/office/officeart/2005/8/layout/process3"/>
    <dgm:cxn modelId="{8791E56E-BE54-4D53-9DF0-0B652681CE8B}" srcId="{5D05B951-CB39-43B0-AF30-0606F33EB94B}" destId="{35F7024C-8C70-4402-B1CB-202348F10EDC}" srcOrd="0" destOrd="0" parTransId="{E053CFFD-F413-4365-988F-FD3F5B489C55}" sibTransId="{DF0C604C-21BA-4717-A082-CDDD701AD377}"/>
    <dgm:cxn modelId="{4F5FD56F-981D-4EE0-9994-4250EF150359}" type="presOf" srcId="{5D05B951-CB39-43B0-AF30-0606F33EB94B}" destId="{DD0E85D1-4497-4D54-8B14-CBF60F98B082}" srcOrd="0" destOrd="0" presId="urn:microsoft.com/office/officeart/2005/8/layout/process3"/>
    <dgm:cxn modelId="{B0FA9A73-E7E6-4470-9372-7041A5FD94FA}" type="presOf" srcId="{99DF6E25-3C0A-4D42-BE2C-BFA2EB4B3B50}" destId="{B2CBDFC6-BD47-48B6-A9C9-5B630F85ABB8}" srcOrd="0" destOrd="1" presId="urn:microsoft.com/office/officeart/2005/8/layout/process3"/>
    <dgm:cxn modelId="{003E0180-F4CB-4FC2-AC15-B76D8C463CEA}" type="presOf" srcId="{F46AEAFA-7CAE-47E1-A32E-E976B2010385}" destId="{EE2845A3-7F2D-4FEF-9BD5-CE6495169601}" srcOrd="0" destOrd="0" presId="urn:microsoft.com/office/officeart/2005/8/layout/process3"/>
    <dgm:cxn modelId="{0ABD478A-340E-450A-9CDE-3FA703992A21}" type="presOf" srcId="{F46AEAFA-7CAE-47E1-A32E-E976B2010385}" destId="{A932C383-437C-4666-A2BA-C4E609E4E88F}" srcOrd="1" destOrd="0" presId="urn:microsoft.com/office/officeart/2005/8/layout/process3"/>
    <dgm:cxn modelId="{A06F358B-7C0B-4AB3-86EE-FD1AC093AED8}" srcId="{D9A6FE14-745A-4B5D-A6E6-AD2316DFBBAD}" destId="{81FD1D07-3F87-4B04-AD29-3B3F33D5DBCA}" srcOrd="3" destOrd="0" parTransId="{9ED814A0-69A4-4D86-BD8D-89C948B029A2}" sibTransId="{945BE473-5FB6-4D20-B62C-CA9B1E431990}"/>
    <dgm:cxn modelId="{9145C99A-93E1-4F13-B01C-6E75D4CC9E55}" type="presOf" srcId="{E0A20C4C-69FD-47D7-99C5-2C6A16176D4B}" destId="{0AC68C65-0709-4D92-B556-E118F2BB62E2}" srcOrd="1" destOrd="0" presId="urn:microsoft.com/office/officeart/2005/8/layout/process3"/>
    <dgm:cxn modelId="{AE05B59E-A19E-4F0F-9175-427A6548C846}" srcId="{5D05B951-CB39-43B0-AF30-0606F33EB94B}" destId="{0806940E-47BD-4C88-961B-6FFBA64A6110}" srcOrd="2" destOrd="0" parTransId="{43B95F7C-97AF-4D6B-A400-E91EDA75CF66}" sibTransId="{C3AFE105-5913-45CC-B4E3-C41696C10115}"/>
    <dgm:cxn modelId="{B86416A0-C802-4209-9A4A-17D6EBD18D10}" type="presOf" srcId="{089D6C19-E51A-40A8-9939-5F5BD356F95D}" destId="{81E6E582-C502-4E95-847B-6F2B61160EFE}" srcOrd="0" destOrd="0" presId="urn:microsoft.com/office/officeart/2005/8/layout/process3"/>
    <dgm:cxn modelId="{34011CA0-CA90-4CE9-837E-9C29FC024C31}" srcId="{E0A20C4C-69FD-47D7-99C5-2C6A16176D4B}" destId="{99DF6E25-3C0A-4D42-BE2C-BFA2EB4B3B50}" srcOrd="1" destOrd="0" parTransId="{52B4D959-5E43-41DA-A9F3-E5466BCF25C3}" sibTransId="{3EC3815A-C786-48C6-93A9-50B0229ECB3E}"/>
    <dgm:cxn modelId="{5E65E3A4-A95A-4BA3-B96D-B4E091CC5BDF}" type="presOf" srcId="{CB735518-8D74-4B9B-ACC7-795F2AB1E53A}" destId="{2F20EB66-9111-4058-AB92-C69F3BB961A4}" srcOrd="1" destOrd="0" presId="urn:microsoft.com/office/officeart/2005/8/layout/process3"/>
    <dgm:cxn modelId="{D54D6BA8-5856-4B8D-9046-136C0120F787}" srcId="{E0A20C4C-69FD-47D7-99C5-2C6A16176D4B}" destId="{D6F816BA-F1B4-4B64-91F8-387EF38F0B08}" srcOrd="0" destOrd="0" parTransId="{89F2AC54-B187-45F2-9F32-40FC0D4A7433}" sibTransId="{8EF2C9DA-6DA4-414C-A40D-0FD2A8506D09}"/>
    <dgm:cxn modelId="{530041AB-935C-449A-AEC2-C1D4DEFAD955}" type="presOf" srcId="{35F7024C-8C70-4402-B1CB-202348F10EDC}" destId="{584F64A0-BA08-4551-B8EE-89C24B4CF356}" srcOrd="0" destOrd="0" presId="urn:microsoft.com/office/officeart/2005/8/layout/process3"/>
    <dgm:cxn modelId="{4F6BEDAF-879D-48A0-A7F4-0F4D4C288310}" srcId="{E0A20C4C-69FD-47D7-99C5-2C6A16176D4B}" destId="{27010B26-6502-416D-8EE1-FAA8D94ABF81}" srcOrd="2" destOrd="0" parTransId="{93F01917-3ED3-4C63-AA92-0667BF5DA2CA}" sibTransId="{DAEF1945-EB41-47A0-A70E-FA910BE4CA44}"/>
    <dgm:cxn modelId="{980515B3-1351-477F-9C72-256ED14B8627}" type="presOf" srcId="{2092B040-29DD-45F9-ABC7-7CEC72E330F1}" destId="{2A596531-72A0-4695-9008-EE12B3DEA46D}" srcOrd="0" destOrd="1" presId="urn:microsoft.com/office/officeart/2005/8/layout/process3"/>
    <dgm:cxn modelId="{56778DB5-225D-469A-BE4D-C315FC9D92C7}" type="presOf" srcId="{245E816D-D8C8-49E9-8052-B35242AACC77}" destId="{584F64A0-BA08-4551-B8EE-89C24B4CF356}" srcOrd="0" destOrd="1" presId="urn:microsoft.com/office/officeart/2005/8/layout/process3"/>
    <dgm:cxn modelId="{6A7ABDB7-2851-42F2-B65B-D4155201E16E}" srcId="{81FD1D07-3F87-4B04-AD29-3B3F33D5DBCA}" destId="{2092B040-29DD-45F9-ABC7-7CEC72E330F1}" srcOrd="1" destOrd="0" parTransId="{B347AE33-129C-41F2-B464-44BE193CDB98}" sibTransId="{9F285D7D-9F59-4CA3-89AD-98D0D40D0922}"/>
    <dgm:cxn modelId="{FEE828B8-835E-4735-B5DC-172FF8E5474F}" type="presOf" srcId="{8EE694D7-CBE9-4CDA-ABB4-52EAE6783582}" destId="{C9A829C9-9B9A-49F7-85B6-6D2FB99A2B16}" srcOrd="1" destOrd="0" presId="urn:microsoft.com/office/officeart/2005/8/layout/process3"/>
    <dgm:cxn modelId="{9812A2B8-19F2-4F68-A5CE-BC4E49C20D0A}" srcId="{D9A6FE14-745A-4B5D-A6E6-AD2316DFBBAD}" destId="{8EE694D7-CBE9-4CDA-ABB4-52EAE6783582}" srcOrd="0" destOrd="0" parTransId="{F562364C-DDCA-400D-AE98-FA3FFAC2C55B}" sibTransId="{FAD71E17-278F-4EA3-9734-46C9486FF52E}"/>
    <dgm:cxn modelId="{01AE57BC-8535-4FA9-B006-37810B6BBC45}" type="presOf" srcId="{FAD71E17-278F-4EA3-9734-46C9486FF52E}" destId="{F0481CE2-C0AC-4642-8D73-5DC0CB0A6BC9}" srcOrd="0" destOrd="0" presId="urn:microsoft.com/office/officeart/2005/8/layout/process3"/>
    <dgm:cxn modelId="{C4F88EC7-1FE3-4226-ABE8-99AC842CAEEC}" srcId="{81FD1D07-3F87-4B04-AD29-3B3F33D5DBCA}" destId="{CD192416-E9ED-4BEB-A976-A7FEEF9CAC64}" srcOrd="0" destOrd="0" parTransId="{B563BE4F-5462-4CC5-BC90-356FD6E77183}" sibTransId="{7BBB5B41-BEA2-4A4F-9323-0C0AEBBDC4EB}"/>
    <dgm:cxn modelId="{3F829BCA-FAE4-42F0-89F4-84F70FA4A8D5}" srcId="{D9A6FE14-745A-4B5D-A6E6-AD2316DFBBAD}" destId="{5D05B951-CB39-43B0-AF30-0606F33EB94B}" srcOrd="1" destOrd="0" parTransId="{B12A794D-8F78-41DE-A4F9-87C708E17332}" sibTransId="{CB735518-8D74-4B9B-ACC7-795F2AB1E53A}"/>
    <dgm:cxn modelId="{B7D088E0-1D59-40EA-9608-2E981CC3EDBE}" srcId="{D9A6FE14-745A-4B5D-A6E6-AD2316DFBBAD}" destId="{E0A20C4C-69FD-47D7-99C5-2C6A16176D4B}" srcOrd="2" destOrd="0" parTransId="{9A1046FC-09DF-411C-9225-72600C9AF476}" sibTransId="{F46AEAFA-7CAE-47E1-A32E-E976B2010385}"/>
    <dgm:cxn modelId="{10443CE7-4F64-4783-85AA-907A4C2B580D}" srcId="{81FD1D07-3F87-4B04-AD29-3B3F33D5DBCA}" destId="{865AFB79-DA66-4DDC-8F17-37B0BCE21A5C}" srcOrd="4" destOrd="0" parTransId="{A5B6B84B-258E-4453-A8FA-0CEC673D8929}" sibTransId="{5B5830DA-73BE-46CD-8AF5-FEF498737186}"/>
    <dgm:cxn modelId="{EC86CCE7-BB60-41D6-AFD7-147DE52DEEE4}" type="presOf" srcId="{D6F816BA-F1B4-4B64-91F8-387EF38F0B08}" destId="{B2CBDFC6-BD47-48B6-A9C9-5B630F85ABB8}" srcOrd="0" destOrd="0" presId="urn:microsoft.com/office/officeart/2005/8/layout/process3"/>
    <dgm:cxn modelId="{F86B3AEA-7ED1-4442-928F-700742C0711F}" srcId="{8EE694D7-CBE9-4CDA-ABB4-52EAE6783582}" destId="{089D6C19-E51A-40A8-9939-5F5BD356F95D}" srcOrd="0" destOrd="0" parTransId="{1545CBD7-2CC8-4658-8EEB-63999D77A878}" sibTransId="{DDBDF54B-B021-486B-95A5-9AD47B9C1AA2}"/>
    <dgm:cxn modelId="{08402CEC-A888-4E9F-8A67-6876051D359D}" type="presOf" srcId="{FAD71E17-278F-4EA3-9734-46C9486FF52E}" destId="{302C9E86-4D46-47DA-87E1-12E3DC2E5726}" srcOrd="1" destOrd="0" presId="urn:microsoft.com/office/officeart/2005/8/layout/process3"/>
    <dgm:cxn modelId="{03A1B6EC-D9D3-414B-B222-241D06FB035D}" type="presOf" srcId="{81FD1D07-3F87-4B04-AD29-3B3F33D5DBCA}" destId="{5B93DF89-4364-4587-A310-A9E69DD2E049}" srcOrd="1" destOrd="0" presId="urn:microsoft.com/office/officeart/2005/8/layout/process3"/>
    <dgm:cxn modelId="{7ED754ED-EA02-4CFE-BD9E-AF5702C223F8}" type="presOf" srcId="{C7E85CDF-B72B-4D98-B5B6-93E98F39AD55}" destId="{2A596531-72A0-4695-9008-EE12B3DEA46D}" srcOrd="0" destOrd="3" presId="urn:microsoft.com/office/officeart/2005/8/layout/process3"/>
    <dgm:cxn modelId="{EC4C31F2-A359-4085-9043-8E3C8C3C6839}" srcId="{81FD1D07-3F87-4B04-AD29-3B3F33D5DBCA}" destId="{8ABD44C6-31DD-4E7D-B207-36D3A9350F4A}" srcOrd="2" destOrd="0" parTransId="{CD04F2E2-CCB5-407D-A825-EDAADE67CCC2}" sibTransId="{CB65D11C-281A-4573-AD8C-B3FFA6ACA9BE}"/>
    <dgm:cxn modelId="{45F8E0F9-F399-4988-82AF-BF3CB94B2513}" type="presOf" srcId="{8EE694D7-CBE9-4CDA-ABB4-52EAE6783582}" destId="{F95923D9-7777-4C06-B99D-F8442A5E2FCB}" srcOrd="0" destOrd="0" presId="urn:microsoft.com/office/officeart/2005/8/layout/process3"/>
    <dgm:cxn modelId="{25A8EAB1-E22D-4F53-B7AF-58C56008A419}" type="presParOf" srcId="{7AE3E736-A6F8-49D6-AE68-826D9CC08355}" destId="{D953DA9C-C93F-439A-B0AB-B95E641E1C28}" srcOrd="0" destOrd="0" presId="urn:microsoft.com/office/officeart/2005/8/layout/process3"/>
    <dgm:cxn modelId="{00F3DE5E-8F5D-426C-9A7A-DD8B486FCD63}" type="presParOf" srcId="{D953DA9C-C93F-439A-B0AB-B95E641E1C28}" destId="{F95923D9-7777-4C06-B99D-F8442A5E2FCB}" srcOrd="0" destOrd="0" presId="urn:microsoft.com/office/officeart/2005/8/layout/process3"/>
    <dgm:cxn modelId="{06BB2938-ABB0-447E-B78D-097412AC928A}" type="presParOf" srcId="{D953DA9C-C93F-439A-B0AB-B95E641E1C28}" destId="{C9A829C9-9B9A-49F7-85B6-6D2FB99A2B16}" srcOrd="1" destOrd="0" presId="urn:microsoft.com/office/officeart/2005/8/layout/process3"/>
    <dgm:cxn modelId="{2DCF933B-E2BC-4D0D-9A2E-0F684F2BFAF6}" type="presParOf" srcId="{D953DA9C-C93F-439A-B0AB-B95E641E1C28}" destId="{81E6E582-C502-4E95-847B-6F2B61160EFE}" srcOrd="2" destOrd="0" presId="urn:microsoft.com/office/officeart/2005/8/layout/process3"/>
    <dgm:cxn modelId="{20818542-727B-4A6D-84EA-696C8F60A95C}" type="presParOf" srcId="{7AE3E736-A6F8-49D6-AE68-826D9CC08355}" destId="{F0481CE2-C0AC-4642-8D73-5DC0CB0A6BC9}" srcOrd="1" destOrd="0" presId="urn:microsoft.com/office/officeart/2005/8/layout/process3"/>
    <dgm:cxn modelId="{0CC0437B-B27B-4F02-9602-27D5C3C24CBE}" type="presParOf" srcId="{F0481CE2-C0AC-4642-8D73-5DC0CB0A6BC9}" destId="{302C9E86-4D46-47DA-87E1-12E3DC2E5726}" srcOrd="0" destOrd="0" presId="urn:microsoft.com/office/officeart/2005/8/layout/process3"/>
    <dgm:cxn modelId="{AB1B612C-D0EA-49C1-8FD1-EEC31C5E4647}" type="presParOf" srcId="{7AE3E736-A6F8-49D6-AE68-826D9CC08355}" destId="{8EAC931F-ADC7-4D4F-96EC-C6C973C2332B}" srcOrd="2" destOrd="0" presId="urn:microsoft.com/office/officeart/2005/8/layout/process3"/>
    <dgm:cxn modelId="{595CC9E5-7CAF-41DF-98C6-9A9D92E09A2E}" type="presParOf" srcId="{8EAC931F-ADC7-4D4F-96EC-C6C973C2332B}" destId="{DD0E85D1-4497-4D54-8B14-CBF60F98B082}" srcOrd="0" destOrd="0" presId="urn:microsoft.com/office/officeart/2005/8/layout/process3"/>
    <dgm:cxn modelId="{3F565F09-CD22-453D-BC73-D77C4638A06E}" type="presParOf" srcId="{8EAC931F-ADC7-4D4F-96EC-C6C973C2332B}" destId="{215907D6-CCF5-460A-9C9C-9EE82F8D0A65}" srcOrd="1" destOrd="0" presId="urn:microsoft.com/office/officeart/2005/8/layout/process3"/>
    <dgm:cxn modelId="{52DF0001-6C8D-4BB8-B004-CF73C7014FCA}" type="presParOf" srcId="{8EAC931F-ADC7-4D4F-96EC-C6C973C2332B}" destId="{584F64A0-BA08-4551-B8EE-89C24B4CF356}" srcOrd="2" destOrd="0" presId="urn:microsoft.com/office/officeart/2005/8/layout/process3"/>
    <dgm:cxn modelId="{5B81F0B4-900D-48EE-AE8E-79514DA77083}" type="presParOf" srcId="{7AE3E736-A6F8-49D6-AE68-826D9CC08355}" destId="{F5A028DE-7DDF-48CA-9AE7-0B846F2A9ECD}" srcOrd="3" destOrd="0" presId="urn:microsoft.com/office/officeart/2005/8/layout/process3"/>
    <dgm:cxn modelId="{B1A6BE1E-28C6-436C-82BB-2824B3B0174E}" type="presParOf" srcId="{F5A028DE-7DDF-48CA-9AE7-0B846F2A9ECD}" destId="{2F20EB66-9111-4058-AB92-C69F3BB961A4}" srcOrd="0" destOrd="0" presId="urn:microsoft.com/office/officeart/2005/8/layout/process3"/>
    <dgm:cxn modelId="{02C2DADF-971F-40A8-9F9B-99455249A3AF}" type="presParOf" srcId="{7AE3E736-A6F8-49D6-AE68-826D9CC08355}" destId="{AF3823A5-5BA5-4F85-A195-C18205DFF746}" srcOrd="4" destOrd="0" presId="urn:microsoft.com/office/officeart/2005/8/layout/process3"/>
    <dgm:cxn modelId="{665C35E5-3DE5-4891-AC4A-F524D2449CAC}" type="presParOf" srcId="{AF3823A5-5BA5-4F85-A195-C18205DFF746}" destId="{E2CB3CF7-2788-4856-85DF-B3A522B6A10C}" srcOrd="0" destOrd="0" presId="urn:microsoft.com/office/officeart/2005/8/layout/process3"/>
    <dgm:cxn modelId="{A83CD685-41DC-4ADD-9460-8391B97A41A8}" type="presParOf" srcId="{AF3823A5-5BA5-4F85-A195-C18205DFF746}" destId="{0AC68C65-0709-4D92-B556-E118F2BB62E2}" srcOrd="1" destOrd="0" presId="urn:microsoft.com/office/officeart/2005/8/layout/process3"/>
    <dgm:cxn modelId="{1E5D0DBD-25E5-48E7-8763-9C0A31598EBA}" type="presParOf" srcId="{AF3823A5-5BA5-4F85-A195-C18205DFF746}" destId="{B2CBDFC6-BD47-48B6-A9C9-5B630F85ABB8}" srcOrd="2" destOrd="0" presId="urn:microsoft.com/office/officeart/2005/8/layout/process3"/>
    <dgm:cxn modelId="{E05E10AF-AA9D-47FF-8520-14C6994928F2}" type="presParOf" srcId="{7AE3E736-A6F8-49D6-AE68-826D9CC08355}" destId="{EE2845A3-7F2D-4FEF-9BD5-CE6495169601}" srcOrd="5" destOrd="0" presId="urn:microsoft.com/office/officeart/2005/8/layout/process3"/>
    <dgm:cxn modelId="{451AA1AC-1A76-4D57-ACA6-43AA38947C20}" type="presParOf" srcId="{EE2845A3-7F2D-4FEF-9BD5-CE6495169601}" destId="{A932C383-437C-4666-A2BA-C4E609E4E88F}" srcOrd="0" destOrd="0" presId="urn:microsoft.com/office/officeart/2005/8/layout/process3"/>
    <dgm:cxn modelId="{3C881FDD-B0B1-4BCB-8067-DE09CD7A4188}" type="presParOf" srcId="{7AE3E736-A6F8-49D6-AE68-826D9CC08355}" destId="{2E7C3E26-2A54-4418-B8B1-D1C9EAB88F8B}" srcOrd="6" destOrd="0" presId="urn:microsoft.com/office/officeart/2005/8/layout/process3"/>
    <dgm:cxn modelId="{9D9962CD-A4E1-4A94-B0E9-7B3C378DFA1D}" type="presParOf" srcId="{2E7C3E26-2A54-4418-B8B1-D1C9EAB88F8B}" destId="{CAC41546-352D-430F-B54E-DAFC9C128C0D}" srcOrd="0" destOrd="0" presId="urn:microsoft.com/office/officeart/2005/8/layout/process3"/>
    <dgm:cxn modelId="{4ECC9B6A-B7BF-4B81-81E5-80415A78C4DC}" type="presParOf" srcId="{2E7C3E26-2A54-4418-B8B1-D1C9EAB88F8B}" destId="{5B93DF89-4364-4587-A310-A9E69DD2E049}" srcOrd="1" destOrd="0" presId="urn:microsoft.com/office/officeart/2005/8/layout/process3"/>
    <dgm:cxn modelId="{EB91F13C-40F0-423A-AB56-D2C13195F352}" type="presParOf" srcId="{2E7C3E26-2A54-4418-B8B1-D1C9EAB88F8B}" destId="{2A596531-72A0-4695-9008-EE12B3DEA46D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2AB17A-F564-4B66-8817-A1F1007C69A1}">
      <dsp:nvSpPr>
        <dsp:cNvPr id="0" name=""/>
        <dsp:cNvSpPr/>
      </dsp:nvSpPr>
      <dsp:spPr>
        <a:xfrm>
          <a:off x="739674" y="854989"/>
          <a:ext cx="1464172" cy="146417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C2D8CA-9BA8-45B8-80EA-D9F5C95654C4}">
      <dsp:nvSpPr>
        <dsp:cNvPr id="0" name=""/>
        <dsp:cNvSpPr/>
      </dsp:nvSpPr>
      <dsp:spPr>
        <a:xfrm>
          <a:off x="1051711" y="1167026"/>
          <a:ext cx="840098" cy="84009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36A0F2-C62D-441B-AB80-2626BF3B7947}">
      <dsp:nvSpPr>
        <dsp:cNvPr id="0" name=""/>
        <dsp:cNvSpPr/>
      </dsp:nvSpPr>
      <dsp:spPr>
        <a:xfrm>
          <a:off x="271619" y="2775215"/>
          <a:ext cx="240028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700" kern="1200" dirty="0"/>
            <a:t>SEIR </a:t>
          </a:r>
          <a:r>
            <a:rPr lang="en-US" sz="2700" kern="1200" dirty="0" err="1"/>
            <a:t>WorkFlow</a:t>
          </a:r>
          <a:endParaRPr lang="en-US" sz="2700" kern="1200" dirty="0"/>
        </a:p>
      </dsp:txBody>
      <dsp:txXfrm>
        <a:off x="271619" y="2775215"/>
        <a:ext cx="2400282" cy="720000"/>
      </dsp:txXfrm>
    </dsp:sp>
    <dsp:sp modelId="{1F3F73E0-941D-4EFA-A202-C9D7271F36C4}">
      <dsp:nvSpPr>
        <dsp:cNvPr id="0" name=""/>
        <dsp:cNvSpPr/>
      </dsp:nvSpPr>
      <dsp:spPr>
        <a:xfrm>
          <a:off x="3560006" y="854989"/>
          <a:ext cx="1464172" cy="146417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776A8A-2BEA-4C83-A9A9-9A9C03DA61FF}">
      <dsp:nvSpPr>
        <dsp:cNvPr id="0" name=""/>
        <dsp:cNvSpPr/>
      </dsp:nvSpPr>
      <dsp:spPr>
        <a:xfrm>
          <a:off x="3872042" y="1167026"/>
          <a:ext cx="840098" cy="84009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6272D4-4F57-445C-A45A-A32E94BB81A3}">
      <dsp:nvSpPr>
        <dsp:cNvPr id="0" name=""/>
        <dsp:cNvSpPr/>
      </dsp:nvSpPr>
      <dsp:spPr>
        <a:xfrm>
          <a:off x="3091951" y="2775215"/>
          <a:ext cx="240028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700" kern="1200" dirty="0"/>
            <a:t>Preparing</a:t>
          </a:r>
        </a:p>
      </dsp:txBody>
      <dsp:txXfrm>
        <a:off x="3091951" y="2775215"/>
        <a:ext cx="2400282" cy="720000"/>
      </dsp:txXfrm>
    </dsp:sp>
    <dsp:sp modelId="{0BD64D28-2674-4B4A-BE3B-517576E71980}">
      <dsp:nvSpPr>
        <dsp:cNvPr id="0" name=""/>
        <dsp:cNvSpPr/>
      </dsp:nvSpPr>
      <dsp:spPr>
        <a:xfrm>
          <a:off x="6380337" y="854989"/>
          <a:ext cx="1464172" cy="146417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40965D-5CAB-4F80-A3AD-9B38A8B63B0D}">
      <dsp:nvSpPr>
        <dsp:cNvPr id="0" name=""/>
        <dsp:cNvSpPr/>
      </dsp:nvSpPr>
      <dsp:spPr>
        <a:xfrm>
          <a:off x="6692374" y="1167026"/>
          <a:ext cx="840098" cy="84009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54035E-48C8-4C15-8B82-27C0EC3E4BA1}">
      <dsp:nvSpPr>
        <dsp:cNvPr id="0" name=""/>
        <dsp:cNvSpPr/>
      </dsp:nvSpPr>
      <dsp:spPr>
        <a:xfrm>
          <a:off x="5912282" y="2775215"/>
          <a:ext cx="240028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700" kern="1200" dirty="0"/>
            <a:t>Reviewing</a:t>
          </a:r>
        </a:p>
      </dsp:txBody>
      <dsp:txXfrm>
        <a:off x="5912282" y="2775215"/>
        <a:ext cx="2400282" cy="720000"/>
      </dsp:txXfrm>
    </dsp:sp>
    <dsp:sp modelId="{3331D3B3-ACAF-48BD-A94E-1B4FBC598CB5}">
      <dsp:nvSpPr>
        <dsp:cNvPr id="0" name=""/>
        <dsp:cNvSpPr/>
      </dsp:nvSpPr>
      <dsp:spPr>
        <a:xfrm>
          <a:off x="9200669" y="854989"/>
          <a:ext cx="1464172" cy="1464172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DB192E-8008-4D8F-8186-BE1A46010FEB}">
      <dsp:nvSpPr>
        <dsp:cNvPr id="0" name=""/>
        <dsp:cNvSpPr/>
      </dsp:nvSpPr>
      <dsp:spPr>
        <a:xfrm>
          <a:off x="9512706" y="1167026"/>
          <a:ext cx="840098" cy="840098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F4E880-C35D-4121-9214-6EF8DDA09829}">
      <dsp:nvSpPr>
        <dsp:cNvPr id="0" name=""/>
        <dsp:cNvSpPr/>
      </dsp:nvSpPr>
      <dsp:spPr>
        <a:xfrm>
          <a:off x="8732614" y="2775215"/>
          <a:ext cx="240028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700" kern="1200" dirty="0"/>
            <a:t>Approving</a:t>
          </a:r>
        </a:p>
      </dsp:txBody>
      <dsp:txXfrm>
        <a:off x="8732614" y="2775215"/>
        <a:ext cx="2400282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A829C9-9B9A-49F7-85B6-6D2FB99A2B16}">
      <dsp:nvSpPr>
        <dsp:cNvPr id="0" name=""/>
        <dsp:cNvSpPr/>
      </dsp:nvSpPr>
      <dsp:spPr>
        <a:xfrm>
          <a:off x="1479" y="1119800"/>
          <a:ext cx="1858978" cy="9072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Editor</a:t>
          </a:r>
        </a:p>
      </dsp:txBody>
      <dsp:txXfrm>
        <a:off x="1479" y="1119800"/>
        <a:ext cx="1858978" cy="604800"/>
      </dsp:txXfrm>
    </dsp:sp>
    <dsp:sp modelId="{81E6E582-C502-4E95-847B-6F2B61160EFE}">
      <dsp:nvSpPr>
        <dsp:cNvPr id="0" name=""/>
        <dsp:cNvSpPr/>
      </dsp:nvSpPr>
      <dsp:spPr>
        <a:xfrm>
          <a:off x="382233" y="1724600"/>
          <a:ext cx="1858978" cy="287988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Create/edit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Send for review</a:t>
          </a:r>
        </a:p>
      </dsp:txBody>
      <dsp:txXfrm>
        <a:off x="436681" y="1779048"/>
        <a:ext cx="1750082" cy="2770991"/>
      </dsp:txXfrm>
    </dsp:sp>
    <dsp:sp modelId="{F0481CE2-C0AC-4642-8D73-5DC0CB0A6BC9}">
      <dsp:nvSpPr>
        <dsp:cNvPr id="0" name=""/>
        <dsp:cNvSpPr/>
      </dsp:nvSpPr>
      <dsp:spPr>
        <a:xfrm>
          <a:off x="2142272" y="1190784"/>
          <a:ext cx="597446" cy="46283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/>
        </a:p>
      </dsp:txBody>
      <dsp:txXfrm>
        <a:off x="2142272" y="1283350"/>
        <a:ext cx="458597" cy="277699"/>
      </dsp:txXfrm>
    </dsp:sp>
    <dsp:sp modelId="{215907D6-CCF5-460A-9C9C-9EE82F8D0A65}">
      <dsp:nvSpPr>
        <dsp:cNvPr id="0" name=""/>
        <dsp:cNvSpPr/>
      </dsp:nvSpPr>
      <dsp:spPr>
        <a:xfrm>
          <a:off x="2987715" y="1119800"/>
          <a:ext cx="1858978" cy="907200"/>
        </a:xfrm>
        <a:prstGeom prst="roundRect">
          <a:avLst>
            <a:gd name="adj" fmla="val 10000"/>
          </a:avLst>
        </a:prstGeom>
        <a:solidFill>
          <a:srgbClr val="0DB14B">
            <a:hueOff val="0"/>
            <a:satOff val="0"/>
            <a:lumOff val="0"/>
            <a:alphaOff val="0"/>
          </a:srgbClr>
        </a:solidFill>
        <a:ln w="1905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Project Manager</a:t>
          </a:r>
        </a:p>
      </dsp:txBody>
      <dsp:txXfrm>
        <a:off x="2987715" y="1119800"/>
        <a:ext cx="1858978" cy="604800"/>
      </dsp:txXfrm>
    </dsp:sp>
    <dsp:sp modelId="{584F64A0-BA08-4551-B8EE-89C24B4CF356}">
      <dsp:nvSpPr>
        <dsp:cNvPr id="0" name=""/>
        <dsp:cNvSpPr/>
      </dsp:nvSpPr>
      <dsp:spPr>
        <a:xfrm>
          <a:off x="3368469" y="1724600"/>
          <a:ext cx="1858978" cy="2879887"/>
        </a:xfrm>
        <a:prstGeom prst="roundRect">
          <a:avLst>
            <a:gd name="adj" fmla="val 10000"/>
          </a:avLst>
        </a:prstGeom>
        <a:solidFill>
          <a:prstClr val="white">
            <a:alpha val="90000"/>
            <a:hueOff val="0"/>
            <a:satOff val="0"/>
            <a:lumOff val="0"/>
            <a:alphaOff val="0"/>
          </a:prstClr>
        </a:solidFill>
        <a:ln w="19050" cap="flat" cmpd="sng" algn="ctr">
          <a:solidFill>
            <a:srgbClr val="0DB14B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Create/edit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Review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Send for approval or return with comment</a:t>
          </a:r>
        </a:p>
      </dsp:txBody>
      <dsp:txXfrm>
        <a:off x="3422917" y="1779048"/>
        <a:ext cx="1750082" cy="2770991"/>
      </dsp:txXfrm>
    </dsp:sp>
    <dsp:sp modelId="{F5A028DE-7DDF-48CA-9AE7-0B846F2A9ECD}">
      <dsp:nvSpPr>
        <dsp:cNvPr id="0" name=""/>
        <dsp:cNvSpPr/>
      </dsp:nvSpPr>
      <dsp:spPr>
        <a:xfrm>
          <a:off x="5128507" y="1190784"/>
          <a:ext cx="597446" cy="462831"/>
        </a:xfrm>
        <a:prstGeom prst="rightArrow">
          <a:avLst>
            <a:gd name="adj1" fmla="val 60000"/>
            <a:gd name="adj2" fmla="val 50000"/>
          </a:avLst>
        </a:prstGeom>
        <a:solidFill>
          <a:srgbClr val="0DB14B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>
            <a:solidFill>
              <a:prstClr val="white"/>
            </a:solidFill>
            <a:latin typeface="Calibri"/>
            <a:ea typeface="+mn-ea"/>
            <a:cs typeface="+mn-cs"/>
          </a:endParaRPr>
        </a:p>
      </dsp:txBody>
      <dsp:txXfrm>
        <a:off x="5128507" y="1283350"/>
        <a:ext cx="458597" cy="277699"/>
      </dsp:txXfrm>
    </dsp:sp>
    <dsp:sp modelId="{0AC68C65-0709-4D92-B556-E118F2BB62E2}">
      <dsp:nvSpPr>
        <dsp:cNvPr id="0" name=""/>
        <dsp:cNvSpPr/>
      </dsp:nvSpPr>
      <dsp:spPr>
        <a:xfrm>
          <a:off x="5973950" y="1119800"/>
          <a:ext cx="1858978" cy="907200"/>
        </a:xfrm>
        <a:prstGeom prst="roundRect">
          <a:avLst>
            <a:gd name="adj" fmla="val 10000"/>
          </a:avLst>
        </a:prstGeom>
        <a:solidFill>
          <a:srgbClr val="0DB14B">
            <a:hueOff val="0"/>
            <a:satOff val="0"/>
            <a:lumOff val="0"/>
            <a:alphaOff val="0"/>
          </a:srgbClr>
        </a:solidFill>
        <a:ln w="1905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DEM &amp; PDE*</a:t>
          </a:r>
        </a:p>
      </dsp:txBody>
      <dsp:txXfrm>
        <a:off x="5973950" y="1119800"/>
        <a:ext cx="1858978" cy="604800"/>
      </dsp:txXfrm>
    </dsp:sp>
    <dsp:sp modelId="{B2CBDFC6-BD47-48B6-A9C9-5B630F85ABB8}">
      <dsp:nvSpPr>
        <dsp:cNvPr id="0" name=""/>
        <dsp:cNvSpPr/>
      </dsp:nvSpPr>
      <dsp:spPr>
        <a:xfrm>
          <a:off x="6354705" y="1724600"/>
          <a:ext cx="1858978" cy="2879887"/>
        </a:xfrm>
        <a:prstGeom prst="roundRect">
          <a:avLst>
            <a:gd name="adj" fmla="val 10000"/>
          </a:avLst>
        </a:prstGeom>
        <a:solidFill>
          <a:prstClr val="white">
            <a:alpha val="90000"/>
            <a:hueOff val="0"/>
            <a:satOff val="0"/>
            <a:lumOff val="0"/>
            <a:alphaOff val="0"/>
          </a:prstClr>
        </a:solidFill>
        <a:ln w="19050" cap="flat" cmpd="sng" algn="ctr">
          <a:solidFill>
            <a:srgbClr val="0DB14B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Review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Recommend for approval or return with comments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May delegate</a:t>
          </a:r>
        </a:p>
      </dsp:txBody>
      <dsp:txXfrm>
        <a:off x="6409153" y="1779048"/>
        <a:ext cx="1750082" cy="2770991"/>
      </dsp:txXfrm>
    </dsp:sp>
    <dsp:sp modelId="{EE2845A3-7F2D-4FEF-9BD5-CE6495169601}">
      <dsp:nvSpPr>
        <dsp:cNvPr id="0" name=""/>
        <dsp:cNvSpPr/>
      </dsp:nvSpPr>
      <dsp:spPr>
        <a:xfrm>
          <a:off x="8114743" y="1190784"/>
          <a:ext cx="597446" cy="46283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/>
        </a:p>
      </dsp:txBody>
      <dsp:txXfrm>
        <a:off x="8114743" y="1283350"/>
        <a:ext cx="458597" cy="277699"/>
      </dsp:txXfrm>
    </dsp:sp>
    <dsp:sp modelId="{5B93DF89-4364-4587-A310-A9E69DD2E049}">
      <dsp:nvSpPr>
        <dsp:cNvPr id="0" name=""/>
        <dsp:cNvSpPr/>
      </dsp:nvSpPr>
      <dsp:spPr>
        <a:xfrm>
          <a:off x="8960186" y="1119800"/>
          <a:ext cx="1858978" cy="9072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SEIR Approver</a:t>
          </a:r>
        </a:p>
      </dsp:txBody>
      <dsp:txXfrm>
        <a:off x="8960186" y="1119800"/>
        <a:ext cx="1858978" cy="604800"/>
      </dsp:txXfrm>
    </dsp:sp>
    <dsp:sp modelId="{2A596531-72A0-4695-9008-EE12B3DEA46D}">
      <dsp:nvSpPr>
        <dsp:cNvPr id="0" name=""/>
        <dsp:cNvSpPr/>
      </dsp:nvSpPr>
      <dsp:spPr>
        <a:xfrm>
          <a:off x="9340941" y="1724600"/>
          <a:ext cx="1858978" cy="287988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Review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Approve or return with comments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May delegate</a:t>
          </a:r>
        </a:p>
        <a:p>
          <a:pPr marL="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US" sz="1600" i="1" kern="1200" dirty="0">
            <a:solidFill>
              <a:schemeClr val="accent2"/>
            </a:solidFill>
            <a:latin typeface="Calibri"/>
            <a:ea typeface="+mn-ea"/>
            <a:cs typeface="+mn-cs"/>
          </a:endParaRPr>
        </a:p>
        <a:p>
          <a:pPr marL="0" lvl="1" indent="-171450" algn="ct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600" i="1" kern="1200" dirty="0">
              <a:solidFill>
                <a:schemeClr val="accent2"/>
              </a:solidFill>
              <a:latin typeface="Calibri"/>
              <a:ea typeface="+mn-ea"/>
              <a:cs typeface="+mn-cs"/>
            </a:rPr>
            <a:t>Upon approval, digital signature stamp appears on cover</a:t>
          </a:r>
        </a:p>
      </dsp:txBody>
      <dsp:txXfrm>
        <a:off x="9395389" y="1779048"/>
        <a:ext cx="1750082" cy="277099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A829C9-9B9A-49F7-85B6-6D2FB99A2B16}">
      <dsp:nvSpPr>
        <dsp:cNvPr id="0" name=""/>
        <dsp:cNvSpPr/>
      </dsp:nvSpPr>
      <dsp:spPr>
        <a:xfrm>
          <a:off x="1479" y="1119800"/>
          <a:ext cx="1858978" cy="9072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Editor</a:t>
          </a:r>
        </a:p>
      </dsp:txBody>
      <dsp:txXfrm>
        <a:off x="1479" y="1119800"/>
        <a:ext cx="1858978" cy="604800"/>
      </dsp:txXfrm>
    </dsp:sp>
    <dsp:sp modelId="{81E6E582-C502-4E95-847B-6F2B61160EFE}">
      <dsp:nvSpPr>
        <dsp:cNvPr id="0" name=""/>
        <dsp:cNvSpPr/>
      </dsp:nvSpPr>
      <dsp:spPr>
        <a:xfrm>
          <a:off x="382233" y="1724600"/>
          <a:ext cx="1858978" cy="287988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Create/edit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Send for review</a:t>
          </a:r>
        </a:p>
      </dsp:txBody>
      <dsp:txXfrm>
        <a:off x="436681" y="1779048"/>
        <a:ext cx="1750082" cy="2770991"/>
      </dsp:txXfrm>
    </dsp:sp>
    <dsp:sp modelId="{F0481CE2-C0AC-4642-8D73-5DC0CB0A6BC9}">
      <dsp:nvSpPr>
        <dsp:cNvPr id="0" name=""/>
        <dsp:cNvSpPr/>
      </dsp:nvSpPr>
      <dsp:spPr>
        <a:xfrm>
          <a:off x="2142272" y="1190784"/>
          <a:ext cx="597446" cy="46283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/>
        </a:p>
      </dsp:txBody>
      <dsp:txXfrm>
        <a:off x="2142272" y="1283350"/>
        <a:ext cx="458597" cy="277699"/>
      </dsp:txXfrm>
    </dsp:sp>
    <dsp:sp modelId="{215907D6-CCF5-460A-9C9C-9EE82F8D0A65}">
      <dsp:nvSpPr>
        <dsp:cNvPr id="0" name=""/>
        <dsp:cNvSpPr/>
      </dsp:nvSpPr>
      <dsp:spPr>
        <a:xfrm>
          <a:off x="2987715" y="1119800"/>
          <a:ext cx="1858978" cy="907200"/>
        </a:xfrm>
        <a:prstGeom prst="roundRect">
          <a:avLst>
            <a:gd name="adj" fmla="val 10000"/>
          </a:avLst>
        </a:prstGeom>
        <a:solidFill>
          <a:srgbClr val="0DB14B">
            <a:hueOff val="0"/>
            <a:satOff val="0"/>
            <a:lumOff val="0"/>
            <a:alphaOff val="0"/>
          </a:srgbClr>
        </a:solidFill>
        <a:ln w="1905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Project Manager</a:t>
          </a:r>
        </a:p>
      </dsp:txBody>
      <dsp:txXfrm>
        <a:off x="2987715" y="1119800"/>
        <a:ext cx="1858978" cy="604800"/>
      </dsp:txXfrm>
    </dsp:sp>
    <dsp:sp modelId="{584F64A0-BA08-4551-B8EE-89C24B4CF356}">
      <dsp:nvSpPr>
        <dsp:cNvPr id="0" name=""/>
        <dsp:cNvSpPr/>
      </dsp:nvSpPr>
      <dsp:spPr>
        <a:xfrm>
          <a:off x="3368469" y="1724600"/>
          <a:ext cx="1858978" cy="2879887"/>
        </a:xfrm>
        <a:prstGeom prst="roundRect">
          <a:avLst>
            <a:gd name="adj" fmla="val 10000"/>
          </a:avLst>
        </a:prstGeom>
        <a:solidFill>
          <a:prstClr val="white">
            <a:alpha val="90000"/>
            <a:hueOff val="0"/>
            <a:satOff val="0"/>
            <a:lumOff val="0"/>
            <a:alphaOff val="0"/>
          </a:prstClr>
        </a:solidFill>
        <a:ln w="19050" cap="flat" cmpd="sng" algn="ctr">
          <a:solidFill>
            <a:srgbClr val="0DB14B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Create/edit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Review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Send for approval or return with comment</a:t>
          </a:r>
        </a:p>
      </dsp:txBody>
      <dsp:txXfrm>
        <a:off x="3422917" y="1779048"/>
        <a:ext cx="1750082" cy="2770991"/>
      </dsp:txXfrm>
    </dsp:sp>
    <dsp:sp modelId="{F5A028DE-7DDF-48CA-9AE7-0B846F2A9ECD}">
      <dsp:nvSpPr>
        <dsp:cNvPr id="0" name=""/>
        <dsp:cNvSpPr/>
      </dsp:nvSpPr>
      <dsp:spPr>
        <a:xfrm>
          <a:off x="5128507" y="1190784"/>
          <a:ext cx="597446" cy="462831"/>
        </a:xfrm>
        <a:prstGeom prst="rightArrow">
          <a:avLst>
            <a:gd name="adj1" fmla="val 60000"/>
            <a:gd name="adj2" fmla="val 50000"/>
          </a:avLst>
        </a:prstGeom>
        <a:solidFill>
          <a:srgbClr val="0DB14B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>
            <a:solidFill>
              <a:prstClr val="white"/>
            </a:solidFill>
            <a:latin typeface="Calibri"/>
            <a:ea typeface="+mn-ea"/>
            <a:cs typeface="+mn-cs"/>
          </a:endParaRPr>
        </a:p>
      </dsp:txBody>
      <dsp:txXfrm>
        <a:off x="5128507" y="1283350"/>
        <a:ext cx="458597" cy="277699"/>
      </dsp:txXfrm>
    </dsp:sp>
    <dsp:sp modelId="{0AC68C65-0709-4D92-B556-E118F2BB62E2}">
      <dsp:nvSpPr>
        <dsp:cNvPr id="0" name=""/>
        <dsp:cNvSpPr/>
      </dsp:nvSpPr>
      <dsp:spPr>
        <a:xfrm>
          <a:off x="5973950" y="1119800"/>
          <a:ext cx="1858978" cy="907200"/>
        </a:xfrm>
        <a:prstGeom prst="roundRect">
          <a:avLst>
            <a:gd name="adj" fmla="val 10000"/>
          </a:avLst>
        </a:prstGeom>
        <a:solidFill>
          <a:srgbClr val="0DB14B">
            <a:hueOff val="0"/>
            <a:satOff val="0"/>
            <a:lumOff val="0"/>
            <a:alphaOff val="0"/>
          </a:srgbClr>
        </a:solidFill>
        <a:ln w="1905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DEM &amp; PDE*</a:t>
          </a:r>
        </a:p>
      </dsp:txBody>
      <dsp:txXfrm>
        <a:off x="5973950" y="1119800"/>
        <a:ext cx="1858978" cy="604800"/>
      </dsp:txXfrm>
    </dsp:sp>
    <dsp:sp modelId="{B2CBDFC6-BD47-48B6-A9C9-5B630F85ABB8}">
      <dsp:nvSpPr>
        <dsp:cNvPr id="0" name=""/>
        <dsp:cNvSpPr/>
      </dsp:nvSpPr>
      <dsp:spPr>
        <a:xfrm>
          <a:off x="6354705" y="1724600"/>
          <a:ext cx="1858978" cy="2879887"/>
        </a:xfrm>
        <a:prstGeom prst="roundRect">
          <a:avLst>
            <a:gd name="adj" fmla="val 10000"/>
          </a:avLst>
        </a:prstGeom>
        <a:solidFill>
          <a:prstClr val="white">
            <a:alpha val="90000"/>
            <a:hueOff val="0"/>
            <a:satOff val="0"/>
            <a:lumOff val="0"/>
            <a:alphaOff val="0"/>
          </a:prstClr>
        </a:solidFill>
        <a:ln w="19050" cap="flat" cmpd="sng" algn="ctr">
          <a:solidFill>
            <a:srgbClr val="0DB14B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Review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Recommend for approval or return with comments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May delegate</a:t>
          </a:r>
        </a:p>
      </dsp:txBody>
      <dsp:txXfrm>
        <a:off x="6409153" y="1779048"/>
        <a:ext cx="1750082" cy="2770991"/>
      </dsp:txXfrm>
    </dsp:sp>
    <dsp:sp modelId="{EE2845A3-7F2D-4FEF-9BD5-CE6495169601}">
      <dsp:nvSpPr>
        <dsp:cNvPr id="0" name=""/>
        <dsp:cNvSpPr/>
      </dsp:nvSpPr>
      <dsp:spPr>
        <a:xfrm>
          <a:off x="8114743" y="1190784"/>
          <a:ext cx="597446" cy="46283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/>
        </a:p>
      </dsp:txBody>
      <dsp:txXfrm>
        <a:off x="8114743" y="1283350"/>
        <a:ext cx="458597" cy="277699"/>
      </dsp:txXfrm>
    </dsp:sp>
    <dsp:sp modelId="{5B93DF89-4364-4587-A310-A9E69DD2E049}">
      <dsp:nvSpPr>
        <dsp:cNvPr id="0" name=""/>
        <dsp:cNvSpPr/>
      </dsp:nvSpPr>
      <dsp:spPr>
        <a:xfrm>
          <a:off x="8960186" y="1119800"/>
          <a:ext cx="1858978" cy="9072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SEIR Approver</a:t>
          </a:r>
        </a:p>
      </dsp:txBody>
      <dsp:txXfrm>
        <a:off x="8960186" y="1119800"/>
        <a:ext cx="1858978" cy="604800"/>
      </dsp:txXfrm>
    </dsp:sp>
    <dsp:sp modelId="{2A596531-72A0-4695-9008-EE12B3DEA46D}">
      <dsp:nvSpPr>
        <dsp:cNvPr id="0" name=""/>
        <dsp:cNvSpPr/>
      </dsp:nvSpPr>
      <dsp:spPr>
        <a:xfrm>
          <a:off x="9340941" y="1724600"/>
          <a:ext cx="1858978" cy="287988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Review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Approve or return with comments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May delegate</a:t>
          </a:r>
        </a:p>
        <a:p>
          <a:pPr marL="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US" sz="1600" i="1" kern="1200" dirty="0">
            <a:solidFill>
              <a:schemeClr val="accent2"/>
            </a:solidFill>
            <a:latin typeface="Calibri"/>
            <a:ea typeface="+mn-ea"/>
            <a:cs typeface="+mn-cs"/>
          </a:endParaRPr>
        </a:p>
        <a:p>
          <a:pPr marL="0" lvl="1" indent="-171450" algn="ct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600" i="1" kern="1200" dirty="0">
              <a:solidFill>
                <a:schemeClr val="accent2"/>
              </a:solidFill>
              <a:latin typeface="Calibri"/>
              <a:ea typeface="+mn-ea"/>
              <a:cs typeface="+mn-cs"/>
            </a:rPr>
            <a:t>Upon approval, digital signature stamp appears on cover</a:t>
          </a:r>
        </a:p>
      </dsp:txBody>
      <dsp:txXfrm>
        <a:off x="9395389" y="1779048"/>
        <a:ext cx="1750082" cy="27709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0BA24CD-6ED0-4724-95FE-8F03CE97760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ED0A71E-055D-444B-8794-FF793203DE8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2E672B-4C65-4DA0-A7CF-F32520DDC109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807617-498A-4617-8E21-1AB1C4A1842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075397-0335-4976-AEFD-4660BA7500F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D4B3F2-B30F-43E5-AFD0-E53A0A5F3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5956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E78F038-5AEB-4B8B-B895-F0FA7190BF1A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8266823-1543-49B7-81ED-FE140C2CD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0603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D61AB5-D45B-406F-8BF7-20E5D5A8BD5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7169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266823-1543-49B7-81ED-FE140C2CD96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5650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266823-1543-49B7-81ED-FE140C2CD96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0271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266823-1543-49B7-81ED-FE140C2CD96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6151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046A48-5B92-4650-90F7-A7D564AF2197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75805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EM Title &amp; Speaker Slide REV_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:\BD\Marketing\Wp_Wpro\FDOT ETDM Graphics WORKING Files\OEM Office of Environmental Management\OEM Logo Color LRG v08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3143" y="228602"/>
            <a:ext cx="4355869" cy="146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7553" y="2042160"/>
            <a:ext cx="5363083" cy="1737360"/>
          </a:xfrm>
        </p:spPr>
        <p:txBody>
          <a:bodyPr anchor="t" anchorCtr="0">
            <a:normAutofit/>
          </a:bodyPr>
          <a:lstStyle>
            <a:lvl1pPr>
              <a:lnSpc>
                <a:spcPct val="80000"/>
              </a:lnSpc>
              <a:defRPr sz="360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7553" y="4480560"/>
            <a:ext cx="5363083" cy="731520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1400"/>
              </a:spcAft>
              <a:buFont typeface="Arial" panose="020B0604020202020204" pitchFamily="34" charset="0"/>
              <a:buNone/>
              <a:defRPr lang="en-US" sz="2500" kern="1200" spc="-90" baseline="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0" name="Rectangle 9"/>
          <p:cNvSpPr/>
          <p:nvPr userDrawn="1"/>
        </p:nvSpPr>
        <p:spPr>
          <a:xfrm flipH="1">
            <a:off x="0" y="5288280"/>
            <a:ext cx="12188825" cy="137160"/>
          </a:xfrm>
          <a:prstGeom prst="rect">
            <a:avLst/>
          </a:prstGeom>
          <a:gradFill flip="none" rotWithShape="1">
            <a:gsLst>
              <a:gs pos="20000">
                <a:schemeClr val="accent1"/>
              </a:gs>
              <a:gs pos="0">
                <a:schemeClr val="bg1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 flipH="1">
            <a:off x="0" y="5425440"/>
            <a:ext cx="12188825" cy="91440"/>
          </a:xfrm>
          <a:prstGeom prst="rect">
            <a:avLst/>
          </a:prstGeom>
          <a:gradFill flip="none" rotWithShape="1">
            <a:gsLst>
              <a:gs pos="20000">
                <a:schemeClr val="accent2"/>
              </a:gs>
              <a:gs pos="0">
                <a:schemeClr val="bg1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9887" y="5836591"/>
            <a:ext cx="2099065" cy="968479"/>
          </a:xfrm>
          <a:prstGeom prst="rect">
            <a:avLst/>
          </a:prstGeom>
        </p:spPr>
      </p:pic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487553" y="5578476"/>
            <a:ext cx="1950212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lang="en-US" sz="1600" b="1" i="1" kern="1200" smtClean="0">
                <a:solidFill>
                  <a:srgbClr val="AE9D4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0EFF31A8-2B7D-47AC-AABC-3F794E5C506B}" type="datetimeFigureOut">
              <a:rPr lang="en-US" smtClean="0"/>
              <a:pPr/>
              <a:t>10/21/2020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89722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N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9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720" y="1188720"/>
            <a:ext cx="11457496" cy="493776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A997D-243A-4F89-9286-B2689FAEAD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46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WITH 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720" y="1188720"/>
            <a:ext cx="7557072" cy="49377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A997D-243A-4F89-9286-B2689FAEAD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2262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Lesson 2 LOWER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720" y="1554480"/>
            <a:ext cx="7557072" cy="420624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A997D-243A-4F89-9286-B2689FAEAD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620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720" y="1142999"/>
            <a:ext cx="5383398" cy="4937760"/>
          </a:xfrm>
        </p:spPr>
        <p:txBody>
          <a:bodyPr>
            <a:normAutofit/>
          </a:bodyPr>
          <a:lstStyle>
            <a:lvl1pPr>
              <a:defRPr sz="2100"/>
            </a:lvl1pPr>
            <a:lvl2pPr>
              <a:defRPr sz="21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142999"/>
            <a:ext cx="5383398" cy="4937760"/>
          </a:xfrm>
        </p:spPr>
        <p:txBody>
          <a:bodyPr>
            <a:normAutofit/>
          </a:bodyPr>
          <a:lstStyle>
            <a:lvl1pPr>
              <a:defRPr sz="2100"/>
            </a:lvl1pPr>
            <a:lvl2pPr>
              <a:defRPr sz="21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A997D-243A-4F89-9286-B2689FAEAD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2717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20" y="274638"/>
            <a:ext cx="10969943" cy="82296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721" y="1143000"/>
            <a:ext cx="5385514" cy="639762"/>
          </a:xfrm>
        </p:spPr>
        <p:txBody>
          <a:bodyPr anchor="b">
            <a:normAutofit/>
          </a:bodyPr>
          <a:lstStyle>
            <a:lvl1pPr marL="0" indent="0">
              <a:buNone/>
              <a:defRPr sz="2200" b="1" i="0" spc="-1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721" y="1828800"/>
            <a:ext cx="5385514" cy="4297680"/>
          </a:xfrm>
        </p:spPr>
        <p:txBody>
          <a:bodyPr>
            <a:normAutofit/>
          </a:bodyPr>
          <a:lstStyle>
            <a:lvl1pPr>
              <a:defRPr sz="2100"/>
            </a:lvl1pPr>
            <a:lvl2pPr>
              <a:defRPr sz="21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2840" y="1143000"/>
            <a:ext cx="5387630" cy="639762"/>
          </a:xfrm>
        </p:spPr>
        <p:txBody>
          <a:bodyPr anchor="b">
            <a:normAutofit/>
          </a:bodyPr>
          <a:lstStyle>
            <a:lvl1pPr marL="0" indent="0">
              <a:buNone/>
              <a:defRPr sz="2200" b="1" i="0" spc="-100" baseline="0">
                <a:solidFill>
                  <a:schemeClr val="accent5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2840" y="1828800"/>
            <a:ext cx="5387630" cy="4297680"/>
          </a:xfrm>
        </p:spPr>
        <p:txBody>
          <a:bodyPr>
            <a:normAutofit/>
          </a:bodyPr>
          <a:lstStyle>
            <a:lvl1pPr>
              <a:defRPr sz="2100"/>
            </a:lvl1pPr>
            <a:lvl2pPr>
              <a:defRPr sz="21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A997D-243A-4F89-9286-B2689FAEAD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5616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A997D-243A-4F89-9286-B2689FAEAD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2951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A997D-243A-4F89-9286-B2689FAEAD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8543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 flipH="1">
            <a:off x="-153988" y="3252434"/>
            <a:ext cx="1542085" cy="2385868"/>
          </a:xfrm>
          <a:prstGeom prst="rect">
            <a:avLst/>
          </a:prstGeom>
        </p:spPr>
      </p:pic>
      <p:grpSp>
        <p:nvGrpSpPr>
          <p:cNvPr id="15" name="Group 14"/>
          <p:cNvGrpSpPr/>
          <p:nvPr userDrawn="1"/>
        </p:nvGrpSpPr>
        <p:grpSpPr>
          <a:xfrm>
            <a:off x="0" y="2514600"/>
            <a:ext cx="12188825" cy="1828800"/>
            <a:chOff x="0" y="2468881"/>
            <a:chExt cx="9144000" cy="1828800"/>
          </a:xfrm>
        </p:grpSpPr>
        <p:sp>
          <p:nvSpPr>
            <p:cNvPr id="8" name="Rectangle 7"/>
            <p:cNvSpPr/>
            <p:nvPr userDrawn="1"/>
          </p:nvSpPr>
          <p:spPr>
            <a:xfrm flipH="1">
              <a:off x="0" y="2468881"/>
              <a:ext cx="9144000" cy="1554480"/>
            </a:xfrm>
            <a:prstGeom prst="rect">
              <a:avLst/>
            </a:prstGeom>
            <a:gradFill flip="none" rotWithShape="1">
              <a:gsLst>
                <a:gs pos="20000">
                  <a:schemeClr val="accent1"/>
                </a:gs>
                <a:gs pos="0">
                  <a:schemeClr val="bg1"/>
                </a:gs>
              </a:gsLst>
              <a:lin ang="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9" name="Rectangle 8"/>
            <p:cNvSpPr/>
            <p:nvPr userDrawn="1"/>
          </p:nvSpPr>
          <p:spPr>
            <a:xfrm flipH="1">
              <a:off x="0" y="4023361"/>
              <a:ext cx="9144000" cy="274320"/>
            </a:xfrm>
            <a:prstGeom prst="rect">
              <a:avLst/>
            </a:prstGeom>
            <a:gradFill flip="none" rotWithShape="1">
              <a:gsLst>
                <a:gs pos="20000">
                  <a:schemeClr val="accent2"/>
                </a:gs>
                <a:gs pos="0">
                  <a:schemeClr val="bg1"/>
                </a:gs>
              </a:gsLst>
              <a:lin ang="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304721" y="2590801"/>
            <a:ext cx="10360501" cy="1362075"/>
          </a:xfrm>
        </p:spPr>
        <p:txBody>
          <a:bodyPr anchor="b" anchorCtr="0"/>
          <a:lstStyle>
            <a:lvl1pPr algn="l">
              <a:defRPr sz="4000" b="0" cap="none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45997" y="6425964"/>
            <a:ext cx="711015" cy="365125"/>
          </a:xfrm>
        </p:spPr>
        <p:txBody>
          <a:bodyPr/>
          <a:lstStyle/>
          <a:p>
            <a:fld id="{C36A997D-243A-4F89-9286-B2689FAEAD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685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:\BD\Marketing\Wp_Wpro\FDOT ETDM Graphics WORKING Files\OEM Office of Environmental Management\OEM Acro Color LRG v08.jpg"/>
          <p:cNvPicPr>
            <a:picLocks noChangeAspect="1" noChangeArrowheads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66796" y="5984044"/>
            <a:ext cx="897775" cy="872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213719" y="0"/>
            <a:ext cx="975106" cy="109728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720" y="274638"/>
            <a:ext cx="10969943" cy="822960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720" y="1188720"/>
            <a:ext cx="11457496" cy="484632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031597" y="6425964"/>
            <a:ext cx="711015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1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6A997D-243A-4F89-9286-B2689FAEAD3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2188825" cy="137160"/>
          </a:xfrm>
          <a:prstGeom prst="rect">
            <a:avLst/>
          </a:prstGeom>
          <a:gradFill flip="none" rotWithShape="1">
            <a:gsLst>
              <a:gs pos="20000">
                <a:schemeClr val="accent1"/>
              </a:gs>
              <a:gs pos="0">
                <a:schemeClr val="bg1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/>
          <p:cNvSpPr/>
          <p:nvPr userDrawn="1"/>
        </p:nvSpPr>
        <p:spPr>
          <a:xfrm>
            <a:off x="0" y="137160"/>
            <a:ext cx="12188825" cy="91440"/>
          </a:xfrm>
          <a:prstGeom prst="rect">
            <a:avLst/>
          </a:prstGeom>
          <a:gradFill flip="none" rotWithShape="1">
            <a:gsLst>
              <a:gs pos="20000">
                <a:schemeClr val="accent2"/>
              </a:gs>
              <a:gs pos="0">
                <a:schemeClr val="bg1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683" y="6199632"/>
            <a:ext cx="1309318" cy="602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250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hd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2900" b="0" kern="1200" spc="-90" baseline="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914400" rtl="0" eaLnBrk="1" latinLnBrk="0" hangingPunct="1">
        <a:lnSpc>
          <a:spcPct val="85000"/>
        </a:lnSpc>
        <a:spcBef>
          <a:spcPts val="0"/>
        </a:spcBef>
        <a:spcAft>
          <a:spcPts val="1400"/>
        </a:spcAft>
        <a:buFont typeface="Arial" panose="020B0604020202020204" pitchFamily="34" charset="0"/>
        <a:buChar char="•"/>
        <a:defRPr sz="2400" kern="1200" spc="-80" baseline="0">
          <a:solidFill>
            <a:schemeClr val="tx1"/>
          </a:solidFill>
          <a:latin typeface="+mn-lt"/>
          <a:ea typeface="+mn-ea"/>
          <a:cs typeface="+mn-cs"/>
        </a:defRPr>
      </a:lvl1pPr>
      <a:lvl2pPr marL="401638" indent="-171450" algn="l" defTabSz="914400" rtl="0" eaLnBrk="1" latinLnBrk="0" hangingPunct="1">
        <a:lnSpc>
          <a:spcPct val="85000"/>
        </a:lnSpc>
        <a:spcBef>
          <a:spcPts val="0"/>
        </a:spcBef>
        <a:spcAft>
          <a:spcPts val="1400"/>
        </a:spcAft>
        <a:buSzPct val="95000"/>
        <a:buFont typeface="Wingdings" panose="05000000000000000000" pitchFamily="2" charset="2"/>
        <a:buChar char="§"/>
        <a:defRPr sz="2400" kern="1200" spc="-80" baseline="0">
          <a:solidFill>
            <a:schemeClr val="tx1"/>
          </a:solidFill>
          <a:latin typeface="+mn-lt"/>
          <a:ea typeface="+mn-ea"/>
          <a:cs typeface="+mn-cs"/>
        </a:defRPr>
      </a:lvl2pPr>
      <a:lvl3pPr marL="742950" indent="-169863" algn="l" defTabSz="914400" rtl="0" eaLnBrk="1" latinLnBrk="0" hangingPunct="1">
        <a:lnSpc>
          <a:spcPct val="85000"/>
        </a:lnSpc>
        <a:spcBef>
          <a:spcPts val="0"/>
        </a:spcBef>
        <a:spcAft>
          <a:spcPts val="1400"/>
        </a:spcAft>
        <a:buSzPct val="70000"/>
        <a:buFont typeface="AECOM Sans" panose="020B0504020202020204" pitchFamily="34" charset="0"/>
        <a:buChar char="◆"/>
        <a:defRPr sz="2400" kern="1200" spc="-80" baseline="0">
          <a:solidFill>
            <a:schemeClr val="tx1"/>
          </a:solidFill>
          <a:latin typeface="+mn-lt"/>
          <a:ea typeface="+mn-ea"/>
          <a:cs typeface="+mn-cs"/>
        </a:defRPr>
      </a:lvl3pPr>
      <a:lvl4pPr marL="1025525" indent="-222250" algn="l" defTabSz="914400" rtl="0" eaLnBrk="1" latinLnBrk="0" hangingPunct="1">
        <a:lnSpc>
          <a:spcPct val="85000"/>
        </a:lnSpc>
        <a:spcBef>
          <a:spcPts val="0"/>
        </a:spcBef>
        <a:spcAft>
          <a:spcPts val="1400"/>
        </a:spcAft>
        <a:buFont typeface="AECOM Sans" panose="020B0504020202020204" pitchFamily="34" charset="0"/>
        <a:buChar char="₋"/>
        <a:defRPr sz="2400" kern="1200" spc="-80" baseline="0">
          <a:solidFill>
            <a:schemeClr val="tx1"/>
          </a:solidFill>
          <a:latin typeface="+mn-lt"/>
          <a:ea typeface="+mn-ea"/>
          <a:cs typeface="+mn-cs"/>
        </a:defRPr>
      </a:lvl4pPr>
      <a:lvl5pPr marL="1316038" indent="-169863" algn="l" defTabSz="914400" rtl="0" eaLnBrk="1" latinLnBrk="0" hangingPunct="1">
        <a:lnSpc>
          <a:spcPct val="85000"/>
        </a:lnSpc>
        <a:spcBef>
          <a:spcPts val="0"/>
        </a:spcBef>
        <a:spcAft>
          <a:spcPts val="1400"/>
        </a:spcAft>
        <a:buFont typeface="Arial" panose="020B0604020202020204" pitchFamily="34" charset="0"/>
        <a:buChar char="»"/>
        <a:tabLst/>
        <a:defRPr sz="2400" kern="1200" spc="-8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dot.gov/environment/staff.shtm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7.png"/><Relationship Id="rId5" Type="http://schemas.openxmlformats.org/officeDocument/2006/relationships/hyperlink" Target="mailto:Ruth.Roaza@dot.state.fl.us" TargetMode="External"/><Relationship Id="rId4" Type="http://schemas.openxmlformats.org/officeDocument/2006/relationships/hyperlink" Target="mailto:swept@fla-etat.or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fdot.gov/environment/pubs/pdeman/pdeman-current" TargetMode="External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fdot.gov/environment/sched/standalone.shtm/FTE-August2020.shtm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11" Type="http://schemas.openxmlformats.org/officeDocument/2006/relationships/image" Target="../media/image24.svg"/><Relationship Id="rId5" Type="http://schemas.openxmlformats.org/officeDocument/2006/relationships/diagramQuickStyle" Target="../diagrams/quickStyle3.xml"/><Relationship Id="rId10" Type="http://schemas.openxmlformats.org/officeDocument/2006/relationships/image" Target="../media/image23.png"/><Relationship Id="rId4" Type="http://schemas.openxmlformats.org/officeDocument/2006/relationships/diagramLayout" Target="../diagrams/layout3.xml"/><Relationship Id="rId9" Type="http://schemas.openxmlformats.org/officeDocument/2006/relationships/image" Target="../media/image2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A726E1-59A8-4813-9935-E72EF60F8B3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How to Prepare a SEIR in SWEPT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543D9E-4243-4CAE-8E68-6D5C53054EA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October 21, 2020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BF4AD0A-5119-49E9-B103-6EFC4DA402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2161" y="1447800"/>
            <a:ext cx="6642051" cy="3255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1525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70C25A4-6656-48AC-A008-CDCF7144FB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Demonstration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4220314-8001-4524-AF9A-37E6F61A6F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A997D-243A-4F89-9286-B2689FAEAD31}" type="slidenum">
              <a:rPr lang="en-US" smtClean="0"/>
              <a:t>10</a:t>
            </a:fld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BFCE6AB-BE0E-473B-883C-AEA625AE321A}"/>
              </a:ext>
            </a:extLst>
          </p:cNvPr>
          <p:cNvGrpSpPr/>
          <p:nvPr/>
        </p:nvGrpSpPr>
        <p:grpSpPr>
          <a:xfrm>
            <a:off x="4341812" y="1371600"/>
            <a:ext cx="7010400" cy="4038600"/>
            <a:chOff x="4811377" y="12936"/>
            <a:chExt cx="7010400" cy="4038600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69B65FF8-E20F-4077-8D2F-86C0E5B16296}"/>
                </a:ext>
              </a:extLst>
            </p:cNvPr>
            <p:cNvGrpSpPr/>
            <p:nvPr/>
          </p:nvGrpSpPr>
          <p:grpSpPr>
            <a:xfrm>
              <a:off x="4811377" y="12936"/>
              <a:ext cx="7010400" cy="4038600"/>
              <a:chOff x="379412" y="0"/>
              <a:chExt cx="11430000" cy="6858000"/>
            </a:xfrm>
          </p:grpSpPr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8ED856DB-D5C7-43DB-B141-E3C3256C17E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9412" y="0"/>
                <a:ext cx="11430000" cy="6858000"/>
              </a:xfrm>
              <a:prstGeom prst="rect">
                <a:avLst/>
              </a:prstGeom>
            </p:spPr>
          </p:pic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B372E2C-A3B0-47DF-AE17-E6218414DF6C}"/>
                  </a:ext>
                </a:extLst>
              </p:cNvPr>
              <p:cNvSpPr txBox="1"/>
              <p:nvPr/>
            </p:nvSpPr>
            <p:spPr>
              <a:xfrm>
                <a:off x="2108125" y="1143000"/>
                <a:ext cx="2133600" cy="15527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6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Test Project</a:t>
                </a:r>
              </a:p>
            </p:txBody>
          </p: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8918ED6-2FD9-40D5-8D0A-28C212D493B9}"/>
                </a:ext>
              </a:extLst>
            </p:cNvPr>
            <p:cNvSpPr txBox="1"/>
            <p:nvPr/>
          </p:nvSpPr>
          <p:spPr>
            <a:xfrm>
              <a:off x="5882610" y="1358243"/>
              <a:ext cx="364202" cy="1846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SEIR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8CC12B2B-253B-4F95-8B7B-6EC35B45A893}"/>
              </a:ext>
            </a:extLst>
          </p:cNvPr>
          <p:cNvSpPr txBox="1"/>
          <p:nvPr/>
        </p:nvSpPr>
        <p:spPr>
          <a:xfrm>
            <a:off x="3122612" y="5801380"/>
            <a:ext cx="23282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SEIR Approver</a:t>
            </a:r>
          </a:p>
        </p:txBody>
      </p:sp>
    </p:spTree>
    <p:extLst>
      <p:ext uri="{BB962C8B-B14F-4D97-AF65-F5344CB8AC3E}">
        <p14:creationId xmlns:p14="http://schemas.microsoft.com/office/powerpoint/2010/main" val="19954360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70C25A4-6656-48AC-A008-CDCF7144FB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look at a draft SEIR PDF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4220314-8001-4524-AF9A-37E6F61A6F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A997D-243A-4F89-9286-B2689FAEAD31}" type="slidenum">
              <a:rPr lang="en-US" smtClean="0"/>
              <a:t>11</a:t>
            </a:fld>
            <a:endParaRPr lang="en-US"/>
          </a:p>
        </p:txBody>
      </p:sp>
      <p:pic>
        <p:nvPicPr>
          <p:cNvPr id="10" name="Picture 9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3CD036E8-AB64-4D34-974A-A5570864FC1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0" t="3125" r="3221"/>
          <a:stretch/>
        </p:blipFill>
        <p:spPr>
          <a:xfrm>
            <a:off x="7085012" y="1143000"/>
            <a:ext cx="4419600" cy="4724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8339629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A2E962-8511-45A7-94D8-AF22963920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4B3DAD2-4539-45C3-9D47-8AE2E9C4D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A997D-243A-4F89-9286-B2689FAEAD31}" type="slidenum">
              <a:rPr lang="en-US" smtClean="0"/>
              <a:t>12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735CB62-59D6-4905-9D31-3FB88A8098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2161" y="1828800"/>
            <a:ext cx="6642051" cy="3255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471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981" y="365923"/>
            <a:ext cx="6632026" cy="777077"/>
          </a:xfrm>
        </p:spPr>
        <p:txBody>
          <a:bodyPr/>
          <a:lstStyle/>
          <a:p>
            <a:r>
              <a:rPr lang="en-US" dirty="0"/>
              <a:t>For More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9753" y="1448316"/>
            <a:ext cx="6312070" cy="4646990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sz="2399" dirty="0">
                <a:solidFill>
                  <a:schemeClr val="accent1"/>
                </a:solidFill>
                <a:latin typeface="+mj-lt"/>
              </a:rPr>
              <a:t>Project-Specific Guidance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sz="2400" b="1" dirty="0"/>
              <a:t>OEM Project Development Coordinators/Engineers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endParaRPr lang="en-US" sz="2400" b="1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sz="2199" dirty="0"/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sz="1799" dirty="0">
                <a:hlinkClick r:id="rId3"/>
              </a:rPr>
              <a:t>https://www.fdot.gov/environment/staff.shtm</a:t>
            </a:r>
            <a:endParaRPr lang="en-US" sz="1799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82700DF-1BB5-4806-A98A-1401906E07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18015" y="1448317"/>
            <a:ext cx="3732828" cy="4786290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sz="2399" dirty="0">
                <a:solidFill>
                  <a:schemeClr val="accent1"/>
                </a:solidFill>
                <a:latin typeface="+mj-lt"/>
              </a:rPr>
              <a:t>SWEPT Assistance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sz="2400" b="1" dirty="0"/>
              <a:t>OEM Help Desk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sz="2400" dirty="0"/>
              <a:t>(850) 414-5339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sz="2400" dirty="0">
                <a:hlinkClick r:id="rId4"/>
              </a:rPr>
              <a:t>swept@fla-etat.org</a:t>
            </a:r>
            <a:endParaRPr lang="en-US" sz="2400" dirty="0"/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endParaRPr lang="en-US" sz="2400" dirty="0"/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sz="2400" b="1" dirty="0"/>
              <a:t>Ruth Roaza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sz="2400" dirty="0"/>
              <a:t>(850)414-4620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sz="2400" dirty="0">
                <a:hlinkClick r:id="rId5"/>
              </a:rPr>
              <a:t>Ruth.Roaza@dot.state.fl.us</a:t>
            </a:r>
            <a:r>
              <a:rPr lang="en-US" sz="2400" dirty="0"/>
              <a:t> 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A997D-243A-4F89-9286-B2689FAEAD31}" type="slidenum">
              <a:rPr lang="en-US" smtClean="0"/>
              <a:t>13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7E50FDC-3FBD-4BC7-844E-2FC7EADF7EE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05314" y="2190474"/>
            <a:ext cx="4059737" cy="3301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3398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F917FE-F826-4E4D-9800-49EB632B05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Sound Check!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FEFFA2-6010-4C9F-98F4-C63B8387F7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you can’t hear me, try the following (in this order):</a:t>
            </a:r>
          </a:p>
          <a:p>
            <a:pPr marL="687388" lvl="1" indent="-457200">
              <a:buFont typeface="+mj-lt"/>
              <a:buAutoNum type="arabicPeriod"/>
            </a:pPr>
            <a:r>
              <a:rPr lang="en-US" dirty="0"/>
              <a:t>Go to Audio settings and make sure the correct device is selected</a:t>
            </a:r>
          </a:p>
          <a:p>
            <a:pPr marL="687388" lvl="1" indent="-457200">
              <a:buFont typeface="+mj-lt"/>
              <a:buAutoNum type="arabicPeriod"/>
            </a:pPr>
            <a:r>
              <a:rPr lang="en-US" dirty="0"/>
              <a:t>If it is correct, try toggling to another option and back again</a:t>
            </a:r>
          </a:p>
          <a:p>
            <a:pPr marL="687388" lvl="1" indent="-457200">
              <a:buFont typeface="+mj-lt"/>
              <a:buAutoNum type="arabicPeriod"/>
            </a:pPr>
            <a:r>
              <a:rPr lang="en-US" dirty="0"/>
              <a:t>If that doesn’t work, try changing to Phone call, and use your phone for the audio</a:t>
            </a:r>
          </a:p>
          <a:p>
            <a:r>
              <a:rPr lang="en-US" dirty="0"/>
              <a:t>If it still doesn’t work, send us a chat and one of the organizers will try to help you troubleshoot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D3E402-38E4-4B4D-A8C3-808EDB016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A997D-243A-4F89-9286-B2689FAEAD31}" type="slidenum">
              <a:rPr lang="en-US" smtClean="0"/>
              <a:t>2</a:t>
            </a:fld>
            <a:endParaRPr lang="en-US"/>
          </a:p>
        </p:txBody>
      </p:sp>
      <p:pic>
        <p:nvPicPr>
          <p:cNvPr id="5" name="Picture 8">
            <a:extLst>
              <a:ext uri="{FF2B5EF4-FFF2-40B4-BE49-F238E27FC236}">
                <a16:creationId xmlns:a16="http://schemas.microsoft.com/office/drawing/2014/main" id="{6158BCC4-5AAF-4A06-A0CE-A69C1DAB283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66250" y="850900"/>
            <a:ext cx="2822575" cy="5156200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934D7A6E-FFC9-4727-B21C-6AD716D01881}"/>
              </a:ext>
            </a:extLst>
          </p:cNvPr>
          <p:cNvSpPr/>
          <p:nvPr/>
        </p:nvSpPr>
        <p:spPr>
          <a:xfrm>
            <a:off x="8913812" y="850900"/>
            <a:ext cx="914400" cy="6731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1179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15C4A7A-460B-4F7F-811C-27D0104F62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Logistics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148C7F-F6B8-4CBD-A7E7-D17A071006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chemeClr val="tx2"/>
              </a:buClr>
              <a:buSzPct val="75000"/>
            </a:pPr>
            <a:r>
              <a:rPr lang="en-US" dirty="0">
                <a:solidFill>
                  <a:schemeClr val="tx1"/>
                </a:solidFill>
              </a:rPr>
              <a:t>Attendees are automatically muted throughout the webinar.</a:t>
            </a:r>
          </a:p>
          <a:p>
            <a:pPr>
              <a:buClr>
                <a:schemeClr val="tx2"/>
              </a:buClr>
              <a:buSzPct val="75000"/>
            </a:pPr>
            <a:r>
              <a:rPr lang="en-US" dirty="0">
                <a:solidFill>
                  <a:schemeClr val="tx1"/>
                </a:solidFill>
              </a:rPr>
              <a:t>Please submit any questions via the questions dialog tool.</a:t>
            </a:r>
          </a:p>
          <a:p>
            <a:pPr>
              <a:buClr>
                <a:schemeClr val="tx2"/>
              </a:buClr>
              <a:buSzPct val="75000"/>
            </a:pPr>
            <a:r>
              <a:rPr lang="en-US" dirty="0">
                <a:solidFill>
                  <a:schemeClr val="tx1"/>
                </a:solidFill>
              </a:rPr>
              <a:t>Questions may be answered within the dialog box or may be addressed at the end of the presentation.</a:t>
            </a:r>
          </a:p>
          <a:p>
            <a:pPr>
              <a:buClr>
                <a:schemeClr val="tx2"/>
              </a:buClr>
              <a:buSzPct val="75000"/>
            </a:pPr>
            <a:r>
              <a:rPr lang="en-US" dirty="0">
                <a:solidFill>
                  <a:schemeClr val="tx1"/>
                </a:solidFill>
              </a:rPr>
              <a:t>Webinar is being recorded</a:t>
            </a:r>
          </a:p>
          <a:p>
            <a:pPr>
              <a:buClr>
                <a:schemeClr val="tx2"/>
              </a:buClr>
              <a:buSzPct val="75000"/>
            </a:pPr>
            <a:r>
              <a:rPr lang="en-US" dirty="0"/>
              <a:t>The recording, SWEPT demonstration videos, and PowerPoint presentation will be available on the OEM website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99CDD3-BB30-406D-956D-97DCE7BB1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CFCD1-25E1-464E-B3DA-9D38F62C2642}" type="slidenum">
              <a:rPr lang="en-US" smtClean="0"/>
              <a:t>3</a:t>
            </a:fld>
            <a:endParaRPr lang="en-US"/>
          </a:p>
        </p:txBody>
      </p:sp>
      <p:pic>
        <p:nvPicPr>
          <p:cNvPr id="5" name="Picture 8">
            <a:extLst>
              <a:ext uri="{FF2B5EF4-FFF2-40B4-BE49-F238E27FC236}">
                <a16:creationId xmlns:a16="http://schemas.microsoft.com/office/drawing/2014/main" id="{39046736-7DD4-40BA-BD9F-8EF7E4DBCAC6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66250" y="850900"/>
            <a:ext cx="2822575" cy="5156200"/>
          </a:xfrm>
          <a:ln w="19050">
            <a:solidFill>
              <a:schemeClr val="accent1"/>
            </a:solidFill>
          </a:ln>
        </p:spPr>
      </p:pic>
      <p:sp>
        <p:nvSpPr>
          <p:cNvPr id="2" name="Arrow: Right 1">
            <a:extLst>
              <a:ext uri="{FF2B5EF4-FFF2-40B4-BE49-F238E27FC236}">
                <a16:creationId xmlns:a16="http://schemas.microsoft.com/office/drawing/2014/main" id="{A286399A-476E-418A-8DEF-1BEAA61EE3B9}"/>
              </a:ext>
            </a:extLst>
          </p:cNvPr>
          <p:cNvSpPr/>
          <p:nvPr/>
        </p:nvSpPr>
        <p:spPr>
          <a:xfrm>
            <a:off x="8837612" y="4279900"/>
            <a:ext cx="914400" cy="6731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2711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ED69B9-7AF8-4ACB-BFD4-2F072C6071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470" y="321485"/>
            <a:ext cx="11404516" cy="1325218"/>
          </a:xfrm>
        </p:spPr>
        <p:txBody>
          <a:bodyPr>
            <a:normAutofit/>
          </a:bodyPr>
          <a:lstStyle/>
          <a:p>
            <a:r>
              <a:rPr lang="en-US" dirty="0"/>
              <a:t>Using SWEPT’s State Environmental Impact Report Tool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1512A2-A267-4FA5-B730-DF170E39E0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8357" y="6355588"/>
            <a:ext cx="2742486" cy="36503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5F7CFCD1-25E1-464E-B3DA-9D38F62C2642}" type="slidenum">
              <a:rPr lang="en-US" smtClean="0"/>
              <a:pPr>
                <a:spcAft>
                  <a:spcPts val="600"/>
                </a:spcAft>
              </a:pPr>
              <a:t>4</a:t>
            </a:fld>
            <a:endParaRPr lang="en-US"/>
          </a:p>
        </p:txBody>
      </p:sp>
      <p:graphicFrame>
        <p:nvGraphicFramePr>
          <p:cNvPr id="15" name="Content Placeholder 2">
            <a:extLst>
              <a:ext uri="{FF2B5EF4-FFF2-40B4-BE49-F238E27FC236}">
                <a16:creationId xmlns:a16="http://schemas.microsoft.com/office/drawing/2014/main" id="{1B032989-3DE7-42FA-B60D-07F81FBE025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50807768"/>
              </p:ext>
            </p:extLst>
          </p:nvPr>
        </p:nvGraphicFramePr>
        <p:xfrm>
          <a:off x="396471" y="1826042"/>
          <a:ext cx="11404516" cy="43502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896970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ED00EB-4878-457A-AA88-D454B285C3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Training Resources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26AFB3-9C74-46A1-B157-F2B459F4AD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A997D-243A-4F89-9286-B2689FAEAD31}" type="slidenum">
              <a:rPr lang="en-US" smtClean="0"/>
              <a:t>5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5F5C6BC-B91C-4DF7-9D31-485CC3C7E44E}"/>
              </a:ext>
            </a:extLst>
          </p:cNvPr>
          <p:cNvSpPr txBox="1"/>
          <p:nvPr/>
        </p:nvSpPr>
        <p:spPr>
          <a:xfrm>
            <a:off x="266969" y="1219200"/>
            <a:ext cx="19143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PD&amp;E Manual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361F1CE-8B84-4632-BD45-AF61CB2D5E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612" y="2023656"/>
            <a:ext cx="4419600" cy="4148544"/>
          </a:xfrm>
          <a:prstGeom prst="flowChartDocumen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cxnSp>
        <p:nvCxnSpPr>
          <p:cNvPr id="14" name="Connector: Curved 13">
            <a:extLst>
              <a:ext uri="{FF2B5EF4-FFF2-40B4-BE49-F238E27FC236}">
                <a16:creationId xmlns:a16="http://schemas.microsoft.com/office/drawing/2014/main" id="{9DD43E78-3687-4343-A8BD-3FF433B5D2A8}"/>
              </a:ext>
            </a:extLst>
          </p:cNvPr>
          <p:cNvCxnSpPr>
            <a:cxnSpLocks/>
          </p:cNvCxnSpPr>
          <p:nvPr/>
        </p:nvCxnSpPr>
        <p:spPr>
          <a:xfrm flipV="1">
            <a:off x="4267441" y="4475369"/>
            <a:ext cx="1293571" cy="1229630"/>
          </a:xfrm>
          <a:prstGeom prst="curvedConnector3">
            <a:avLst>
              <a:gd name="adj1" fmla="val 50000"/>
            </a:avLst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>
            <a:extLst>
              <a:ext uri="{FF2B5EF4-FFF2-40B4-BE49-F238E27FC236}">
                <a16:creationId xmlns:a16="http://schemas.microsoft.com/office/drawing/2014/main" id="{3EC9315B-ED88-40F9-8906-7DAD19A7B4C8}"/>
              </a:ext>
            </a:extLst>
          </p:cNvPr>
          <p:cNvGrpSpPr/>
          <p:nvPr/>
        </p:nvGrpSpPr>
        <p:grpSpPr>
          <a:xfrm>
            <a:off x="6775066" y="4648200"/>
            <a:ext cx="3744092" cy="76200"/>
            <a:chOff x="6775066" y="4648200"/>
            <a:chExt cx="3744092" cy="76200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CABF2AF9-2D09-4872-A80B-02758E1B2E5C}"/>
                </a:ext>
              </a:extLst>
            </p:cNvPr>
            <p:cNvCxnSpPr/>
            <p:nvPr/>
          </p:nvCxnSpPr>
          <p:spPr>
            <a:xfrm>
              <a:off x="6775066" y="4648200"/>
              <a:ext cx="373894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A0B2AAA8-A640-4111-8409-188BDD9FB5BF}"/>
                </a:ext>
              </a:extLst>
            </p:cNvPr>
            <p:cNvCxnSpPr/>
            <p:nvPr/>
          </p:nvCxnSpPr>
          <p:spPr>
            <a:xfrm>
              <a:off x="6780212" y="4724400"/>
              <a:ext cx="373894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82866A9D-5B55-4D5C-83A3-B04F926AB2E7}"/>
              </a:ext>
            </a:extLst>
          </p:cNvPr>
          <p:cNvGrpSpPr/>
          <p:nvPr/>
        </p:nvGrpSpPr>
        <p:grpSpPr>
          <a:xfrm>
            <a:off x="5637212" y="533400"/>
            <a:ext cx="5343977" cy="6015878"/>
            <a:chOff x="5637212" y="533400"/>
            <a:chExt cx="5343977" cy="6015878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F015B1A4-8F79-44E9-9BBC-054C944218A9}"/>
                </a:ext>
              </a:extLst>
            </p:cNvPr>
            <p:cNvGrpSpPr/>
            <p:nvPr/>
          </p:nvGrpSpPr>
          <p:grpSpPr>
            <a:xfrm>
              <a:off x="5789691" y="533400"/>
              <a:ext cx="5029121" cy="3941969"/>
              <a:chOff x="5408612" y="1736929"/>
              <a:chExt cx="5029121" cy="3941969"/>
            </a:xfrm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E9B132D3-53F9-4361-B385-4784070DAEA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230783" y="2042492"/>
                <a:ext cx="4068203" cy="3636406"/>
              </a:xfrm>
              <a:prstGeom prst="rect">
                <a:avLst/>
              </a:prstGeom>
            </p:spPr>
          </p:pic>
          <p:sp>
            <p:nvSpPr>
              <p:cNvPr id="9" name="Arrow: Right 8">
                <a:extLst>
                  <a:ext uri="{FF2B5EF4-FFF2-40B4-BE49-F238E27FC236}">
                    <a16:creationId xmlns:a16="http://schemas.microsoft.com/office/drawing/2014/main" id="{FC309A4C-4057-467F-B3D4-EFDF1A6D5D2F}"/>
                  </a:ext>
                </a:extLst>
              </p:cNvPr>
              <p:cNvSpPr/>
              <p:nvPr/>
            </p:nvSpPr>
            <p:spPr>
              <a:xfrm>
                <a:off x="5408612" y="4267200"/>
                <a:ext cx="914400" cy="673100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Arrow: Right 10">
                <a:extLst>
                  <a:ext uri="{FF2B5EF4-FFF2-40B4-BE49-F238E27FC236}">
                    <a16:creationId xmlns:a16="http://schemas.microsoft.com/office/drawing/2014/main" id="{A25F0B88-3B33-4BCC-A81A-1808BA421D8B}"/>
                  </a:ext>
                </a:extLst>
              </p:cNvPr>
              <p:cNvSpPr/>
              <p:nvPr/>
            </p:nvSpPr>
            <p:spPr>
              <a:xfrm flipH="1">
                <a:off x="9523333" y="1736929"/>
                <a:ext cx="914400" cy="673100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19E347BF-A5A0-4FB3-9432-E3D27F6FFD06}"/>
                </a:ext>
              </a:extLst>
            </p:cNvPr>
            <p:cNvGrpSpPr/>
            <p:nvPr/>
          </p:nvGrpSpPr>
          <p:grpSpPr>
            <a:xfrm>
              <a:off x="5637212" y="4773203"/>
              <a:ext cx="5343977" cy="1776075"/>
              <a:chOff x="5637212" y="4773203"/>
              <a:chExt cx="5343977" cy="1776075"/>
            </a:xfrm>
          </p:grpSpPr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88E07F2B-8652-492D-9068-B66CBB7FD74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t="29168" b="14254"/>
              <a:stretch/>
            </p:blipFill>
            <p:spPr>
              <a:xfrm>
                <a:off x="6627812" y="4860721"/>
                <a:ext cx="4017404" cy="1688557"/>
              </a:xfrm>
              <a:prstGeom prst="rect">
                <a:avLst/>
              </a:prstGeom>
            </p:spPr>
          </p:pic>
          <p:sp>
            <p:nvSpPr>
              <p:cNvPr id="20" name="Arrow: Right 19">
                <a:extLst>
                  <a:ext uri="{FF2B5EF4-FFF2-40B4-BE49-F238E27FC236}">
                    <a16:creationId xmlns:a16="http://schemas.microsoft.com/office/drawing/2014/main" id="{083279D1-3B87-41C6-8EA8-B4D6E0E4ABAC}"/>
                  </a:ext>
                </a:extLst>
              </p:cNvPr>
              <p:cNvSpPr/>
              <p:nvPr/>
            </p:nvSpPr>
            <p:spPr>
              <a:xfrm flipH="1">
                <a:off x="10066789" y="4773203"/>
                <a:ext cx="914400" cy="673100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Arrow: Right 21">
                <a:extLst>
                  <a:ext uri="{FF2B5EF4-FFF2-40B4-BE49-F238E27FC236}">
                    <a16:creationId xmlns:a16="http://schemas.microsoft.com/office/drawing/2014/main" id="{7CEF2CB0-CC16-467D-914B-DDBD21ECA47E}"/>
                  </a:ext>
                </a:extLst>
              </p:cNvPr>
              <p:cNvSpPr/>
              <p:nvPr/>
            </p:nvSpPr>
            <p:spPr>
              <a:xfrm>
                <a:off x="5637212" y="5562600"/>
                <a:ext cx="914400" cy="673100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4036AC27-33CF-472D-9698-35D451A55994}"/>
              </a:ext>
            </a:extLst>
          </p:cNvPr>
          <p:cNvSpPr txBox="1"/>
          <p:nvPr/>
        </p:nvSpPr>
        <p:spPr>
          <a:xfrm>
            <a:off x="157200" y="1584035"/>
            <a:ext cx="679273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5"/>
              </a:rPr>
              <a:t>https://www.fdot.gov/environment/pubs/pdeman/pdeman-current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039884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ED00EB-4878-457A-AA88-D454B285C3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Training Resources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26AFB3-9C74-46A1-B157-F2B459F4AD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A997D-243A-4F89-9286-B2689FAEAD31}" type="slidenum">
              <a:rPr lang="en-US" smtClean="0"/>
              <a:t>6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5F5C6BC-B91C-4DF7-9D31-485CC3C7E44E}"/>
              </a:ext>
            </a:extLst>
          </p:cNvPr>
          <p:cNvSpPr txBox="1"/>
          <p:nvPr/>
        </p:nvSpPr>
        <p:spPr>
          <a:xfrm>
            <a:off x="266969" y="1219200"/>
            <a:ext cx="47382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SEIR-focused Environmental Training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E657540-ADB3-414A-904D-93489629DC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4412" y="1375087"/>
            <a:ext cx="5531627" cy="5208275"/>
          </a:xfrm>
          <a:prstGeom prst="flowChartDocumen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62D36EAF-1E1D-4028-9510-78A3CF9F4B05}"/>
              </a:ext>
            </a:extLst>
          </p:cNvPr>
          <p:cNvSpPr txBox="1"/>
          <p:nvPr/>
        </p:nvSpPr>
        <p:spPr>
          <a:xfrm>
            <a:off x="74612" y="3862592"/>
            <a:ext cx="473123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https://www.fdot.gov/environment/sched/standalone.shtm/FTE-August2020.shtm</a:t>
            </a:r>
            <a:r>
              <a:rPr lang="en-US" dirty="0"/>
              <a:t>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EE57EF9-46CD-425D-A915-946D9D3E5A94}"/>
              </a:ext>
            </a:extLst>
          </p:cNvPr>
          <p:cNvSpPr txBox="1"/>
          <p:nvPr/>
        </p:nvSpPr>
        <p:spPr>
          <a:xfrm>
            <a:off x="76899" y="2995408"/>
            <a:ext cx="609083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Videos from Environmental Training Provided to Florida’s Turnpike Enterprise</a:t>
            </a:r>
          </a:p>
        </p:txBody>
      </p:sp>
    </p:spTree>
    <p:extLst>
      <p:ext uri="{BB962C8B-B14F-4D97-AF65-F5344CB8AC3E}">
        <p14:creationId xmlns:p14="http://schemas.microsoft.com/office/powerpoint/2010/main" val="3513831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592A3CB-8C24-4437-9A8F-AA8448E08253}"/>
              </a:ext>
            </a:extLst>
          </p:cNvPr>
          <p:cNvSpPr/>
          <p:nvPr/>
        </p:nvSpPr>
        <p:spPr>
          <a:xfrm>
            <a:off x="6704012" y="1143000"/>
            <a:ext cx="5029200" cy="2362200"/>
          </a:xfrm>
          <a:prstGeom prst="rect">
            <a:avLst/>
          </a:prstGeom>
          <a:solidFill>
            <a:schemeClr val="accent2">
              <a:lumMod val="20000"/>
              <a:lumOff val="80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A0FFE7E-5F27-4542-BB8B-8BDFE936B8AE}"/>
              </a:ext>
            </a:extLst>
          </p:cNvPr>
          <p:cNvSpPr/>
          <p:nvPr/>
        </p:nvSpPr>
        <p:spPr>
          <a:xfrm>
            <a:off x="760412" y="1143000"/>
            <a:ext cx="5029200" cy="2362200"/>
          </a:xfrm>
          <a:prstGeom prst="rect">
            <a:avLst/>
          </a:prstGeom>
          <a:solidFill>
            <a:schemeClr val="accent2">
              <a:lumMod val="20000"/>
              <a:lumOff val="80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5E9F8E41-2D1A-44F9-93BE-0C543873B9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SEIR Workflow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676A42F-258E-42BB-B9B0-BB2CFE457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A997D-243A-4F89-9286-B2689FAEAD31}" type="slidenum">
              <a:rPr lang="en-US" smtClean="0"/>
              <a:t>7</a:t>
            </a:fld>
            <a:endParaRPr lang="en-US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D2811DA3-943F-43F8-9FE8-BAD26FE1CD7E}"/>
              </a:ext>
            </a:extLst>
          </p:cNvPr>
          <p:cNvGraphicFramePr/>
          <p:nvPr/>
        </p:nvGraphicFramePr>
        <p:xfrm>
          <a:off x="836613" y="905112"/>
          <a:ext cx="11201399" cy="5724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E306490D-3761-4C3F-AAA5-DDE13B55D3CF}"/>
              </a:ext>
            </a:extLst>
          </p:cNvPr>
          <p:cNvSpPr txBox="1"/>
          <p:nvPr/>
        </p:nvSpPr>
        <p:spPr>
          <a:xfrm>
            <a:off x="1591859" y="1371600"/>
            <a:ext cx="33663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Project-specific team assignments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D5CDC29-ED63-4A96-816C-01EDC0859AD5}"/>
              </a:ext>
            </a:extLst>
          </p:cNvPr>
          <p:cNvSpPr txBox="1"/>
          <p:nvPr/>
        </p:nvSpPr>
        <p:spPr>
          <a:xfrm>
            <a:off x="7364964" y="1371600"/>
            <a:ext cx="3707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District or Turnpike-wide assignments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25B0373-C297-4271-BB24-B6E6E631737D}"/>
              </a:ext>
            </a:extLst>
          </p:cNvPr>
          <p:cNvSpPr txBox="1"/>
          <p:nvPr/>
        </p:nvSpPr>
        <p:spPr>
          <a:xfrm>
            <a:off x="6865710" y="5572780"/>
            <a:ext cx="29625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*District Environmental Manager &amp; District Project Development Engineer</a:t>
            </a:r>
          </a:p>
        </p:txBody>
      </p:sp>
    </p:spTree>
    <p:extLst>
      <p:ext uri="{BB962C8B-B14F-4D97-AF65-F5344CB8AC3E}">
        <p14:creationId xmlns:p14="http://schemas.microsoft.com/office/powerpoint/2010/main" val="24289258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70C25A4-6656-48AC-A008-CDCF7144FB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Demonstration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4220314-8001-4524-AF9A-37E6F61A6F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A997D-243A-4F89-9286-B2689FAEAD31}" type="slidenum">
              <a:rPr lang="en-US" smtClean="0"/>
              <a:t>8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A2BEB90-6F07-40B0-97D9-18F4B07724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2161" y="1828800"/>
            <a:ext cx="6642051" cy="325540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7F1C137-90B2-4351-8AF9-D1860C4C6E2E}"/>
              </a:ext>
            </a:extLst>
          </p:cNvPr>
          <p:cNvSpPr txBox="1"/>
          <p:nvPr/>
        </p:nvSpPr>
        <p:spPr>
          <a:xfrm>
            <a:off x="3122612" y="5476878"/>
            <a:ext cx="50641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Preparing and Reviewing the SEIR</a:t>
            </a:r>
          </a:p>
        </p:txBody>
      </p:sp>
    </p:spTree>
    <p:extLst>
      <p:ext uri="{BB962C8B-B14F-4D97-AF65-F5344CB8AC3E}">
        <p14:creationId xmlns:p14="http://schemas.microsoft.com/office/powerpoint/2010/main" val="41791463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592A3CB-8C24-4437-9A8F-AA8448E08253}"/>
              </a:ext>
            </a:extLst>
          </p:cNvPr>
          <p:cNvSpPr/>
          <p:nvPr/>
        </p:nvSpPr>
        <p:spPr>
          <a:xfrm>
            <a:off x="6704012" y="1143000"/>
            <a:ext cx="5029200" cy="2362200"/>
          </a:xfrm>
          <a:prstGeom prst="rect">
            <a:avLst/>
          </a:prstGeom>
          <a:solidFill>
            <a:schemeClr val="accent2">
              <a:lumMod val="20000"/>
              <a:lumOff val="80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A0FFE7E-5F27-4542-BB8B-8BDFE936B8AE}"/>
              </a:ext>
            </a:extLst>
          </p:cNvPr>
          <p:cNvSpPr/>
          <p:nvPr/>
        </p:nvSpPr>
        <p:spPr>
          <a:xfrm>
            <a:off x="760412" y="1143000"/>
            <a:ext cx="5029200" cy="2362200"/>
          </a:xfrm>
          <a:prstGeom prst="rect">
            <a:avLst/>
          </a:prstGeom>
          <a:solidFill>
            <a:schemeClr val="accent2">
              <a:lumMod val="20000"/>
              <a:lumOff val="80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5E9F8E41-2D1A-44F9-93BE-0C543873B9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SEIR Workflow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676A42F-258E-42BB-B9B0-BB2CFE457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A997D-243A-4F89-9286-B2689FAEAD31}" type="slidenum">
              <a:rPr lang="en-US" smtClean="0"/>
              <a:t>9</a:t>
            </a:fld>
            <a:endParaRPr lang="en-US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D2811DA3-943F-43F8-9FE8-BAD26FE1CD7E}"/>
              </a:ext>
            </a:extLst>
          </p:cNvPr>
          <p:cNvGraphicFramePr/>
          <p:nvPr/>
        </p:nvGraphicFramePr>
        <p:xfrm>
          <a:off x="836613" y="905112"/>
          <a:ext cx="11201399" cy="5724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E306490D-3761-4C3F-AAA5-DDE13B55D3CF}"/>
              </a:ext>
            </a:extLst>
          </p:cNvPr>
          <p:cNvSpPr txBox="1"/>
          <p:nvPr/>
        </p:nvSpPr>
        <p:spPr>
          <a:xfrm>
            <a:off x="1591859" y="1371600"/>
            <a:ext cx="33663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Project-specific team assignments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D5CDC29-ED63-4A96-816C-01EDC0859AD5}"/>
              </a:ext>
            </a:extLst>
          </p:cNvPr>
          <p:cNvSpPr txBox="1"/>
          <p:nvPr/>
        </p:nvSpPr>
        <p:spPr>
          <a:xfrm>
            <a:off x="7364964" y="1371600"/>
            <a:ext cx="3707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District or Turnpike-wide assignments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25B0373-C297-4271-BB24-B6E6E631737D}"/>
              </a:ext>
            </a:extLst>
          </p:cNvPr>
          <p:cNvSpPr txBox="1"/>
          <p:nvPr/>
        </p:nvSpPr>
        <p:spPr>
          <a:xfrm>
            <a:off x="6865710" y="5572780"/>
            <a:ext cx="29625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*District Environmental Manager &amp; District Project Development Engineer</a:t>
            </a:r>
          </a:p>
        </p:txBody>
      </p:sp>
      <p:pic>
        <p:nvPicPr>
          <p:cNvPr id="10" name="Graphic 9" descr="Marker">
            <a:extLst>
              <a:ext uri="{FF2B5EF4-FFF2-40B4-BE49-F238E27FC236}">
                <a16:creationId xmlns:a16="http://schemas.microsoft.com/office/drawing/2014/main" id="{4C6689CB-8446-469D-AB31-43334914DD2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512505" y="649686"/>
            <a:ext cx="1371600" cy="1371600"/>
          </a:xfrm>
          <a:prstGeom prst="rect">
            <a:avLst/>
          </a:prstGeom>
        </p:spPr>
      </p:pic>
      <p:pic>
        <p:nvPicPr>
          <p:cNvPr id="13" name="Graphic 12" descr="Checkmark">
            <a:extLst>
              <a:ext uri="{FF2B5EF4-FFF2-40B4-BE49-F238E27FC236}">
                <a16:creationId xmlns:a16="http://schemas.microsoft.com/office/drawing/2014/main" id="{A19711C2-8A86-46E7-B625-B5E8C2B36BB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81146" y="1510356"/>
            <a:ext cx="914400" cy="914400"/>
          </a:xfrm>
          <a:prstGeom prst="rect">
            <a:avLst/>
          </a:prstGeom>
        </p:spPr>
      </p:pic>
      <p:pic>
        <p:nvPicPr>
          <p:cNvPr id="15" name="Graphic 14" descr="Checkmark">
            <a:extLst>
              <a:ext uri="{FF2B5EF4-FFF2-40B4-BE49-F238E27FC236}">
                <a16:creationId xmlns:a16="http://schemas.microsoft.com/office/drawing/2014/main" id="{191B09E1-B5FC-41FD-98E1-CBC9378D6FA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495563" y="1533927"/>
            <a:ext cx="914400" cy="914400"/>
          </a:xfrm>
          <a:prstGeom prst="rect">
            <a:avLst/>
          </a:prstGeom>
        </p:spPr>
      </p:pic>
      <p:pic>
        <p:nvPicPr>
          <p:cNvPr id="17" name="Graphic 16" descr="Checkmark">
            <a:extLst>
              <a:ext uri="{FF2B5EF4-FFF2-40B4-BE49-F238E27FC236}">
                <a16:creationId xmlns:a16="http://schemas.microsoft.com/office/drawing/2014/main" id="{C8359026-800B-4F01-A515-D9D40137EB8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544858" y="1510356"/>
            <a:ext cx="918352" cy="918352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3F1F559A-3A8E-465D-8D2E-CD373DB6027C}"/>
              </a:ext>
            </a:extLst>
          </p:cNvPr>
          <p:cNvSpPr txBox="1"/>
          <p:nvPr/>
        </p:nvSpPr>
        <p:spPr>
          <a:xfrm>
            <a:off x="9238304" y="531167"/>
            <a:ext cx="17170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We are here</a:t>
            </a:r>
          </a:p>
        </p:txBody>
      </p:sp>
    </p:spTree>
    <p:extLst>
      <p:ext uri="{BB962C8B-B14F-4D97-AF65-F5344CB8AC3E}">
        <p14:creationId xmlns:p14="http://schemas.microsoft.com/office/powerpoint/2010/main" val="1413929882"/>
      </p:ext>
    </p:extLst>
  </p:cSld>
  <p:clrMapOvr>
    <a:masterClrMapping/>
  </p:clrMapOvr>
</p:sld>
</file>

<file path=ppt/theme/theme1.xml><?xml version="1.0" encoding="utf-8"?>
<a:theme xmlns:a="http://schemas.openxmlformats.org/drawingml/2006/main" name="OEM PPT Template C (05062016)">
  <a:themeElements>
    <a:clrScheme name="OEM Color Spectrum Template 01">
      <a:dk1>
        <a:sysClr val="windowText" lastClr="000000"/>
      </a:dk1>
      <a:lt1>
        <a:sysClr val="window" lastClr="FFFFFF"/>
      </a:lt1>
      <a:dk2>
        <a:srgbClr val="1F4283"/>
      </a:dk2>
      <a:lt2>
        <a:srgbClr val="EEECE1"/>
      </a:lt2>
      <a:accent1>
        <a:srgbClr val="0DB14B"/>
      </a:accent1>
      <a:accent2>
        <a:srgbClr val="007AA4"/>
      </a:accent2>
      <a:accent3>
        <a:srgbClr val="CA5C28"/>
      </a:accent3>
      <a:accent4>
        <a:srgbClr val="8064A2"/>
      </a:accent4>
      <a:accent5>
        <a:srgbClr val="AE9D41"/>
      </a:accent5>
      <a:accent6>
        <a:srgbClr val="F79646"/>
      </a:accent6>
      <a:hlink>
        <a:srgbClr val="69A1C2"/>
      </a:hlink>
      <a:folHlink>
        <a:srgbClr val="D72E2A"/>
      </a:folHlink>
    </a:clrScheme>
    <a:fontScheme name="Custom 1">
      <a:majorFont>
        <a:latin typeface="Tahoma"/>
        <a:ea typeface=""/>
        <a:cs typeface=""/>
      </a:majorFont>
      <a:minorFont>
        <a:latin typeface="Calibri"/>
        <a:ea typeface=""/>
        <a:cs typeface="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OEM-PPT-Template</Template>
  <TotalTime>342</TotalTime>
  <Words>456</Words>
  <Application>Microsoft Office PowerPoint</Application>
  <PresentationFormat>Custom</PresentationFormat>
  <Paragraphs>113</Paragraphs>
  <Slides>13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AECOM Sans</vt:lpstr>
      <vt:lpstr>Arial</vt:lpstr>
      <vt:lpstr>Calibri</vt:lpstr>
      <vt:lpstr>Tahoma</vt:lpstr>
      <vt:lpstr>Wingdings</vt:lpstr>
      <vt:lpstr>OEM PPT Template C (05062016)</vt:lpstr>
      <vt:lpstr>How to Prepare a SEIR in SWEPT</vt:lpstr>
      <vt:lpstr>Sound Check!</vt:lpstr>
      <vt:lpstr>Logistics</vt:lpstr>
      <vt:lpstr>Using SWEPT’s State Environmental Impact Report Tool</vt:lpstr>
      <vt:lpstr>Additional Training Resources</vt:lpstr>
      <vt:lpstr>Additional Training Resources</vt:lpstr>
      <vt:lpstr>SEIR Workflow</vt:lpstr>
      <vt:lpstr>Demonstration</vt:lpstr>
      <vt:lpstr>SEIR Workflow</vt:lpstr>
      <vt:lpstr>Demonstration</vt:lpstr>
      <vt:lpstr>Let’s look at a draft SEIR PDF</vt:lpstr>
      <vt:lpstr>Questions?</vt:lpstr>
      <vt:lpstr>For More Information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SWEPT-SEIR Working Group</dc:title>
  <dc:creator>Ruth.Roaza@dot.state.fl.us</dc:creator>
  <cp:lastModifiedBy>Roaza, Ruth</cp:lastModifiedBy>
  <cp:revision>18</cp:revision>
  <dcterms:created xsi:type="dcterms:W3CDTF">2020-01-22T21:34:52Z</dcterms:created>
  <dcterms:modified xsi:type="dcterms:W3CDTF">2020-10-21T14:42:44Z</dcterms:modified>
</cp:coreProperties>
</file>