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2.xml" ContentType="application/vnd.openxmlformats-officedocument.presentationml.notesSlide+xml"/>
  <Override PartName="/ppt/comments/comment4.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5.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6.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5"/>
  </p:notesMasterIdLst>
  <p:handoutMasterIdLst>
    <p:handoutMasterId r:id="rId36"/>
  </p:handoutMasterIdLst>
  <p:sldIdLst>
    <p:sldId id="259" r:id="rId5"/>
    <p:sldId id="28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gner, Todd L" initials="BTL" lastIdx="7" clrIdx="0">
    <p:extLst>
      <p:ext uri="{19B8F6BF-5375-455C-9EA6-DF929625EA0E}">
        <p15:presenceInfo xmlns:p15="http://schemas.microsoft.com/office/powerpoint/2012/main" userId="S-1-5-21-1831736574-1690769945-617630493-630087" providerId="AD"/>
      </p:ext>
    </p:extLst>
  </p:cmAuthor>
  <p:cmAuthor id="2" name="Alicia Barber" initials="AB" lastIdx="5" clrIdx="1">
    <p:extLst>
      <p:ext uri="{19B8F6BF-5375-455C-9EA6-DF929625EA0E}">
        <p15:presenceInfo xmlns:p15="http://schemas.microsoft.com/office/powerpoint/2012/main" userId="Alicia Barber" providerId="None"/>
      </p:ext>
    </p:extLst>
  </p:cmAuthor>
  <p:cmAuthor id="3" name="Prado, Efrain" initials="PE" lastIdx="6" clrIdx="2">
    <p:extLst>
      <p:ext uri="{19B8F6BF-5375-455C-9EA6-DF929625EA0E}">
        <p15:presenceInfo xmlns:p15="http://schemas.microsoft.com/office/powerpoint/2012/main" userId="S::Efrain.Prado@dot.state.fl.us::4d2279fa-1feb-409d-a475-0a80b6cdd6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879"/>
    <a:srgbClr val="D7181F"/>
    <a:srgbClr val="1F4284"/>
    <a:srgbClr val="1F4283"/>
    <a:srgbClr val="0054A8"/>
    <a:srgbClr val="1B1464"/>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73168" autoAdjust="0"/>
  </p:normalViewPr>
  <p:slideViewPr>
    <p:cSldViewPr>
      <p:cViewPr varScale="1">
        <p:scale>
          <a:sx n="75" d="100"/>
          <a:sy n="75" d="100"/>
        </p:scale>
        <p:origin x="84" y="924"/>
      </p:cViewPr>
      <p:guideLst>
        <p:guide orient="horz" pos="2160"/>
        <p:guide pos="2880"/>
      </p:guideLst>
    </p:cSldViewPr>
  </p:slideViewPr>
  <p:notesTextViewPr>
    <p:cViewPr>
      <p:scale>
        <a:sx n="100" d="100"/>
        <a:sy n="100" d="100"/>
      </p:scale>
      <p:origin x="0" y="0"/>
    </p:cViewPr>
  </p:notesTextViewPr>
  <p:notesViewPr>
    <p:cSldViewPr>
      <p:cViewPr varScale="1">
        <p:scale>
          <a:sx n="139" d="100"/>
          <a:sy n="139" d="100"/>
        </p:scale>
        <p:origin x="108" y="10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pbell, Neil" userId="310ab265-995c-4e4b-ad2f-3e58778b3610" providerId="ADAL" clId="{7A75D8D2-4769-4506-9859-D5EBBEF2334A}"/>
    <pc:docChg chg="modSld">
      <pc:chgData name="Campbell, Neil" userId="310ab265-995c-4e4b-ad2f-3e58778b3610" providerId="ADAL" clId="{7A75D8D2-4769-4506-9859-D5EBBEF2334A}" dt="2022-08-04T22:14:35.667" v="190"/>
      <pc:docMkLst>
        <pc:docMk/>
      </pc:docMkLst>
      <pc:sldChg chg="addSp delSp modSp modTransition modAnim">
        <pc:chgData name="Campbell, Neil" userId="310ab265-995c-4e4b-ad2f-3e58778b3610" providerId="ADAL" clId="{7A75D8D2-4769-4506-9859-D5EBBEF2334A}" dt="2022-08-04T21:55:47.690" v="165"/>
        <pc:sldMkLst>
          <pc:docMk/>
          <pc:sldMk cId="3266771263" sldId="273"/>
        </pc:sldMkLst>
        <pc:picChg chg="add del mod">
          <ac:chgData name="Campbell, Neil" userId="310ab265-995c-4e4b-ad2f-3e58778b3610" providerId="ADAL" clId="{7A75D8D2-4769-4506-9859-D5EBBEF2334A}" dt="2022-08-04T21:42:39.046" v="152"/>
          <ac:picMkLst>
            <pc:docMk/>
            <pc:sldMk cId="3266771263" sldId="273"/>
            <ac:picMk id="3" creationId="{007CF961-E051-1B79-64AA-846960D72305}"/>
          </ac:picMkLst>
        </pc:picChg>
        <pc:picChg chg="add del mod">
          <ac:chgData name="Campbell, Neil" userId="310ab265-995c-4e4b-ad2f-3e58778b3610" providerId="ADAL" clId="{7A75D8D2-4769-4506-9859-D5EBBEF2334A}" dt="2022-08-04T21:43:16.113" v="154"/>
          <ac:picMkLst>
            <pc:docMk/>
            <pc:sldMk cId="3266771263" sldId="273"/>
            <ac:picMk id="4" creationId="{83E9241A-D11F-225B-D213-69AB9B7B2328}"/>
          </ac:picMkLst>
        </pc:picChg>
        <pc:picChg chg="add del mod">
          <ac:chgData name="Campbell, Neil" userId="310ab265-995c-4e4b-ad2f-3e58778b3610" providerId="ADAL" clId="{7A75D8D2-4769-4506-9859-D5EBBEF2334A}" dt="2022-08-04T21:44:30.625" v="156"/>
          <ac:picMkLst>
            <pc:docMk/>
            <pc:sldMk cId="3266771263" sldId="273"/>
            <ac:picMk id="5" creationId="{D19303CB-0E10-7C7B-5893-63D4F91AFD86}"/>
          </ac:picMkLst>
        </pc:picChg>
        <pc:picChg chg="add del mod">
          <ac:chgData name="Campbell, Neil" userId="310ab265-995c-4e4b-ad2f-3e58778b3610" providerId="ADAL" clId="{7A75D8D2-4769-4506-9859-D5EBBEF2334A}" dt="2022-08-04T21:51:22.039" v="158"/>
          <ac:picMkLst>
            <pc:docMk/>
            <pc:sldMk cId="3266771263" sldId="273"/>
            <ac:picMk id="8" creationId="{153CA70E-9735-3046-ECAB-47E1F5E1567F}"/>
          </ac:picMkLst>
        </pc:picChg>
        <pc:picChg chg="add del mod">
          <ac:chgData name="Campbell, Neil" userId="310ab265-995c-4e4b-ad2f-3e58778b3610" providerId="ADAL" clId="{7A75D8D2-4769-4506-9859-D5EBBEF2334A}" dt="2022-08-04T21:51:37.614" v="160"/>
          <ac:picMkLst>
            <pc:docMk/>
            <pc:sldMk cId="3266771263" sldId="273"/>
            <ac:picMk id="10" creationId="{4D2640D7-E69D-50C0-D715-AF34E6814DCF}"/>
          </ac:picMkLst>
        </pc:picChg>
        <pc:picChg chg="add del mod">
          <ac:chgData name="Campbell, Neil" userId="310ab265-995c-4e4b-ad2f-3e58778b3610" providerId="ADAL" clId="{7A75D8D2-4769-4506-9859-D5EBBEF2334A}" dt="2022-08-04T21:51:55.196" v="162"/>
          <ac:picMkLst>
            <pc:docMk/>
            <pc:sldMk cId="3266771263" sldId="273"/>
            <ac:picMk id="11" creationId="{3903EA25-8DEE-492F-9BA2-54EFD4706611}"/>
          </ac:picMkLst>
        </pc:picChg>
        <pc:picChg chg="add del mod">
          <ac:chgData name="Campbell, Neil" userId="310ab265-995c-4e4b-ad2f-3e58778b3610" providerId="ADAL" clId="{7A75D8D2-4769-4506-9859-D5EBBEF2334A}" dt="2022-08-04T21:54:46.631" v="164"/>
          <ac:picMkLst>
            <pc:docMk/>
            <pc:sldMk cId="3266771263" sldId="273"/>
            <ac:picMk id="12" creationId="{F8A10F98-2A81-7C76-6ACF-DFD5BB70A4B7}"/>
          </ac:picMkLst>
        </pc:picChg>
        <pc:picChg chg="add mod">
          <ac:chgData name="Campbell, Neil" userId="310ab265-995c-4e4b-ad2f-3e58778b3610" providerId="ADAL" clId="{7A75D8D2-4769-4506-9859-D5EBBEF2334A}" dt="2022-08-04T21:55:47.690" v="165"/>
          <ac:picMkLst>
            <pc:docMk/>
            <pc:sldMk cId="3266771263" sldId="273"/>
            <ac:picMk id="13" creationId="{D6F7018A-3B69-8ABB-70C1-9718E7FC7766}"/>
          </ac:picMkLst>
        </pc:picChg>
      </pc:sldChg>
      <pc:sldChg chg="addSp delSp modSp modTransition modAnim">
        <pc:chgData name="Campbell, Neil" userId="310ab265-995c-4e4b-ad2f-3e58778b3610" providerId="ADAL" clId="{7A75D8D2-4769-4506-9859-D5EBBEF2334A}" dt="2022-08-04T22:14:35.667" v="190"/>
        <pc:sldMkLst>
          <pc:docMk/>
          <pc:sldMk cId="3537039909" sldId="274"/>
        </pc:sldMkLst>
        <pc:picChg chg="add del mod">
          <ac:chgData name="Campbell, Neil" userId="310ab265-995c-4e4b-ad2f-3e58778b3610" providerId="ADAL" clId="{7A75D8D2-4769-4506-9859-D5EBBEF2334A}" dt="2022-08-04T22:07:27.144" v="167"/>
          <ac:picMkLst>
            <pc:docMk/>
            <pc:sldMk cId="3537039909" sldId="274"/>
            <ac:picMk id="3" creationId="{68ED4E9E-64D8-B9A9-271A-E4165098C6F1}"/>
          </ac:picMkLst>
        </pc:picChg>
        <pc:picChg chg="add del mod">
          <ac:chgData name="Campbell, Neil" userId="310ab265-995c-4e4b-ad2f-3e58778b3610" providerId="ADAL" clId="{7A75D8D2-4769-4506-9859-D5EBBEF2334A}" dt="2022-08-04T22:08:26.697" v="169"/>
          <ac:picMkLst>
            <pc:docMk/>
            <pc:sldMk cId="3537039909" sldId="274"/>
            <ac:picMk id="4" creationId="{3A8F2EC1-7BD8-4E1A-EFF0-F90CF8F30684}"/>
          </ac:picMkLst>
        </pc:picChg>
        <pc:picChg chg="add del mod">
          <ac:chgData name="Campbell, Neil" userId="310ab265-995c-4e4b-ad2f-3e58778b3610" providerId="ADAL" clId="{7A75D8D2-4769-4506-9859-D5EBBEF2334A}" dt="2022-08-04T22:09:26.166" v="171"/>
          <ac:picMkLst>
            <pc:docMk/>
            <pc:sldMk cId="3537039909" sldId="274"/>
            <ac:picMk id="5" creationId="{018B8583-EF01-FB41-EAA1-2FEE76F8B72E}"/>
          </ac:picMkLst>
        </pc:picChg>
        <pc:picChg chg="add del mod">
          <ac:chgData name="Campbell, Neil" userId="310ab265-995c-4e4b-ad2f-3e58778b3610" providerId="ADAL" clId="{7A75D8D2-4769-4506-9859-D5EBBEF2334A}" dt="2022-08-04T22:09:41.221" v="173"/>
          <ac:picMkLst>
            <pc:docMk/>
            <pc:sldMk cId="3537039909" sldId="274"/>
            <ac:picMk id="7" creationId="{3F979AB8-41D8-313C-8DBF-18B0F119E5A1}"/>
          </ac:picMkLst>
        </pc:picChg>
        <pc:picChg chg="add del mod">
          <ac:chgData name="Campbell, Neil" userId="310ab265-995c-4e4b-ad2f-3e58778b3610" providerId="ADAL" clId="{7A75D8D2-4769-4506-9859-D5EBBEF2334A}" dt="2022-08-04T22:10:00.558" v="175"/>
          <ac:picMkLst>
            <pc:docMk/>
            <pc:sldMk cId="3537039909" sldId="274"/>
            <ac:picMk id="8" creationId="{BC5B2E88-C463-24C5-D5E4-BAA8F2C06ED2}"/>
          </ac:picMkLst>
        </pc:picChg>
        <pc:picChg chg="add del mod">
          <ac:chgData name="Campbell, Neil" userId="310ab265-995c-4e4b-ad2f-3e58778b3610" providerId="ADAL" clId="{7A75D8D2-4769-4506-9859-D5EBBEF2334A}" dt="2022-08-04T22:10:26.969" v="177"/>
          <ac:picMkLst>
            <pc:docMk/>
            <pc:sldMk cId="3537039909" sldId="274"/>
            <ac:picMk id="11" creationId="{8A97DF73-9FF4-E255-138C-3A5F1044ED28}"/>
          </ac:picMkLst>
        </pc:picChg>
        <pc:picChg chg="add del mod">
          <ac:chgData name="Campbell, Neil" userId="310ab265-995c-4e4b-ad2f-3e58778b3610" providerId="ADAL" clId="{7A75D8D2-4769-4506-9859-D5EBBEF2334A}" dt="2022-08-04T22:10:37.930" v="179"/>
          <ac:picMkLst>
            <pc:docMk/>
            <pc:sldMk cId="3537039909" sldId="274"/>
            <ac:picMk id="12" creationId="{E926FBFD-4242-2CD1-26B5-38871A2CCE6E}"/>
          </ac:picMkLst>
        </pc:picChg>
        <pc:picChg chg="add del mod">
          <ac:chgData name="Campbell, Neil" userId="310ab265-995c-4e4b-ad2f-3e58778b3610" providerId="ADAL" clId="{7A75D8D2-4769-4506-9859-D5EBBEF2334A}" dt="2022-08-04T22:10:59.477" v="181"/>
          <ac:picMkLst>
            <pc:docMk/>
            <pc:sldMk cId="3537039909" sldId="274"/>
            <ac:picMk id="13" creationId="{8E75DED2-D80B-7908-804C-7194031092C8}"/>
          </ac:picMkLst>
        </pc:picChg>
        <pc:picChg chg="add del mod">
          <ac:chgData name="Campbell, Neil" userId="310ab265-995c-4e4b-ad2f-3e58778b3610" providerId="ADAL" clId="{7A75D8D2-4769-4506-9859-D5EBBEF2334A}" dt="2022-08-04T22:12:33.039" v="183"/>
          <ac:picMkLst>
            <pc:docMk/>
            <pc:sldMk cId="3537039909" sldId="274"/>
            <ac:picMk id="14" creationId="{FCB135C4-D4B5-EDED-11B3-86C57B62E17E}"/>
          </ac:picMkLst>
        </pc:picChg>
        <pc:picChg chg="add del mod">
          <ac:chgData name="Campbell, Neil" userId="310ab265-995c-4e4b-ad2f-3e58778b3610" providerId="ADAL" clId="{7A75D8D2-4769-4506-9859-D5EBBEF2334A}" dt="2022-08-04T22:13:12.259" v="185"/>
          <ac:picMkLst>
            <pc:docMk/>
            <pc:sldMk cId="3537039909" sldId="274"/>
            <ac:picMk id="15" creationId="{117D3C78-AD77-A167-CDDC-99C82FA3C737}"/>
          </ac:picMkLst>
        </pc:picChg>
        <pc:picChg chg="add del mod">
          <ac:chgData name="Campbell, Neil" userId="310ab265-995c-4e4b-ad2f-3e58778b3610" providerId="ADAL" clId="{7A75D8D2-4769-4506-9859-D5EBBEF2334A}" dt="2022-08-04T22:13:28.101" v="187"/>
          <ac:picMkLst>
            <pc:docMk/>
            <pc:sldMk cId="3537039909" sldId="274"/>
            <ac:picMk id="16" creationId="{0CDCDCD0-52A0-8BC8-89D8-D37715371BEC}"/>
          </ac:picMkLst>
        </pc:picChg>
        <pc:picChg chg="add del mod">
          <ac:chgData name="Campbell, Neil" userId="310ab265-995c-4e4b-ad2f-3e58778b3610" providerId="ADAL" clId="{7A75D8D2-4769-4506-9859-D5EBBEF2334A}" dt="2022-08-04T22:14:06.371" v="189"/>
          <ac:picMkLst>
            <pc:docMk/>
            <pc:sldMk cId="3537039909" sldId="274"/>
            <ac:picMk id="17" creationId="{D7FABB34-161D-DBE5-AD38-5E540129BBC7}"/>
          </ac:picMkLst>
        </pc:picChg>
        <pc:picChg chg="add mod">
          <ac:chgData name="Campbell, Neil" userId="310ab265-995c-4e4b-ad2f-3e58778b3610" providerId="ADAL" clId="{7A75D8D2-4769-4506-9859-D5EBBEF2334A}" dt="2022-08-04T22:14:35.667" v="190"/>
          <ac:picMkLst>
            <pc:docMk/>
            <pc:sldMk cId="3537039909" sldId="274"/>
            <ac:picMk id="18" creationId="{D1FF31BB-C0C5-CEA9-C28B-80D97066C7D8}"/>
          </ac:picMkLst>
        </pc:picChg>
      </pc:sldChg>
      <pc:sldChg chg="addSp delSp modSp modTransition modAnim">
        <pc:chgData name="Campbell, Neil" userId="310ab265-995c-4e4b-ad2f-3e58778b3610" providerId="ADAL" clId="{7A75D8D2-4769-4506-9859-D5EBBEF2334A}" dt="2022-08-03T21:16:27.176" v="4"/>
        <pc:sldMkLst>
          <pc:docMk/>
          <pc:sldMk cId="2729292603" sldId="277"/>
        </pc:sldMkLst>
        <pc:picChg chg="add del mod">
          <ac:chgData name="Campbell, Neil" userId="310ab265-995c-4e4b-ad2f-3e58778b3610" providerId="ADAL" clId="{7A75D8D2-4769-4506-9859-D5EBBEF2334A}" dt="2022-08-03T21:15:51.669" v="1"/>
          <ac:picMkLst>
            <pc:docMk/>
            <pc:sldMk cId="2729292603" sldId="277"/>
            <ac:picMk id="3" creationId="{B31DD1B6-075B-1F52-0E81-854380D05C45}"/>
          </ac:picMkLst>
        </pc:picChg>
        <pc:picChg chg="add del mod">
          <ac:chgData name="Campbell, Neil" userId="310ab265-995c-4e4b-ad2f-3e58778b3610" providerId="ADAL" clId="{7A75D8D2-4769-4506-9859-D5EBBEF2334A}" dt="2022-08-03T21:16:08.709" v="3"/>
          <ac:picMkLst>
            <pc:docMk/>
            <pc:sldMk cId="2729292603" sldId="277"/>
            <ac:picMk id="4" creationId="{D76F0F84-F6A6-CBFA-1728-330A9055A795}"/>
          </ac:picMkLst>
        </pc:picChg>
        <pc:picChg chg="add mod">
          <ac:chgData name="Campbell, Neil" userId="310ab265-995c-4e4b-ad2f-3e58778b3610" providerId="ADAL" clId="{7A75D8D2-4769-4506-9859-D5EBBEF2334A}" dt="2022-08-03T21:16:27.176" v="4"/>
          <ac:picMkLst>
            <pc:docMk/>
            <pc:sldMk cId="2729292603" sldId="277"/>
            <ac:picMk id="5" creationId="{277DF37F-1172-89B7-35CD-FE17EFBAFE69}"/>
          </ac:picMkLst>
        </pc:picChg>
      </pc:sldChg>
      <pc:sldChg chg="addSp delSp modSp modTransition modAnim">
        <pc:chgData name="Campbell, Neil" userId="310ab265-995c-4e4b-ad2f-3e58778b3610" providerId="ADAL" clId="{7A75D8D2-4769-4506-9859-D5EBBEF2334A}" dt="2022-08-03T21:25:23.578" v="17"/>
        <pc:sldMkLst>
          <pc:docMk/>
          <pc:sldMk cId="1638532724" sldId="278"/>
        </pc:sldMkLst>
        <pc:picChg chg="add del mod">
          <ac:chgData name="Campbell, Neil" userId="310ab265-995c-4e4b-ad2f-3e58778b3610" providerId="ADAL" clId="{7A75D8D2-4769-4506-9859-D5EBBEF2334A}" dt="2022-08-03T21:17:21.191" v="6"/>
          <ac:picMkLst>
            <pc:docMk/>
            <pc:sldMk cId="1638532724" sldId="278"/>
            <ac:picMk id="3" creationId="{38A7D64B-BE7B-5442-9B9D-1D4337BAB7BC}"/>
          </ac:picMkLst>
        </pc:picChg>
        <pc:picChg chg="add del mod">
          <ac:chgData name="Campbell, Neil" userId="310ab265-995c-4e4b-ad2f-3e58778b3610" providerId="ADAL" clId="{7A75D8D2-4769-4506-9859-D5EBBEF2334A}" dt="2022-08-03T21:17:46.794" v="8"/>
          <ac:picMkLst>
            <pc:docMk/>
            <pc:sldMk cId="1638532724" sldId="278"/>
            <ac:picMk id="4" creationId="{5B796253-EB06-CAC7-B009-514D544044B5}"/>
          </ac:picMkLst>
        </pc:picChg>
        <pc:picChg chg="add del mod">
          <ac:chgData name="Campbell, Neil" userId="310ab265-995c-4e4b-ad2f-3e58778b3610" providerId="ADAL" clId="{7A75D8D2-4769-4506-9859-D5EBBEF2334A}" dt="2022-08-03T21:21:29.794" v="10"/>
          <ac:picMkLst>
            <pc:docMk/>
            <pc:sldMk cId="1638532724" sldId="278"/>
            <ac:picMk id="6" creationId="{1B10D207-AD06-A257-BFD7-E5DFA9BDC7D7}"/>
          </ac:picMkLst>
        </pc:picChg>
        <pc:picChg chg="add del mod">
          <ac:chgData name="Campbell, Neil" userId="310ab265-995c-4e4b-ad2f-3e58778b3610" providerId="ADAL" clId="{7A75D8D2-4769-4506-9859-D5EBBEF2334A}" dt="2022-08-03T21:22:16.414" v="12"/>
          <ac:picMkLst>
            <pc:docMk/>
            <pc:sldMk cId="1638532724" sldId="278"/>
            <ac:picMk id="10" creationId="{13518686-FAE8-E2B9-5980-E75526B2BF5B}"/>
          </ac:picMkLst>
        </pc:picChg>
        <pc:picChg chg="add del mod">
          <ac:chgData name="Campbell, Neil" userId="310ab265-995c-4e4b-ad2f-3e58778b3610" providerId="ADAL" clId="{7A75D8D2-4769-4506-9859-D5EBBEF2334A}" dt="2022-08-03T21:23:37.966" v="14"/>
          <ac:picMkLst>
            <pc:docMk/>
            <pc:sldMk cId="1638532724" sldId="278"/>
            <ac:picMk id="11" creationId="{4C90CBC9-523F-C1C5-BA62-23BAFF363323}"/>
          </ac:picMkLst>
        </pc:picChg>
        <pc:picChg chg="add del mod">
          <ac:chgData name="Campbell, Neil" userId="310ab265-995c-4e4b-ad2f-3e58778b3610" providerId="ADAL" clId="{7A75D8D2-4769-4506-9859-D5EBBEF2334A}" dt="2022-08-03T21:24:33.342" v="16"/>
          <ac:picMkLst>
            <pc:docMk/>
            <pc:sldMk cId="1638532724" sldId="278"/>
            <ac:picMk id="12" creationId="{D6786779-DC3E-5BC7-27AB-2C1C6B4A4DAC}"/>
          </ac:picMkLst>
        </pc:picChg>
        <pc:picChg chg="add mod">
          <ac:chgData name="Campbell, Neil" userId="310ab265-995c-4e4b-ad2f-3e58778b3610" providerId="ADAL" clId="{7A75D8D2-4769-4506-9859-D5EBBEF2334A}" dt="2022-08-03T21:25:23.578" v="17"/>
          <ac:picMkLst>
            <pc:docMk/>
            <pc:sldMk cId="1638532724" sldId="278"/>
            <ac:picMk id="13" creationId="{3028B265-32D0-8930-EACD-B5F603002D8F}"/>
          </ac:picMkLst>
        </pc:picChg>
      </pc:sldChg>
      <pc:sldChg chg="addSp delSp modSp modTransition modAnim">
        <pc:chgData name="Campbell, Neil" userId="310ab265-995c-4e4b-ad2f-3e58778b3610" providerId="ADAL" clId="{7A75D8D2-4769-4506-9859-D5EBBEF2334A}" dt="2022-08-03T21:30:47.021" v="28"/>
        <pc:sldMkLst>
          <pc:docMk/>
          <pc:sldMk cId="3254505682" sldId="279"/>
        </pc:sldMkLst>
        <pc:picChg chg="add del mod">
          <ac:chgData name="Campbell, Neil" userId="310ab265-995c-4e4b-ad2f-3e58778b3610" providerId="ADAL" clId="{7A75D8D2-4769-4506-9859-D5EBBEF2334A}" dt="2022-08-03T21:28:06.446" v="19"/>
          <ac:picMkLst>
            <pc:docMk/>
            <pc:sldMk cId="3254505682" sldId="279"/>
            <ac:picMk id="3" creationId="{9D939B1D-6FA0-07D3-C64F-4866F76433F4}"/>
          </ac:picMkLst>
        </pc:picChg>
        <pc:picChg chg="add del mod">
          <ac:chgData name="Campbell, Neil" userId="310ab265-995c-4e4b-ad2f-3e58778b3610" providerId="ADAL" clId="{7A75D8D2-4769-4506-9859-D5EBBEF2334A}" dt="2022-08-03T21:28:19.419" v="21"/>
          <ac:picMkLst>
            <pc:docMk/>
            <pc:sldMk cId="3254505682" sldId="279"/>
            <ac:picMk id="4" creationId="{5E3DFC1E-DFC6-033A-3D2D-397C06184C5C}"/>
          </ac:picMkLst>
        </pc:picChg>
        <pc:picChg chg="add del mod">
          <ac:chgData name="Campbell, Neil" userId="310ab265-995c-4e4b-ad2f-3e58778b3610" providerId="ADAL" clId="{7A75D8D2-4769-4506-9859-D5EBBEF2334A}" dt="2022-08-03T21:28:31.189" v="23"/>
          <ac:picMkLst>
            <pc:docMk/>
            <pc:sldMk cId="3254505682" sldId="279"/>
            <ac:picMk id="5" creationId="{04FE3A96-6A8D-B969-B258-37CC8C074CC9}"/>
          </ac:picMkLst>
        </pc:picChg>
        <pc:picChg chg="add del mod">
          <ac:chgData name="Campbell, Neil" userId="310ab265-995c-4e4b-ad2f-3e58778b3610" providerId="ADAL" clId="{7A75D8D2-4769-4506-9859-D5EBBEF2334A}" dt="2022-08-03T21:28:56.357" v="25"/>
          <ac:picMkLst>
            <pc:docMk/>
            <pc:sldMk cId="3254505682" sldId="279"/>
            <ac:picMk id="6" creationId="{0DECAAFC-F7FB-0302-9F52-8740AAD76107}"/>
          </ac:picMkLst>
        </pc:picChg>
        <pc:picChg chg="add del mod">
          <ac:chgData name="Campbell, Neil" userId="310ab265-995c-4e4b-ad2f-3e58778b3610" providerId="ADAL" clId="{7A75D8D2-4769-4506-9859-D5EBBEF2334A}" dt="2022-08-03T21:30:06.144" v="27"/>
          <ac:picMkLst>
            <pc:docMk/>
            <pc:sldMk cId="3254505682" sldId="279"/>
            <ac:picMk id="9" creationId="{AE2FBB83-D8BB-67DD-C2DF-2409F4E47E1E}"/>
          </ac:picMkLst>
        </pc:picChg>
        <pc:picChg chg="add mod">
          <ac:chgData name="Campbell, Neil" userId="310ab265-995c-4e4b-ad2f-3e58778b3610" providerId="ADAL" clId="{7A75D8D2-4769-4506-9859-D5EBBEF2334A}" dt="2022-08-03T21:30:47.021" v="28"/>
          <ac:picMkLst>
            <pc:docMk/>
            <pc:sldMk cId="3254505682" sldId="279"/>
            <ac:picMk id="10" creationId="{FEB57522-CC42-5893-31FB-B0B08C4CF44B}"/>
          </ac:picMkLst>
        </pc:picChg>
      </pc:sldChg>
      <pc:sldChg chg="addSp delSp modSp modTransition modAnim">
        <pc:chgData name="Campbell, Neil" userId="310ab265-995c-4e4b-ad2f-3e58778b3610" providerId="ADAL" clId="{7A75D8D2-4769-4506-9859-D5EBBEF2334A}" dt="2022-08-03T21:33:03.850" v="33"/>
        <pc:sldMkLst>
          <pc:docMk/>
          <pc:sldMk cId="1879474008" sldId="280"/>
        </pc:sldMkLst>
        <pc:picChg chg="add del mod">
          <ac:chgData name="Campbell, Neil" userId="310ab265-995c-4e4b-ad2f-3e58778b3610" providerId="ADAL" clId="{7A75D8D2-4769-4506-9859-D5EBBEF2334A}" dt="2022-08-03T21:32:22.400" v="30"/>
          <ac:picMkLst>
            <pc:docMk/>
            <pc:sldMk cId="1879474008" sldId="280"/>
            <ac:picMk id="3" creationId="{C6F82F7C-732E-7445-BDCF-D043CF45A4C3}"/>
          </ac:picMkLst>
        </pc:picChg>
        <pc:picChg chg="add del mod">
          <ac:chgData name="Campbell, Neil" userId="310ab265-995c-4e4b-ad2f-3e58778b3610" providerId="ADAL" clId="{7A75D8D2-4769-4506-9859-D5EBBEF2334A}" dt="2022-08-03T21:32:37.944" v="32"/>
          <ac:picMkLst>
            <pc:docMk/>
            <pc:sldMk cId="1879474008" sldId="280"/>
            <ac:picMk id="4" creationId="{6BBA9DF3-1C92-9A20-D20C-5990A9339BEA}"/>
          </ac:picMkLst>
        </pc:picChg>
        <pc:picChg chg="add mod">
          <ac:chgData name="Campbell, Neil" userId="310ab265-995c-4e4b-ad2f-3e58778b3610" providerId="ADAL" clId="{7A75D8D2-4769-4506-9859-D5EBBEF2334A}" dt="2022-08-03T21:33:03.850" v="33"/>
          <ac:picMkLst>
            <pc:docMk/>
            <pc:sldMk cId="1879474008" sldId="280"/>
            <ac:picMk id="5" creationId="{50DFE844-EC2A-C8FC-E9EB-C10244C07A2A}"/>
          </ac:picMkLst>
        </pc:picChg>
      </pc:sldChg>
      <pc:sldChg chg="addSp delSp modSp modTransition modAnim">
        <pc:chgData name="Campbell, Neil" userId="310ab265-995c-4e4b-ad2f-3e58778b3610" providerId="ADAL" clId="{7A75D8D2-4769-4506-9859-D5EBBEF2334A}" dt="2022-08-03T21:34:57.988" v="36"/>
        <pc:sldMkLst>
          <pc:docMk/>
          <pc:sldMk cId="182791740" sldId="281"/>
        </pc:sldMkLst>
        <pc:picChg chg="add del mod">
          <ac:chgData name="Campbell, Neil" userId="310ab265-995c-4e4b-ad2f-3e58778b3610" providerId="ADAL" clId="{7A75D8D2-4769-4506-9859-D5EBBEF2334A}" dt="2022-08-03T21:34:31.848" v="35"/>
          <ac:picMkLst>
            <pc:docMk/>
            <pc:sldMk cId="182791740" sldId="281"/>
            <ac:picMk id="3" creationId="{AC15360C-0539-B35C-CE6B-9EFA218990CD}"/>
          </ac:picMkLst>
        </pc:picChg>
        <pc:picChg chg="add mod">
          <ac:chgData name="Campbell, Neil" userId="310ab265-995c-4e4b-ad2f-3e58778b3610" providerId="ADAL" clId="{7A75D8D2-4769-4506-9859-D5EBBEF2334A}" dt="2022-08-03T21:34:57.988" v="36"/>
          <ac:picMkLst>
            <pc:docMk/>
            <pc:sldMk cId="182791740" sldId="281"/>
            <ac:picMk id="4" creationId="{D5C705F8-17E3-4372-A92E-16CF3405E79B}"/>
          </ac:picMkLst>
        </pc:picChg>
      </pc:sldChg>
      <pc:sldChg chg="addSp delSp modSp modTransition modAnim">
        <pc:chgData name="Campbell, Neil" userId="310ab265-995c-4e4b-ad2f-3e58778b3610" providerId="ADAL" clId="{7A75D8D2-4769-4506-9859-D5EBBEF2334A}" dt="2022-08-03T21:56:44.795" v="69"/>
        <pc:sldMkLst>
          <pc:docMk/>
          <pc:sldMk cId="2939432865" sldId="282"/>
        </pc:sldMkLst>
        <pc:picChg chg="add del mod">
          <ac:chgData name="Campbell, Neil" userId="310ab265-995c-4e4b-ad2f-3e58778b3610" providerId="ADAL" clId="{7A75D8D2-4769-4506-9859-D5EBBEF2334A}" dt="2022-08-03T21:38:19.110" v="38"/>
          <ac:picMkLst>
            <pc:docMk/>
            <pc:sldMk cId="2939432865" sldId="282"/>
            <ac:picMk id="3" creationId="{D6D1639F-5C01-E61E-220E-FECDAE7B0E57}"/>
          </ac:picMkLst>
        </pc:picChg>
        <pc:picChg chg="add del mod">
          <ac:chgData name="Campbell, Neil" userId="310ab265-995c-4e4b-ad2f-3e58778b3610" providerId="ADAL" clId="{7A75D8D2-4769-4506-9859-D5EBBEF2334A}" dt="2022-08-03T21:38:41.501" v="40"/>
          <ac:picMkLst>
            <pc:docMk/>
            <pc:sldMk cId="2939432865" sldId="282"/>
            <ac:picMk id="4" creationId="{8EF55347-FCEB-2F08-6D5E-A8E671DA6073}"/>
          </ac:picMkLst>
        </pc:picChg>
        <pc:picChg chg="add del mod">
          <ac:chgData name="Campbell, Neil" userId="310ab265-995c-4e4b-ad2f-3e58778b3610" providerId="ADAL" clId="{7A75D8D2-4769-4506-9859-D5EBBEF2334A}" dt="2022-08-03T21:39:06.577" v="42"/>
          <ac:picMkLst>
            <pc:docMk/>
            <pc:sldMk cId="2939432865" sldId="282"/>
            <ac:picMk id="6" creationId="{7071DF23-E58D-BA3C-EEA8-7BCB551AA034}"/>
          </ac:picMkLst>
        </pc:picChg>
        <pc:picChg chg="add del mod">
          <ac:chgData name="Campbell, Neil" userId="310ab265-995c-4e4b-ad2f-3e58778b3610" providerId="ADAL" clId="{7A75D8D2-4769-4506-9859-D5EBBEF2334A}" dt="2022-08-03T21:48:02.881" v="44"/>
          <ac:picMkLst>
            <pc:docMk/>
            <pc:sldMk cId="2939432865" sldId="282"/>
            <ac:picMk id="7" creationId="{C454629F-26FD-EE3B-D78E-1E5B6E36779D}"/>
          </ac:picMkLst>
        </pc:picChg>
        <pc:picChg chg="add del mod">
          <ac:chgData name="Campbell, Neil" userId="310ab265-995c-4e4b-ad2f-3e58778b3610" providerId="ADAL" clId="{7A75D8D2-4769-4506-9859-D5EBBEF2334A}" dt="2022-08-03T21:48:18.649" v="46"/>
          <ac:picMkLst>
            <pc:docMk/>
            <pc:sldMk cId="2939432865" sldId="282"/>
            <ac:picMk id="9" creationId="{F91E58CC-5BA6-42BC-2346-FE5845BE98A8}"/>
          </ac:picMkLst>
        </pc:picChg>
        <pc:picChg chg="add del mod">
          <ac:chgData name="Campbell, Neil" userId="310ab265-995c-4e4b-ad2f-3e58778b3610" providerId="ADAL" clId="{7A75D8D2-4769-4506-9859-D5EBBEF2334A}" dt="2022-08-03T21:48:59.845" v="48"/>
          <ac:picMkLst>
            <pc:docMk/>
            <pc:sldMk cId="2939432865" sldId="282"/>
            <ac:picMk id="10" creationId="{2EBA3257-EE59-180B-85E3-8FD70C1BA890}"/>
          </ac:picMkLst>
        </pc:picChg>
        <pc:picChg chg="add del mod">
          <ac:chgData name="Campbell, Neil" userId="310ab265-995c-4e4b-ad2f-3e58778b3610" providerId="ADAL" clId="{7A75D8D2-4769-4506-9859-D5EBBEF2334A}" dt="2022-08-03T21:49:20.536" v="50"/>
          <ac:picMkLst>
            <pc:docMk/>
            <pc:sldMk cId="2939432865" sldId="282"/>
            <ac:picMk id="11" creationId="{37783363-84E6-9C54-D6A8-9DBA917FD630}"/>
          </ac:picMkLst>
        </pc:picChg>
        <pc:picChg chg="add del mod">
          <ac:chgData name="Campbell, Neil" userId="310ab265-995c-4e4b-ad2f-3e58778b3610" providerId="ADAL" clId="{7A75D8D2-4769-4506-9859-D5EBBEF2334A}" dt="2022-08-03T21:49:38.964" v="52"/>
          <ac:picMkLst>
            <pc:docMk/>
            <pc:sldMk cId="2939432865" sldId="282"/>
            <ac:picMk id="12" creationId="{3753289B-EB0E-D8E3-4158-9A279A3503C9}"/>
          </ac:picMkLst>
        </pc:picChg>
        <pc:picChg chg="add del mod">
          <ac:chgData name="Campbell, Neil" userId="310ab265-995c-4e4b-ad2f-3e58778b3610" providerId="ADAL" clId="{7A75D8D2-4769-4506-9859-D5EBBEF2334A}" dt="2022-08-03T21:53:06.594" v="54"/>
          <ac:picMkLst>
            <pc:docMk/>
            <pc:sldMk cId="2939432865" sldId="282"/>
            <ac:picMk id="13" creationId="{EBAC17FC-2CF7-D982-EC41-B2ECD75F7140}"/>
          </ac:picMkLst>
        </pc:picChg>
        <pc:picChg chg="add del mod">
          <ac:chgData name="Campbell, Neil" userId="310ab265-995c-4e4b-ad2f-3e58778b3610" providerId="ADAL" clId="{7A75D8D2-4769-4506-9859-D5EBBEF2334A}" dt="2022-08-03T21:53:27.779" v="56"/>
          <ac:picMkLst>
            <pc:docMk/>
            <pc:sldMk cId="2939432865" sldId="282"/>
            <ac:picMk id="14" creationId="{B0AC9152-594D-5BB7-21F4-238B3915919B}"/>
          </ac:picMkLst>
        </pc:picChg>
        <pc:picChg chg="add del mod">
          <ac:chgData name="Campbell, Neil" userId="310ab265-995c-4e4b-ad2f-3e58778b3610" providerId="ADAL" clId="{7A75D8D2-4769-4506-9859-D5EBBEF2334A}" dt="2022-08-03T21:53:40.078" v="58"/>
          <ac:picMkLst>
            <pc:docMk/>
            <pc:sldMk cId="2939432865" sldId="282"/>
            <ac:picMk id="15" creationId="{36032611-FB1B-6494-59AA-7E73DEF3CD3C}"/>
          </ac:picMkLst>
        </pc:picChg>
        <pc:picChg chg="add del mod">
          <ac:chgData name="Campbell, Neil" userId="310ab265-995c-4e4b-ad2f-3e58778b3610" providerId="ADAL" clId="{7A75D8D2-4769-4506-9859-D5EBBEF2334A}" dt="2022-08-03T21:54:58.527" v="60"/>
          <ac:picMkLst>
            <pc:docMk/>
            <pc:sldMk cId="2939432865" sldId="282"/>
            <ac:picMk id="16" creationId="{BAB86E60-9B91-DA5D-B83E-CF57FBB1BC1C}"/>
          </ac:picMkLst>
        </pc:picChg>
        <pc:picChg chg="add del mod">
          <ac:chgData name="Campbell, Neil" userId="310ab265-995c-4e4b-ad2f-3e58778b3610" providerId="ADAL" clId="{7A75D8D2-4769-4506-9859-D5EBBEF2334A}" dt="2022-08-03T21:55:13.748" v="62"/>
          <ac:picMkLst>
            <pc:docMk/>
            <pc:sldMk cId="2939432865" sldId="282"/>
            <ac:picMk id="17" creationId="{841586B3-273D-B429-D4D3-97D8F9D9A387}"/>
          </ac:picMkLst>
        </pc:picChg>
        <pc:picChg chg="add del mod">
          <ac:chgData name="Campbell, Neil" userId="310ab265-995c-4e4b-ad2f-3e58778b3610" providerId="ADAL" clId="{7A75D8D2-4769-4506-9859-D5EBBEF2334A}" dt="2022-08-03T21:55:34.651" v="64"/>
          <ac:picMkLst>
            <pc:docMk/>
            <pc:sldMk cId="2939432865" sldId="282"/>
            <ac:picMk id="18" creationId="{765B304A-A702-625E-F9B3-C1D1A6AC1A5E}"/>
          </ac:picMkLst>
        </pc:picChg>
        <pc:picChg chg="add del mod">
          <ac:chgData name="Campbell, Neil" userId="310ab265-995c-4e4b-ad2f-3e58778b3610" providerId="ADAL" clId="{7A75D8D2-4769-4506-9859-D5EBBEF2334A}" dt="2022-08-03T21:55:51.943" v="66"/>
          <ac:picMkLst>
            <pc:docMk/>
            <pc:sldMk cId="2939432865" sldId="282"/>
            <ac:picMk id="19" creationId="{0286BBD1-24E4-A248-7D01-D7DF7E904221}"/>
          </ac:picMkLst>
        </pc:picChg>
        <pc:picChg chg="add del mod">
          <ac:chgData name="Campbell, Neil" userId="310ab265-995c-4e4b-ad2f-3e58778b3610" providerId="ADAL" clId="{7A75D8D2-4769-4506-9859-D5EBBEF2334A}" dt="2022-08-03T21:56:07.657" v="68"/>
          <ac:picMkLst>
            <pc:docMk/>
            <pc:sldMk cId="2939432865" sldId="282"/>
            <ac:picMk id="20" creationId="{2E0148E5-00D3-31AD-7464-6CDEFBE6EBD2}"/>
          </ac:picMkLst>
        </pc:picChg>
        <pc:picChg chg="add mod">
          <ac:chgData name="Campbell, Neil" userId="310ab265-995c-4e4b-ad2f-3e58778b3610" providerId="ADAL" clId="{7A75D8D2-4769-4506-9859-D5EBBEF2334A}" dt="2022-08-03T21:56:44.795" v="69"/>
          <ac:picMkLst>
            <pc:docMk/>
            <pc:sldMk cId="2939432865" sldId="282"/>
            <ac:picMk id="21" creationId="{AE36A56F-A862-9999-6D6F-771AFCBB2A26}"/>
          </ac:picMkLst>
        </pc:picChg>
      </pc:sldChg>
      <pc:sldChg chg="addSp delSp modSp modTransition modAnim">
        <pc:chgData name="Campbell, Neil" userId="310ab265-995c-4e4b-ad2f-3e58778b3610" providerId="ADAL" clId="{7A75D8D2-4769-4506-9859-D5EBBEF2334A}" dt="2022-08-03T22:08:24.243" v="96"/>
        <pc:sldMkLst>
          <pc:docMk/>
          <pc:sldMk cId="3046214998" sldId="283"/>
        </pc:sldMkLst>
        <pc:picChg chg="add del mod">
          <ac:chgData name="Campbell, Neil" userId="310ab265-995c-4e4b-ad2f-3e58778b3610" providerId="ADAL" clId="{7A75D8D2-4769-4506-9859-D5EBBEF2334A}" dt="2022-08-03T22:01:05.364" v="71"/>
          <ac:picMkLst>
            <pc:docMk/>
            <pc:sldMk cId="3046214998" sldId="283"/>
            <ac:picMk id="3" creationId="{A435468C-EB8F-E56A-2777-BDC8E380394F}"/>
          </ac:picMkLst>
        </pc:picChg>
        <pc:picChg chg="add del mod">
          <ac:chgData name="Campbell, Neil" userId="310ab265-995c-4e4b-ad2f-3e58778b3610" providerId="ADAL" clId="{7A75D8D2-4769-4506-9859-D5EBBEF2334A}" dt="2022-08-03T22:01:24.891" v="73"/>
          <ac:picMkLst>
            <pc:docMk/>
            <pc:sldMk cId="3046214998" sldId="283"/>
            <ac:picMk id="4" creationId="{869B3A97-6F7B-65E8-C6A6-621816C009A5}"/>
          </ac:picMkLst>
        </pc:picChg>
        <pc:picChg chg="add del mod">
          <ac:chgData name="Campbell, Neil" userId="310ab265-995c-4e4b-ad2f-3e58778b3610" providerId="ADAL" clId="{7A75D8D2-4769-4506-9859-D5EBBEF2334A}" dt="2022-08-03T22:03:16.445" v="75"/>
          <ac:picMkLst>
            <pc:docMk/>
            <pc:sldMk cId="3046214998" sldId="283"/>
            <ac:picMk id="5" creationId="{C7C4323F-775F-4A56-C92C-4FCBE5458347}"/>
          </ac:picMkLst>
        </pc:picChg>
        <pc:picChg chg="add del mod">
          <ac:chgData name="Campbell, Neil" userId="310ab265-995c-4e4b-ad2f-3e58778b3610" providerId="ADAL" clId="{7A75D8D2-4769-4506-9859-D5EBBEF2334A}" dt="2022-08-03T22:03:34.485" v="77"/>
          <ac:picMkLst>
            <pc:docMk/>
            <pc:sldMk cId="3046214998" sldId="283"/>
            <ac:picMk id="7" creationId="{78EB3DA2-099B-D919-B335-2380F01CA95B}"/>
          </ac:picMkLst>
        </pc:picChg>
        <pc:picChg chg="add del mod">
          <ac:chgData name="Campbell, Neil" userId="310ab265-995c-4e4b-ad2f-3e58778b3610" providerId="ADAL" clId="{7A75D8D2-4769-4506-9859-D5EBBEF2334A}" dt="2022-08-03T22:03:45.965" v="79"/>
          <ac:picMkLst>
            <pc:docMk/>
            <pc:sldMk cId="3046214998" sldId="283"/>
            <ac:picMk id="10" creationId="{E1E23DAB-1089-1537-9BA4-F4B15730BC3C}"/>
          </ac:picMkLst>
        </pc:picChg>
        <pc:picChg chg="add del mod">
          <ac:chgData name="Campbell, Neil" userId="310ab265-995c-4e4b-ad2f-3e58778b3610" providerId="ADAL" clId="{7A75D8D2-4769-4506-9859-D5EBBEF2334A}" dt="2022-08-03T22:03:58.328" v="81"/>
          <ac:picMkLst>
            <pc:docMk/>
            <pc:sldMk cId="3046214998" sldId="283"/>
            <ac:picMk id="11" creationId="{C9334E69-61BE-E8C9-364E-098E75E1E16A}"/>
          </ac:picMkLst>
        </pc:picChg>
        <pc:picChg chg="add del mod">
          <ac:chgData name="Campbell, Neil" userId="310ab265-995c-4e4b-ad2f-3e58778b3610" providerId="ADAL" clId="{7A75D8D2-4769-4506-9859-D5EBBEF2334A}" dt="2022-08-03T22:04:38.223" v="83"/>
          <ac:picMkLst>
            <pc:docMk/>
            <pc:sldMk cId="3046214998" sldId="283"/>
            <ac:picMk id="12" creationId="{61B8F781-B2BB-3ADE-F2CC-56CC898F07A3}"/>
          </ac:picMkLst>
        </pc:picChg>
        <pc:picChg chg="add del mod">
          <ac:chgData name="Campbell, Neil" userId="310ab265-995c-4e4b-ad2f-3e58778b3610" providerId="ADAL" clId="{7A75D8D2-4769-4506-9859-D5EBBEF2334A}" dt="2022-08-03T22:04:58.246" v="85"/>
          <ac:picMkLst>
            <pc:docMk/>
            <pc:sldMk cId="3046214998" sldId="283"/>
            <ac:picMk id="13" creationId="{271A5CD2-69C3-D383-8FC0-848DFD64AF84}"/>
          </ac:picMkLst>
        </pc:picChg>
        <pc:picChg chg="add del mod">
          <ac:chgData name="Campbell, Neil" userId="310ab265-995c-4e4b-ad2f-3e58778b3610" providerId="ADAL" clId="{7A75D8D2-4769-4506-9859-D5EBBEF2334A}" dt="2022-08-03T22:05:19.071" v="87"/>
          <ac:picMkLst>
            <pc:docMk/>
            <pc:sldMk cId="3046214998" sldId="283"/>
            <ac:picMk id="14" creationId="{A20D3EE0-A66A-3629-43B8-8BC5AC47ED55}"/>
          </ac:picMkLst>
        </pc:picChg>
        <pc:picChg chg="add del mod">
          <ac:chgData name="Campbell, Neil" userId="310ab265-995c-4e4b-ad2f-3e58778b3610" providerId="ADAL" clId="{7A75D8D2-4769-4506-9859-D5EBBEF2334A}" dt="2022-08-03T22:05:28.168" v="89"/>
          <ac:picMkLst>
            <pc:docMk/>
            <pc:sldMk cId="3046214998" sldId="283"/>
            <ac:picMk id="15" creationId="{88AF8458-F068-4CC8-4C6B-0CF5AC150A4E}"/>
          </ac:picMkLst>
        </pc:picChg>
        <pc:picChg chg="add del mod">
          <ac:chgData name="Campbell, Neil" userId="310ab265-995c-4e4b-ad2f-3e58778b3610" providerId="ADAL" clId="{7A75D8D2-4769-4506-9859-D5EBBEF2334A}" dt="2022-08-03T22:05:46.891" v="91"/>
          <ac:picMkLst>
            <pc:docMk/>
            <pc:sldMk cId="3046214998" sldId="283"/>
            <ac:picMk id="16" creationId="{7920DD1F-7BFA-F7E7-27BE-92657F99DAEA}"/>
          </ac:picMkLst>
        </pc:picChg>
        <pc:picChg chg="add del mod">
          <ac:chgData name="Campbell, Neil" userId="310ab265-995c-4e4b-ad2f-3e58778b3610" providerId="ADAL" clId="{7A75D8D2-4769-4506-9859-D5EBBEF2334A}" dt="2022-08-03T22:07:35.352" v="93"/>
          <ac:picMkLst>
            <pc:docMk/>
            <pc:sldMk cId="3046214998" sldId="283"/>
            <ac:picMk id="17" creationId="{77B0DD0F-9EC5-195E-BEDF-4B2D2DC2DD96}"/>
          </ac:picMkLst>
        </pc:picChg>
        <pc:picChg chg="add del mod">
          <ac:chgData name="Campbell, Neil" userId="310ab265-995c-4e4b-ad2f-3e58778b3610" providerId="ADAL" clId="{7A75D8D2-4769-4506-9859-D5EBBEF2334A}" dt="2022-08-03T22:07:55.525" v="95"/>
          <ac:picMkLst>
            <pc:docMk/>
            <pc:sldMk cId="3046214998" sldId="283"/>
            <ac:picMk id="18" creationId="{86FD3262-0BD4-86BC-49CB-527086827D0A}"/>
          </ac:picMkLst>
        </pc:picChg>
        <pc:picChg chg="add mod">
          <ac:chgData name="Campbell, Neil" userId="310ab265-995c-4e4b-ad2f-3e58778b3610" providerId="ADAL" clId="{7A75D8D2-4769-4506-9859-D5EBBEF2334A}" dt="2022-08-03T22:08:24.243" v="96"/>
          <ac:picMkLst>
            <pc:docMk/>
            <pc:sldMk cId="3046214998" sldId="283"/>
            <ac:picMk id="19" creationId="{20961D72-2F92-DD9F-572A-9ACF4BB1AC94}"/>
          </ac:picMkLst>
        </pc:picChg>
      </pc:sldChg>
      <pc:sldChg chg="addSp delSp modSp modTransition modAnim">
        <pc:chgData name="Campbell, Neil" userId="310ab265-995c-4e4b-ad2f-3e58778b3610" providerId="ADAL" clId="{7A75D8D2-4769-4506-9859-D5EBBEF2334A}" dt="2022-08-03T22:13:08.203" v="103"/>
        <pc:sldMkLst>
          <pc:docMk/>
          <pc:sldMk cId="2579772582" sldId="284"/>
        </pc:sldMkLst>
        <pc:picChg chg="add del mod">
          <ac:chgData name="Campbell, Neil" userId="310ab265-995c-4e4b-ad2f-3e58778b3610" providerId="ADAL" clId="{7A75D8D2-4769-4506-9859-D5EBBEF2334A}" dt="2022-08-03T22:11:43.187" v="98"/>
          <ac:picMkLst>
            <pc:docMk/>
            <pc:sldMk cId="2579772582" sldId="284"/>
            <ac:picMk id="3" creationId="{F26B9675-CC14-1669-5A89-7DA3EE6AF01C}"/>
          </ac:picMkLst>
        </pc:picChg>
        <pc:picChg chg="add del mod">
          <ac:chgData name="Campbell, Neil" userId="310ab265-995c-4e4b-ad2f-3e58778b3610" providerId="ADAL" clId="{7A75D8D2-4769-4506-9859-D5EBBEF2334A}" dt="2022-08-03T22:12:03" v="100"/>
          <ac:picMkLst>
            <pc:docMk/>
            <pc:sldMk cId="2579772582" sldId="284"/>
            <ac:picMk id="4" creationId="{E65F36FA-1342-0BF6-9DAF-772E7424BBAC}"/>
          </ac:picMkLst>
        </pc:picChg>
        <pc:picChg chg="add del mod">
          <ac:chgData name="Campbell, Neil" userId="310ab265-995c-4e4b-ad2f-3e58778b3610" providerId="ADAL" clId="{7A75D8D2-4769-4506-9859-D5EBBEF2334A}" dt="2022-08-03T22:12:28.347" v="102"/>
          <ac:picMkLst>
            <pc:docMk/>
            <pc:sldMk cId="2579772582" sldId="284"/>
            <ac:picMk id="6" creationId="{C8173A4C-C61B-F6BF-DEAE-F3AEE538966F}"/>
          </ac:picMkLst>
        </pc:picChg>
        <pc:picChg chg="add mod">
          <ac:chgData name="Campbell, Neil" userId="310ab265-995c-4e4b-ad2f-3e58778b3610" providerId="ADAL" clId="{7A75D8D2-4769-4506-9859-D5EBBEF2334A}" dt="2022-08-03T22:13:08.203" v="103"/>
          <ac:picMkLst>
            <pc:docMk/>
            <pc:sldMk cId="2579772582" sldId="284"/>
            <ac:picMk id="8" creationId="{86C8708B-704E-7023-7790-D1846DF2E24A}"/>
          </ac:picMkLst>
        </pc:picChg>
      </pc:sldChg>
      <pc:sldChg chg="addSp delSp modSp modTransition modAnim">
        <pc:chgData name="Campbell, Neil" userId="310ab265-995c-4e4b-ad2f-3e58778b3610" providerId="ADAL" clId="{7A75D8D2-4769-4506-9859-D5EBBEF2334A}" dt="2022-08-03T22:24:06.932" v="144"/>
        <pc:sldMkLst>
          <pc:docMk/>
          <pc:sldMk cId="4150011737" sldId="285"/>
        </pc:sldMkLst>
        <pc:picChg chg="add del mod">
          <ac:chgData name="Campbell, Neil" userId="310ab265-995c-4e4b-ad2f-3e58778b3610" providerId="ADAL" clId="{7A75D8D2-4769-4506-9859-D5EBBEF2334A}" dt="2022-08-03T22:16:37.808" v="105"/>
          <ac:picMkLst>
            <pc:docMk/>
            <pc:sldMk cId="4150011737" sldId="285"/>
            <ac:picMk id="3" creationId="{ABD6E38D-0C70-1490-B66E-17CB78260F44}"/>
          </ac:picMkLst>
        </pc:picChg>
        <pc:picChg chg="add del mod">
          <ac:chgData name="Campbell, Neil" userId="310ab265-995c-4e4b-ad2f-3e58778b3610" providerId="ADAL" clId="{7A75D8D2-4769-4506-9859-D5EBBEF2334A}" dt="2022-08-03T22:16:56.606" v="107"/>
          <ac:picMkLst>
            <pc:docMk/>
            <pc:sldMk cId="4150011737" sldId="285"/>
            <ac:picMk id="4" creationId="{19602B6E-8572-F658-8C67-E260EF03ED32}"/>
          </ac:picMkLst>
        </pc:picChg>
        <pc:picChg chg="add del mod">
          <ac:chgData name="Campbell, Neil" userId="310ab265-995c-4e4b-ad2f-3e58778b3610" providerId="ADAL" clId="{7A75D8D2-4769-4506-9859-D5EBBEF2334A}" dt="2022-08-03T22:17:16.887" v="109"/>
          <ac:picMkLst>
            <pc:docMk/>
            <pc:sldMk cId="4150011737" sldId="285"/>
            <ac:picMk id="5" creationId="{94A61615-2879-B5F4-FA6E-44D03BD77735}"/>
          </ac:picMkLst>
        </pc:picChg>
        <pc:picChg chg="add del mod">
          <ac:chgData name="Campbell, Neil" userId="310ab265-995c-4e4b-ad2f-3e58778b3610" providerId="ADAL" clId="{7A75D8D2-4769-4506-9859-D5EBBEF2334A}" dt="2022-08-03T22:17:36.648" v="111"/>
          <ac:picMkLst>
            <pc:docMk/>
            <pc:sldMk cId="4150011737" sldId="285"/>
            <ac:picMk id="6" creationId="{213E3436-962F-C1A8-6500-20286564F471}"/>
          </ac:picMkLst>
        </pc:picChg>
        <pc:picChg chg="add del mod">
          <ac:chgData name="Campbell, Neil" userId="310ab265-995c-4e4b-ad2f-3e58778b3610" providerId="ADAL" clId="{7A75D8D2-4769-4506-9859-D5EBBEF2334A}" dt="2022-08-03T22:17:50.897" v="113"/>
          <ac:picMkLst>
            <pc:docMk/>
            <pc:sldMk cId="4150011737" sldId="285"/>
            <ac:picMk id="10" creationId="{BDD3571B-AF1C-F101-1515-B51257780206}"/>
          </ac:picMkLst>
        </pc:picChg>
        <pc:picChg chg="add del mod">
          <ac:chgData name="Campbell, Neil" userId="310ab265-995c-4e4b-ad2f-3e58778b3610" providerId="ADAL" clId="{7A75D8D2-4769-4506-9859-D5EBBEF2334A}" dt="2022-08-03T22:18:11.753" v="115"/>
          <ac:picMkLst>
            <pc:docMk/>
            <pc:sldMk cId="4150011737" sldId="285"/>
            <ac:picMk id="11" creationId="{F509F9F3-4448-CBD3-9D75-9E374E06BC79}"/>
          </ac:picMkLst>
        </pc:picChg>
        <pc:picChg chg="add del mod">
          <ac:chgData name="Campbell, Neil" userId="310ab265-995c-4e4b-ad2f-3e58778b3610" providerId="ADAL" clId="{7A75D8D2-4769-4506-9859-D5EBBEF2334A}" dt="2022-08-03T22:18:21.523" v="117"/>
          <ac:picMkLst>
            <pc:docMk/>
            <pc:sldMk cId="4150011737" sldId="285"/>
            <ac:picMk id="12" creationId="{1319882B-0193-6F5B-AA8A-AA9AA5F9F31B}"/>
          </ac:picMkLst>
        </pc:picChg>
        <pc:picChg chg="add del mod">
          <ac:chgData name="Campbell, Neil" userId="310ab265-995c-4e4b-ad2f-3e58778b3610" providerId="ADAL" clId="{7A75D8D2-4769-4506-9859-D5EBBEF2334A}" dt="2022-08-03T22:18:42.033" v="119"/>
          <ac:picMkLst>
            <pc:docMk/>
            <pc:sldMk cId="4150011737" sldId="285"/>
            <ac:picMk id="13" creationId="{4BBC14ED-C142-D9C1-B819-7007E1BC285E}"/>
          </ac:picMkLst>
        </pc:picChg>
        <pc:picChg chg="add del mod">
          <ac:chgData name="Campbell, Neil" userId="310ab265-995c-4e4b-ad2f-3e58778b3610" providerId="ADAL" clId="{7A75D8D2-4769-4506-9859-D5EBBEF2334A}" dt="2022-08-03T22:18:54.022" v="121"/>
          <ac:picMkLst>
            <pc:docMk/>
            <pc:sldMk cId="4150011737" sldId="285"/>
            <ac:picMk id="14" creationId="{F7E1ECB8-A416-B6C8-E874-0CA990DCC512}"/>
          </ac:picMkLst>
        </pc:picChg>
        <pc:picChg chg="add del mod">
          <ac:chgData name="Campbell, Neil" userId="310ab265-995c-4e4b-ad2f-3e58778b3610" providerId="ADAL" clId="{7A75D8D2-4769-4506-9859-D5EBBEF2334A}" dt="2022-08-03T22:19:27.761" v="123"/>
          <ac:picMkLst>
            <pc:docMk/>
            <pc:sldMk cId="4150011737" sldId="285"/>
            <ac:picMk id="15" creationId="{8A00C66A-C3B6-9E40-719F-29897CC55EEE}"/>
          </ac:picMkLst>
        </pc:picChg>
        <pc:picChg chg="add del mod">
          <ac:chgData name="Campbell, Neil" userId="310ab265-995c-4e4b-ad2f-3e58778b3610" providerId="ADAL" clId="{7A75D8D2-4769-4506-9859-D5EBBEF2334A}" dt="2022-08-03T22:19:50.201" v="125"/>
          <ac:picMkLst>
            <pc:docMk/>
            <pc:sldMk cId="4150011737" sldId="285"/>
            <ac:picMk id="16" creationId="{2790BE17-7D67-896F-AC2C-138FE335DE10}"/>
          </ac:picMkLst>
        </pc:picChg>
        <pc:picChg chg="add del mod">
          <ac:chgData name="Campbell, Neil" userId="310ab265-995c-4e4b-ad2f-3e58778b3610" providerId="ADAL" clId="{7A75D8D2-4769-4506-9859-D5EBBEF2334A}" dt="2022-08-03T22:20:23.613" v="127"/>
          <ac:picMkLst>
            <pc:docMk/>
            <pc:sldMk cId="4150011737" sldId="285"/>
            <ac:picMk id="17" creationId="{D554779C-F010-46A9-55E6-A042E6E616FC}"/>
          </ac:picMkLst>
        </pc:picChg>
        <pc:picChg chg="add del mod">
          <ac:chgData name="Campbell, Neil" userId="310ab265-995c-4e4b-ad2f-3e58778b3610" providerId="ADAL" clId="{7A75D8D2-4769-4506-9859-D5EBBEF2334A}" dt="2022-08-03T22:21:09.571" v="129"/>
          <ac:picMkLst>
            <pc:docMk/>
            <pc:sldMk cId="4150011737" sldId="285"/>
            <ac:picMk id="18" creationId="{BA9FE2A1-71E6-A561-F87C-D4838C3AADCA}"/>
          </ac:picMkLst>
        </pc:picChg>
        <pc:picChg chg="add del mod">
          <ac:chgData name="Campbell, Neil" userId="310ab265-995c-4e4b-ad2f-3e58778b3610" providerId="ADAL" clId="{7A75D8D2-4769-4506-9859-D5EBBEF2334A}" dt="2022-08-03T22:22:00.851" v="131"/>
          <ac:picMkLst>
            <pc:docMk/>
            <pc:sldMk cId="4150011737" sldId="285"/>
            <ac:picMk id="19" creationId="{08175F32-8CBF-18D7-F15A-324D149E71E4}"/>
          </ac:picMkLst>
        </pc:picChg>
        <pc:picChg chg="add del mod">
          <ac:chgData name="Campbell, Neil" userId="310ab265-995c-4e4b-ad2f-3e58778b3610" providerId="ADAL" clId="{7A75D8D2-4769-4506-9859-D5EBBEF2334A}" dt="2022-08-03T22:22:11.174" v="133"/>
          <ac:picMkLst>
            <pc:docMk/>
            <pc:sldMk cId="4150011737" sldId="285"/>
            <ac:picMk id="20" creationId="{85C62573-2097-E4FD-5BC0-78B0186967C9}"/>
          </ac:picMkLst>
        </pc:picChg>
        <pc:picChg chg="add del mod">
          <ac:chgData name="Campbell, Neil" userId="310ab265-995c-4e4b-ad2f-3e58778b3610" providerId="ADAL" clId="{7A75D8D2-4769-4506-9859-D5EBBEF2334A}" dt="2022-08-03T22:22:31.454" v="135"/>
          <ac:picMkLst>
            <pc:docMk/>
            <pc:sldMk cId="4150011737" sldId="285"/>
            <ac:picMk id="21" creationId="{A1DCA9A4-6EEB-A619-FE06-050F8CB02E22}"/>
          </ac:picMkLst>
        </pc:picChg>
        <pc:picChg chg="add del mod">
          <ac:chgData name="Campbell, Neil" userId="310ab265-995c-4e4b-ad2f-3e58778b3610" providerId="ADAL" clId="{7A75D8D2-4769-4506-9859-D5EBBEF2334A}" dt="2022-08-03T22:22:40.974" v="137"/>
          <ac:picMkLst>
            <pc:docMk/>
            <pc:sldMk cId="4150011737" sldId="285"/>
            <ac:picMk id="22" creationId="{8FD7D7B3-71EC-4B48-A573-430155378AB5}"/>
          </ac:picMkLst>
        </pc:picChg>
        <pc:picChg chg="add del mod">
          <ac:chgData name="Campbell, Neil" userId="310ab265-995c-4e4b-ad2f-3e58778b3610" providerId="ADAL" clId="{7A75D8D2-4769-4506-9859-D5EBBEF2334A}" dt="2022-08-03T22:22:57.405" v="139"/>
          <ac:picMkLst>
            <pc:docMk/>
            <pc:sldMk cId="4150011737" sldId="285"/>
            <ac:picMk id="23" creationId="{EBF4AA81-442C-F681-57D7-3383710ACBC6}"/>
          </ac:picMkLst>
        </pc:picChg>
        <pc:picChg chg="add del mod">
          <ac:chgData name="Campbell, Neil" userId="310ab265-995c-4e4b-ad2f-3e58778b3610" providerId="ADAL" clId="{7A75D8D2-4769-4506-9859-D5EBBEF2334A}" dt="2022-08-03T22:23:18.875" v="141"/>
          <ac:picMkLst>
            <pc:docMk/>
            <pc:sldMk cId="4150011737" sldId="285"/>
            <ac:picMk id="24" creationId="{70BA40C6-C2CE-1DAA-D163-319D711D977D}"/>
          </ac:picMkLst>
        </pc:picChg>
        <pc:picChg chg="add del mod">
          <ac:chgData name="Campbell, Neil" userId="310ab265-995c-4e4b-ad2f-3e58778b3610" providerId="ADAL" clId="{7A75D8D2-4769-4506-9859-D5EBBEF2334A}" dt="2022-08-03T22:23:29.544" v="143"/>
          <ac:picMkLst>
            <pc:docMk/>
            <pc:sldMk cId="4150011737" sldId="285"/>
            <ac:picMk id="25" creationId="{3A0E3421-85B2-1417-268C-1D5ADF732A4B}"/>
          </ac:picMkLst>
        </pc:picChg>
        <pc:picChg chg="add mod">
          <ac:chgData name="Campbell, Neil" userId="310ab265-995c-4e4b-ad2f-3e58778b3610" providerId="ADAL" clId="{7A75D8D2-4769-4506-9859-D5EBBEF2334A}" dt="2022-08-03T22:24:06.932" v="144"/>
          <ac:picMkLst>
            <pc:docMk/>
            <pc:sldMk cId="4150011737" sldId="285"/>
            <ac:picMk id="26" creationId="{4C17FB9B-083A-CCE6-6E6A-9EB158173943}"/>
          </ac:picMkLst>
        </pc:picChg>
      </pc:sldChg>
      <pc:sldChg chg="addSp modSp">
        <pc:chgData name="Campbell, Neil" userId="310ab265-995c-4e4b-ad2f-3e58778b3610" providerId="ADAL" clId="{7A75D8D2-4769-4506-9859-D5EBBEF2334A}" dt="2022-08-03T22:30:42.190" v="145"/>
        <pc:sldMkLst>
          <pc:docMk/>
          <pc:sldMk cId="2636536734" sldId="286"/>
        </pc:sldMkLst>
        <pc:picChg chg="add mod">
          <ac:chgData name="Campbell, Neil" userId="310ab265-995c-4e4b-ad2f-3e58778b3610" providerId="ADAL" clId="{7A75D8D2-4769-4506-9859-D5EBBEF2334A}" dt="2022-08-03T22:30:42.190" v="145"/>
          <ac:picMkLst>
            <pc:docMk/>
            <pc:sldMk cId="2636536734" sldId="286"/>
            <ac:picMk id="3" creationId="{37376F85-039C-60C8-BAD2-F48F94B72056}"/>
          </ac:picMkLst>
        </pc:picChg>
      </pc:sldChg>
      <pc:sldChg chg="addSp delSp modSp modTransition modAnim">
        <pc:chgData name="Campbell, Neil" userId="310ab265-995c-4e4b-ad2f-3e58778b3610" providerId="ADAL" clId="{7A75D8D2-4769-4506-9859-D5EBBEF2334A}" dt="2022-08-03T22:33:45.728" v="150"/>
        <pc:sldMkLst>
          <pc:docMk/>
          <pc:sldMk cId="3577393373" sldId="287"/>
        </pc:sldMkLst>
        <pc:picChg chg="add del mod">
          <ac:chgData name="Campbell, Neil" userId="310ab265-995c-4e4b-ad2f-3e58778b3610" providerId="ADAL" clId="{7A75D8D2-4769-4506-9859-D5EBBEF2334A}" dt="2022-08-03T22:33:12.267" v="147"/>
          <ac:picMkLst>
            <pc:docMk/>
            <pc:sldMk cId="3577393373" sldId="287"/>
            <ac:picMk id="4" creationId="{7B9D9CD7-551F-98A9-A256-8516F5E7124D}"/>
          </ac:picMkLst>
        </pc:picChg>
        <pc:picChg chg="add del mod">
          <ac:chgData name="Campbell, Neil" userId="310ab265-995c-4e4b-ad2f-3e58778b3610" providerId="ADAL" clId="{7A75D8D2-4769-4506-9859-D5EBBEF2334A}" dt="2022-08-03T22:33:27.739" v="149"/>
          <ac:picMkLst>
            <pc:docMk/>
            <pc:sldMk cId="3577393373" sldId="287"/>
            <ac:picMk id="5" creationId="{F8218E8F-7BAA-5B90-761C-D9ACA4A2CD4A}"/>
          </ac:picMkLst>
        </pc:picChg>
        <pc:picChg chg="add mod">
          <ac:chgData name="Campbell, Neil" userId="310ab265-995c-4e4b-ad2f-3e58778b3610" providerId="ADAL" clId="{7A75D8D2-4769-4506-9859-D5EBBEF2334A}" dt="2022-08-03T22:33:45.728" v="150"/>
          <ac:picMkLst>
            <pc:docMk/>
            <pc:sldMk cId="3577393373" sldId="287"/>
            <ac:picMk id="7" creationId="{9D139AFB-3C0F-4C33-D20F-153D3A114FD6}"/>
          </ac:picMkLst>
        </pc:picChg>
      </pc:sldChg>
    </pc:docChg>
  </pc:docChgLst>
  <pc:docChgLst>
    <pc:chgData name="Campbell, Neil" userId="310ab265-995c-4e4b-ad2f-3e58778b3610" providerId="ADAL" clId="{FACCF4F6-736C-4FDC-A08E-185CB61720C1}"/>
    <pc:docChg chg="modSld">
      <pc:chgData name="Campbell, Neil" userId="310ab265-995c-4e4b-ad2f-3e58778b3610" providerId="ADAL" clId="{FACCF4F6-736C-4FDC-A08E-185CB61720C1}" dt="2022-10-17T19:21:32.069" v="28"/>
      <pc:docMkLst>
        <pc:docMk/>
      </pc:docMkLst>
      <pc:sldChg chg="addSp delSp modSp mod modTransition modAnim">
        <pc:chgData name="Campbell, Neil" userId="310ab265-995c-4e4b-ad2f-3e58778b3610" providerId="ADAL" clId="{FACCF4F6-736C-4FDC-A08E-185CB61720C1}" dt="2022-10-17T19:21:32.069" v="28"/>
        <pc:sldMkLst>
          <pc:docMk/>
          <pc:sldMk cId="3537039909" sldId="274"/>
        </pc:sldMkLst>
        <pc:picChg chg="add del mod">
          <ac:chgData name="Campbell, Neil" userId="310ab265-995c-4e4b-ad2f-3e58778b3610" providerId="ADAL" clId="{FACCF4F6-736C-4FDC-A08E-185CB61720C1}" dt="2022-10-17T19:20:21.098" v="25"/>
          <ac:picMkLst>
            <pc:docMk/>
            <pc:sldMk cId="3537039909" sldId="274"/>
            <ac:picMk id="4" creationId="{EC4D230A-AB20-499B-870F-502C4202FFF9}"/>
          </ac:picMkLst>
        </pc:picChg>
        <pc:picChg chg="add del mod">
          <ac:chgData name="Campbell, Neil" userId="310ab265-995c-4e4b-ad2f-3e58778b3610" providerId="ADAL" clId="{FACCF4F6-736C-4FDC-A08E-185CB61720C1}" dt="2022-10-17T19:20:24.651" v="27"/>
          <ac:picMkLst>
            <pc:docMk/>
            <pc:sldMk cId="3537039909" sldId="274"/>
            <ac:picMk id="5" creationId="{70D4769E-A23F-249E-C098-A7512BE2124E}"/>
          </ac:picMkLst>
        </pc:picChg>
        <pc:picChg chg="add del mod ord">
          <ac:chgData name="Campbell, Neil" userId="310ab265-995c-4e4b-ad2f-3e58778b3610" providerId="ADAL" clId="{FACCF4F6-736C-4FDC-A08E-185CB61720C1}" dt="2022-10-17T19:21:32.069" v="28"/>
          <ac:picMkLst>
            <pc:docMk/>
            <pc:sldMk cId="3537039909" sldId="274"/>
            <ac:picMk id="8" creationId="{4D8EA072-2568-9912-E951-BB2A6754106D}"/>
          </ac:picMkLst>
        </pc:picChg>
        <pc:picChg chg="add mod">
          <ac:chgData name="Campbell, Neil" userId="310ab265-995c-4e4b-ad2f-3e58778b3610" providerId="ADAL" clId="{FACCF4F6-736C-4FDC-A08E-185CB61720C1}" dt="2022-10-17T19:21:32.069" v="28"/>
          <ac:picMkLst>
            <pc:docMk/>
            <pc:sldMk cId="3537039909" sldId="274"/>
            <ac:picMk id="11" creationId="{6FBD7CE1-EC3B-CC0B-DC71-1CE036F216D4}"/>
          </ac:picMkLst>
        </pc:picChg>
        <pc:picChg chg="del">
          <ac:chgData name="Campbell, Neil" userId="310ab265-995c-4e4b-ad2f-3e58778b3610" providerId="ADAL" clId="{FACCF4F6-736C-4FDC-A08E-185CB61720C1}" dt="2022-10-17T19:19:56.602" v="24"/>
          <ac:picMkLst>
            <pc:docMk/>
            <pc:sldMk cId="3537039909" sldId="274"/>
            <ac:picMk id="18" creationId="{D1FF31BB-C0C5-CEA9-C28B-80D97066C7D8}"/>
          </ac:picMkLst>
        </pc:picChg>
      </pc:sldChg>
      <pc:sldChg chg="addSp modSp">
        <pc:chgData name="Campbell, Neil" userId="310ab265-995c-4e4b-ad2f-3e58778b3610" providerId="ADAL" clId="{FACCF4F6-736C-4FDC-A08E-185CB61720C1}" dt="2022-10-17T19:01:59.501" v="0"/>
        <pc:sldMkLst>
          <pc:docMk/>
          <pc:sldMk cId="2524023901" sldId="275"/>
        </pc:sldMkLst>
        <pc:picChg chg="add mod">
          <ac:chgData name="Campbell, Neil" userId="310ab265-995c-4e4b-ad2f-3e58778b3610" providerId="ADAL" clId="{FACCF4F6-736C-4FDC-A08E-185CB61720C1}" dt="2022-10-17T19:01:59.501" v="0"/>
          <ac:picMkLst>
            <pc:docMk/>
            <pc:sldMk cId="2524023901" sldId="275"/>
            <ac:picMk id="5" creationId="{E6D7602D-465C-3D71-5E0B-0A3D4371DD37}"/>
          </ac:picMkLst>
        </pc:picChg>
      </pc:sldChg>
      <pc:sldChg chg="addSp delSp modSp mod modTransition modAnim">
        <pc:chgData name="Campbell, Neil" userId="310ab265-995c-4e4b-ad2f-3e58778b3610" providerId="ADAL" clId="{FACCF4F6-736C-4FDC-A08E-185CB61720C1}" dt="2022-10-17T19:12:40.973" v="22"/>
        <pc:sldMkLst>
          <pc:docMk/>
          <pc:sldMk cId="2783423368" sldId="276"/>
        </pc:sldMkLst>
        <pc:picChg chg="add del mod">
          <ac:chgData name="Campbell, Neil" userId="310ab265-995c-4e4b-ad2f-3e58778b3610" providerId="ADAL" clId="{FACCF4F6-736C-4FDC-A08E-185CB61720C1}" dt="2022-10-17T19:05:40.159" v="3"/>
          <ac:picMkLst>
            <pc:docMk/>
            <pc:sldMk cId="2783423368" sldId="276"/>
            <ac:picMk id="8" creationId="{D7C2929E-7C78-FDCB-4F9E-B0233736161E}"/>
          </ac:picMkLst>
        </pc:picChg>
        <pc:picChg chg="add del mod">
          <ac:chgData name="Campbell, Neil" userId="310ab265-995c-4e4b-ad2f-3e58778b3610" providerId="ADAL" clId="{FACCF4F6-736C-4FDC-A08E-185CB61720C1}" dt="2022-10-17T19:06:03.990" v="4"/>
          <ac:picMkLst>
            <pc:docMk/>
            <pc:sldMk cId="2783423368" sldId="276"/>
            <ac:picMk id="10" creationId="{32CC5F04-6AA0-053D-AB86-548380E8DE7B}"/>
          </ac:picMkLst>
        </pc:picChg>
        <pc:picChg chg="add del mod">
          <ac:chgData name="Campbell, Neil" userId="310ab265-995c-4e4b-ad2f-3e58778b3610" providerId="ADAL" clId="{FACCF4F6-736C-4FDC-A08E-185CB61720C1}" dt="2022-10-17T19:06:08.380" v="6"/>
          <ac:picMkLst>
            <pc:docMk/>
            <pc:sldMk cId="2783423368" sldId="276"/>
            <ac:picMk id="11" creationId="{2A3EAA82-60ED-36C7-0AA0-09EC342D75E8}"/>
          </ac:picMkLst>
        </pc:picChg>
        <pc:picChg chg="add del mod ord">
          <ac:chgData name="Campbell, Neil" userId="310ab265-995c-4e4b-ad2f-3e58778b3610" providerId="ADAL" clId="{FACCF4F6-736C-4FDC-A08E-185CB61720C1}" dt="2022-10-17T19:06:27.995" v="7"/>
          <ac:picMkLst>
            <pc:docMk/>
            <pc:sldMk cId="2783423368" sldId="276"/>
            <ac:picMk id="13" creationId="{199C8D35-2E04-74D8-C638-109140892692}"/>
          </ac:picMkLst>
        </pc:picChg>
        <pc:picChg chg="add del mod">
          <ac:chgData name="Campbell, Neil" userId="310ab265-995c-4e4b-ad2f-3e58778b3610" providerId="ADAL" clId="{FACCF4F6-736C-4FDC-A08E-185CB61720C1}" dt="2022-10-17T19:06:40.494" v="9"/>
          <ac:picMkLst>
            <pc:docMk/>
            <pc:sldMk cId="2783423368" sldId="276"/>
            <ac:picMk id="14" creationId="{BADFC594-D0E4-3C79-7270-81F4BFCCD806}"/>
          </ac:picMkLst>
        </pc:picChg>
        <pc:picChg chg="add del mod ord">
          <ac:chgData name="Campbell, Neil" userId="310ab265-995c-4e4b-ad2f-3e58778b3610" providerId="ADAL" clId="{FACCF4F6-736C-4FDC-A08E-185CB61720C1}" dt="2022-10-17T19:07:19.046" v="10"/>
          <ac:picMkLst>
            <pc:docMk/>
            <pc:sldMk cId="2783423368" sldId="276"/>
            <ac:picMk id="16" creationId="{4DEAD09A-369E-3D67-4B98-3F8BAD593D01}"/>
          </ac:picMkLst>
        </pc:picChg>
        <pc:picChg chg="add del mod">
          <ac:chgData name="Campbell, Neil" userId="310ab265-995c-4e4b-ad2f-3e58778b3610" providerId="ADAL" clId="{FACCF4F6-736C-4FDC-A08E-185CB61720C1}" dt="2022-10-17T19:07:22.387" v="12"/>
          <ac:picMkLst>
            <pc:docMk/>
            <pc:sldMk cId="2783423368" sldId="276"/>
            <ac:picMk id="17" creationId="{48F4C968-1266-564C-7953-C943383C9CCF}"/>
          </ac:picMkLst>
        </pc:picChg>
        <pc:picChg chg="add del mod ord">
          <ac:chgData name="Campbell, Neil" userId="310ab265-995c-4e4b-ad2f-3e58778b3610" providerId="ADAL" clId="{FACCF4F6-736C-4FDC-A08E-185CB61720C1}" dt="2022-10-17T19:08:29.423" v="13"/>
          <ac:picMkLst>
            <pc:docMk/>
            <pc:sldMk cId="2783423368" sldId="276"/>
            <ac:picMk id="19" creationId="{E6257B02-25CD-AA61-B8B6-D3BFABA25483}"/>
          </ac:picMkLst>
        </pc:picChg>
        <pc:picChg chg="add del mod">
          <ac:chgData name="Campbell, Neil" userId="310ab265-995c-4e4b-ad2f-3e58778b3610" providerId="ADAL" clId="{FACCF4F6-736C-4FDC-A08E-185CB61720C1}" dt="2022-10-17T19:10:34.499" v="15"/>
          <ac:picMkLst>
            <pc:docMk/>
            <pc:sldMk cId="2783423368" sldId="276"/>
            <ac:picMk id="20" creationId="{CBD934EE-2D81-E20C-FAF6-BD16479A7CFE}"/>
          </ac:picMkLst>
        </pc:picChg>
        <pc:picChg chg="add del mod ord">
          <ac:chgData name="Campbell, Neil" userId="310ab265-995c-4e4b-ad2f-3e58778b3610" providerId="ADAL" clId="{FACCF4F6-736C-4FDC-A08E-185CB61720C1}" dt="2022-10-17T19:11:13.036" v="16"/>
          <ac:picMkLst>
            <pc:docMk/>
            <pc:sldMk cId="2783423368" sldId="276"/>
            <ac:picMk id="26" creationId="{A9B3EA66-A2E8-CA63-152F-FA5BEFB2CC0D}"/>
          </ac:picMkLst>
        </pc:picChg>
        <pc:picChg chg="add del mod">
          <ac:chgData name="Campbell, Neil" userId="310ab265-995c-4e4b-ad2f-3e58778b3610" providerId="ADAL" clId="{FACCF4F6-736C-4FDC-A08E-185CB61720C1}" dt="2022-10-17T19:11:16.138" v="18"/>
          <ac:picMkLst>
            <pc:docMk/>
            <pc:sldMk cId="2783423368" sldId="276"/>
            <ac:picMk id="27" creationId="{1A0A942A-4160-9731-7F9F-B526D10B672F}"/>
          </ac:picMkLst>
        </pc:picChg>
        <pc:picChg chg="add del mod ord">
          <ac:chgData name="Campbell, Neil" userId="310ab265-995c-4e4b-ad2f-3e58778b3610" providerId="ADAL" clId="{FACCF4F6-736C-4FDC-A08E-185CB61720C1}" dt="2022-10-17T19:11:35.427" v="19"/>
          <ac:picMkLst>
            <pc:docMk/>
            <pc:sldMk cId="2783423368" sldId="276"/>
            <ac:picMk id="29" creationId="{B6C54123-B692-5703-1F30-CDCCE4F8AD68}"/>
          </ac:picMkLst>
        </pc:picChg>
        <pc:picChg chg="add del mod">
          <ac:chgData name="Campbell, Neil" userId="310ab265-995c-4e4b-ad2f-3e58778b3610" providerId="ADAL" clId="{FACCF4F6-736C-4FDC-A08E-185CB61720C1}" dt="2022-10-17T19:11:38.953" v="21"/>
          <ac:picMkLst>
            <pc:docMk/>
            <pc:sldMk cId="2783423368" sldId="276"/>
            <ac:picMk id="30" creationId="{2583EC84-7EE3-69A5-D5BC-3FFF0CB735EF}"/>
          </ac:picMkLst>
        </pc:picChg>
        <pc:picChg chg="add del mod ord">
          <ac:chgData name="Campbell, Neil" userId="310ab265-995c-4e4b-ad2f-3e58778b3610" providerId="ADAL" clId="{FACCF4F6-736C-4FDC-A08E-185CB61720C1}" dt="2022-10-17T19:12:40.973" v="22"/>
          <ac:picMkLst>
            <pc:docMk/>
            <pc:sldMk cId="2783423368" sldId="276"/>
            <ac:picMk id="32" creationId="{7ECAEA44-D1F0-FE5B-B113-F52B5BE7246F}"/>
          </ac:picMkLst>
        </pc:picChg>
        <pc:picChg chg="add mod">
          <ac:chgData name="Campbell, Neil" userId="310ab265-995c-4e4b-ad2f-3e58778b3610" providerId="ADAL" clId="{FACCF4F6-736C-4FDC-A08E-185CB61720C1}" dt="2022-10-17T19:12:40.973" v="22"/>
          <ac:picMkLst>
            <pc:docMk/>
            <pc:sldMk cId="2783423368" sldId="276"/>
            <ac:picMk id="33" creationId="{BAC6D969-0478-2066-7F99-3EF325039E9D}"/>
          </ac:picMkLst>
        </pc:picChg>
      </pc:sldChg>
    </pc:docChg>
  </pc:docChgLst>
  <pc:docChgLst>
    <pc:chgData name="Campbell, Neil" userId="310ab265-995c-4e4b-ad2f-3e58778b3610" providerId="ADAL" clId="{F0CEC157-0EDD-42A4-A96F-60F5C9E3B1EF}"/>
    <pc:docChg chg="modSld">
      <pc:chgData name="Campbell, Neil" userId="310ab265-995c-4e4b-ad2f-3e58778b3610" providerId="ADAL" clId="{F0CEC157-0EDD-42A4-A96F-60F5C9E3B1EF}" dt="2024-03-21T17:06:05.393" v="6" actId="20577"/>
      <pc:docMkLst>
        <pc:docMk/>
      </pc:docMkLst>
      <pc:sldChg chg="modSp mod modNotesTx">
        <pc:chgData name="Campbell, Neil" userId="310ab265-995c-4e4b-ad2f-3e58778b3610" providerId="ADAL" clId="{F0CEC157-0EDD-42A4-A96F-60F5C9E3B1EF}" dt="2024-03-21T17:06:05.393" v="6" actId="20577"/>
        <pc:sldMkLst>
          <pc:docMk/>
          <pc:sldMk cId="902212673" sldId="269"/>
        </pc:sldMkLst>
        <pc:spChg chg="mod">
          <ac:chgData name="Campbell, Neil" userId="310ab265-995c-4e4b-ad2f-3e58778b3610" providerId="ADAL" clId="{F0CEC157-0EDD-42A4-A96F-60F5C9E3B1EF}" dt="2024-03-21T17:05:50.428" v="1" actId="20577"/>
          <ac:spMkLst>
            <pc:docMk/>
            <pc:sldMk cId="902212673" sldId="269"/>
            <ac:spMk id="7"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3" dt="2021-05-18T12:35:04.628" idx="1">
    <p:pos x="2216" y="2676"/>
    <p:text>Include (CE), (AE), (EIS) to be consistent</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1-05-19T08:27:11.571" idx="2">
    <p:pos x="2034" y="2530"/>
    <p:text>requiring fed agancy approval--previous comment no addressed</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1-05-19T09:27:42.799" idx="3">
    <p:pos x="1859" y="1874"/>
    <p:text>approval of NEPA documents to FDOT</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1-05-19T09:38:43.792" idx="4">
    <p:pos x="401" y="2997"/>
    <p:text>Identify land uses or activities that may be impacted by project construction noise. Determine the measures needed to mitigate or minimize construction noise.</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1-05-19T11:10:25.033" idx="5">
    <p:pos x="3755" y="2989"/>
    <p:text>why capitalize outdoor and advetising ?</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1-05-19T11:19:05.940" idx="6">
    <p:pos x="1516" y="1371"/>
    <p:text>lawfully erected</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9CF9F7-9D97-4FE2-BB44-FF8578F9AD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Highway Traffic Noise Training Course</a:t>
            </a:r>
          </a:p>
        </p:txBody>
      </p:sp>
      <p:sp>
        <p:nvSpPr>
          <p:cNvPr id="3" name="Date Placeholder 2">
            <a:extLst>
              <a:ext uri="{FF2B5EF4-FFF2-40B4-BE49-F238E27FC236}">
                <a16:creationId xmlns:a16="http://schemas.microsoft.com/office/drawing/2014/main" id="{54A122A8-BAF6-48E4-8501-29F9317434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9/16 and 9/17/2019</a:t>
            </a:r>
          </a:p>
        </p:txBody>
      </p:sp>
      <p:sp>
        <p:nvSpPr>
          <p:cNvPr id="4" name="Footer Placeholder 3">
            <a:extLst>
              <a:ext uri="{FF2B5EF4-FFF2-40B4-BE49-F238E27FC236}">
                <a16:creationId xmlns:a16="http://schemas.microsoft.com/office/drawing/2014/main" id="{ABFC67CA-BB21-444A-9293-7A6A26044F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Tallahassee, FL</a:t>
            </a:r>
          </a:p>
        </p:txBody>
      </p:sp>
      <p:sp>
        <p:nvSpPr>
          <p:cNvPr id="6" name="Slide Number Placeholder 5">
            <a:extLst>
              <a:ext uri="{FF2B5EF4-FFF2-40B4-BE49-F238E27FC236}">
                <a16:creationId xmlns:a16="http://schemas.microsoft.com/office/drawing/2014/main" id="{754272AD-E484-445E-84D7-FD82374B36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dirty="0"/>
              <a:t>1-</a:t>
            </a:r>
            <a:fld id="{A6512E16-7300-4146-8879-8443C1C261AA}" type="slidenum">
              <a:rPr lang="en-US" smtClean="0"/>
              <a:t>‹#›</a:t>
            </a:fld>
            <a:endParaRPr lang="en-US" dirty="0"/>
          </a:p>
        </p:txBody>
      </p:sp>
    </p:spTree>
    <p:extLst>
      <p:ext uri="{BB962C8B-B14F-4D97-AF65-F5344CB8AC3E}">
        <p14:creationId xmlns:p14="http://schemas.microsoft.com/office/powerpoint/2010/main" val="762653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8FD38-B002-4CAD-9D99-1F0D41176737}" type="datetimeFigureOut">
              <a:rPr lang="en-US" smtClean="0"/>
              <a:t>3/21/2024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400550"/>
            <a:ext cx="61722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EC9AAC-B1C4-4D2C-91D0-85CFAF83A1B3}" type="slidenum">
              <a:rPr lang="en-US" smtClean="0"/>
              <a:t>‹#›</a:t>
            </a:fld>
            <a:endParaRPr lang="en-US"/>
          </a:p>
        </p:txBody>
      </p:sp>
    </p:spTree>
    <p:extLst>
      <p:ext uri="{BB962C8B-B14F-4D97-AF65-F5344CB8AC3E}">
        <p14:creationId xmlns:p14="http://schemas.microsoft.com/office/powerpoint/2010/main" val="1767996101"/>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OEM@dot.state.fl.u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Lesson 1 – Noise Legislation, Regulations, and Policies. </a:t>
            </a:r>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1</a:t>
            </a:fld>
            <a:endParaRPr lang="en-US"/>
          </a:p>
        </p:txBody>
      </p:sp>
    </p:spTree>
    <p:extLst>
      <p:ext uri="{BB962C8B-B14F-4D97-AF65-F5344CB8AC3E}">
        <p14:creationId xmlns:p14="http://schemas.microsoft.com/office/powerpoint/2010/main" val="2527363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One purpose of 23 CFR 772 is to identify feasible and reasonable noise abatement measures that are likely to be incorporated into the project’s Design. There are several requirements for feasibility and reasonableness that will be discussed in detail later in this training. </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23 CFR 772 also serves to identify traffic noise impacts that can not be reduced or eliminated with abatement measures. </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When determining abatement measures, it is very important to consider the viewpoints of the property owners and residents that are benefited by the abatement measure. This is very important in the eyes of FHWA and typically done during the Design phase. </a:t>
            </a:r>
          </a:p>
        </p:txBody>
      </p:sp>
      <p:sp>
        <p:nvSpPr>
          <p:cNvPr id="4" name="Slide Number Placeholder 3"/>
          <p:cNvSpPr>
            <a:spLocks noGrp="1"/>
          </p:cNvSpPr>
          <p:nvPr>
            <p:ph type="sldNum" sz="quarter" idx="10"/>
          </p:nvPr>
        </p:nvSpPr>
        <p:spPr/>
        <p:txBody>
          <a:bodyPr/>
          <a:lstStyle/>
          <a:p>
            <a:fld id="{F84C0816-8274-4DA6-884C-740520D61CE5}" type="slidenum">
              <a:rPr lang="en-US" smtClean="0"/>
              <a:pPr/>
              <a:t>10</a:t>
            </a:fld>
            <a:endParaRPr lang="en-US" dirty="0"/>
          </a:p>
        </p:txBody>
      </p:sp>
    </p:spTree>
    <p:extLst>
      <p:ext uri="{BB962C8B-B14F-4D97-AF65-F5344CB8AC3E}">
        <p14:creationId xmlns:p14="http://schemas.microsoft.com/office/powerpoint/2010/main" val="3652027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Of note, FHWA will NOT approve project plans and specifications unless feasible and reasonable noise abatement measures are included.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kern="1200" dirty="0">
                <a:solidFill>
                  <a:schemeClr val="tx1"/>
                </a:solidFill>
                <a:effectLst/>
                <a:latin typeface="+mn-lt"/>
                <a:ea typeface="+mn-ea"/>
                <a:cs typeface="+mn-cs"/>
              </a:rPr>
            </a:br>
            <a:r>
              <a:rPr lang="en-US" sz="1800" i="1" kern="1200" dirty="0">
                <a:solidFill>
                  <a:schemeClr val="tx1"/>
                </a:solidFill>
                <a:effectLst/>
                <a:highlight>
                  <a:srgbClr val="FFFF00"/>
                </a:highlight>
                <a:latin typeface="+mn-lt"/>
                <a:ea typeface="+mn-ea"/>
                <a:cs typeface="+mn-cs"/>
              </a:rPr>
              <a:t>23 CFR 772 also aims to provide noise contours to local officials for land use planning purposes in the final noise study report for Project Development and Environment, or PD&amp;E. Of importance, these noise contours do NOT identify impacts, but rather are used for land use planning purposes only.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Additionally, 23 CFR 772 explicitly states that third party funding is NOT allowed to be included in the calculation of cost reasonableness to determine if a noise abatement measure is cost reasonable.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11</a:t>
            </a:fld>
            <a:endParaRPr lang="en-US"/>
          </a:p>
        </p:txBody>
      </p:sp>
    </p:spTree>
    <p:extLst>
      <p:ext uri="{BB962C8B-B14F-4D97-AF65-F5344CB8AC3E}">
        <p14:creationId xmlns:p14="http://schemas.microsoft.com/office/powerpoint/2010/main" val="201745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23 CFR 772 also requires the use of FHWA’s Traffic Noise Model, or TNM. Of importance, as of 2020, there is new version of TNM,  TNM 3.2. FHWA allows its use but does not require it.  However, </a:t>
            </a:r>
            <a:r>
              <a:rPr lang="en-US" sz="1800" kern="1200">
                <a:solidFill>
                  <a:schemeClr val="tx1"/>
                </a:solidFill>
                <a:effectLst/>
                <a:latin typeface="+mn-lt"/>
                <a:ea typeface="+mn-ea"/>
                <a:cs typeface="+mn-cs"/>
              </a:rPr>
              <a:t>TNM 3.2 </a:t>
            </a:r>
            <a:r>
              <a:rPr lang="en-US" sz="1800" kern="1200" dirty="0">
                <a:solidFill>
                  <a:schemeClr val="tx1"/>
                </a:solidFill>
                <a:effectLst/>
                <a:latin typeface="+mn-lt"/>
                <a:ea typeface="+mn-ea"/>
                <a:cs typeface="+mn-cs"/>
              </a:rPr>
              <a:t>has issues that need to be worked out and, therefore, FDOT is not currently using TNM 3.2. Currently, the FHWA is accepting projects using TNM version 2.5 or 3.2. Once TNM 3.2 is required to be used, there will likely be a “grandfathering” period between TNM 2.5 and the expected new version, but it is unknown what the time period will be. </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23 CFR 772 also requires to identify land uses that may be impacted by construction noise and to determine measures that could be utilized to lessen or eliminate construction noise.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12</a:t>
            </a:fld>
            <a:endParaRPr lang="en-US"/>
          </a:p>
        </p:txBody>
      </p:sp>
    </p:spTree>
    <p:extLst>
      <p:ext uri="{BB962C8B-B14F-4D97-AF65-F5344CB8AC3E}">
        <p14:creationId xmlns:p14="http://schemas.microsoft.com/office/powerpoint/2010/main" val="424318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There are three different project types under 23 CFR 772.</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A Type 1 project is a highway construction project (new location or physical alteration of existing highway) which substantially changes horizontal and vertical alignment, profile or adds through lanes (adds capacity).</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A Type 2 project is a federal, federal-aid, or state funded highway project for noise abatement on an existing highway (not under construction). Type 2 projects are commonly referred to as retrofit projects and are allowed (but not mandatory) under 23 CFR Part 772. Of note, Florida doesn’t have a Type 2 program, which will be discussed later. </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A Type 3 project is a project that does not meet the classifications of a Type 1 or Type 2. Type 3 projects do not require a noise analysis.</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It should be noted that these project type designations of Type 1, Type 2 and Type 3 have nothing to do with the class of action for a project (CE, EA, etc.). </a:t>
            </a:r>
          </a:p>
          <a:p>
            <a:endParaRPr lang="en-US" sz="18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13</a:t>
            </a:fld>
            <a:endParaRPr lang="en-US"/>
          </a:p>
        </p:txBody>
      </p:sp>
    </p:spTree>
    <p:extLst>
      <p:ext uri="{BB962C8B-B14F-4D97-AF65-F5344CB8AC3E}">
        <p14:creationId xmlns:p14="http://schemas.microsoft.com/office/powerpoint/2010/main" val="81784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This is Figure 18-2 from Chapter 18 of the PD&amp;E Manual (Part 2). This figure helps to differentiate project types. Specifically, this provides a list of projects that would and would not be considered a Type 1 project. For example, construction of a highway at a new location is considered a Type 1 project, whereas adding a bicycle and pedestrian path is not considered a Type 1 project. This figure is an excellent reference if you are unsure if a noise analysis is needed.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14</a:t>
            </a:fld>
            <a:endParaRPr lang="en-US"/>
          </a:p>
        </p:txBody>
      </p:sp>
    </p:spTree>
    <p:extLst>
      <p:ext uri="{BB962C8B-B14F-4D97-AF65-F5344CB8AC3E}">
        <p14:creationId xmlns:p14="http://schemas.microsoft.com/office/powerpoint/2010/main" val="1371936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Examples of a Type 1 Project include the construction of a highway at a new location (i.e., a new alignment), a physical alteration of an existing highway with a substantial horizontal or vertical alteration, or a capacity expansion (e.g., the addition of through lanes). </a:t>
            </a:r>
          </a:p>
          <a:p>
            <a:endParaRPr lang="en-US" dirty="0"/>
          </a:p>
        </p:txBody>
      </p:sp>
      <p:sp>
        <p:nvSpPr>
          <p:cNvPr id="4" name="Slide Number Placeholder 3"/>
          <p:cNvSpPr>
            <a:spLocks noGrp="1"/>
          </p:cNvSpPr>
          <p:nvPr>
            <p:ph type="sldNum" sz="quarter" idx="10"/>
          </p:nvPr>
        </p:nvSpPr>
        <p:spPr/>
        <p:txBody>
          <a:bodyPr/>
          <a:lstStyle/>
          <a:p>
            <a:fld id="{F84C0816-8274-4DA6-884C-740520D61CE5}" type="slidenum">
              <a:rPr lang="en-US" smtClean="0"/>
              <a:pPr/>
              <a:t>15</a:t>
            </a:fld>
            <a:endParaRPr lang="en-US" dirty="0"/>
          </a:p>
        </p:txBody>
      </p:sp>
    </p:spTree>
    <p:extLst>
      <p:ext uri="{BB962C8B-B14F-4D97-AF65-F5344CB8AC3E}">
        <p14:creationId xmlns:p14="http://schemas.microsoft.com/office/powerpoint/2010/main" val="137219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Another Type 1 project example is any project with an addition of an auxiliary lane (except when functioning as a turn lane). This includes auxiliary lanes used as through lanes on local roads and auxiliary lanes on freeways connecting two or more interchanges (continuous lanes longer than 2,500 feet). Note that auxiliary lanes on freeways/expressways that connect 2 closely spaced interchanges to accommodate weaving traffic/movements do NOT require a noise study.  However, a “closely spaced interchange” still needs to be defined.  </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Another Type 1 project is a project that includes the addition or relocation of interchange lanes or ramps added to a quadrant to complete an existing partial interchange. </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Another Type 1 project is a project that is increasing capacity to existing interchange ramp by adding lanes, including merge lanes</a:t>
            </a:r>
            <a:endParaRPr lang="en-US" dirty="0"/>
          </a:p>
        </p:txBody>
      </p:sp>
      <p:sp>
        <p:nvSpPr>
          <p:cNvPr id="4" name="Slide Number Placeholder 3"/>
          <p:cNvSpPr>
            <a:spLocks noGrp="1"/>
          </p:cNvSpPr>
          <p:nvPr>
            <p:ph type="sldNum" sz="quarter" idx="10"/>
          </p:nvPr>
        </p:nvSpPr>
        <p:spPr/>
        <p:txBody>
          <a:bodyPr/>
          <a:lstStyle/>
          <a:p>
            <a:fld id="{F84C0816-8274-4DA6-884C-740520D61CE5}" type="slidenum">
              <a:rPr lang="en-US" smtClean="0"/>
              <a:pPr/>
              <a:t>16</a:t>
            </a:fld>
            <a:endParaRPr lang="en-US" dirty="0"/>
          </a:p>
        </p:txBody>
      </p:sp>
    </p:spTree>
    <p:extLst>
      <p:ext uri="{BB962C8B-B14F-4D97-AF65-F5344CB8AC3E}">
        <p14:creationId xmlns:p14="http://schemas.microsoft.com/office/powerpoint/2010/main" val="2507948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A Type 1 project is also a project where there is lengthening or a re-alignment of an existing interchange ramp, acceleration or deceleration lane and associated merging into mainline, or where any ramp segment reduces the distance to the closest receptor by one-half (Or, we just say “Halving the distance to the nearest receptor” ).</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Restriping existing pavement for the purpose of adding a through-traffic lane or auxiliary lane is also considered a Type 1 project.</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A Type 1 project is also a project that includes the addition of a new, or substantial alteration of a weigh station, rest stop, ride-share lot or toll plaza.</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A project that includes the addition of ramps or new lanes serving as bus/truck climbing lanes is also considered a Type 1 project.</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For a more comprehensive list of Type 1 project examples, please reference the aforementioned Figure 18-2 in Chapter 18 of the PD&amp;E Manual.</a:t>
            </a:r>
          </a:p>
        </p:txBody>
      </p:sp>
      <p:sp>
        <p:nvSpPr>
          <p:cNvPr id="4" name="Slide Number Placeholder 3"/>
          <p:cNvSpPr>
            <a:spLocks noGrp="1"/>
          </p:cNvSpPr>
          <p:nvPr>
            <p:ph type="sldNum" sz="quarter" idx="10"/>
          </p:nvPr>
        </p:nvSpPr>
        <p:spPr/>
        <p:txBody>
          <a:bodyPr/>
          <a:lstStyle/>
          <a:p>
            <a:fld id="{AEEC9AAC-B1C4-4D2C-91D0-85CFAF83A1B3}" type="slidenum">
              <a:rPr lang="en-US" smtClean="0"/>
              <a:t>17</a:t>
            </a:fld>
            <a:endParaRPr lang="en-US"/>
          </a:p>
        </p:txBody>
      </p:sp>
    </p:spTree>
    <p:extLst>
      <p:ext uri="{BB962C8B-B14F-4D97-AF65-F5344CB8AC3E}">
        <p14:creationId xmlns:p14="http://schemas.microsoft.com/office/powerpoint/2010/main" val="3822339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The most important thing to remember about determining if a project warrants a noise analysis is that if any portion of a project is determined to be a Type 1 project under this definition, then entire project area as defined in the environmental document is a Type 1 project and would require a noise analysis to be performed. The evaluation should not just focus on where improvements are being made, but within the entire defined project limits. The project limits should be identified carefully, as noise should be evaluated for the entire length of the project limits. Analysis and abatement could potentially be required in a segment of a project even if no capacity increase is being provided in a segment of the project. </a:t>
            </a:r>
          </a:p>
        </p:txBody>
      </p:sp>
      <p:sp>
        <p:nvSpPr>
          <p:cNvPr id="4" name="Slide Number Placeholder 3"/>
          <p:cNvSpPr>
            <a:spLocks noGrp="1"/>
          </p:cNvSpPr>
          <p:nvPr>
            <p:ph type="sldNum" sz="quarter" idx="10"/>
          </p:nvPr>
        </p:nvSpPr>
        <p:spPr/>
        <p:txBody>
          <a:bodyPr/>
          <a:lstStyle/>
          <a:p>
            <a:fld id="{F84C0816-8274-4DA6-884C-740520D61CE5}" type="slidenum">
              <a:rPr lang="en-US" smtClean="0"/>
              <a:pPr/>
              <a:t>18</a:t>
            </a:fld>
            <a:endParaRPr lang="en-US" dirty="0"/>
          </a:p>
        </p:txBody>
      </p:sp>
    </p:spTree>
    <p:extLst>
      <p:ext uri="{BB962C8B-B14F-4D97-AF65-F5344CB8AC3E}">
        <p14:creationId xmlns:p14="http://schemas.microsoft.com/office/powerpoint/2010/main" val="3823317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Let’s move on to Type 2 projects. A Type 2 project is a project for noise abatement on an existing highway where no improvements are being proposed. These projects can also known as “Retrofit” projects and are optional. FDOT receives a lot of noise complaints for existing roadways (like I-10 where some sections have not been widened since originally constructed but traffic noise along such highway sections has certainly increased since the roadway was constructed and noise is at 'impact' levels based on NAC); but because FDOT has no retrofit program (i.e., Type II Projects) because one is not required by 23 CFR 772, FDOT is not required to abate noise. A Type II program has never been funded in Florida. Other states which have a Type II program have learned that it is a very expensive program that requires implementation throughout several years.</a:t>
            </a:r>
          </a:p>
        </p:txBody>
      </p:sp>
      <p:sp>
        <p:nvSpPr>
          <p:cNvPr id="4" name="Slide Number Placeholder 3"/>
          <p:cNvSpPr>
            <a:spLocks noGrp="1"/>
          </p:cNvSpPr>
          <p:nvPr>
            <p:ph type="sldNum" sz="quarter" idx="10"/>
          </p:nvPr>
        </p:nvSpPr>
        <p:spPr/>
        <p:txBody>
          <a:bodyPr/>
          <a:lstStyle/>
          <a:p>
            <a:fld id="{AEEC9AAC-B1C4-4D2C-91D0-85CFAF83A1B3}" type="slidenum">
              <a:rPr lang="en-US" smtClean="0"/>
              <a:t>19</a:t>
            </a:fld>
            <a:endParaRPr lang="en-US"/>
          </a:p>
        </p:txBody>
      </p:sp>
    </p:spTree>
    <p:extLst>
      <p:ext uri="{BB962C8B-B14F-4D97-AF65-F5344CB8AC3E}">
        <p14:creationId xmlns:p14="http://schemas.microsoft.com/office/powerpoint/2010/main" val="3099486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This lesson presents information on Federal noise regulations (including discussion of the Noise Abatement Criteria), State noise regulations, Florida Department of Transportation (FDOT) noise regulations and guidance, PD&amp;E Manual noise chapter, Traffic Noise Modeling &amp; Analysis Handbook, and local noise regulations.</a:t>
            </a:r>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2</a:t>
            </a:fld>
            <a:endParaRPr lang="en-US"/>
          </a:p>
        </p:txBody>
      </p:sp>
    </p:spTree>
    <p:extLst>
      <p:ext uri="{BB962C8B-B14F-4D97-AF65-F5344CB8AC3E}">
        <p14:creationId xmlns:p14="http://schemas.microsoft.com/office/powerpoint/2010/main" val="3470345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Type 3 projects. A Type 3 project is a project that does not meet classification of a Type 1 or Type 2 project.  Type 3 projects do not require a noise analysis.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20</a:t>
            </a:fld>
            <a:endParaRPr lang="en-US"/>
          </a:p>
        </p:txBody>
      </p:sp>
    </p:spTree>
    <p:extLst>
      <p:ext uri="{BB962C8B-B14F-4D97-AF65-F5344CB8AC3E}">
        <p14:creationId xmlns:p14="http://schemas.microsoft.com/office/powerpoint/2010/main" val="3442382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Examples of Type 3 Projects are: Bicycle and pedestrian lanes/paths/facilities;  Activities included in the FDOT highway safety plan; Landscaping (including the removal of existing vegetation); Installation of fencing, signs, pavement markings, small passenger shelters, traffic signals and railroad warning devices; Deployment of electronics, photonics, communications, or information processing (ITS); Resurfacing/restoration/rehabilitation/reconstruction; and placement of overhead gantries to collect tolls (as long as no disruption to existing traffic patterns).</a:t>
            </a:r>
            <a:endParaRPr lang="en-US" dirty="0"/>
          </a:p>
        </p:txBody>
      </p:sp>
      <p:sp>
        <p:nvSpPr>
          <p:cNvPr id="4" name="Slide Number Placeholder 3"/>
          <p:cNvSpPr>
            <a:spLocks noGrp="1"/>
          </p:cNvSpPr>
          <p:nvPr>
            <p:ph type="sldNum" sz="quarter" idx="10"/>
          </p:nvPr>
        </p:nvSpPr>
        <p:spPr/>
        <p:txBody>
          <a:bodyPr/>
          <a:lstStyle/>
          <a:p>
            <a:fld id="{F84C0816-8274-4DA6-884C-740520D61CE5}" type="slidenum">
              <a:rPr lang="en-US" smtClean="0"/>
              <a:pPr/>
              <a:t>21</a:t>
            </a:fld>
            <a:endParaRPr lang="en-US" dirty="0"/>
          </a:p>
        </p:txBody>
      </p:sp>
    </p:spTree>
    <p:extLst>
      <p:ext uri="{BB962C8B-B14F-4D97-AF65-F5344CB8AC3E}">
        <p14:creationId xmlns:p14="http://schemas.microsoft.com/office/powerpoint/2010/main" val="798897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Federal Highway Administration’s Noise Abatement Criteria, or NAC, are used to determine project impacts by land use type. Each land use type has been assigned an Activity Category with an Activity Criteria. Of note, FHWA states you can use either </a:t>
            </a:r>
            <a:r>
              <a:rPr lang="en-US" sz="1800" kern="1200" dirty="0" err="1">
                <a:solidFill>
                  <a:schemeClr val="tx1"/>
                </a:solidFill>
                <a:effectLst/>
                <a:latin typeface="+mn-lt"/>
                <a:ea typeface="+mn-ea"/>
                <a:cs typeface="+mn-cs"/>
              </a:rPr>
              <a:t>Leq</a:t>
            </a:r>
            <a:r>
              <a:rPr lang="en-US" sz="1800" kern="1200" dirty="0">
                <a:solidFill>
                  <a:schemeClr val="tx1"/>
                </a:solidFill>
                <a:effectLst/>
                <a:latin typeface="+mn-lt"/>
                <a:ea typeface="+mn-ea"/>
                <a:cs typeface="+mn-cs"/>
              </a:rPr>
              <a:t> or L10, but not both, as your descriptor.  FDOT chooses to use </a:t>
            </a:r>
            <a:r>
              <a:rPr lang="en-US" sz="1800" kern="1200" dirty="0" err="1">
                <a:solidFill>
                  <a:schemeClr val="tx1"/>
                </a:solidFill>
                <a:effectLst/>
                <a:latin typeface="+mn-lt"/>
                <a:ea typeface="+mn-ea"/>
                <a:cs typeface="+mn-cs"/>
              </a:rPr>
              <a:t>Leq</a:t>
            </a:r>
            <a:r>
              <a:rPr lang="en-US" sz="1800" kern="1200" dirty="0">
                <a:solidFill>
                  <a:schemeClr val="tx1"/>
                </a:solidFill>
                <a:effectLst/>
                <a:latin typeface="+mn-lt"/>
                <a:ea typeface="+mn-ea"/>
                <a:cs typeface="+mn-cs"/>
              </a:rPr>
              <a:t>. Activity Categories range from A to G, with noise level criteria assigned to categories A through E. More details will be discussed in Lesson 3. </a:t>
            </a:r>
          </a:p>
        </p:txBody>
      </p:sp>
      <p:sp>
        <p:nvSpPr>
          <p:cNvPr id="4" name="Slide Number Placeholder 3"/>
          <p:cNvSpPr>
            <a:spLocks noGrp="1"/>
          </p:cNvSpPr>
          <p:nvPr>
            <p:ph type="sldNum" sz="quarter" idx="10"/>
          </p:nvPr>
        </p:nvSpPr>
        <p:spPr/>
        <p:txBody>
          <a:bodyPr/>
          <a:lstStyle/>
          <a:p>
            <a:fld id="{F84C0816-8274-4DA6-884C-740520D61CE5}" type="slidenum">
              <a:rPr lang="en-US" smtClean="0"/>
              <a:pPr/>
              <a:t>22</a:t>
            </a:fld>
            <a:endParaRPr lang="en-US" dirty="0"/>
          </a:p>
        </p:txBody>
      </p:sp>
    </p:spTree>
    <p:extLst>
      <p:ext uri="{BB962C8B-B14F-4D97-AF65-F5344CB8AC3E}">
        <p14:creationId xmlns:p14="http://schemas.microsoft.com/office/powerpoint/2010/main" val="856058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There are several Florida regulations related to noise, including Florida Statute 335.17, 335.02(4), 479.25, and 339.09(1). Each of these statutes are discussed in detail in the following slides.</a:t>
            </a:r>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23</a:t>
            </a:fld>
            <a:endParaRPr lang="en-US"/>
          </a:p>
        </p:txBody>
      </p:sp>
    </p:spTree>
    <p:extLst>
      <p:ext uri="{BB962C8B-B14F-4D97-AF65-F5344CB8AC3E}">
        <p14:creationId xmlns:p14="http://schemas.microsoft.com/office/powerpoint/2010/main" val="3689740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Florida Statute 335.17 relates to State highway construction and means of noise abatement. This was the 1</a:t>
            </a:r>
            <a:r>
              <a:rPr lang="en-US" sz="1800" kern="1200" baseline="30000" dirty="0">
                <a:solidFill>
                  <a:schemeClr val="tx1"/>
                </a:solidFill>
                <a:effectLst/>
                <a:latin typeface="+mn-lt"/>
                <a:ea typeface="+mn-ea"/>
                <a:cs typeface="+mn-cs"/>
              </a:rPr>
              <a:t>st</a:t>
            </a:r>
            <a:r>
              <a:rPr lang="en-US" sz="1800" kern="1200" dirty="0">
                <a:solidFill>
                  <a:schemeClr val="tx1"/>
                </a:solidFill>
                <a:effectLst/>
                <a:latin typeface="+mn-lt"/>
                <a:ea typeface="+mn-ea"/>
                <a:cs typeface="+mn-cs"/>
              </a:rPr>
              <a:t> law to address traffic noise and abatement in Florida. It applies to all project by FDOT regardless of funding. In addition, it follows the requirements of 23 CFR 772.</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24</a:t>
            </a:fld>
            <a:endParaRPr lang="en-US"/>
          </a:p>
        </p:txBody>
      </p:sp>
    </p:spTree>
    <p:extLst>
      <p:ext uri="{BB962C8B-B14F-4D97-AF65-F5344CB8AC3E}">
        <p14:creationId xmlns:p14="http://schemas.microsoft.com/office/powerpoint/2010/main" val="1981737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Florida Statute 335.02 was passed in 2003 and relates to the application of local regulations. It states that “Regulations of any county, municipality, or special district, including any instrumentality thereof, shall not apply to existing or future transportation facilities, or appurtenances thereto, on the State Highway System.”</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Essentially, this means that local noise regulations/ordinances do not apply to FDOT projects – either from operation of such project or during construction.  </a:t>
            </a:r>
          </a:p>
        </p:txBody>
      </p:sp>
      <p:sp>
        <p:nvSpPr>
          <p:cNvPr id="4" name="Slide Number Placeholder 3"/>
          <p:cNvSpPr>
            <a:spLocks noGrp="1"/>
          </p:cNvSpPr>
          <p:nvPr>
            <p:ph type="sldNum" sz="quarter" idx="10"/>
          </p:nvPr>
        </p:nvSpPr>
        <p:spPr/>
        <p:txBody>
          <a:bodyPr/>
          <a:lstStyle/>
          <a:p>
            <a:fld id="{F84C0816-8274-4DA6-884C-740520D61CE5}" type="slidenum">
              <a:rPr lang="en-US" smtClean="0"/>
              <a:pPr/>
              <a:t>25</a:t>
            </a:fld>
            <a:endParaRPr lang="en-US" dirty="0"/>
          </a:p>
        </p:txBody>
      </p:sp>
    </p:spTree>
    <p:extLst>
      <p:ext uri="{BB962C8B-B14F-4D97-AF65-F5344CB8AC3E}">
        <p14:creationId xmlns:p14="http://schemas.microsoft.com/office/powerpoint/2010/main" val="1570002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Florida Statute 479.25 relates to the erection of noise barriers which block views of outdoor advertising (or, ODA) signs (i.e., billboards). Notably, this statute states that if an FDOT noise barrier will block a lawfully erected outdoor advertising sign, the FDOT must conduct a survey of the benefited property owners, have a public hearing, and coordinate with local government</a:t>
            </a:r>
          </a:p>
        </p:txBody>
      </p:sp>
      <p:sp>
        <p:nvSpPr>
          <p:cNvPr id="4" name="Slide Number Placeholder 3"/>
          <p:cNvSpPr>
            <a:spLocks noGrp="1"/>
          </p:cNvSpPr>
          <p:nvPr>
            <p:ph type="sldNum" sz="quarter" idx="10"/>
          </p:nvPr>
        </p:nvSpPr>
        <p:spPr/>
        <p:txBody>
          <a:bodyPr/>
          <a:lstStyle/>
          <a:p>
            <a:fld id="{F84C0816-8274-4DA6-884C-740520D61CE5}" type="slidenum">
              <a:rPr lang="en-US" smtClean="0"/>
              <a:pPr/>
              <a:t>26</a:t>
            </a:fld>
            <a:endParaRPr lang="en-US" dirty="0"/>
          </a:p>
        </p:txBody>
      </p:sp>
    </p:spTree>
    <p:extLst>
      <p:ext uri="{BB962C8B-B14F-4D97-AF65-F5344CB8AC3E}">
        <p14:creationId xmlns:p14="http://schemas.microsoft.com/office/powerpoint/2010/main" val="3069195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Florida Statute 39.09(1) relates to the use of transportation tax revenues and restrictions of use. Specifically, it states, “……Funds available to the department shall not be used for any non-transportation purpose…..The department is encouraged and permitted to use funds to construct and maintain noise mitigation facilities or walls upon request of the proper authorities.”. However, this has not been done or tested, nor is there  a definition of “proper authorities” (and, furthermore, there is no legal opinion).  </a:t>
            </a:r>
          </a:p>
        </p:txBody>
      </p:sp>
      <p:sp>
        <p:nvSpPr>
          <p:cNvPr id="4" name="Slide Number Placeholder 3"/>
          <p:cNvSpPr>
            <a:spLocks noGrp="1"/>
          </p:cNvSpPr>
          <p:nvPr>
            <p:ph type="sldNum" sz="quarter" idx="10"/>
          </p:nvPr>
        </p:nvSpPr>
        <p:spPr/>
        <p:txBody>
          <a:bodyPr/>
          <a:lstStyle/>
          <a:p>
            <a:fld id="{F84C0816-8274-4DA6-884C-740520D61CE5}" type="slidenum">
              <a:rPr lang="en-US" smtClean="0"/>
              <a:pPr/>
              <a:t>27</a:t>
            </a:fld>
            <a:endParaRPr lang="en-US" dirty="0"/>
          </a:p>
        </p:txBody>
      </p:sp>
    </p:spTree>
    <p:extLst>
      <p:ext uri="{BB962C8B-B14F-4D97-AF65-F5344CB8AC3E}">
        <p14:creationId xmlns:p14="http://schemas.microsoft.com/office/powerpoint/2010/main" val="739502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In addition to Florida regulations, local ordinances also need to be considered. Local ordinances can vary widely in  their approach to noise control and frequently have boundary limits. Oftentimes, local ordinances have different criteria for day and night noise levels and often limit construction noise. Local ordinances may contain varying criteria and may or may not have provisions for variances. Of importance, local noise ordinances do not apply to FDOT projects</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28</a:t>
            </a:fld>
            <a:endParaRPr lang="en-US"/>
          </a:p>
        </p:txBody>
      </p:sp>
    </p:spTree>
    <p:extLst>
      <p:ext uri="{BB962C8B-B14F-4D97-AF65-F5344CB8AC3E}">
        <p14:creationId xmlns:p14="http://schemas.microsoft.com/office/powerpoint/2010/main" val="2034151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lnSpcReduction="10000"/>
          </a:bodyPr>
          <a:lstStyle/>
          <a:p>
            <a:r>
              <a:rPr lang="en-US" sz="1800" kern="1200" dirty="0">
                <a:solidFill>
                  <a:schemeClr val="tx1"/>
                </a:solidFill>
                <a:effectLst/>
                <a:latin typeface="+mn-lt"/>
                <a:ea typeface="+mn-ea"/>
                <a:cs typeface="+mn-cs"/>
              </a:rPr>
              <a:t>Additionally, the FDOT has guidance on their noise abatement policy, found in Part 2, Chapter 18 (Highway Traffic Noise) of the Project Development and Environment (PD&amp;E) Manual. This chapter of the PD&amp;E Manual is the official noise policy and procedures for the purpose of meeting the requirements of 23 CFR 772 and applicable state laws. Additionally, the FDOT has published </a:t>
            </a:r>
            <a:r>
              <a:rPr lang="en-US" sz="1800" i="1" dirty="0">
                <a:cs typeface="Calibri" panose="020F0502020204030204" pitchFamily="34" charset="0"/>
              </a:rPr>
              <a:t>Traffic Noise Modeling and Analysis Practitioner’s Handbook, </a:t>
            </a:r>
            <a:r>
              <a:rPr lang="en-US" sz="1800" dirty="0">
                <a:cs typeface="Calibri" panose="020F0502020204030204" pitchFamily="34" charset="0"/>
              </a:rPr>
              <a:t>which provides guidance on noise modeling procedures and is </a:t>
            </a:r>
            <a:r>
              <a:rPr lang="en-US" sz="1800" b="0" i="0" kern="1200" dirty="0">
                <a:solidFill>
                  <a:schemeClr val="tx1"/>
                </a:solidFill>
                <a:effectLst/>
                <a:latin typeface="+mn-lt"/>
                <a:ea typeface="+mn-ea"/>
                <a:cs typeface="+mn-cs"/>
              </a:rPr>
              <a:t>a tool for producing consistent, predictable, and repeatable traffic noise studies.</a:t>
            </a:r>
            <a:r>
              <a:rPr lang="en-US" dirty="0"/>
              <a:t> Consistency of noise study procedures and uniform application of regulations throughout the state is very important. </a:t>
            </a:r>
            <a:br>
              <a:rPr lang="en-US" dirty="0"/>
            </a:br>
            <a:endParaRPr lang="en-US" sz="18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C0816-8274-4DA6-884C-740520D61CE5}" type="slidenum">
              <a:rPr lang="en-US" smtClean="0"/>
              <a:pPr/>
              <a:t>29</a:t>
            </a:fld>
            <a:endParaRPr lang="en-US" dirty="0"/>
          </a:p>
        </p:txBody>
      </p:sp>
    </p:spTree>
    <p:extLst>
      <p:ext uri="{BB962C8B-B14F-4D97-AF65-F5344CB8AC3E}">
        <p14:creationId xmlns:p14="http://schemas.microsoft.com/office/powerpoint/2010/main" val="210928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The National Environmental Policy Act, or NEPA </a:t>
            </a:r>
            <a:r>
              <a:rPr lang="en-US" sz="1800" i="1" kern="1200" dirty="0">
                <a:solidFill>
                  <a:schemeClr val="tx1"/>
                </a:solidFill>
                <a:effectLst/>
                <a:latin typeface="+mn-lt"/>
                <a:ea typeface="+mn-ea"/>
                <a:cs typeface="+mn-cs"/>
              </a:rPr>
              <a:t>(pronounced NEE-PAH)</a:t>
            </a:r>
            <a:r>
              <a:rPr lang="en-US" sz="1800" kern="1200" dirty="0">
                <a:solidFill>
                  <a:schemeClr val="tx1"/>
                </a:solidFill>
                <a:effectLst/>
                <a:latin typeface="+mn-lt"/>
                <a:ea typeface="+mn-ea"/>
                <a:cs typeface="+mn-cs"/>
              </a:rPr>
              <a:t> was passed in 1969. This law was one of the first laws to establish protection of the environment. The NEPA regulation helps to make sure that all branches of government have properly considered any environmental impacts that may occur as a result of a federal project or action. </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Following the passage of NEPA in 1969, the Federal-Aid Highway Act of 1970 established the requirement for highway noise level standards.</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In an effort to further focus on noise issues, congress passed the Noise Control Act of 1972, which put even more pressure on the Federal Highway Administration, or FHWA </a:t>
            </a:r>
            <a:r>
              <a:rPr lang="en-US" sz="1800" i="1" kern="1200" dirty="0">
                <a:solidFill>
                  <a:schemeClr val="tx1"/>
                </a:solidFill>
                <a:effectLst/>
                <a:latin typeface="+mn-lt"/>
                <a:ea typeface="+mn-ea"/>
                <a:cs typeface="+mn-cs"/>
              </a:rPr>
              <a:t>(read all letters)</a:t>
            </a:r>
            <a:r>
              <a:rPr lang="en-US" sz="1800" kern="1200" dirty="0">
                <a:solidFill>
                  <a:schemeClr val="tx1"/>
                </a:solidFill>
                <a:effectLst/>
                <a:latin typeface="+mn-lt"/>
                <a:ea typeface="+mn-ea"/>
                <a:cs typeface="+mn-cs"/>
              </a:rPr>
              <a:t>, to address highway traffic noise.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84C0816-8274-4DA6-884C-740520D61CE5}" type="slidenum">
              <a:rPr lang="en-US" smtClean="0"/>
              <a:pPr/>
              <a:t>3</a:t>
            </a:fld>
            <a:endParaRPr lang="en-US" dirty="0"/>
          </a:p>
        </p:txBody>
      </p:sp>
    </p:spTree>
    <p:extLst>
      <p:ext uri="{BB962C8B-B14F-4D97-AF65-F5344CB8AC3E}">
        <p14:creationId xmlns:p14="http://schemas.microsoft.com/office/powerpoint/2010/main" val="3411038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If you have any questions, please feel free to send an email to </a:t>
            </a:r>
            <a:r>
              <a:rPr lang="en-US" sz="1800" u="sng" kern="1200" dirty="0">
                <a:solidFill>
                  <a:schemeClr val="tx1"/>
                </a:solidFill>
                <a:effectLst/>
                <a:latin typeface="+mn-lt"/>
                <a:ea typeface="+mn-ea"/>
                <a:cs typeface="+mn-cs"/>
                <a:hlinkClick r:id="rId3"/>
              </a:rPr>
              <a:t>OEM@dot.state.fl.us</a:t>
            </a:r>
            <a:r>
              <a:rPr lang="en-US" sz="18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30</a:t>
            </a:fld>
            <a:endParaRPr lang="en-US"/>
          </a:p>
        </p:txBody>
      </p:sp>
    </p:spTree>
    <p:extLst>
      <p:ext uri="{BB962C8B-B14F-4D97-AF65-F5344CB8AC3E}">
        <p14:creationId xmlns:p14="http://schemas.microsoft.com/office/powerpoint/2010/main" val="152199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NEPA applies to all projects with federal dollars or actions. It does not work through technology standards like other policies. It relies on information and forces agencies to consider the environment. By itself, it has no teeth. It is designed to educate decisionmakers. It relies on a belief that agencies will do the right thing if the proper issues are considered. This is where the Environmental Impact Statement, or EIS, comes from. The EIS looks at unavoidable adverse impacts as well as mitigatable impacts. In Transportation those are Cultural, Biological, and Physical. NEPA created the CEQ, which oversees the NEPA process, but does not enforce authority. Authority is enforced through lawsuits. These lawsuits often challenge “was the NEPA process fully followed?”</a:t>
            </a:r>
          </a:p>
        </p:txBody>
      </p:sp>
      <p:sp>
        <p:nvSpPr>
          <p:cNvPr id="4" name="Slide Number Placeholder 3"/>
          <p:cNvSpPr>
            <a:spLocks noGrp="1"/>
          </p:cNvSpPr>
          <p:nvPr>
            <p:ph type="sldNum" sz="quarter" idx="10"/>
          </p:nvPr>
        </p:nvSpPr>
        <p:spPr/>
        <p:txBody>
          <a:bodyPr/>
          <a:lstStyle/>
          <a:p>
            <a:fld id="{AEEC9AAC-B1C4-4D2C-91D0-85CFAF83A1B3}" type="slidenum">
              <a:rPr lang="en-US" smtClean="0"/>
              <a:t>4</a:t>
            </a:fld>
            <a:endParaRPr lang="en-US"/>
          </a:p>
        </p:txBody>
      </p:sp>
    </p:spTree>
    <p:extLst>
      <p:ext uri="{BB962C8B-B14F-4D97-AF65-F5344CB8AC3E}">
        <p14:creationId xmlns:p14="http://schemas.microsoft.com/office/powerpoint/2010/main" val="395394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The Federal-Aid Highway Act of 1970 established the first federal requirement for highway noise level standards. This Federal legislation resulted in the development of…..</a:t>
            </a:r>
            <a:r>
              <a:rPr lang="en-US" sz="1800" i="1" kern="1200" dirty="0">
                <a:solidFill>
                  <a:schemeClr val="tx1"/>
                </a:solidFill>
                <a:effectLst/>
                <a:latin typeface="+mn-lt"/>
                <a:ea typeface="+mn-ea"/>
                <a:cs typeface="+mn-cs"/>
              </a:rPr>
              <a:t>(go to next slide)</a:t>
            </a:r>
            <a:r>
              <a:rPr lang="en-US" sz="18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5</a:t>
            </a:fld>
            <a:endParaRPr lang="en-US"/>
          </a:p>
        </p:txBody>
      </p:sp>
    </p:spTree>
    <p:extLst>
      <p:ext uri="{BB962C8B-B14F-4D97-AF65-F5344CB8AC3E}">
        <p14:creationId xmlns:p14="http://schemas.microsoft.com/office/powerpoint/2010/main" val="246457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…Title 23 Code of Federal Regulations, or CFR, Part 772. In general, this CFR is simply referred to as “23 CFR 772”. 23 CFR 772 is titled “Procedures for Abatement of Highway Traffic Noise and Construction Noise”. Although this was developed in the 1970’s, July 13, 2010 is the most up to date and latest version of 23 CFR 772. The FDOT PD&amp;E Manual, Part 2 Chapter 18 incorporates the requirements of 23 CFR 772, to be discussed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6</a:t>
            </a:fld>
            <a:endParaRPr lang="en-US"/>
          </a:p>
        </p:txBody>
      </p:sp>
    </p:spTree>
    <p:extLst>
      <p:ext uri="{BB962C8B-B14F-4D97-AF65-F5344CB8AC3E}">
        <p14:creationId xmlns:p14="http://schemas.microsoft.com/office/powerpoint/2010/main" val="1651356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23 CFR 772 regulations apply to all Federal or Federal-Aid Highway Projects that have been authorized under Title 23 of the United States Code. In short, these regulations apply to any highway project in Florida, regardless of funding. It applies to Federal-Aid highway funds as well as funding for all phases solely with Florida state funds according to Florida Statute, or FS, 335.17. </a:t>
            </a:r>
          </a:p>
          <a:p>
            <a:endParaRPr lang="en-US" dirty="0"/>
          </a:p>
        </p:txBody>
      </p:sp>
      <p:sp>
        <p:nvSpPr>
          <p:cNvPr id="4" name="Slide Number Placeholder 3"/>
          <p:cNvSpPr>
            <a:spLocks noGrp="1"/>
          </p:cNvSpPr>
          <p:nvPr>
            <p:ph type="sldNum" sz="quarter" idx="10"/>
          </p:nvPr>
        </p:nvSpPr>
        <p:spPr/>
        <p:txBody>
          <a:bodyPr/>
          <a:lstStyle/>
          <a:p>
            <a:fld id="{F84C0816-8274-4DA6-884C-740520D61CE5}" type="slidenum">
              <a:rPr lang="en-US" smtClean="0"/>
              <a:pPr/>
              <a:t>7</a:t>
            </a:fld>
            <a:endParaRPr lang="en-US" dirty="0"/>
          </a:p>
        </p:txBody>
      </p:sp>
    </p:spTree>
    <p:extLst>
      <p:ext uri="{BB962C8B-B14F-4D97-AF65-F5344CB8AC3E}">
        <p14:creationId xmlns:p14="http://schemas.microsoft.com/office/powerpoint/2010/main" val="35204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Specifically, 23 CFR 772 calls for each state highway agency to develop and uniformly apply a noise policy in conformance with 23 CFR 772. The regulation calls for feasibility requirements of the achievement of at least a 5 decibel highway traffic noise reduction at impacted receptors (i.e., a discrete or representative location of a noise sensitive areas for which there is a noise abatement criteria) and that each highway agency shall define (and receive FHWA approval for) the number of receptors that must achieve this reduction for the noise abatement measure to be acoustically feasible and explain the basis for this determination. Florida has adopted the requirement that two impacted receptors must achieve a 5 decibel reduction for noise abatement to be considered feasible. However, each state is different. For example, Georgia and South Carolina require one receptor to meet this. Other states like Texas and Ohio require a percentage. For example, in Texas, 50% of the first row of impacted receptors must achieve a  5 decibel reduction. In Ohio, 40% of the impacted receptors have to achieve a 5 decibel reduction.</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Additionally, as previously mentioned, the FDOT has developed a noise policy (Part 2 Chapter 18 of the PD&amp;E Manual) that incorporates the requirements of 23 CFR 772 and has been approved by FHWA, which is to be covered later.</a:t>
            </a:r>
            <a:endParaRPr lang="en-US" dirty="0"/>
          </a:p>
        </p:txBody>
      </p:sp>
      <p:sp>
        <p:nvSpPr>
          <p:cNvPr id="4" name="Slide Number Placeholder 3"/>
          <p:cNvSpPr>
            <a:spLocks noGrp="1"/>
          </p:cNvSpPr>
          <p:nvPr>
            <p:ph type="sldNum" sz="quarter" idx="10"/>
          </p:nvPr>
        </p:nvSpPr>
        <p:spPr/>
        <p:txBody>
          <a:bodyPr/>
          <a:lstStyle/>
          <a:p>
            <a:fld id="{F84C0816-8274-4DA6-884C-740520D61CE5}" type="slidenum">
              <a:rPr lang="en-US" smtClean="0"/>
              <a:pPr/>
              <a:t>8</a:t>
            </a:fld>
            <a:endParaRPr lang="en-US" dirty="0"/>
          </a:p>
        </p:txBody>
      </p:sp>
    </p:spTree>
    <p:extLst>
      <p:ext uri="{BB962C8B-B14F-4D97-AF65-F5344CB8AC3E}">
        <p14:creationId xmlns:p14="http://schemas.microsoft.com/office/powerpoint/2010/main" val="783695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23 CFR 772 provides procedures for evaluating highway traffic noise and recommending abatement measures. </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It also provides impact criteria for considering noise abatement called the Noise Abatement Criteria, or NAC.</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If impacts are identified according to the NAC, abatement measures such as noise barriers must be considered.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9</a:t>
            </a:fld>
            <a:endParaRPr lang="en-US"/>
          </a:p>
        </p:txBody>
      </p:sp>
    </p:spTree>
    <p:extLst>
      <p:ext uri="{BB962C8B-B14F-4D97-AF65-F5344CB8AC3E}">
        <p14:creationId xmlns:p14="http://schemas.microsoft.com/office/powerpoint/2010/main" val="249585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Option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514600"/>
            <a:ext cx="7315200" cy="914400"/>
          </a:xfrm>
          <a:prstGeom prst="rect">
            <a:avLst/>
          </a:prstGeom>
          <a:effectLst/>
        </p:spPr>
        <p:txBody>
          <a:bodyPr anchor="b">
            <a:normAutofit/>
          </a:bodyPr>
          <a:lstStyle>
            <a:lvl1pPr algn="ctr">
              <a:defRPr sz="2800">
                <a:solidFill>
                  <a:srgbClr val="1F4283"/>
                </a:solidFill>
              </a:defRPr>
            </a:lvl1pPr>
          </a:lstStyle>
          <a:p>
            <a:r>
              <a:rPr lang="en-US" dirty="0"/>
              <a:t>Click To Edit Master Title Style</a:t>
            </a:r>
          </a:p>
        </p:txBody>
      </p:sp>
      <p:sp>
        <p:nvSpPr>
          <p:cNvPr id="3" name="Subtitle 2"/>
          <p:cNvSpPr>
            <a:spLocks noGrp="1"/>
          </p:cNvSpPr>
          <p:nvPr>
            <p:ph type="subTitle" idx="1" hasCustomPrompt="1"/>
          </p:nvPr>
        </p:nvSpPr>
        <p:spPr>
          <a:xfrm>
            <a:off x="914400" y="3429002"/>
            <a:ext cx="7315200" cy="914399"/>
          </a:xfrm>
          <a:prstGeom prst="rect">
            <a:avLst/>
          </a:prstGeom>
        </p:spPr>
        <p:txBody>
          <a:bodyPr anchor="t">
            <a:normAutofit/>
          </a:bodyPr>
          <a:lstStyle>
            <a:lvl1pPr marL="0" indent="0" algn="ctr">
              <a:buNone/>
              <a:defRPr sz="1800" cap="none">
                <a:solidFill>
                  <a:srgbClr val="D72E2A"/>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095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ondary Slide -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4" y="990600"/>
            <a:ext cx="8272212" cy="609600"/>
          </a:xfrm>
          <a:prstGeom prst="rect">
            <a:avLst/>
          </a:prstGeom>
        </p:spPr>
        <p:txBody>
          <a:bodyPr anchor="t">
            <a:normAutofit/>
          </a:bodyPr>
          <a:lstStyle>
            <a:lvl1pPr>
              <a:defRPr sz="2400" b="1">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435899" y="1600200"/>
            <a:ext cx="8272211" cy="4572000"/>
          </a:xfrm>
          <a:prstGeom prst="rect">
            <a:avLst/>
          </a:prstGeom>
        </p:spPr>
        <p:txBody>
          <a:bodyPr>
            <a:normAutofit/>
          </a:bodyPr>
          <a:lstStyle>
            <a:lvl1pPr>
              <a:buClr>
                <a:srgbClr val="1F4283"/>
              </a:buClr>
              <a:defRPr sz="1800">
                <a:latin typeface="Arial" panose="020B0604020202020204" pitchFamily="34" charset="0"/>
                <a:cs typeface="Arial" panose="020B0604020202020204" pitchFamily="34" charset="0"/>
              </a:defRPr>
            </a:lvl1pPr>
            <a:lvl2pPr>
              <a:buClr>
                <a:srgbClr val="1F4283"/>
              </a:buClr>
              <a:defRPr sz="1500">
                <a:latin typeface="Arial" panose="020B0604020202020204" pitchFamily="34" charset="0"/>
                <a:cs typeface="Arial" panose="020B0604020202020204" pitchFamily="34" charset="0"/>
              </a:defRPr>
            </a:lvl2pPr>
            <a:lvl3pPr>
              <a:buClr>
                <a:srgbClr val="1F4283"/>
              </a:buClr>
              <a:defRPr sz="1500">
                <a:latin typeface="Arial" panose="020B0604020202020204" pitchFamily="34" charset="0"/>
                <a:cs typeface="Arial" panose="020B0604020202020204" pitchFamily="34" charset="0"/>
              </a:defRPr>
            </a:lvl3pPr>
            <a:lvl4pPr>
              <a:buClr>
                <a:srgbClr val="1F4283"/>
              </a:buClr>
              <a:defRPr sz="1200">
                <a:latin typeface="Arial" panose="020B0604020202020204" pitchFamily="34" charset="0"/>
                <a:cs typeface="Arial" panose="020B0604020202020204" pitchFamily="34" charset="0"/>
              </a:defRPr>
            </a:lvl4pPr>
            <a:lvl5pPr>
              <a:buClr>
                <a:srgbClr val="1F4283"/>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27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Secondary Slide -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435899" y="1600200"/>
            <a:ext cx="4066793"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1313" y="1591733"/>
            <a:ext cx="4066794"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49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Slide - Media">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435896" y="1600200"/>
            <a:ext cx="8245161"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9611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Slide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435894" y="1600200"/>
            <a:ext cx="8245162"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4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6ED2C-9BF9-4FA9-9210-BF359750E9F9}" type="datetime1">
              <a:rPr lang="en-US" smtClean="0"/>
              <a:pPr/>
              <a:t>3/21/2024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331A34-B0C7-467A-9A3A-47A3276D59C9}" type="slidenum">
              <a:rPr lang="en-US" smtClean="0"/>
              <a:pPr/>
              <a:t>‹#›</a:t>
            </a:fld>
            <a:endParaRPr lang="en-US" dirty="0"/>
          </a:p>
        </p:txBody>
      </p:sp>
    </p:spTree>
    <p:extLst>
      <p:ext uri="{BB962C8B-B14F-4D97-AF65-F5344CB8AC3E}">
        <p14:creationId xmlns:p14="http://schemas.microsoft.com/office/powerpoint/2010/main" val="71766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334901" y="457200"/>
            <a:ext cx="2777490" cy="94997"/>
          </a:xfrm>
          <a:prstGeom prst="rect">
            <a:avLst/>
          </a:prstGeom>
          <a:solidFill>
            <a:srgbClr val="1F4283">
              <a:alpha val="94902"/>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rgbClr val="5174B5"/>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rgbClr val="3D60A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0" y="6316936"/>
            <a:ext cx="9144000" cy="541064"/>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886200" y="209550"/>
            <a:ext cx="1371600" cy="628650"/>
          </a:xfrm>
          <a:prstGeom prst="rect">
            <a:avLst/>
          </a:prstGeom>
        </p:spPr>
      </p:pic>
      <p:sp>
        <p:nvSpPr>
          <p:cNvPr id="4" name="TextBox 3"/>
          <p:cNvSpPr txBox="1"/>
          <p:nvPr userDrawn="1"/>
        </p:nvSpPr>
        <p:spPr>
          <a:xfrm>
            <a:off x="1828800" y="6428605"/>
            <a:ext cx="5486400" cy="276999"/>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Florida Department of Transportation</a:t>
            </a:r>
          </a:p>
        </p:txBody>
      </p:sp>
    </p:spTree>
    <p:extLst>
      <p:ext uri="{BB962C8B-B14F-4D97-AF65-F5344CB8AC3E}">
        <p14:creationId xmlns:p14="http://schemas.microsoft.com/office/powerpoint/2010/main" val="42346054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5" r:id="rId5"/>
    <p:sldLayoutId id="214748368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257175" rtl="0" eaLnBrk="1" latinLnBrk="0" hangingPunct="1">
        <a:spcBef>
          <a:spcPct val="0"/>
        </a:spcBef>
        <a:buNone/>
        <a:defRPr sz="2400" b="1" kern="1200" cap="none">
          <a:solidFill>
            <a:srgbClr val="335697"/>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212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omments" Target="../comments/comment3.xml"/><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omments" Target="../comments/comment4.xml"/><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omments" Target="../comments/commen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comments" Target="../comments/comment6.xml"/><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hyperlink" Target="mailto:OEM@dot.state.fl.us" TargetMode="External"/><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omments" Target="../comments/commen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omments" Target="../comments/comment2.xml"/><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ited_States_Capitol_-_west_front.jpg"/>
          <p:cNvPicPr>
            <a:picLocks noChangeAspect="1"/>
          </p:cNvPicPr>
          <p:nvPr/>
        </p:nvPicPr>
        <p:blipFill>
          <a:blip r:embed="rId5" cstate="print"/>
          <a:stretch>
            <a:fillRect/>
          </a:stretch>
        </p:blipFill>
        <p:spPr>
          <a:xfrm>
            <a:off x="4648199" y="933771"/>
            <a:ext cx="4191000" cy="4347484"/>
          </a:xfrm>
          <a:prstGeom prst="rect">
            <a:avLst/>
          </a:prstGeom>
        </p:spPr>
      </p:pic>
      <p:sp>
        <p:nvSpPr>
          <p:cNvPr id="2" name="Rectangle 23"/>
          <p:cNvSpPr>
            <a:spLocks noChangeArrowheads="1"/>
          </p:cNvSpPr>
          <p:nvPr/>
        </p:nvSpPr>
        <p:spPr bwMode="auto">
          <a:xfrm>
            <a:off x="304800" y="933775"/>
            <a:ext cx="4343400" cy="4347483"/>
          </a:xfrm>
          <a:prstGeom prst="rect">
            <a:avLst/>
          </a:prstGeom>
          <a:solidFill>
            <a:schemeClr val="accent6">
              <a:lumMod val="60000"/>
              <a:lumOff val="40000"/>
            </a:schemeClr>
          </a:solidFill>
          <a:ln w="9525">
            <a:noFill/>
            <a:miter lim="800000"/>
            <a:headEnd/>
            <a:tailEnd/>
          </a:ln>
          <a:effectLst/>
        </p:spPr>
        <p:txBody>
          <a:bodyPr wrap="none" anchor="ctr"/>
          <a:lstStyle/>
          <a:p>
            <a:endParaRPr lang="en-US" b="1" dirty="0"/>
          </a:p>
        </p:txBody>
      </p:sp>
      <p:sp>
        <p:nvSpPr>
          <p:cNvPr id="3" name="Rectangle 5"/>
          <p:cNvSpPr txBox="1">
            <a:spLocks noChangeArrowheads="1"/>
          </p:cNvSpPr>
          <p:nvPr/>
        </p:nvSpPr>
        <p:spPr>
          <a:xfrm>
            <a:off x="442916" y="2112508"/>
            <a:ext cx="4067175" cy="1943100"/>
          </a:xfrm>
          <a:prstGeom prst="rect">
            <a:avLst/>
          </a:prstGeom>
          <a:noFill/>
          <a:ln/>
        </p:spPr>
        <p:txBody>
          <a:bodyPr vert="horz" lIns="91440" tIns="45720" rIns="91440" bIns="45720" rtlCol="0" anchor="ctr">
            <a:normAutofit/>
          </a:bodyPr>
          <a:lstStyle/>
          <a:p>
            <a:pPr>
              <a:spcBef>
                <a:spcPct val="100000"/>
              </a:spcBef>
              <a:spcAft>
                <a:spcPct val="100000"/>
              </a:spcAft>
              <a:defRPr/>
            </a:pPr>
            <a:r>
              <a:rPr lang="en-US" sz="3000" b="1" u="sng" dirty="0">
                <a:solidFill>
                  <a:schemeClr val="bg1"/>
                </a:solidFill>
                <a:latin typeface="HelveticaNeueLT Std" pitchFamily="34" charset="0"/>
                <a:ea typeface="+mj-ea"/>
                <a:cs typeface="Arial" pitchFamily="34" charset="0"/>
              </a:rPr>
              <a:t>Lesson One</a:t>
            </a:r>
            <a:br>
              <a:rPr lang="en-US" sz="2800" b="1" dirty="0">
                <a:solidFill>
                  <a:schemeClr val="bg1"/>
                </a:solidFill>
                <a:latin typeface="HelveticaNeueLT Std" pitchFamily="34" charset="0"/>
                <a:ea typeface="+mj-ea"/>
                <a:cs typeface="Arial" pitchFamily="34" charset="0"/>
              </a:rPr>
            </a:br>
            <a:r>
              <a:rPr lang="en-US" sz="2400" b="1" dirty="0">
                <a:solidFill>
                  <a:schemeClr val="bg1"/>
                </a:solidFill>
                <a:latin typeface="HelveticaNeueLT Std" pitchFamily="34" charset="0"/>
                <a:ea typeface="+mj-ea"/>
                <a:cs typeface="Arial" pitchFamily="34" charset="0"/>
              </a:rPr>
              <a:t>Highway Traffic Noise Legislation, Regulations and Policies </a:t>
            </a:r>
            <a:endParaRPr lang="en-US" sz="2400" b="1" dirty="0">
              <a:solidFill>
                <a:srgbClr val="F0881E"/>
              </a:solidFill>
              <a:latin typeface="HelveticaNeueLT Std" pitchFamily="34" charset="0"/>
              <a:ea typeface="+mj-ea"/>
              <a:cs typeface="Arial" pitchFamily="34" charset="0"/>
            </a:endParaRPr>
          </a:p>
        </p:txBody>
      </p:sp>
      <p:sp>
        <p:nvSpPr>
          <p:cNvPr id="10" name="TextBox 9"/>
          <p:cNvSpPr txBox="1"/>
          <p:nvPr/>
        </p:nvSpPr>
        <p:spPr>
          <a:xfrm>
            <a:off x="4114800" y="5304714"/>
            <a:ext cx="1524000" cy="246221"/>
          </a:xfrm>
          <a:prstGeom prst="rect">
            <a:avLst/>
          </a:prstGeom>
          <a:noFill/>
        </p:spPr>
        <p:txBody>
          <a:bodyPr wrap="square" rtlCol="0">
            <a:spAutoFit/>
          </a:bodyPr>
          <a:lstStyle/>
          <a:p>
            <a:r>
              <a:rPr lang="en-US" sz="1000" dirty="0"/>
              <a:t>Source: www.keyclub.org</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304714"/>
            <a:ext cx="2927350" cy="1463675"/>
          </a:xfrm>
          <a:prstGeom prst="rect">
            <a:avLst/>
          </a:prstGeom>
        </p:spPr>
      </p:pic>
      <p:pic>
        <p:nvPicPr>
          <p:cNvPr id="8" name="Audio 7">
            <a:hlinkClick r:id="" action="ppaction://media"/>
            <a:extLst>
              <a:ext uri="{FF2B5EF4-FFF2-40B4-BE49-F238E27FC236}">
                <a16:creationId xmlns:a16="http://schemas.microsoft.com/office/drawing/2014/main" id="{A920CE5A-5B31-E5EC-253E-ACF55049DB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30872941"/>
      </p:ext>
    </p:extLst>
  </p:cSld>
  <p:clrMapOvr>
    <a:masterClrMapping/>
  </p:clrMapOvr>
  <mc:AlternateContent xmlns:mc="http://schemas.openxmlformats.org/markup-compatibility/2006" xmlns:p14="http://schemas.microsoft.com/office/powerpoint/2010/main">
    <mc:Choice Requires="p14">
      <p:transition spd="med" p14:dur="700" advTm="6206">
        <p:fade/>
      </p:transition>
    </mc:Choice>
    <mc:Fallback xmlns="">
      <p:transition spd="med" advTm="62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10</a:t>
            </a:fld>
            <a:endParaRPr lang="en-US" dirty="0"/>
          </a:p>
        </p:txBody>
      </p:sp>
      <p:sp>
        <p:nvSpPr>
          <p:cNvPr id="7" name="TextBox 6"/>
          <p:cNvSpPr txBox="1"/>
          <p:nvPr/>
        </p:nvSpPr>
        <p:spPr>
          <a:xfrm>
            <a:off x="-3875" y="1219204"/>
            <a:ext cx="9144000" cy="4893647"/>
          </a:xfrm>
          <a:prstGeom prst="rect">
            <a:avLst/>
          </a:prstGeom>
          <a:noFill/>
        </p:spPr>
        <p:txBody>
          <a:bodyPr wrap="square" rtlCol="0">
            <a:spAutoFit/>
          </a:bodyPr>
          <a:lstStyle/>
          <a:p>
            <a:pPr algn="ctr"/>
            <a:r>
              <a:rPr lang="en-US" sz="3200" dirty="0"/>
              <a:t>Key Elements of 23 CFR 772 (Continued)</a:t>
            </a:r>
          </a:p>
          <a:p>
            <a:pPr algn="ctr"/>
            <a:endParaRPr lang="en-US" sz="3200" dirty="0"/>
          </a:p>
          <a:p>
            <a:pPr>
              <a:buFont typeface="Arial" pitchFamily="34" charset="0"/>
              <a:buChar char="•"/>
              <a:tabLst>
                <a:tab pos="288925" algn="l"/>
              </a:tabLst>
            </a:pPr>
            <a:r>
              <a:rPr lang="en-US" sz="2800" dirty="0"/>
              <a:t> </a:t>
            </a:r>
            <a:r>
              <a:rPr lang="en-US" sz="2400" dirty="0"/>
              <a:t>Identify feasible and reasonable noise abatement measures that are </a:t>
            </a:r>
          </a:p>
          <a:p>
            <a:pPr>
              <a:tabLst>
                <a:tab pos="288925" algn="l"/>
              </a:tabLst>
            </a:pPr>
            <a:r>
              <a:rPr lang="en-US" sz="2400" dirty="0"/>
              <a:t>	likely to be incorporated into the project</a:t>
            </a:r>
            <a:endParaRPr lang="en-US" sz="2400" dirty="0">
              <a:solidFill>
                <a:srgbClr val="FF0000"/>
              </a:solidFill>
            </a:endParaRPr>
          </a:p>
          <a:p>
            <a:pPr>
              <a:buFont typeface="Arial" pitchFamily="34" charset="0"/>
              <a:buChar char="•"/>
            </a:pPr>
            <a:endParaRPr lang="en-US" sz="2400" dirty="0"/>
          </a:p>
          <a:p>
            <a:pPr>
              <a:buFont typeface="Arial" pitchFamily="34" charset="0"/>
              <a:buChar char="•"/>
              <a:tabLst>
                <a:tab pos="227013" algn="l"/>
                <a:tab pos="288925" algn="l"/>
              </a:tabLst>
            </a:pPr>
            <a:r>
              <a:rPr lang="en-US" sz="2400" dirty="0"/>
              <a:t> 	Identify traffic noise impacts that can’t be reduced or eliminated (and</a:t>
            </a:r>
          </a:p>
          <a:p>
            <a:pPr>
              <a:tabLst>
                <a:tab pos="227013" algn="l"/>
                <a:tab pos="288925" algn="l"/>
              </a:tabLst>
            </a:pPr>
            <a:r>
              <a:rPr lang="en-US" sz="2400" dirty="0"/>
              <a:t>	why)</a:t>
            </a:r>
            <a:endParaRPr lang="en-US" sz="2400" dirty="0">
              <a:solidFill>
                <a:srgbClr val="FF0000"/>
              </a:solidFill>
            </a:endParaRPr>
          </a:p>
          <a:p>
            <a:endParaRPr lang="en-US" sz="2400" dirty="0"/>
          </a:p>
          <a:p>
            <a:pPr>
              <a:buFont typeface="Arial" pitchFamily="34" charset="0"/>
              <a:buChar char="•"/>
              <a:tabLst>
                <a:tab pos="227013" algn="l"/>
              </a:tabLst>
            </a:pPr>
            <a:r>
              <a:rPr lang="en-US" sz="2400" dirty="0"/>
              <a:t> Consider the viewpoints of the property owners and residents that</a:t>
            </a:r>
          </a:p>
          <a:p>
            <a:pPr>
              <a:tabLst>
                <a:tab pos="227013" algn="l"/>
              </a:tabLst>
            </a:pPr>
            <a:r>
              <a:rPr lang="en-US" sz="2400" dirty="0"/>
              <a:t>	are benefited (i.e., receive a 5 dB[A] reduction) by the abatement</a:t>
            </a:r>
          </a:p>
          <a:p>
            <a:pPr>
              <a:tabLst>
                <a:tab pos="227013" algn="l"/>
              </a:tabLst>
            </a:pPr>
            <a:r>
              <a:rPr lang="en-US" sz="2400" dirty="0"/>
              <a:t>	measure (done during design phase).</a:t>
            </a:r>
          </a:p>
          <a:p>
            <a:pPr>
              <a:tabLst>
                <a:tab pos="227013" algn="l"/>
              </a:tabLst>
            </a:pPr>
            <a:endParaRPr lang="en-US" sz="2800" dirty="0"/>
          </a:p>
        </p:txBody>
      </p:sp>
      <p:sp>
        <p:nvSpPr>
          <p:cNvPr id="5" name="TextBox 4">
            <a:extLst>
              <a:ext uri="{FF2B5EF4-FFF2-40B4-BE49-F238E27FC236}">
                <a16:creationId xmlns:a16="http://schemas.microsoft.com/office/drawing/2014/main" id="{941CF58F-B8A1-4475-AA00-D6DA028BFCAC}"/>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9" name="Audio 8">
            <a:hlinkClick r:id="" action="ppaction://media"/>
            <a:extLst>
              <a:ext uri="{FF2B5EF4-FFF2-40B4-BE49-F238E27FC236}">
                <a16:creationId xmlns:a16="http://schemas.microsoft.com/office/drawing/2014/main" id="{502AB97B-2B73-0156-9B98-812FD897D6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28656356"/>
      </p:ext>
    </p:extLst>
  </p:cSld>
  <p:clrMapOvr>
    <a:masterClrMapping/>
  </p:clrMapOvr>
  <mc:AlternateContent xmlns:mc="http://schemas.openxmlformats.org/markup-compatibility/2006" xmlns:p14="http://schemas.microsoft.com/office/powerpoint/2010/main">
    <mc:Choice Requires="p14">
      <p:transition spd="med" p14:dur="700" advTm="44110">
        <p:fade/>
      </p:transition>
    </mc:Choice>
    <mc:Fallback xmlns="">
      <p:transition spd="med" advTm="44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11</a:t>
            </a:fld>
            <a:endParaRPr lang="en-US" dirty="0"/>
          </a:p>
        </p:txBody>
      </p:sp>
      <p:sp>
        <p:nvSpPr>
          <p:cNvPr id="8" name="TextBox 7"/>
          <p:cNvSpPr txBox="1"/>
          <p:nvPr/>
        </p:nvSpPr>
        <p:spPr>
          <a:xfrm>
            <a:off x="0" y="946666"/>
            <a:ext cx="9144000" cy="5663089"/>
          </a:xfrm>
          <a:prstGeom prst="rect">
            <a:avLst/>
          </a:prstGeom>
          <a:noFill/>
        </p:spPr>
        <p:txBody>
          <a:bodyPr wrap="square" rtlCol="0">
            <a:spAutoFit/>
          </a:bodyPr>
          <a:lstStyle/>
          <a:p>
            <a:pPr algn="ctr"/>
            <a:r>
              <a:rPr lang="en-US" sz="3200" dirty="0"/>
              <a:t>Key Elements of 23 CFR 772 (Continued)</a:t>
            </a:r>
          </a:p>
          <a:p>
            <a:pPr algn="ctr"/>
            <a:endParaRPr lang="en-US" dirty="0"/>
          </a:p>
          <a:p>
            <a:pPr>
              <a:buFont typeface="Arial" pitchFamily="34" charset="0"/>
              <a:buChar char="•"/>
              <a:tabLst>
                <a:tab pos="288925" algn="l"/>
              </a:tabLst>
            </a:pPr>
            <a:r>
              <a:rPr lang="en-US" sz="2800" dirty="0"/>
              <a:t>  </a:t>
            </a:r>
            <a:r>
              <a:rPr lang="en-US" sz="2400" dirty="0"/>
              <a:t>FHWA will NOT approve project plans and specifications unless</a:t>
            </a:r>
          </a:p>
          <a:p>
            <a:pPr>
              <a:tabLst>
                <a:tab pos="288925" algn="l"/>
              </a:tabLst>
            </a:pPr>
            <a:r>
              <a:rPr lang="en-US" sz="2400" dirty="0"/>
              <a:t>	feasible and reasonable noise abatement measures are included</a:t>
            </a:r>
          </a:p>
          <a:p>
            <a:pPr lvl="1">
              <a:buFont typeface="Arial" pitchFamily="34" charset="0"/>
              <a:buChar char="•"/>
              <a:tabLst>
                <a:tab pos="288925" algn="l"/>
              </a:tabLst>
            </a:pPr>
            <a:r>
              <a:rPr lang="en-US" sz="2800" dirty="0">
                <a:cs typeface="Calibri" panose="020F0502020204030204" pitchFamily="34" charset="0"/>
              </a:rPr>
              <a:t> </a:t>
            </a:r>
            <a:r>
              <a:rPr lang="en-US" sz="2000" dirty="0">
                <a:cs typeface="Calibri" panose="020F0502020204030204" pitchFamily="34" charset="0"/>
              </a:rPr>
              <a:t>Notably, as of 2016, Florida has received NEPA assignment, which delegates</a:t>
            </a:r>
          </a:p>
          <a:p>
            <a:pPr lvl="1">
              <a:tabLst>
                <a:tab pos="288925" algn="l"/>
              </a:tabLst>
            </a:pPr>
            <a:r>
              <a:rPr lang="en-US" sz="2000" dirty="0">
                <a:cs typeface="Calibri" panose="020F0502020204030204" pitchFamily="34" charset="0"/>
              </a:rPr>
              <a:t>   review and approval to FDOT</a:t>
            </a:r>
          </a:p>
          <a:p>
            <a:pPr marL="285750" indent="-285750">
              <a:buFont typeface="Arial" pitchFamily="34" charset="0"/>
              <a:buChar char="•"/>
            </a:pPr>
            <a:endParaRPr lang="en-US" sz="2400" dirty="0"/>
          </a:p>
          <a:p>
            <a:pPr marL="285750" indent="-285750">
              <a:buFont typeface="Arial" pitchFamily="34" charset="0"/>
              <a:buChar char="•"/>
            </a:pPr>
            <a:r>
              <a:rPr lang="en-US" sz="2400" dirty="0"/>
              <a:t>Provide noise contours to local officials </a:t>
            </a:r>
            <a:r>
              <a:rPr lang="en-US" sz="2400" u="sng" dirty="0"/>
              <a:t>for land use planning </a:t>
            </a:r>
            <a:r>
              <a:rPr lang="en-US" sz="2400" dirty="0"/>
              <a:t>in the final noise study report for PD&amp;E</a:t>
            </a:r>
          </a:p>
          <a:p>
            <a:pPr marL="742950" lvl="1" indent="-285750">
              <a:buFont typeface="Arial" pitchFamily="34" charset="0"/>
              <a:buChar char="•"/>
            </a:pPr>
            <a:r>
              <a:rPr lang="en-US" sz="2400" i="1" dirty="0"/>
              <a:t>Reminder – Contours do not identify impacts!</a:t>
            </a:r>
          </a:p>
          <a:p>
            <a:pPr>
              <a:buFont typeface="Arial" pitchFamily="34" charset="0"/>
              <a:buChar char="•"/>
            </a:pPr>
            <a:endParaRPr lang="en-US" sz="2400" dirty="0"/>
          </a:p>
          <a:p>
            <a:pPr>
              <a:buFont typeface="Arial" pitchFamily="34" charset="0"/>
              <a:buChar char="•"/>
              <a:tabLst>
                <a:tab pos="287338" algn="l"/>
              </a:tabLst>
            </a:pPr>
            <a:r>
              <a:rPr lang="en-US" sz="2400" dirty="0"/>
              <a:t>  Third-Party funding </a:t>
            </a:r>
            <a:r>
              <a:rPr lang="en-US" sz="2400" u="sng" dirty="0"/>
              <a:t>not allowed </a:t>
            </a:r>
            <a:r>
              <a:rPr lang="en-US" sz="2400" dirty="0"/>
              <a:t>to achieve abatement reasonableness</a:t>
            </a:r>
          </a:p>
          <a:p>
            <a:pPr lvl="1">
              <a:buFont typeface="Arial" pitchFamily="34" charset="0"/>
              <a:buChar char="•"/>
              <a:tabLst>
                <a:tab pos="287338" algn="l"/>
              </a:tabLst>
            </a:pPr>
            <a:r>
              <a:rPr lang="en-US" sz="2400" dirty="0">
                <a:cs typeface="Calibri" panose="020F0502020204030204" pitchFamily="34" charset="0"/>
              </a:rPr>
              <a:t> </a:t>
            </a:r>
            <a:r>
              <a:rPr lang="en-US" sz="2000" dirty="0">
                <a:cs typeface="Calibri" panose="020F0502020204030204" pitchFamily="34" charset="0"/>
              </a:rPr>
              <a:t>Example: If a barrier for a school is $2,000 over the cost criteria the school can</a:t>
            </a:r>
          </a:p>
          <a:p>
            <a:pPr lvl="1">
              <a:tabLst>
                <a:tab pos="287338" algn="l"/>
              </a:tabLst>
            </a:pPr>
            <a:r>
              <a:rPr lang="en-US" sz="2000" dirty="0">
                <a:cs typeface="Calibri" panose="020F0502020204030204" pitchFamily="34" charset="0"/>
              </a:rPr>
              <a:t>   NOT provide $2,000 to meet the cost reasonable criteria</a:t>
            </a:r>
          </a:p>
          <a:p>
            <a:pPr lvl="1">
              <a:buFont typeface="Arial" pitchFamily="34" charset="0"/>
              <a:buChar char="•"/>
              <a:tabLst>
                <a:tab pos="287338" algn="l"/>
              </a:tabLst>
            </a:pPr>
            <a:endParaRPr lang="en-US" sz="2400" dirty="0"/>
          </a:p>
        </p:txBody>
      </p:sp>
      <p:sp>
        <p:nvSpPr>
          <p:cNvPr id="5" name="TextBox 4">
            <a:extLst>
              <a:ext uri="{FF2B5EF4-FFF2-40B4-BE49-F238E27FC236}">
                <a16:creationId xmlns:a16="http://schemas.microsoft.com/office/drawing/2014/main" id="{B76F7C67-47EC-43D1-AE64-BCC6879983BC}"/>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13" name="Audio 12">
            <a:hlinkClick r:id="" action="ppaction://media"/>
            <a:extLst>
              <a:ext uri="{FF2B5EF4-FFF2-40B4-BE49-F238E27FC236}">
                <a16:creationId xmlns:a16="http://schemas.microsoft.com/office/drawing/2014/main" id="{901BF6F7-591C-BFCF-6AA6-8422B853AF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46411662"/>
      </p:ext>
    </p:extLst>
  </p:cSld>
  <p:clrMapOvr>
    <a:masterClrMapping/>
  </p:clrMapOvr>
  <mc:AlternateContent xmlns:mc="http://schemas.openxmlformats.org/markup-compatibility/2006" xmlns:p14="http://schemas.microsoft.com/office/powerpoint/2010/main">
    <mc:Choice Requires="p14">
      <p:transition spd="med" p14:dur="700" advTm="45158">
        <p:fade/>
      </p:transition>
    </mc:Choice>
    <mc:Fallback xmlns="">
      <p:transition spd="med" advTm="451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12</a:t>
            </a:fld>
            <a:endParaRPr lang="en-US" dirty="0"/>
          </a:p>
        </p:txBody>
      </p:sp>
      <p:sp>
        <p:nvSpPr>
          <p:cNvPr id="7" name="TextBox 6"/>
          <p:cNvSpPr txBox="1"/>
          <p:nvPr/>
        </p:nvSpPr>
        <p:spPr>
          <a:xfrm>
            <a:off x="0" y="1066800"/>
            <a:ext cx="9144000" cy="5232202"/>
          </a:xfrm>
          <a:prstGeom prst="rect">
            <a:avLst/>
          </a:prstGeom>
          <a:noFill/>
        </p:spPr>
        <p:txBody>
          <a:bodyPr wrap="square" rtlCol="0">
            <a:spAutoFit/>
          </a:bodyPr>
          <a:lstStyle/>
          <a:p>
            <a:pPr algn="ctr"/>
            <a:r>
              <a:rPr lang="en-US" sz="3200" dirty="0"/>
              <a:t>Even More Key Elements of 23 CFR 772</a:t>
            </a:r>
          </a:p>
          <a:p>
            <a:pPr marL="457189" indent="-457189">
              <a:spcBef>
                <a:spcPts val="1200"/>
              </a:spcBef>
              <a:spcAft>
                <a:spcPts val="1200"/>
              </a:spcAft>
              <a:buFont typeface="Arial" panose="020B0604020202020204" pitchFamily="34" charset="0"/>
              <a:buChar char="•"/>
              <a:tabLst>
                <a:tab pos="288918" algn="l"/>
              </a:tabLst>
            </a:pPr>
            <a:r>
              <a:rPr lang="en-US" sz="2800" dirty="0">
                <a:cs typeface="Calibri" panose="020F0502020204030204" pitchFamily="34" charset="0"/>
              </a:rPr>
              <a:t>The FHWA’s Traffic Noise Model (TNM) must be used</a:t>
            </a:r>
          </a:p>
          <a:p>
            <a:pPr marL="914389" lvl="1" indent="-457189">
              <a:spcBef>
                <a:spcPts val="1200"/>
              </a:spcBef>
              <a:spcAft>
                <a:spcPts val="1200"/>
              </a:spcAft>
              <a:buFont typeface="Arial" panose="020B0604020202020204" pitchFamily="34" charset="0"/>
              <a:buChar char="•"/>
              <a:tabLst>
                <a:tab pos="288918" algn="l"/>
              </a:tabLst>
            </a:pPr>
            <a:r>
              <a:rPr lang="en-US" sz="2400" dirty="0">
                <a:cs typeface="Calibri" panose="020F0502020204030204" pitchFamily="34" charset="0"/>
              </a:rPr>
              <a:t>TNM version 3.2 is the latest version. However, issues with the model need to be resolved.</a:t>
            </a:r>
          </a:p>
          <a:p>
            <a:pPr marL="914389" lvl="1" indent="-457189">
              <a:spcBef>
                <a:spcPts val="1200"/>
              </a:spcBef>
              <a:spcAft>
                <a:spcPts val="1200"/>
              </a:spcAft>
              <a:buFont typeface="Arial" panose="020B0604020202020204" pitchFamily="34" charset="0"/>
              <a:buChar char="•"/>
              <a:tabLst>
                <a:tab pos="288918" algn="l"/>
              </a:tabLst>
            </a:pPr>
            <a:r>
              <a:rPr lang="en-US" sz="2400" dirty="0"/>
              <a:t>FHWA is accepting projects using TNM version 2.5 or 3.2, but the FDOT is currently recommended to use TNM 2.5 until issues can be resolved.</a:t>
            </a:r>
            <a:endParaRPr lang="en-US" sz="2400" dirty="0">
              <a:cs typeface="Calibri" panose="020F0502020204030204" pitchFamily="34" charset="0"/>
            </a:endParaRPr>
          </a:p>
          <a:p>
            <a:pPr marL="457189" indent="-457189">
              <a:spcBef>
                <a:spcPts val="1200"/>
              </a:spcBef>
              <a:spcAft>
                <a:spcPts val="1200"/>
              </a:spcAft>
              <a:buFont typeface="Arial" panose="020B0604020202020204" pitchFamily="34" charset="0"/>
              <a:buChar char="•"/>
              <a:tabLst>
                <a:tab pos="288918" algn="l"/>
              </a:tabLst>
            </a:pPr>
            <a:r>
              <a:rPr lang="en-US" sz="2800" dirty="0"/>
              <a:t>Identify land uses or activities that may be affected by noise from construction of the project and determine the measures that are needed to minimize construction noise</a:t>
            </a:r>
            <a:endParaRPr lang="en-US" sz="2800" dirty="0">
              <a:cs typeface="Calibri" panose="020F0502020204030204" pitchFamily="34" charset="0"/>
            </a:endParaRPr>
          </a:p>
        </p:txBody>
      </p:sp>
      <p:sp>
        <p:nvSpPr>
          <p:cNvPr id="5" name="TextBox 4">
            <a:extLst>
              <a:ext uri="{FF2B5EF4-FFF2-40B4-BE49-F238E27FC236}">
                <a16:creationId xmlns:a16="http://schemas.microsoft.com/office/drawing/2014/main" id="{EDB9AB52-7387-4E52-B6A2-69D75865807C}"/>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6" name="Audio 5">
            <a:hlinkClick r:id="" action="ppaction://media"/>
            <a:extLst>
              <a:ext uri="{FF2B5EF4-FFF2-40B4-BE49-F238E27FC236}">
                <a16:creationId xmlns:a16="http://schemas.microsoft.com/office/drawing/2014/main" id="{7F13BC5B-BD7C-0555-8FFF-58EAE5316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02212673"/>
      </p:ext>
    </p:extLst>
  </p:cSld>
  <p:clrMapOvr>
    <a:masterClrMapping/>
  </p:clrMapOvr>
  <mc:AlternateContent xmlns:mc="http://schemas.openxmlformats.org/markup-compatibility/2006" xmlns:p14="http://schemas.microsoft.com/office/powerpoint/2010/main">
    <mc:Choice Requires="p14">
      <p:transition spd="med" p14:dur="700" advTm="63269">
        <p:fade/>
      </p:transition>
    </mc:Choice>
    <mc:Fallback xmlns="">
      <p:transition spd="med" advTm="632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40BD2-58CD-4F3F-89D6-E5D59893361F}"/>
              </a:ext>
            </a:extLst>
          </p:cNvPr>
          <p:cNvSpPr>
            <a:spLocks noGrp="1"/>
          </p:cNvSpPr>
          <p:nvPr>
            <p:ph type="ctrTitle"/>
          </p:nvPr>
        </p:nvSpPr>
        <p:spPr>
          <a:xfrm>
            <a:off x="647700" y="1066801"/>
            <a:ext cx="7772400" cy="609600"/>
          </a:xfrm>
        </p:spPr>
        <p:txBody>
          <a:bodyPr/>
          <a:lstStyle/>
          <a:p>
            <a:r>
              <a:rPr lang="en-US" dirty="0">
                <a:solidFill>
                  <a:schemeClr val="tx1"/>
                </a:solidFill>
              </a:rPr>
              <a:t>Project Types</a:t>
            </a:r>
          </a:p>
        </p:txBody>
      </p:sp>
      <p:sp>
        <p:nvSpPr>
          <p:cNvPr id="4" name="Subtitle 3">
            <a:extLst>
              <a:ext uri="{FF2B5EF4-FFF2-40B4-BE49-F238E27FC236}">
                <a16:creationId xmlns:a16="http://schemas.microsoft.com/office/drawing/2014/main" id="{D4355447-E4FF-4F61-9417-B646CE434782}"/>
              </a:ext>
            </a:extLst>
          </p:cNvPr>
          <p:cNvSpPr>
            <a:spLocks noGrp="1"/>
          </p:cNvSpPr>
          <p:nvPr>
            <p:ph type="subTitle" idx="1"/>
          </p:nvPr>
        </p:nvSpPr>
        <p:spPr>
          <a:xfrm>
            <a:off x="381000" y="1973457"/>
            <a:ext cx="8305800" cy="4274947"/>
          </a:xfrm>
        </p:spPr>
        <p:txBody>
          <a:bodyPr>
            <a:normAutofit fontScale="92500" lnSpcReduction="10000"/>
          </a:bodyPr>
          <a:lstStyle/>
          <a:p>
            <a:pPr marL="514338" lvl="0" indent="-514338" algn="l" defTabSz="685783">
              <a:lnSpc>
                <a:spcPct val="85000"/>
              </a:lnSpc>
              <a:spcBef>
                <a:spcPts val="1200"/>
              </a:spcBef>
              <a:spcAft>
                <a:spcPts val="600"/>
              </a:spcAft>
              <a:buClrTx/>
              <a:buSzTx/>
              <a:buFont typeface="+mj-lt"/>
              <a:buAutoNum type="arabicParenR"/>
            </a:pPr>
            <a:r>
              <a:rPr lang="en-US" sz="2600" b="0" spc="-60" dirty="0">
                <a:solidFill>
                  <a:prstClr val="black"/>
                </a:solidFill>
                <a:latin typeface="Calibri"/>
                <a:cs typeface="Calibri" panose="020F0502020204030204" pitchFamily="34" charset="0"/>
              </a:rPr>
              <a:t>Type I:  A highway construction project (new location or physical alteration of existing highway) which substantially changes horizontal and vertical alignment, profile or adds through lanes (adds capacity).</a:t>
            </a:r>
          </a:p>
          <a:p>
            <a:pPr marL="514338" lvl="0" indent="-514338" algn="l" defTabSz="685783">
              <a:lnSpc>
                <a:spcPct val="85000"/>
              </a:lnSpc>
              <a:spcBef>
                <a:spcPts val="1200"/>
              </a:spcBef>
              <a:spcAft>
                <a:spcPts val="600"/>
              </a:spcAft>
              <a:buClrTx/>
              <a:buSzTx/>
              <a:buFont typeface="+mj-lt"/>
              <a:buAutoNum type="arabicParenR"/>
            </a:pPr>
            <a:r>
              <a:rPr lang="en-US" sz="2600" b="0" spc="-60" dirty="0">
                <a:solidFill>
                  <a:prstClr val="black"/>
                </a:solidFill>
                <a:latin typeface="Calibri"/>
                <a:cs typeface="Calibri" panose="020F0502020204030204" pitchFamily="34" charset="0"/>
              </a:rPr>
              <a:t>Type II: A federal, federal-aid, or state funded highway project for noise abatement on an existing highway (not under construction). Type II projects are commonly referred to as retrofit projects and are allowed (but not mandatory) under </a:t>
            </a:r>
            <a:r>
              <a:rPr lang="en-US" sz="2600" b="0" i="1" spc="-60" dirty="0">
                <a:solidFill>
                  <a:prstClr val="black"/>
                </a:solidFill>
                <a:latin typeface="Calibri"/>
                <a:cs typeface="Calibri" panose="020F0502020204030204" pitchFamily="34" charset="0"/>
              </a:rPr>
              <a:t>23 CFR Part 772. (Florida doesn’t have a Type II program, discussed later)</a:t>
            </a:r>
          </a:p>
          <a:p>
            <a:pPr marL="514338" lvl="0" indent="-514338" algn="l" defTabSz="685783">
              <a:lnSpc>
                <a:spcPct val="85000"/>
              </a:lnSpc>
              <a:spcBef>
                <a:spcPts val="1200"/>
              </a:spcBef>
              <a:spcAft>
                <a:spcPts val="600"/>
              </a:spcAft>
              <a:buClrTx/>
              <a:buSzTx/>
              <a:buFont typeface="+mj-lt"/>
              <a:buAutoNum type="arabicParenR"/>
            </a:pPr>
            <a:r>
              <a:rPr lang="en-US" sz="2600" b="0" spc="-60" dirty="0">
                <a:solidFill>
                  <a:prstClr val="black"/>
                </a:solidFill>
                <a:latin typeface="Calibri"/>
                <a:cs typeface="Calibri" panose="020F0502020204030204" pitchFamily="34" charset="0"/>
              </a:rPr>
              <a:t>Type III: A project that does not meet the classifications of a Type I or Type II</a:t>
            </a:r>
            <a:br>
              <a:rPr lang="en-US" b="0" dirty="0"/>
            </a:br>
            <a:br>
              <a:rPr lang="en-US" b="0" dirty="0"/>
            </a:br>
            <a:endParaRPr lang="en-US" b="0" dirty="0"/>
          </a:p>
        </p:txBody>
      </p:sp>
      <p:sp>
        <p:nvSpPr>
          <p:cNvPr id="2" name="Slide Number Placeholder 1">
            <a:extLst>
              <a:ext uri="{FF2B5EF4-FFF2-40B4-BE49-F238E27FC236}">
                <a16:creationId xmlns:a16="http://schemas.microsoft.com/office/drawing/2014/main" id="{44E9F630-3D5C-4CAC-9EE5-20B6CB7F67DE}"/>
              </a:ext>
            </a:extLst>
          </p:cNvPr>
          <p:cNvSpPr>
            <a:spLocks noGrp="1"/>
          </p:cNvSpPr>
          <p:nvPr>
            <p:ph type="sldNum" sz="quarter" idx="12"/>
          </p:nvPr>
        </p:nvSpPr>
        <p:spPr/>
        <p:txBody>
          <a:bodyPr/>
          <a:lstStyle/>
          <a:p>
            <a:fld id="{B4331A34-B0C7-467A-9A3A-47A3276D59C9}" type="slidenum">
              <a:rPr lang="en-US" smtClean="0"/>
              <a:pPr/>
              <a:t>13</a:t>
            </a:fld>
            <a:endParaRPr lang="en-US" dirty="0"/>
          </a:p>
        </p:txBody>
      </p:sp>
      <p:sp>
        <p:nvSpPr>
          <p:cNvPr id="6" name="TextBox 5">
            <a:extLst>
              <a:ext uri="{FF2B5EF4-FFF2-40B4-BE49-F238E27FC236}">
                <a16:creationId xmlns:a16="http://schemas.microsoft.com/office/drawing/2014/main" id="{C03009BD-C917-4123-A4B1-D4BD431EB2C1}"/>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9" name="Audio 8">
            <a:hlinkClick r:id="" action="ppaction://media"/>
            <a:extLst>
              <a:ext uri="{FF2B5EF4-FFF2-40B4-BE49-F238E27FC236}">
                <a16:creationId xmlns:a16="http://schemas.microsoft.com/office/drawing/2014/main" id="{C246DEAE-9155-2FD6-F6C4-E2349BBAD4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02795009"/>
      </p:ext>
    </p:extLst>
  </p:cSld>
  <p:clrMapOvr>
    <a:masterClrMapping/>
  </p:clrMapOvr>
  <mc:AlternateContent xmlns:mc="http://schemas.openxmlformats.org/markup-compatibility/2006" xmlns:p14="http://schemas.microsoft.com/office/powerpoint/2010/main">
    <mc:Choice Requires="p14">
      <p:transition spd="med" p14:dur="700" advTm="69466">
        <p:fade/>
      </p:transition>
    </mc:Choice>
    <mc:Fallback xmlns="">
      <p:transition spd="med" advTm="694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41FE5FA-2ACC-409F-94F0-43611807542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86000" y="1183672"/>
            <a:ext cx="4495800" cy="5095657"/>
          </a:xfrm>
        </p:spPr>
      </p:pic>
      <p:sp>
        <p:nvSpPr>
          <p:cNvPr id="4" name="Slide Number Placeholder 3">
            <a:extLst>
              <a:ext uri="{FF2B5EF4-FFF2-40B4-BE49-F238E27FC236}">
                <a16:creationId xmlns:a16="http://schemas.microsoft.com/office/drawing/2014/main" id="{D93CBBD3-F496-4DF9-9199-41F68D595C1B}"/>
              </a:ext>
            </a:extLst>
          </p:cNvPr>
          <p:cNvSpPr>
            <a:spLocks noGrp="1"/>
          </p:cNvSpPr>
          <p:nvPr>
            <p:ph type="sldNum" sz="quarter" idx="12"/>
          </p:nvPr>
        </p:nvSpPr>
        <p:spPr/>
        <p:txBody>
          <a:bodyPr/>
          <a:lstStyle/>
          <a:p>
            <a:fld id="{B4331A34-B0C7-467A-9A3A-47A3276D59C9}" type="slidenum">
              <a:rPr lang="en-US" smtClean="0"/>
              <a:pPr/>
              <a:t>14</a:t>
            </a:fld>
            <a:endParaRPr lang="en-US" dirty="0"/>
          </a:p>
        </p:txBody>
      </p:sp>
      <p:sp>
        <p:nvSpPr>
          <p:cNvPr id="8" name="Title 7">
            <a:extLst>
              <a:ext uri="{FF2B5EF4-FFF2-40B4-BE49-F238E27FC236}">
                <a16:creationId xmlns:a16="http://schemas.microsoft.com/office/drawing/2014/main" id="{B1B6087F-7F41-4692-9A2E-39A106C60366}"/>
              </a:ext>
            </a:extLst>
          </p:cNvPr>
          <p:cNvSpPr>
            <a:spLocks noGrp="1"/>
          </p:cNvSpPr>
          <p:nvPr>
            <p:ph type="title"/>
          </p:nvPr>
        </p:nvSpPr>
        <p:spPr>
          <a:xfrm>
            <a:off x="304800" y="1219200"/>
            <a:ext cx="1905000" cy="1447800"/>
          </a:xfrm>
        </p:spPr>
        <p:txBody>
          <a:bodyPr>
            <a:normAutofit fontScale="90000"/>
          </a:bodyPr>
          <a:lstStyle/>
          <a:p>
            <a:r>
              <a:rPr lang="en-US" dirty="0"/>
              <a:t>Figure 18-2</a:t>
            </a:r>
            <a:br>
              <a:rPr lang="en-US" dirty="0"/>
            </a:br>
            <a:r>
              <a:rPr lang="en-US" dirty="0"/>
              <a:t>Part 2 Ch. 18</a:t>
            </a:r>
            <a:br>
              <a:rPr lang="en-US" dirty="0"/>
            </a:br>
            <a:r>
              <a:rPr lang="en-US" dirty="0"/>
              <a:t>PD&amp;E Manual</a:t>
            </a:r>
          </a:p>
        </p:txBody>
      </p:sp>
      <p:sp>
        <p:nvSpPr>
          <p:cNvPr id="2" name="TextBox 1">
            <a:extLst>
              <a:ext uri="{FF2B5EF4-FFF2-40B4-BE49-F238E27FC236}">
                <a16:creationId xmlns:a16="http://schemas.microsoft.com/office/drawing/2014/main" id="{64885755-3795-4F61-865D-67AA0C234EDB}"/>
              </a:ext>
            </a:extLst>
          </p:cNvPr>
          <p:cNvSpPr txBox="1"/>
          <p:nvPr/>
        </p:nvSpPr>
        <p:spPr>
          <a:xfrm>
            <a:off x="6781800" y="4267200"/>
            <a:ext cx="1905000" cy="1785104"/>
          </a:xfrm>
          <a:prstGeom prst="rect">
            <a:avLst/>
          </a:prstGeom>
          <a:noFill/>
        </p:spPr>
        <p:txBody>
          <a:bodyPr wrap="square" rtlCol="0">
            <a:spAutoFit/>
          </a:bodyPr>
          <a:lstStyle/>
          <a:p>
            <a:r>
              <a:rPr lang="en-US" sz="2200" b="1" dirty="0">
                <a:solidFill>
                  <a:srgbClr val="002060"/>
                </a:solidFill>
                <a:latin typeface="Arial" panose="020B0604020202020204" pitchFamily="34" charset="0"/>
                <a:cs typeface="Arial" panose="020B0604020202020204" pitchFamily="34" charset="0"/>
              </a:rPr>
              <a:t>Further defines what projects are Type I Projects</a:t>
            </a:r>
          </a:p>
        </p:txBody>
      </p:sp>
      <p:sp>
        <p:nvSpPr>
          <p:cNvPr id="9" name="TextBox 8">
            <a:extLst>
              <a:ext uri="{FF2B5EF4-FFF2-40B4-BE49-F238E27FC236}">
                <a16:creationId xmlns:a16="http://schemas.microsoft.com/office/drawing/2014/main" id="{69BC03A1-54A3-432F-BFAE-478C27D6679E}"/>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12" name="Audio 11">
            <a:hlinkClick r:id="" action="ppaction://media"/>
            <a:extLst>
              <a:ext uri="{FF2B5EF4-FFF2-40B4-BE49-F238E27FC236}">
                <a16:creationId xmlns:a16="http://schemas.microsoft.com/office/drawing/2014/main" id="{3B5BB36D-E533-91A5-33EA-A1130FBD9A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05650562"/>
      </p:ext>
    </p:extLst>
  </p:cSld>
  <p:clrMapOvr>
    <a:masterClrMapping/>
  </p:clrMapOvr>
  <mc:AlternateContent xmlns:mc="http://schemas.openxmlformats.org/markup-compatibility/2006" xmlns:p14="http://schemas.microsoft.com/office/powerpoint/2010/main">
    <mc:Choice Requires="p14">
      <p:transition spd="med" p14:dur="700" advTm="31741">
        <p:fade/>
      </p:transition>
    </mc:Choice>
    <mc:Fallback xmlns="">
      <p:transition spd="med" advTm="317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15</a:t>
            </a:fld>
            <a:endParaRPr lang="en-US" dirty="0"/>
          </a:p>
        </p:txBody>
      </p:sp>
      <p:sp>
        <p:nvSpPr>
          <p:cNvPr id="7" name="TextBox 6"/>
          <p:cNvSpPr txBox="1"/>
          <p:nvPr/>
        </p:nvSpPr>
        <p:spPr>
          <a:xfrm>
            <a:off x="0" y="1111630"/>
            <a:ext cx="9144000" cy="584775"/>
          </a:xfrm>
          <a:prstGeom prst="rect">
            <a:avLst/>
          </a:prstGeom>
          <a:noFill/>
        </p:spPr>
        <p:txBody>
          <a:bodyPr wrap="square" rtlCol="0">
            <a:spAutoFit/>
          </a:bodyPr>
          <a:lstStyle/>
          <a:p>
            <a:pPr algn="ctr"/>
            <a:r>
              <a:rPr lang="en-US" sz="3200" b="1" dirty="0"/>
              <a:t>Type I, II and III Projects</a:t>
            </a:r>
          </a:p>
        </p:txBody>
      </p:sp>
      <p:sp>
        <p:nvSpPr>
          <p:cNvPr id="9" name="Rectangle 8"/>
          <p:cNvSpPr/>
          <p:nvPr/>
        </p:nvSpPr>
        <p:spPr>
          <a:xfrm>
            <a:off x="0" y="2687364"/>
            <a:ext cx="9144000" cy="2246769"/>
          </a:xfrm>
          <a:prstGeom prst="rect">
            <a:avLst/>
          </a:prstGeom>
        </p:spPr>
        <p:txBody>
          <a:bodyPr wrap="square">
            <a:spAutoFit/>
          </a:bodyPr>
          <a:lstStyle/>
          <a:p>
            <a:pPr>
              <a:buFont typeface="Arial" pitchFamily="34" charset="0"/>
              <a:buChar char="•"/>
            </a:pPr>
            <a:r>
              <a:rPr lang="en-US" sz="2800" dirty="0"/>
              <a:t>  Construction of a highway on a new location</a:t>
            </a:r>
          </a:p>
          <a:p>
            <a:pPr>
              <a:buFont typeface="Arial" pitchFamily="34" charset="0"/>
              <a:buChar char="•"/>
            </a:pPr>
            <a:r>
              <a:rPr lang="en-US" sz="2800" dirty="0"/>
              <a:t>  Physical alteration of an existing highway, with either:</a:t>
            </a:r>
          </a:p>
          <a:p>
            <a:pPr lvl="1">
              <a:buFont typeface="Arial" pitchFamily="34" charset="0"/>
              <a:buChar char="•"/>
            </a:pPr>
            <a:r>
              <a:rPr lang="en-US" sz="2800" dirty="0"/>
              <a:t>   Substantial </a:t>
            </a:r>
            <a:r>
              <a:rPr lang="en-US" sz="2800" u="sng" dirty="0"/>
              <a:t>horizontal</a:t>
            </a:r>
            <a:r>
              <a:rPr lang="en-US" sz="2800" dirty="0"/>
              <a:t> alteration</a:t>
            </a:r>
          </a:p>
          <a:p>
            <a:pPr lvl="1">
              <a:buFont typeface="Arial" pitchFamily="34" charset="0"/>
              <a:buChar char="•"/>
            </a:pPr>
            <a:r>
              <a:rPr lang="en-US" sz="2800" dirty="0"/>
              <a:t>   Substantial </a:t>
            </a:r>
            <a:r>
              <a:rPr lang="en-US" sz="2800" u="sng" dirty="0"/>
              <a:t>vertical</a:t>
            </a:r>
            <a:r>
              <a:rPr lang="en-US" sz="2800" dirty="0"/>
              <a:t> alteration</a:t>
            </a:r>
          </a:p>
          <a:p>
            <a:pPr>
              <a:buFont typeface="Arial" pitchFamily="34" charset="0"/>
              <a:buChar char="•"/>
            </a:pPr>
            <a:r>
              <a:rPr lang="en-US" sz="2800" dirty="0"/>
              <a:t>  Capacity expansion (e.g.: addition of through lanes)</a:t>
            </a:r>
          </a:p>
        </p:txBody>
      </p:sp>
      <p:sp>
        <p:nvSpPr>
          <p:cNvPr id="14" name="TextBox 13"/>
          <p:cNvSpPr txBox="1"/>
          <p:nvPr/>
        </p:nvSpPr>
        <p:spPr>
          <a:xfrm>
            <a:off x="-152400" y="1724536"/>
            <a:ext cx="9144000" cy="584775"/>
          </a:xfrm>
          <a:prstGeom prst="rect">
            <a:avLst/>
          </a:prstGeom>
          <a:noFill/>
        </p:spPr>
        <p:txBody>
          <a:bodyPr wrap="square" rtlCol="0">
            <a:spAutoFit/>
          </a:bodyPr>
          <a:lstStyle/>
          <a:p>
            <a:pPr algn="ctr"/>
            <a:r>
              <a:rPr lang="en-US" sz="3200" u="sng" dirty="0"/>
              <a:t>Type I Project Examples:</a:t>
            </a:r>
          </a:p>
        </p:txBody>
      </p:sp>
      <p:sp>
        <p:nvSpPr>
          <p:cNvPr id="8" name="TextBox 7">
            <a:extLst>
              <a:ext uri="{FF2B5EF4-FFF2-40B4-BE49-F238E27FC236}">
                <a16:creationId xmlns:a16="http://schemas.microsoft.com/office/drawing/2014/main" id="{F4C9D8D6-C8CA-477C-BB96-E43892926E36}"/>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10" name="Audio 9">
            <a:hlinkClick r:id="" action="ppaction://media"/>
            <a:extLst>
              <a:ext uri="{FF2B5EF4-FFF2-40B4-BE49-F238E27FC236}">
                <a16:creationId xmlns:a16="http://schemas.microsoft.com/office/drawing/2014/main" id="{06B9FF43-1516-16AB-0253-C69BC510DA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46391551"/>
      </p:ext>
    </p:extLst>
  </p:cSld>
  <p:clrMapOvr>
    <a:masterClrMapping/>
  </p:clrMapOvr>
  <mc:AlternateContent xmlns:mc="http://schemas.openxmlformats.org/markup-compatibility/2006" xmlns:p14="http://schemas.microsoft.com/office/powerpoint/2010/main">
    <mc:Choice Requires="p14">
      <p:transition spd="med" p14:dur="700" advTm="18469">
        <p:fade/>
      </p:transition>
    </mc:Choice>
    <mc:Fallback xmlns="">
      <p:transition spd="med" advTm="184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bldLst>
      <p:bldP spid="9"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16</a:t>
            </a:fld>
            <a:endParaRPr lang="en-US" dirty="0"/>
          </a:p>
        </p:txBody>
      </p:sp>
      <p:sp>
        <p:nvSpPr>
          <p:cNvPr id="7" name="TextBox 6"/>
          <p:cNvSpPr txBox="1"/>
          <p:nvPr/>
        </p:nvSpPr>
        <p:spPr>
          <a:xfrm>
            <a:off x="3875" y="1060324"/>
            <a:ext cx="9144000" cy="584775"/>
          </a:xfrm>
          <a:prstGeom prst="rect">
            <a:avLst/>
          </a:prstGeom>
          <a:noFill/>
        </p:spPr>
        <p:txBody>
          <a:bodyPr wrap="square" rtlCol="0">
            <a:spAutoFit/>
          </a:bodyPr>
          <a:lstStyle/>
          <a:p>
            <a:pPr algn="ctr"/>
            <a:r>
              <a:rPr lang="en-US" sz="3200" u="sng" dirty="0"/>
              <a:t>Type I Project Examples (Continued)</a:t>
            </a:r>
          </a:p>
        </p:txBody>
      </p:sp>
      <p:sp>
        <p:nvSpPr>
          <p:cNvPr id="9" name="Rectangle 8"/>
          <p:cNvSpPr/>
          <p:nvPr/>
        </p:nvSpPr>
        <p:spPr>
          <a:xfrm>
            <a:off x="3875" y="1752604"/>
            <a:ext cx="9144000" cy="4293483"/>
          </a:xfrm>
          <a:prstGeom prst="rect">
            <a:avLst/>
          </a:prstGeom>
        </p:spPr>
        <p:txBody>
          <a:bodyPr wrap="square">
            <a:spAutoFit/>
          </a:bodyPr>
          <a:lstStyle/>
          <a:p>
            <a:pPr marL="285750" indent="-285750">
              <a:spcAft>
                <a:spcPts val="600"/>
              </a:spcAft>
              <a:buFont typeface="Arial" pitchFamily="34" charset="0"/>
              <a:buChar char="•"/>
              <a:tabLst>
                <a:tab pos="288925" algn="l"/>
              </a:tabLst>
            </a:pPr>
            <a:r>
              <a:rPr lang="en-US" sz="2400" dirty="0"/>
              <a:t>Addition of an auxiliary lane (except when functioning as a turn lane), including:</a:t>
            </a:r>
          </a:p>
          <a:p>
            <a:pPr marL="914400" lvl="1" indent="-457200">
              <a:buFont typeface="Courier New" panose="02070309020205020404" pitchFamily="49" charset="0"/>
              <a:buChar char="o"/>
              <a:tabLst>
                <a:tab pos="288925" algn="l"/>
              </a:tabLst>
            </a:pPr>
            <a:r>
              <a:rPr lang="en-US" sz="2400" dirty="0"/>
              <a:t>Auxiliary lanes used as through lanes on local roads</a:t>
            </a:r>
          </a:p>
          <a:p>
            <a:pPr marL="914400" lvl="1" indent="-457200">
              <a:buFont typeface="Courier New" panose="02070309020205020404" pitchFamily="49" charset="0"/>
              <a:buChar char="o"/>
              <a:tabLst>
                <a:tab pos="288925" algn="l"/>
              </a:tabLst>
            </a:pPr>
            <a:r>
              <a:rPr lang="en-US" sz="2400" dirty="0"/>
              <a:t>Auxiliary lanes on freeways connecting two or more interchanges (continuous lanes longer than 2500 feet)</a:t>
            </a:r>
          </a:p>
          <a:p>
            <a:pPr lvl="1">
              <a:tabLst>
                <a:tab pos="288925" algn="l"/>
              </a:tabLst>
            </a:pPr>
            <a:endParaRPr lang="en-US" sz="2400" dirty="0"/>
          </a:p>
          <a:p>
            <a:pPr marL="285750" indent="-285750">
              <a:buFont typeface="Arial" pitchFamily="34" charset="0"/>
              <a:buChar char="•"/>
              <a:tabLst>
                <a:tab pos="288925" algn="l"/>
              </a:tabLst>
            </a:pPr>
            <a:r>
              <a:rPr lang="en-US" sz="2400" dirty="0"/>
              <a:t>Addition or relocation of interchange lanes or ramps added to a quadrant to complete an existing partial interchange</a:t>
            </a:r>
          </a:p>
          <a:p>
            <a:pPr>
              <a:buFont typeface="Arial" pitchFamily="34" charset="0"/>
              <a:buChar char="•"/>
              <a:tabLst>
                <a:tab pos="288925" algn="l"/>
              </a:tabLst>
            </a:pPr>
            <a:endParaRPr lang="en-US" sz="2400" dirty="0"/>
          </a:p>
          <a:p>
            <a:pPr marL="285750" indent="-285750">
              <a:buFont typeface="Arial" pitchFamily="34" charset="0"/>
              <a:buChar char="•"/>
              <a:tabLst>
                <a:tab pos="288925" algn="l"/>
              </a:tabLst>
            </a:pPr>
            <a:r>
              <a:rPr lang="en-US" sz="2400" dirty="0"/>
              <a:t>Increasing capacity to existing interchange ramp by adding lanes, including merge lanes</a:t>
            </a:r>
          </a:p>
        </p:txBody>
      </p:sp>
      <p:sp>
        <p:nvSpPr>
          <p:cNvPr id="6" name="TextBox 5">
            <a:extLst>
              <a:ext uri="{FF2B5EF4-FFF2-40B4-BE49-F238E27FC236}">
                <a16:creationId xmlns:a16="http://schemas.microsoft.com/office/drawing/2014/main" id="{2B78ED34-DE37-420B-8C8D-DBE292D1C12F}"/>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13" name="Audio 12">
            <a:hlinkClick r:id="" action="ppaction://media"/>
            <a:extLst>
              <a:ext uri="{FF2B5EF4-FFF2-40B4-BE49-F238E27FC236}">
                <a16:creationId xmlns:a16="http://schemas.microsoft.com/office/drawing/2014/main" id="{D6F7018A-3B69-8ABB-70C1-9718E7FC7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66771263"/>
      </p:ext>
    </p:extLst>
  </p:cSld>
  <p:clrMapOvr>
    <a:masterClrMapping/>
  </p:clrMapOvr>
  <mc:AlternateContent xmlns:mc="http://schemas.openxmlformats.org/markup-compatibility/2006" xmlns:p14="http://schemas.microsoft.com/office/powerpoint/2010/main">
    <mc:Choice Requires="p14">
      <p:transition spd="med" p14:dur="700" advTm="55808">
        <p:fade/>
      </p:transition>
    </mc:Choice>
    <mc:Fallback xmlns="">
      <p:transition spd="med" advTm="55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17</a:t>
            </a:fld>
            <a:endParaRPr lang="en-US" dirty="0"/>
          </a:p>
        </p:txBody>
      </p:sp>
      <p:sp>
        <p:nvSpPr>
          <p:cNvPr id="9" name="Rectangle 8"/>
          <p:cNvSpPr/>
          <p:nvPr/>
        </p:nvSpPr>
        <p:spPr>
          <a:xfrm>
            <a:off x="0" y="1792350"/>
            <a:ext cx="9144000" cy="4093428"/>
          </a:xfrm>
          <a:prstGeom prst="rect">
            <a:avLst/>
          </a:prstGeom>
        </p:spPr>
        <p:txBody>
          <a:bodyPr wrap="square">
            <a:spAutoFit/>
          </a:bodyPr>
          <a:lstStyle/>
          <a:p>
            <a:pPr>
              <a:spcAft>
                <a:spcPts val="1200"/>
              </a:spcAft>
              <a:buFont typeface="Arial" pitchFamily="34" charset="0"/>
              <a:buChar char="•"/>
              <a:tabLst>
                <a:tab pos="288925" algn="l"/>
              </a:tabLst>
            </a:pPr>
            <a:r>
              <a:rPr lang="en-US" sz="2800" dirty="0"/>
              <a:t>  </a:t>
            </a:r>
            <a:r>
              <a:rPr lang="en-US" sz="2400" dirty="0"/>
              <a:t>Lengthening or re-alignment of existing interchange ramp acceleration or deceleration lane and associated merging into mainline to a total of more than 2,500 ft., where any ramp segment reduces the distance to the closest receptor by one-half</a:t>
            </a:r>
          </a:p>
          <a:p>
            <a:pPr>
              <a:spcAft>
                <a:spcPts val="1200"/>
              </a:spcAft>
              <a:buFont typeface="Arial" pitchFamily="34" charset="0"/>
              <a:buChar char="•"/>
              <a:tabLst>
                <a:tab pos="288925" algn="l"/>
              </a:tabLst>
            </a:pPr>
            <a:r>
              <a:rPr lang="en-US" sz="2400" dirty="0"/>
              <a:t>  Restriping existing pavement for the purpose of adding a through-	traffic lane or auxiliary lane</a:t>
            </a:r>
          </a:p>
          <a:p>
            <a:pPr>
              <a:spcAft>
                <a:spcPts val="1200"/>
              </a:spcAft>
              <a:buFont typeface="Arial" pitchFamily="34" charset="0"/>
              <a:buChar char="•"/>
              <a:tabLst>
                <a:tab pos="288925" algn="l"/>
              </a:tabLst>
            </a:pPr>
            <a:r>
              <a:rPr lang="en-US" sz="2400" dirty="0"/>
              <a:t>  The addition of a new, or substantial alteration of a weigh station, rest 	stop, ride-share lot or toll plaza</a:t>
            </a:r>
          </a:p>
          <a:p>
            <a:pPr>
              <a:buFont typeface="Arial" pitchFamily="34" charset="0"/>
              <a:buChar char="•"/>
              <a:tabLst>
                <a:tab pos="288925" algn="l"/>
              </a:tabLst>
            </a:pPr>
            <a:r>
              <a:rPr lang="en-US" sz="2400" dirty="0"/>
              <a:t>  Addition of ramps or new lanes serving as bus/truck climbing lanes</a:t>
            </a:r>
          </a:p>
        </p:txBody>
      </p:sp>
      <p:sp>
        <p:nvSpPr>
          <p:cNvPr id="10" name="TextBox 9"/>
          <p:cNvSpPr txBox="1"/>
          <p:nvPr/>
        </p:nvSpPr>
        <p:spPr>
          <a:xfrm>
            <a:off x="-7747" y="1169085"/>
            <a:ext cx="9151749" cy="584775"/>
          </a:xfrm>
          <a:prstGeom prst="rect">
            <a:avLst/>
          </a:prstGeom>
          <a:noFill/>
        </p:spPr>
        <p:txBody>
          <a:bodyPr wrap="square" rtlCol="0">
            <a:spAutoFit/>
          </a:bodyPr>
          <a:lstStyle/>
          <a:p>
            <a:pPr algn="ctr"/>
            <a:r>
              <a:rPr lang="en-US" sz="3200" u="sng" dirty="0"/>
              <a:t>Type I Project Examples (Continued)</a:t>
            </a:r>
          </a:p>
        </p:txBody>
      </p:sp>
      <p:sp>
        <p:nvSpPr>
          <p:cNvPr id="6" name="TextBox 5">
            <a:extLst>
              <a:ext uri="{FF2B5EF4-FFF2-40B4-BE49-F238E27FC236}">
                <a16:creationId xmlns:a16="http://schemas.microsoft.com/office/drawing/2014/main" id="{AF58AE89-17E4-49E6-9650-8E5799CBBF52}"/>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11" name="Audio 10">
            <a:hlinkClick r:id="" action="ppaction://media"/>
            <a:extLst>
              <a:ext uri="{FF2B5EF4-FFF2-40B4-BE49-F238E27FC236}">
                <a16:creationId xmlns:a16="http://schemas.microsoft.com/office/drawing/2014/main" id="{6FBD7CE1-EC3B-CC0B-DC71-1CE036F216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047" t="-55469" r="-137047" b="-55469"/>
          <a:stretch>
            <a:fillRect/>
          </a:stretch>
        </p:blipFill>
        <p:spPr>
          <a:xfrm>
            <a:off x="6860763" y="5572125"/>
            <a:ext cx="2280474" cy="1285875"/>
          </a:xfrm>
          <a:prstGeom prst="rect">
            <a:avLst/>
          </a:prstGeom>
        </p:spPr>
      </p:pic>
    </p:spTree>
    <p:extLst>
      <p:ext uri="{BB962C8B-B14F-4D97-AF65-F5344CB8AC3E}">
        <p14:creationId xmlns:p14="http://schemas.microsoft.com/office/powerpoint/2010/main" val="3537039909"/>
      </p:ext>
    </p:extLst>
  </p:cSld>
  <p:clrMapOvr>
    <a:masterClrMapping/>
  </p:clrMapOvr>
  <mc:AlternateContent xmlns:mc="http://schemas.openxmlformats.org/markup-compatibility/2006" xmlns:p14="http://schemas.microsoft.com/office/powerpoint/2010/main">
    <mc:Choice Requires="p14">
      <p:transition spd="med" p14:dur="700" advTm="63341">
        <p:fade/>
      </p:transition>
    </mc:Choice>
    <mc:Fallback xmlns="">
      <p:transition spd="med" advTm="633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18</a:t>
            </a:fld>
            <a:endParaRPr lang="en-US" dirty="0"/>
          </a:p>
        </p:txBody>
      </p:sp>
      <p:sp>
        <p:nvSpPr>
          <p:cNvPr id="7" name="TextBox 6"/>
          <p:cNvSpPr txBox="1"/>
          <p:nvPr/>
        </p:nvSpPr>
        <p:spPr>
          <a:xfrm>
            <a:off x="0" y="1099066"/>
            <a:ext cx="9144000" cy="2539157"/>
          </a:xfrm>
          <a:prstGeom prst="rect">
            <a:avLst/>
          </a:prstGeom>
          <a:noFill/>
        </p:spPr>
        <p:txBody>
          <a:bodyPr wrap="square" rtlCol="0">
            <a:spAutoFit/>
          </a:bodyPr>
          <a:lstStyle/>
          <a:p>
            <a:pPr algn="ctr">
              <a:spcAft>
                <a:spcPts val="1800"/>
              </a:spcAft>
            </a:pPr>
            <a:r>
              <a:rPr lang="en-US" sz="3200" dirty="0"/>
              <a:t>Type I Projects – the “Kicker”</a:t>
            </a:r>
          </a:p>
          <a:p>
            <a:pPr algn="ctr"/>
            <a:r>
              <a:rPr lang="en-US" sz="2800" dirty="0"/>
              <a:t>If any portion of a project is determined to be a Type I project under this definition, then the entire project area as defined in the environmental document is a Type I project and therefore requires a noise analysis to be performed. </a:t>
            </a:r>
          </a:p>
        </p:txBody>
      </p:sp>
      <p:pic>
        <p:nvPicPr>
          <p:cNvPr id="9" name="Picture 7" descr="37"/>
          <p:cNvPicPr>
            <a:picLocks noChangeAspect="1" noChangeArrowheads="1"/>
          </p:cNvPicPr>
          <p:nvPr/>
        </p:nvPicPr>
        <p:blipFill>
          <a:blip r:embed="rId5" cstate="print"/>
          <a:srcRect/>
          <a:stretch>
            <a:fillRect/>
          </a:stretch>
        </p:blipFill>
        <p:spPr bwMode="auto">
          <a:xfrm>
            <a:off x="2546745" y="3581400"/>
            <a:ext cx="4050510" cy="2700340"/>
          </a:xfrm>
          <a:prstGeom prst="rect">
            <a:avLst/>
          </a:prstGeom>
          <a:noFill/>
        </p:spPr>
      </p:pic>
      <p:sp>
        <p:nvSpPr>
          <p:cNvPr id="8" name="TextBox 7">
            <a:extLst>
              <a:ext uri="{FF2B5EF4-FFF2-40B4-BE49-F238E27FC236}">
                <a16:creationId xmlns:a16="http://schemas.microsoft.com/office/drawing/2014/main" id="{EECCDDD0-73D0-49CE-BD84-91D444B02058}"/>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5" name="Audio 4">
            <a:hlinkClick r:id="" action="ppaction://media"/>
            <a:extLst>
              <a:ext uri="{FF2B5EF4-FFF2-40B4-BE49-F238E27FC236}">
                <a16:creationId xmlns:a16="http://schemas.microsoft.com/office/drawing/2014/main" id="{E6D7602D-465C-3D71-5E0B-0A3D4371DD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4023901"/>
      </p:ext>
    </p:extLst>
  </p:cSld>
  <p:clrMapOvr>
    <a:masterClrMapping/>
  </p:clrMapOvr>
  <mc:AlternateContent xmlns:mc="http://schemas.openxmlformats.org/markup-compatibility/2006" xmlns:p14="http://schemas.microsoft.com/office/powerpoint/2010/main">
    <mc:Choice Requires="p14">
      <p:transition spd="med" p14:dur="700" advTm="46145">
        <p:fade/>
      </p:transition>
    </mc:Choice>
    <mc:Fallback xmlns="">
      <p:transition spd="med" advTm="461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19</a:t>
            </a:fld>
            <a:endParaRPr lang="en-US" dirty="0"/>
          </a:p>
        </p:txBody>
      </p:sp>
      <p:sp>
        <p:nvSpPr>
          <p:cNvPr id="7" name="TextBox 6"/>
          <p:cNvSpPr txBox="1"/>
          <p:nvPr/>
        </p:nvSpPr>
        <p:spPr>
          <a:xfrm>
            <a:off x="374904" y="1131332"/>
            <a:ext cx="8394192" cy="6124754"/>
          </a:xfrm>
          <a:prstGeom prst="rect">
            <a:avLst/>
          </a:prstGeom>
          <a:noFill/>
        </p:spPr>
        <p:txBody>
          <a:bodyPr wrap="square" rtlCol="0">
            <a:spAutoFit/>
          </a:bodyPr>
          <a:lstStyle/>
          <a:p>
            <a:pPr algn="ctr"/>
            <a:r>
              <a:rPr lang="en-US" sz="3200" u="sng" dirty="0"/>
              <a:t>Type II Projects</a:t>
            </a:r>
          </a:p>
          <a:p>
            <a:endParaRPr lang="en-US" sz="3200" dirty="0"/>
          </a:p>
          <a:p>
            <a:r>
              <a:rPr lang="en-US" sz="3200" dirty="0"/>
              <a:t>A Type II project is a project for noise abatement on an existing highway (no improvements are being proposed).</a:t>
            </a:r>
          </a:p>
          <a:p>
            <a:pPr marL="457200" indent="-457200">
              <a:buFont typeface="Arial" panose="020B0604020202020204" pitchFamily="34" charset="0"/>
              <a:buChar char="•"/>
            </a:pPr>
            <a:r>
              <a:rPr lang="en-US" sz="3200" dirty="0"/>
              <a:t>Also known as “Retrofit” projects </a:t>
            </a:r>
          </a:p>
          <a:p>
            <a:pPr marL="457200" indent="-457200">
              <a:buFont typeface="Arial" panose="020B0604020202020204" pitchFamily="34" charset="0"/>
              <a:buChar char="•"/>
            </a:pPr>
            <a:r>
              <a:rPr lang="en-US" sz="3200" dirty="0"/>
              <a:t>Are optional</a:t>
            </a:r>
          </a:p>
          <a:p>
            <a:pPr marL="914400" lvl="1" indent="-457200">
              <a:buFont typeface="Arial" panose="020B0604020202020204" pitchFamily="34" charset="0"/>
              <a:buChar char="•"/>
            </a:pPr>
            <a:r>
              <a:rPr lang="en-US" sz="2400" dirty="0"/>
              <a:t>The development and implementation of Type II projects are not mandatory requirements of Section 109(i) of Title 23, United States Code.</a:t>
            </a:r>
          </a:p>
          <a:p>
            <a:pPr marL="457200" indent="-457200">
              <a:buFont typeface="Arial" panose="020B0604020202020204" pitchFamily="34" charset="0"/>
              <a:buChar char="•"/>
            </a:pPr>
            <a:r>
              <a:rPr lang="en-US" sz="3200" dirty="0"/>
              <a:t>FDOT does not have a Type II program</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p:txBody>
      </p:sp>
      <p:sp>
        <p:nvSpPr>
          <p:cNvPr id="5" name="TextBox 4">
            <a:extLst>
              <a:ext uri="{FF2B5EF4-FFF2-40B4-BE49-F238E27FC236}">
                <a16:creationId xmlns:a16="http://schemas.microsoft.com/office/drawing/2014/main" id="{81065BAE-BACF-406E-B841-31A0CB991B29}"/>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33" name="Audio 32">
            <a:hlinkClick r:id="" action="ppaction://media"/>
            <a:extLst>
              <a:ext uri="{FF2B5EF4-FFF2-40B4-BE49-F238E27FC236}">
                <a16:creationId xmlns:a16="http://schemas.microsoft.com/office/drawing/2014/main" id="{BAC6D969-0478-2066-7F99-3EF325039E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047" t="-55469" r="-137047" b="-55469"/>
          <a:stretch>
            <a:fillRect/>
          </a:stretch>
        </p:blipFill>
        <p:spPr>
          <a:xfrm>
            <a:off x="6860763" y="5572125"/>
            <a:ext cx="2280474" cy="1285875"/>
          </a:xfrm>
          <a:prstGeom prst="rect">
            <a:avLst/>
          </a:prstGeom>
        </p:spPr>
      </p:pic>
    </p:spTree>
    <p:extLst>
      <p:ext uri="{BB962C8B-B14F-4D97-AF65-F5344CB8AC3E}">
        <p14:creationId xmlns:p14="http://schemas.microsoft.com/office/powerpoint/2010/main" val="2783423368"/>
      </p:ext>
    </p:extLst>
  </p:cSld>
  <p:clrMapOvr>
    <a:masterClrMapping/>
  </p:clrMapOvr>
  <mc:AlternateContent xmlns:mc="http://schemas.openxmlformats.org/markup-compatibility/2006" xmlns:p14="http://schemas.microsoft.com/office/powerpoint/2010/main">
    <mc:Choice Requires="p14">
      <p:transition spd="med" p14:dur="700" advTm="57989">
        <p:fade/>
      </p:transition>
    </mc:Choice>
    <mc:Fallback xmlns="">
      <p:transition spd="med" advTm="579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BB73F0-7608-4784-B21C-6D76B69672ED}"/>
              </a:ext>
            </a:extLst>
          </p:cNvPr>
          <p:cNvSpPr txBox="1"/>
          <p:nvPr/>
        </p:nvSpPr>
        <p:spPr>
          <a:xfrm>
            <a:off x="316992" y="1950720"/>
            <a:ext cx="8534400" cy="3539430"/>
          </a:xfrm>
          <a:prstGeom prst="rect">
            <a:avLst/>
          </a:prstGeom>
          <a:noFill/>
        </p:spPr>
        <p:txBody>
          <a:bodyPr wrap="square" rtlCol="0">
            <a:spAutoFit/>
          </a:bodyPr>
          <a:lstStyle/>
          <a:p>
            <a:r>
              <a:rPr lang="en-US" sz="2800" dirty="0">
                <a:cs typeface="Calibri" panose="020F0502020204030204" pitchFamily="34" charset="0"/>
              </a:rPr>
              <a:t>This lesson presents information on:</a:t>
            </a:r>
          </a:p>
          <a:p>
            <a:pPr marL="457200" indent="-457200">
              <a:buFont typeface="Arial" panose="020B0604020202020204" pitchFamily="34" charset="0"/>
              <a:buChar char="•"/>
            </a:pPr>
            <a:r>
              <a:rPr lang="en-US" sz="2800" dirty="0">
                <a:cs typeface="Calibri" panose="020F0502020204030204" pitchFamily="34" charset="0"/>
              </a:rPr>
              <a:t>Federal regulations</a:t>
            </a:r>
          </a:p>
          <a:p>
            <a:pPr marL="457200" indent="-457200">
              <a:buFont typeface="Arial" panose="020B0604020202020204" pitchFamily="34" charset="0"/>
              <a:buChar char="•"/>
            </a:pPr>
            <a:r>
              <a:rPr lang="en-US" sz="2800" dirty="0">
                <a:cs typeface="Calibri" panose="020F0502020204030204" pitchFamily="34" charset="0"/>
              </a:rPr>
              <a:t>State regulations</a:t>
            </a:r>
          </a:p>
          <a:p>
            <a:pPr marL="914400" lvl="1" indent="-457200">
              <a:buFont typeface="Arial" panose="020B0604020202020204" pitchFamily="34" charset="0"/>
              <a:buChar char="•"/>
            </a:pPr>
            <a:r>
              <a:rPr lang="en-US" sz="2800" dirty="0">
                <a:cs typeface="Calibri" panose="020F0502020204030204" pitchFamily="34" charset="0"/>
              </a:rPr>
              <a:t>Florida Department of Transportation (FDOT) regulations and guidance</a:t>
            </a:r>
          </a:p>
          <a:p>
            <a:pPr marL="1371600" lvl="2" indent="-457200">
              <a:buFont typeface="Arial" panose="020B0604020202020204" pitchFamily="34" charset="0"/>
              <a:buChar char="•"/>
            </a:pPr>
            <a:r>
              <a:rPr lang="en-US" sz="2800" dirty="0">
                <a:cs typeface="Calibri" panose="020F0502020204030204" pitchFamily="34" charset="0"/>
              </a:rPr>
              <a:t>PD&amp;E Manual</a:t>
            </a:r>
          </a:p>
          <a:p>
            <a:pPr marL="1371600" lvl="2" indent="-457200">
              <a:buFont typeface="Arial" panose="020B0604020202020204" pitchFamily="34" charset="0"/>
              <a:buChar char="•"/>
            </a:pPr>
            <a:r>
              <a:rPr lang="en-US" sz="2800" dirty="0">
                <a:cs typeface="Calibri" panose="020F0502020204030204" pitchFamily="34" charset="0"/>
              </a:rPr>
              <a:t>Traffic Noise Modeling &amp; Analysis Handbook</a:t>
            </a:r>
          </a:p>
          <a:p>
            <a:pPr marL="457200" indent="-457200">
              <a:buFont typeface="Arial" panose="020B0604020202020204" pitchFamily="34" charset="0"/>
              <a:buChar char="•"/>
            </a:pPr>
            <a:r>
              <a:rPr lang="en-US" sz="2800" dirty="0">
                <a:cs typeface="Calibri" panose="020F0502020204030204" pitchFamily="34" charset="0"/>
              </a:rPr>
              <a:t>Local regulations</a:t>
            </a:r>
          </a:p>
        </p:txBody>
      </p:sp>
      <p:sp>
        <p:nvSpPr>
          <p:cNvPr id="3" name="TextBox 2">
            <a:extLst>
              <a:ext uri="{FF2B5EF4-FFF2-40B4-BE49-F238E27FC236}">
                <a16:creationId xmlns:a16="http://schemas.microsoft.com/office/drawing/2014/main" id="{D2649722-1C2F-4147-9900-6B0BBEFF2048}"/>
              </a:ext>
            </a:extLst>
          </p:cNvPr>
          <p:cNvSpPr txBox="1"/>
          <p:nvPr/>
        </p:nvSpPr>
        <p:spPr>
          <a:xfrm>
            <a:off x="0" y="1127760"/>
            <a:ext cx="9144000" cy="584775"/>
          </a:xfrm>
          <a:prstGeom prst="rect">
            <a:avLst/>
          </a:prstGeom>
          <a:noFill/>
        </p:spPr>
        <p:txBody>
          <a:bodyPr wrap="square" rtlCol="0">
            <a:spAutoFit/>
          </a:bodyPr>
          <a:lstStyle/>
          <a:p>
            <a:pPr algn="ctr"/>
            <a:r>
              <a:rPr lang="en-US" sz="3200" b="1">
                <a:cs typeface="Calibri" panose="020F0502020204030204" pitchFamily="34" charset="0"/>
              </a:rPr>
              <a:t>Lesson Overview</a:t>
            </a:r>
            <a:endParaRPr lang="en-US" sz="3200" b="1" dirty="0">
              <a:cs typeface="Calibri" panose="020F0502020204030204" pitchFamily="34" charset="0"/>
            </a:endParaRPr>
          </a:p>
        </p:txBody>
      </p:sp>
      <p:sp>
        <p:nvSpPr>
          <p:cNvPr id="4" name="TextBox 3">
            <a:extLst>
              <a:ext uri="{FF2B5EF4-FFF2-40B4-BE49-F238E27FC236}">
                <a16:creationId xmlns:a16="http://schemas.microsoft.com/office/drawing/2014/main" id="{37188130-DB79-461D-BF9C-36E14D2588EC}"/>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5" name="Audio 4">
            <a:hlinkClick r:id="" action="ppaction://media"/>
            <a:extLst>
              <a:ext uri="{FF2B5EF4-FFF2-40B4-BE49-F238E27FC236}">
                <a16:creationId xmlns:a16="http://schemas.microsoft.com/office/drawing/2014/main" id="{39376807-D8F2-D413-556F-9301F60F40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8923389"/>
      </p:ext>
    </p:extLst>
  </p:cSld>
  <p:clrMapOvr>
    <a:masterClrMapping/>
  </p:clrMapOvr>
  <mc:AlternateContent xmlns:mc="http://schemas.openxmlformats.org/markup-compatibility/2006" xmlns:p14="http://schemas.microsoft.com/office/powerpoint/2010/main">
    <mc:Choice Requires="p14">
      <p:transition spd="med" p14:dur="700" advTm="22389">
        <p:fade/>
      </p:transition>
    </mc:Choice>
    <mc:Fallback xmlns="">
      <p:transition spd="med" advTm="223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 calcmode="lin" valueType="num">
                                      <p:cBhvr>
                                        <p:cTn id="4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5"/>
                </p:tgtEl>
              </p:cMediaNode>
            </p:audio>
          </p:childTnLst>
        </p:cTn>
      </p:par>
    </p:tnLst>
    <p:bldLst>
      <p:bldP spid="2"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20</a:t>
            </a:fld>
            <a:endParaRPr lang="en-US" dirty="0"/>
          </a:p>
        </p:txBody>
      </p:sp>
      <p:sp>
        <p:nvSpPr>
          <p:cNvPr id="7" name="TextBox 6"/>
          <p:cNvSpPr txBox="1"/>
          <p:nvPr/>
        </p:nvSpPr>
        <p:spPr>
          <a:xfrm>
            <a:off x="0" y="990604"/>
            <a:ext cx="9144000" cy="2554545"/>
          </a:xfrm>
          <a:prstGeom prst="rect">
            <a:avLst/>
          </a:prstGeom>
          <a:noFill/>
        </p:spPr>
        <p:txBody>
          <a:bodyPr wrap="square" rtlCol="0">
            <a:spAutoFit/>
          </a:bodyPr>
          <a:lstStyle/>
          <a:p>
            <a:pPr algn="ctr"/>
            <a:r>
              <a:rPr lang="en-US" sz="3200" u="sng" dirty="0"/>
              <a:t>Type III Projects</a:t>
            </a:r>
          </a:p>
          <a:p>
            <a:pPr algn="ctr"/>
            <a:endParaRPr lang="en-US" sz="3200" dirty="0"/>
          </a:p>
          <a:p>
            <a:r>
              <a:rPr lang="en-US" sz="3200" dirty="0"/>
              <a:t>A project that does not meet classification of a Type I or Type II project.  Type III projects do not require a noise analysis.  </a:t>
            </a:r>
          </a:p>
        </p:txBody>
      </p:sp>
      <p:pic>
        <p:nvPicPr>
          <p:cNvPr id="8" name="Picture 7" descr="Interchange_Landscaping_20140106_3.jpg"/>
          <p:cNvPicPr>
            <a:picLocks noChangeAspect="1"/>
          </p:cNvPicPr>
          <p:nvPr/>
        </p:nvPicPr>
        <p:blipFill>
          <a:blip r:embed="rId5" cstate="print"/>
          <a:stretch>
            <a:fillRect/>
          </a:stretch>
        </p:blipFill>
        <p:spPr>
          <a:xfrm>
            <a:off x="2743200" y="3581400"/>
            <a:ext cx="3479800" cy="2609850"/>
          </a:xfrm>
          <a:prstGeom prst="rect">
            <a:avLst/>
          </a:prstGeom>
        </p:spPr>
      </p:pic>
      <p:sp>
        <p:nvSpPr>
          <p:cNvPr id="9" name="TextBox 8">
            <a:extLst>
              <a:ext uri="{FF2B5EF4-FFF2-40B4-BE49-F238E27FC236}">
                <a16:creationId xmlns:a16="http://schemas.microsoft.com/office/drawing/2014/main" id="{182D3AAA-A099-4116-92E9-129312EC1900}"/>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5" name="Audio 4">
            <a:hlinkClick r:id="" action="ppaction://media"/>
            <a:extLst>
              <a:ext uri="{FF2B5EF4-FFF2-40B4-BE49-F238E27FC236}">
                <a16:creationId xmlns:a16="http://schemas.microsoft.com/office/drawing/2014/main" id="{277DF37F-1172-89B7-35CD-FE17EFBAFE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29292603"/>
      </p:ext>
    </p:extLst>
  </p:cSld>
  <p:clrMapOvr>
    <a:masterClrMapping/>
  </p:clrMapOvr>
  <mc:AlternateContent xmlns:mc="http://schemas.openxmlformats.org/markup-compatibility/2006" xmlns:p14="http://schemas.microsoft.com/office/powerpoint/2010/main">
    <mc:Choice Requires="p14">
      <p:transition spd="med" p14:dur="700" advTm="13267">
        <p:fade/>
      </p:transition>
    </mc:Choice>
    <mc:Fallback xmlns="">
      <p:transition spd="med" advTm="132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21</a:t>
            </a:fld>
            <a:endParaRPr lang="en-US" dirty="0"/>
          </a:p>
        </p:txBody>
      </p:sp>
      <p:sp>
        <p:nvSpPr>
          <p:cNvPr id="7" name="TextBox 6"/>
          <p:cNvSpPr txBox="1"/>
          <p:nvPr/>
        </p:nvSpPr>
        <p:spPr>
          <a:xfrm>
            <a:off x="0" y="1131332"/>
            <a:ext cx="5867400" cy="4739759"/>
          </a:xfrm>
          <a:prstGeom prst="rect">
            <a:avLst/>
          </a:prstGeom>
          <a:noFill/>
        </p:spPr>
        <p:txBody>
          <a:bodyPr wrap="square" rtlCol="0">
            <a:spAutoFit/>
          </a:bodyPr>
          <a:lstStyle/>
          <a:p>
            <a:pPr algn="ctr"/>
            <a:r>
              <a:rPr lang="en-US" sz="3200" u="sng" dirty="0"/>
              <a:t>Type III Project Examples:</a:t>
            </a:r>
            <a:endParaRPr lang="en-US" sz="3200" dirty="0"/>
          </a:p>
          <a:p>
            <a:pPr marL="228600" indent="-228600">
              <a:spcAft>
                <a:spcPts val="600"/>
              </a:spcAft>
              <a:buFont typeface="Arial" pitchFamily="34" charset="0"/>
              <a:buChar char="•"/>
            </a:pPr>
            <a:r>
              <a:rPr lang="en-US" sz="2000" dirty="0"/>
              <a:t>Bicycle and pedestrian lanes/paths/facilities</a:t>
            </a:r>
          </a:p>
          <a:p>
            <a:pPr>
              <a:spcAft>
                <a:spcPts val="600"/>
              </a:spcAft>
              <a:buFont typeface="Arial" pitchFamily="34" charset="0"/>
              <a:buChar char="•"/>
            </a:pPr>
            <a:r>
              <a:rPr lang="en-US" sz="2000" dirty="0"/>
              <a:t>  Activities included in the FDOT highway safety plan</a:t>
            </a:r>
          </a:p>
          <a:p>
            <a:pPr marL="228600" indent="-228600">
              <a:spcAft>
                <a:spcPts val="600"/>
              </a:spcAft>
              <a:buFont typeface="Arial" pitchFamily="34" charset="0"/>
              <a:buChar char="•"/>
            </a:pPr>
            <a:r>
              <a:rPr lang="en-US" sz="2000" dirty="0"/>
              <a:t>Landscaping (including the removal of existing vegetation)</a:t>
            </a:r>
          </a:p>
          <a:p>
            <a:pPr marL="228600" indent="-228600">
              <a:spcAft>
                <a:spcPts val="600"/>
              </a:spcAft>
              <a:buFont typeface="Arial" pitchFamily="34" charset="0"/>
              <a:buChar char="•"/>
            </a:pPr>
            <a:r>
              <a:rPr lang="en-US" sz="2000" dirty="0"/>
              <a:t>Installation of fencing, signs, pavement markings, small passenger shelters, traffic signals and railroad warning devices</a:t>
            </a:r>
          </a:p>
          <a:p>
            <a:pPr marL="228600" indent="-228600">
              <a:spcAft>
                <a:spcPts val="600"/>
              </a:spcAft>
              <a:buFont typeface="Arial" pitchFamily="34" charset="0"/>
              <a:buChar char="•"/>
            </a:pPr>
            <a:r>
              <a:rPr lang="en-US" sz="2000" dirty="0"/>
              <a:t>Deployment of electronics, photonics, communications, or information processing (ITS)</a:t>
            </a:r>
          </a:p>
          <a:p>
            <a:pPr marL="228600" indent="-228600">
              <a:spcAft>
                <a:spcPts val="600"/>
              </a:spcAft>
              <a:buFont typeface="Arial" pitchFamily="34" charset="0"/>
              <a:buChar char="•"/>
            </a:pPr>
            <a:r>
              <a:rPr lang="en-US" sz="2000" dirty="0"/>
              <a:t>Resurfacing/restoration/rehabilitation/reconstruction</a:t>
            </a:r>
          </a:p>
          <a:p>
            <a:pPr marL="228600" indent="-228600">
              <a:spcAft>
                <a:spcPts val="600"/>
              </a:spcAft>
              <a:buFont typeface="Arial" pitchFamily="34" charset="0"/>
              <a:buChar char="•"/>
            </a:pPr>
            <a:r>
              <a:rPr lang="en-US" sz="2000" dirty="0"/>
              <a:t>Placement of overhead gantries to collect tolls (as long as no disruption to existing traffic patterns)</a:t>
            </a:r>
          </a:p>
        </p:txBody>
      </p:sp>
      <p:pic>
        <p:nvPicPr>
          <p:cNvPr id="5" name="Picture 4">
            <a:extLst>
              <a:ext uri="{FF2B5EF4-FFF2-40B4-BE49-F238E27FC236}">
                <a16:creationId xmlns:a16="http://schemas.microsoft.com/office/drawing/2014/main" id="{D3D22DCC-A532-48DD-AB8A-46A56813CC1D}"/>
              </a:ext>
            </a:extLst>
          </p:cNvPr>
          <p:cNvPicPr>
            <a:picLocks noChangeAspect="1"/>
          </p:cNvPicPr>
          <p:nvPr/>
        </p:nvPicPr>
        <p:blipFill rotWithShape="1">
          <a:blip r:embed="rId5"/>
          <a:srcRect r="26646"/>
          <a:stretch/>
        </p:blipFill>
        <p:spPr>
          <a:xfrm>
            <a:off x="5924378" y="1587676"/>
            <a:ext cx="3121627" cy="1960973"/>
          </a:xfrm>
          <a:prstGeom prst="rect">
            <a:avLst/>
          </a:prstGeom>
        </p:spPr>
      </p:pic>
      <p:pic>
        <p:nvPicPr>
          <p:cNvPr id="8" name="Picture 7">
            <a:extLst>
              <a:ext uri="{FF2B5EF4-FFF2-40B4-BE49-F238E27FC236}">
                <a16:creationId xmlns:a16="http://schemas.microsoft.com/office/drawing/2014/main" id="{8A84DD5A-86DC-4A49-ADFA-970D4E57B66F}"/>
              </a:ext>
            </a:extLst>
          </p:cNvPr>
          <p:cNvPicPr>
            <a:picLocks noChangeAspect="1"/>
          </p:cNvPicPr>
          <p:nvPr/>
        </p:nvPicPr>
        <p:blipFill>
          <a:blip r:embed="rId6"/>
          <a:stretch>
            <a:fillRect/>
          </a:stretch>
        </p:blipFill>
        <p:spPr>
          <a:xfrm>
            <a:off x="5867400" y="4004994"/>
            <a:ext cx="3235583" cy="1815162"/>
          </a:xfrm>
          <a:prstGeom prst="rect">
            <a:avLst/>
          </a:prstGeom>
        </p:spPr>
      </p:pic>
      <p:sp>
        <p:nvSpPr>
          <p:cNvPr id="9" name="TextBox 8">
            <a:extLst>
              <a:ext uri="{FF2B5EF4-FFF2-40B4-BE49-F238E27FC236}">
                <a16:creationId xmlns:a16="http://schemas.microsoft.com/office/drawing/2014/main" id="{AC21F20B-9808-475D-B89A-EFDBDCE11D3C}"/>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13" name="Audio 12">
            <a:hlinkClick r:id="" action="ppaction://media"/>
            <a:extLst>
              <a:ext uri="{FF2B5EF4-FFF2-40B4-BE49-F238E27FC236}">
                <a16:creationId xmlns:a16="http://schemas.microsoft.com/office/drawing/2014/main" id="{3028B265-32D0-8930-EACD-B5F603002D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38532724"/>
      </p:ext>
    </p:extLst>
  </p:cSld>
  <p:clrMapOvr>
    <a:masterClrMapping/>
  </p:clrMapOvr>
  <mc:AlternateContent xmlns:mc="http://schemas.openxmlformats.org/markup-compatibility/2006" xmlns:p14="http://schemas.microsoft.com/office/powerpoint/2010/main">
    <mc:Choice Requires="p14">
      <p:transition spd="med" p14:dur="700" advTm="44867">
        <p:fade/>
      </p:transition>
    </mc:Choice>
    <mc:Fallback xmlns="">
      <p:transition spd="med" advTm="448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 calcmode="lin" valueType="num">
                                      <p:cBhvr additive="base">
                                        <p:cTn id="4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anim calcmode="lin" valueType="num">
                                      <p:cBhvr additive="base">
                                        <p:cTn id="4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 calcmode="lin" valueType="num">
                                      <p:cBhvr additive="base">
                                        <p:cTn id="5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3"/>
                </p:tgtEl>
              </p:cMediaNode>
            </p:audio>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22</a:t>
            </a:fld>
            <a:endParaRPr lang="en-US" dirty="0"/>
          </a:p>
        </p:txBody>
      </p:sp>
      <p:sp>
        <p:nvSpPr>
          <p:cNvPr id="7" name="TextBox 6"/>
          <p:cNvSpPr txBox="1"/>
          <p:nvPr/>
        </p:nvSpPr>
        <p:spPr>
          <a:xfrm>
            <a:off x="152400" y="1130591"/>
            <a:ext cx="9144000" cy="584775"/>
          </a:xfrm>
          <a:prstGeom prst="rect">
            <a:avLst/>
          </a:prstGeom>
          <a:noFill/>
        </p:spPr>
        <p:txBody>
          <a:bodyPr wrap="square" rtlCol="0">
            <a:spAutoFit/>
          </a:bodyPr>
          <a:lstStyle/>
          <a:p>
            <a:pPr algn="ctr"/>
            <a:r>
              <a:rPr lang="en-US" sz="3200" dirty="0"/>
              <a:t>FHWA Noise Abatement Criteria (NAC)</a:t>
            </a:r>
          </a:p>
        </p:txBody>
      </p:sp>
      <p:graphicFrame>
        <p:nvGraphicFramePr>
          <p:cNvPr id="11" name="Table 10"/>
          <p:cNvGraphicFramePr>
            <a:graphicFrameLocks noGrp="1"/>
          </p:cNvGraphicFramePr>
          <p:nvPr>
            <p:extLst>
              <p:ext uri="{D42A27DB-BD31-4B8C-83A1-F6EECF244321}">
                <p14:modId xmlns:p14="http://schemas.microsoft.com/office/powerpoint/2010/main" val="3237856974"/>
              </p:ext>
            </p:extLst>
          </p:nvPr>
        </p:nvGraphicFramePr>
        <p:xfrm>
          <a:off x="152400" y="1682232"/>
          <a:ext cx="8839200" cy="4416255"/>
        </p:xfrm>
        <a:graphic>
          <a:graphicData uri="http://schemas.openxmlformats.org/drawingml/2006/table">
            <a:tbl>
              <a:tblPr firstRow="1" bandRow="1">
                <a:tableStyleId>{5C22544A-7EE6-4342-B048-85BDC9FD1C3A}</a:tableStyleId>
              </a:tblPr>
              <a:tblGrid>
                <a:gridCol w="852905">
                  <a:extLst>
                    <a:ext uri="{9D8B030D-6E8A-4147-A177-3AD203B41FA5}">
                      <a16:colId xmlns:a16="http://schemas.microsoft.com/office/drawing/2014/main" val="20000"/>
                    </a:ext>
                  </a:extLst>
                </a:gridCol>
                <a:gridCol w="814136">
                  <a:extLst>
                    <a:ext uri="{9D8B030D-6E8A-4147-A177-3AD203B41FA5}">
                      <a16:colId xmlns:a16="http://schemas.microsoft.com/office/drawing/2014/main" val="20001"/>
                    </a:ext>
                  </a:extLst>
                </a:gridCol>
                <a:gridCol w="814136">
                  <a:extLst>
                    <a:ext uri="{9D8B030D-6E8A-4147-A177-3AD203B41FA5}">
                      <a16:colId xmlns:a16="http://schemas.microsoft.com/office/drawing/2014/main" val="20002"/>
                    </a:ext>
                  </a:extLst>
                </a:gridCol>
                <a:gridCol w="1163053">
                  <a:extLst>
                    <a:ext uri="{9D8B030D-6E8A-4147-A177-3AD203B41FA5}">
                      <a16:colId xmlns:a16="http://schemas.microsoft.com/office/drawing/2014/main" val="20003"/>
                    </a:ext>
                  </a:extLst>
                </a:gridCol>
                <a:gridCol w="5194970">
                  <a:extLst>
                    <a:ext uri="{9D8B030D-6E8A-4147-A177-3AD203B41FA5}">
                      <a16:colId xmlns:a16="http://schemas.microsoft.com/office/drawing/2014/main" val="20004"/>
                    </a:ext>
                  </a:extLst>
                </a:gridCol>
              </a:tblGrid>
              <a:tr h="272019">
                <a:tc rowSpan="2">
                  <a:txBody>
                    <a:bodyPr/>
                    <a:lstStyle/>
                    <a:p>
                      <a:pPr algn="ctr"/>
                      <a:r>
                        <a:rPr lang="en-US" sz="1400" dirty="0">
                          <a:latin typeface="Arial Narrow" pitchFamily="34" charset="0"/>
                        </a:rPr>
                        <a:t>Activity Category</a:t>
                      </a:r>
                    </a:p>
                  </a:txBody>
                  <a:tcPr anchor="b">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6">
                        <a:lumMod val="60000"/>
                        <a:lumOff val="40000"/>
                      </a:schemeClr>
                    </a:solidFill>
                  </a:tcPr>
                </a:tc>
                <a:tc gridSpan="2">
                  <a:txBody>
                    <a:bodyPr/>
                    <a:lstStyle/>
                    <a:p>
                      <a:pPr algn="ctr"/>
                      <a:r>
                        <a:rPr lang="en-US" sz="1400" dirty="0">
                          <a:latin typeface="Arial Narrow" pitchFamily="34" charset="0"/>
                        </a:rPr>
                        <a:t>Activity Criteria </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6">
                        <a:lumMod val="60000"/>
                        <a:lumOff val="40000"/>
                      </a:schemeClr>
                    </a:solidFill>
                  </a:tcPr>
                </a:tc>
                <a:tc hMerge="1">
                  <a:txBody>
                    <a:bodyPr/>
                    <a:lstStyle/>
                    <a:p>
                      <a:endParaRPr lang="en-US" dirty="0"/>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a:txBody>
                    <a:bodyPr/>
                    <a:lstStyle/>
                    <a:p>
                      <a:pPr algn="ctr"/>
                      <a:r>
                        <a:rPr lang="en-US" sz="1400" dirty="0">
                          <a:latin typeface="Arial Narrow" pitchFamily="34" charset="0"/>
                        </a:rPr>
                        <a:t>Evaluation Location</a:t>
                      </a:r>
                    </a:p>
                  </a:txBody>
                  <a:tcPr anchor="b">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accent6">
                        <a:lumMod val="60000"/>
                        <a:lumOff val="40000"/>
                      </a:schemeClr>
                    </a:solidFill>
                  </a:tcPr>
                </a:tc>
                <a:tc rowSpan="2">
                  <a:txBody>
                    <a:bodyPr/>
                    <a:lstStyle/>
                    <a:p>
                      <a:pPr algn="ctr"/>
                      <a:r>
                        <a:rPr lang="en-US" sz="1400" dirty="0">
                          <a:latin typeface="Arial Narrow" pitchFamily="34" charset="0"/>
                        </a:rPr>
                        <a:t>Activity</a:t>
                      </a:r>
                      <a:r>
                        <a:rPr lang="en-US" sz="1400" baseline="0" dirty="0">
                          <a:latin typeface="Arial Narrow" pitchFamily="34" charset="0"/>
                        </a:rPr>
                        <a:t> Description</a:t>
                      </a:r>
                      <a:endParaRPr lang="en-US" sz="1400" dirty="0">
                        <a:latin typeface="Arial Narrow" pitchFamily="34" charset="0"/>
                      </a:endParaRPr>
                    </a:p>
                  </a:txBody>
                  <a:tcPr anchor="b">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380826">
                <a:tc vMerge="1">
                  <a:txBody>
                    <a:bodyPr/>
                    <a:lstStyle/>
                    <a:p>
                      <a:endParaRPr lang="en-US" dirty="0"/>
                    </a:p>
                  </a:txBody>
                  <a:tcPr/>
                </a:tc>
                <a:tc>
                  <a:txBody>
                    <a:bodyPr/>
                    <a:lstStyle/>
                    <a:p>
                      <a:pPr algn="ctr"/>
                      <a:r>
                        <a:rPr lang="en-US" sz="1400" b="1" dirty="0">
                          <a:solidFill>
                            <a:schemeClr val="bg1"/>
                          </a:solidFill>
                          <a:latin typeface="Arial Narrow" pitchFamily="34" charset="0"/>
                        </a:rPr>
                        <a:t>Leq(h)</a:t>
                      </a:r>
                    </a:p>
                  </a:txBody>
                  <a:tcPr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a:r>
                        <a:rPr lang="en-US" sz="1400" b="1" dirty="0">
                          <a:solidFill>
                            <a:schemeClr val="bg1"/>
                          </a:solidFill>
                          <a:latin typeface="Arial Narrow" pitchFamily="34" charset="0"/>
                        </a:rPr>
                        <a:t>L</a:t>
                      </a:r>
                      <a:r>
                        <a:rPr lang="en-US" sz="1400" b="1" baseline="-25000" dirty="0">
                          <a:solidFill>
                            <a:schemeClr val="bg1"/>
                          </a:solidFill>
                          <a:latin typeface="Arial Narrow" pitchFamily="34" charset="0"/>
                        </a:rPr>
                        <a:t>10 </a:t>
                      </a:r>
                      <a:r>
                        <a:rPr lang="en-US" sz="1400" b="1" baseline="0" dirty="0">
                          <a:solidFill>
                            <a:schemeClr val="bg1"/>
                          </a:solidFill>
                          <a:latin typeface="Arial Narrow" pitchFamily="34" charset="0"/>
                        </a:rPr>
                        <a:t>(h)</a:t>
                      </a:r>
                      <a:endParaRPr lang="en-US" sz="1400" b="1" dirty="0">
                        <a:solidFill>
                          <a:schemeClr val="bg1"/>
                        </a:solidFill>
                        <a:latin typeface="Arial Narrow" pitchFamily="34" charset="0"/>
                      </a:endParaRPr>
                    </a:p>
                  </a:txBody>
                  <a:tcPr anchor="b">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1"/>
                  </a:ext>
                </a:extLst>
              </a:tr>
              <a:tr h="598441">
                <a:tc>
                  <a:txBody>
                    <a:bodyPr/>
                    <a:lstStyle/>
                    <a:p>
                      <a:pPr algn="ctr"/>
                      <a:r>
                        <a:rPr lang="en-US" sz="1200" dirty="0">
                          <a:latin typeface="Arial" pitchFamily="34" charset="0"/>
                          <a:cs typeface="Arial" pitchFamily="34" charset="0"/>
                        </a:rPr>
                        <a:t>A</a:t>
                      </a:r>
                    </a:p>
                  </a:txBody>
                  <a:tcPr anchor="ctr">
                    <a:lnT w="28575" cap="flat" cmpd="sng" algn="ctr">
                      <a:solidFill>
                        <a:schemeClr val="bg1"/>
                      </a:solidFill>
                      <a:prstDash val="solid"/>
                      <a:round/>
                      <a:headEnd type="none" w="med" len="med"/>
                      <a:tailEnd type="none" w="med" len="med"/>
                    </a:lnT>
                  </a:tcPr>
                </a:tc>
                <a:tc>
                  <a:txBody>
                    <a:bodyPr/>
                    <a:lstStyle/>
                    <a:p>
                      <a:pPr algn="ctr"/>
                      <a:r>
                        <a:rPr lang="en-US" sz="1200" dirty="0">
                          <a:latin typeface="Arial" pitchFamily="34" charset="0"/>
                          <a:cs typeface="Arial" pitchFamily="34" charset="0"/>
                        </a:rPr>
                        <a:t>57</a:t>
                      </a:r>
                    </a:p>
                  </a:txBody>
                  <a:tcPr anchor="ctr">
                    <a:lnT w="28575" cap="flat" cmpd="sng" algn="ctr">
                      <a:solidFill>
                        <a:schemeClr val="bg1"/>
                      </a:solidFill>
                      <a:prstDash val="solid"/>
                      <a:round/>
                      <a:headEnd type="none" w="med" len="med"/>
                      <a:tailEnd type="none" w="med" len="med"/>
                    </a:lnT>
                  </a:tcPr>
                </a:tc>
                <a:tc>
                  <a:txBody>
                    <a:bodyPr/>
                    <a:lstStyle/>
                    <a:p>
                      <a:pPr algn="ctr"/>
                      <a:r>
                        <a:rPr lang="en-US" sz="1200" dirty="0">
                          <a:latin typeface="Arial" pitchFamily="34" charset="0"/>
                          <a:cs typeface="Arial" pitchFamily="34" charset="0"/>
                        </a:rPr>
                        <a:t>60</a:t>
                      </a:r>
                    </a:p>
                  </a:txBody>
                  <a:tcPr anchor="ctr">
                    <a:lnT w="28575" cap="flat" cmpd="sng" algn="ctr">
                      <a:solidFill>
                        <a:schemeClr val="bg1"/>
                      </a:solidFill>
                      <a:prstDash val="solid"/>
                      <a:round/>
                      <a:headEnd type="none" w="med" len="med"/>
                      <a:tailEnd type="none" w="med" len="med"/>
                    </a:lnT>
                  </a:tcPr>
                </a:tc>
                <a:tc>
                  <a:txBody>
                    <a:bodyPr/>
                    <a:lstStyle/>
                    <a:p>
                      <a:pPr algn="ctr"/>
                      <a:r>
                        <a:rPr lang="en-US" sz="1200" dirty="0">
                          <a:latin typeface="Arial" pitchFamily="34" charset="0"/>
                          <a:cs typeface="Arial" pitchFamily="34" charset="0"/>
                        </a:rPr>
                        <a:t>Exterior</a:t>
                      </a:r>
                    </a:p>
                  </a:txBody>
                  <a:tcPr anchor="ctr">
                    <a:lnT w="28575" cap="flat" cmpd="sng" algn="ctr">
                      <a:solidFill>
                        <a:schemeClr val="bg1"/>
                      </a:solidFill>
                      <a:prstDash val="solid"/>
                      <a:round/>
                      <a:headEnd type="none" w="med" len="med"/>
                      <a:tailEnd type="none" w="med" len="med"/>
                    </a:lnT>
                  </a:tcPr>
                </a:tc>
                <a:tc>
                  <a:txBody>
                    <a:bodyPr/>
                    <a:lstStyle/>
                    <a:p>
                      <a:pPr marL="45720" marR="0" algn="l">
                        <a:spcBef>
                          <a:spcPts val="0"/>
                        </a:spcBef>
                        <a:spcAft>
                          <a:spcPts val="0"/>
                        </a:spcAft>
                        <a:tabLst>
                          <a:tab pos="2971800" algn="ctr"/>
                          <a:tab pos="3200400" algn="l"/>
                          <a:tab pos="3657600" algn="l"/>
                          <a:tab pos="4114800" algn="l"/>
                          <a:tab pos="4572000" algn="l"/>
                          <a:tab pos="5029200" algn="l"/>
                          <a:tab pos="5486400" algn="l"/>
                          <a:tab pos="5943600" algn="l"/>
                        </a:tabLst>
                      </a:pPr>
                      <a:r>
                        <a:rPr lang="en-US" sz="1100" dirty="0">
                          <a:latin typeface="Arial" pitchFamily="34" charset="0"/>
                          <a:ea typeface="Times New Roman"/>
                          <a:cs typeface="Arial" pitchFamily="34" charset="0"/>
                        </a:rPr>
                        <a:t>Lands on which serenity and quiet are of extraordinary significance and serve an important public need and where the preservation of those qualities is essential if the area is to continue to serve its intended purpose.</a:t>
                      </a:r>
                    </a:p>
                  </a:txBody>
                  <a:tcPr marL="68580" marR="68580"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244817">
                <a:tc>
                  <a:txBody>
                    <a:bodyPr/>
                    <a:lstStyle/>
                    <a:p>
                      <a:pPr algn="ctr"/>
                      <a:r>
                        <a:rPr lang="en-US" sz="1200" dirty="0">
                          <a:latin typeface="Arial" pitchFamily="34" charset="0"/>
                          <a:cs typeface="Arial" pitchFamily="34" charset="0"/>
                        </a:rPr>
                        <a:t>B</a:t>
                      </a:r>
                    </a:p>
                  </a:txBody>
                  <a:tcPr anchor="ctr"/>
                </a:tc>
                <a:tc>
                  <a:txBody>
                    <a:bodyPr/>
                    <a:lstStyle/>
                    <a:p>
                      <a:pPr algn="ctr"/>
                      <a:r>
                        <a:rPr lang="en-US" sz="1200" dirty="0">
                          <a:latin typeface="Arial" pitchFamily="34" charset="0"/>
                          <a:cs typeface="Arial" pitchFamily="34" charset="0"/>
                        </a:rPr>
                        <a:t>67</a:t>
                      </a:r>
                    </a:p>
                  </a:txBody>
                  <a:tcPr anchor="ctr"/>
                </a:tc>
                <a:tc>
                  <a:txBody>
                    <a:bodyPr/>
                    <a:lstStyle/>
                    <a:p>
                      <a:pPr algn="ctr"/>
                      <a:r>
                        <a:rPr lang="en-US" sz="1200" dirty="0">
                          <a:latin typeface="Arial" pitchFamily="34" charset="0"/>
                          <a:cs typeface="Arial" pitchFamily="34" charset="0"/>
                        </a:rPr>
                        <a:t>70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Exterior</a:t>
                      </a:r>
                    </a:p>
                  </a:txBody>
                  <a:tcPr anchor="ctr"/>
                </a:tc>
                <a:tc>
                  <a:txBody>
                    <a:bodyPr/>
                    <a:lstStyle/>
                    <a:p>
                      <a:pPr algn="l"/>
                      <a:r>
                        <a:rPr lang="en-US" sz="1100" kern="1200" dirty="0">
                          <a:solidFill>
                            <a:schemeClr val="dk1"/>
                          </a:solidFill>
                          <a:latin typeface="Arial" pitchFamily="34" charset="0"/>
                          <a:ea typeface="+mn-ea"/>
                          <a:cs typeface="Arial" pitchFamily="34" charset="0"/>
                        </a:rPr>
                        <a:t>Residential</a:t>
                      </a:r>
                      <a:endParaRPr lang="en-US" sz="1100" dirty="0">
                        <a:latin typeface="Arial" pitchFamily="34" charset="0"/>
                        <a:cs typeface="Arial" pitchFamily="34" charset="0"/>
                      </a:endParaRPr>
                    </a:p>
                  </a:txBody>
                  <a:tcPr anchor="ctr"/>
                </a:tc>
                <a:extLst>
                  <a:ext uri="{0D108BD9-81ED-4DB2-BD59-A6C34878D82A}">
                    <a16:rowId xmlns:a16="http://schemas.microsoft.com/office/drawing/2014/main" val="10003"/>
                  </a:ext>
                </a:extLst>
              </a:tr>
              <a:tr h="979267">
                <a:tc>
                  <a:txBody>
                    <a:bodyPr/>
                    <a:lstStyle/>
                    <a:p>
                      <a:pPr algn="ctr"/>
                      <a:r>
                        <a:rPr lang="en-US" sz="1200" dirty="0">
                          <a:latin typeface="Arial" pitchFamily="34" charset="0"/>
                          <a:cs typeface="Arial" pitchFamily="34" charset="0"/>
                        </a:rPr>
                        <a:t>C</a:t>
                      </a:r>
                    </a:p>
                  </a:txBody>
                  <a:tcPr anchor="ctr"/>
                </a:tc>
                <a:tc>
                  <a:txBody>
                    <a:bodyPr/>
                    <a:lstStyle/>
                    <a:p>
                      <a:pPr algn="ctr"/>
                      <a:r>
                        <a:rPr lang="en-US" sz="1200" dirty="0">
                          <a:latin typeface="Arial" pitchFamily="34" charset="0"/>
                          <a:cs typeface="Arial" pitchFamily="34" charset="0"/>
                        </a:rPr>
                        <a:t>67</a:t>
                      </a:r>
                    </a:p>
                  </a:txBody>
                  <a:tcPr anchor="ctr"/>
                </a:tc>
                <a:tc>
                  <a:txBody>
                    <a:bodyPr/>
                    <a:lstStyle/>
                    <a:p>
                      <a:pPr algn="ctr"/>
                      <a:r>
                        <a:rPr lang="en-US" sz="1200" dirty="0">
                          <a:latin typeface="Arial" pitchFamily="34" charset="0"/>
                          <a:cs typeface="Arial" pitchFamily="34" charset="0"/>
                        </a:rPr>
                        <a:t>70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Exterior</a:t>
                      </a:r>
                    </a:p>
                  </a:txBody>
                  <a:tcPr anchor="ctr"/>
                </a:tc>
                <a:tc>
                  <a:txBody>
                    <a:bodyPr/>
                    <a:lstStyle/>
                    <a:p>
                      <a:pPr algn="l"/>
                      <a:r>
                        <a:rPr lang="en-US" sz="1100" kern="1200" dirty="0">
                          <a:solidFill>
                            <a:schemeClr val="dk1"/>
                          </a:solidFill>
                          <a:latin typeface="Arial" pitchFamily="34" charset="0"/>
                          <a:ea typeface="+mn-ea"/>
                          <a:cs typeface="Arial" pitchFamily="34" charset="0"/>
                        </a:rPr>
                        <a:t>Active sports areas, amphitheaters, auditoriums, campgrounds, cemeteries, day care centers, hospitals, libraries, medical facilities, parks, picnic areas, places of worship, playgrounds, public meeting rooms, public or nonprofit institutional structures, radio studios, recording studios, recreational areas, Section 4(f) sites, schools, television studios,  trails, and trail crossings.</a:t>
                      </a:r>
                      <a:endParaRPr lang="en-US" sz="1100" dirty="0">
                        <a:latin typeface="Arial" pitchFamily="34" charset="0"/>
                        <a:cs typeface="Arial" pitchFamily="34" charset="0"/>
                      </a:endParaRPr>
                    </a:p>
                  </a:txBody>
                  <a:tcPr anchor="ctr"/>
                </a:tc>
                <a:extLst>
                  <a:ext uri="{0D108BD9-81ED-4DB2-BD59-A6C34878D82A}">
                    <a16:rowId xmlns:a16="http://schemas.microsoft.com/office/drawing/2014/main" val="10004"/>
                  </a:ext>
                </a:extLst>
              </a:tr>
              <a:tr h="598441">
                <a:tc>
                  <a:txBody>
                    <a:bodyPr/>
                    <a:lstStyle/>
                    <a:p>
                      <a:pPr algn="ctr"/>
                      <a:r>
                        <a:rPr lang="en-US" sz="1200" dirty="0">
                          <a:latin typeface="Arial" pitchFamily="34" charset="0"/>
                          <a:cs typeface="Arial" pitchFamily="34" charset="0"/>
                        </a:rPr>
                        <a:t>D</a:t>
                      </a:r>
                    </a:p>
                  </a:txBody>
                  <a:tcPr anchor="ctr"/>
                </a:tc>
                <a:tc>
                  <a:txBody>
                    <a:bodyPr/>
                    <a:lstStyle/>
                    <a:p>
                      <a:pPr algn="ctr"/>
                      <a:r>
                        <a:rPr lang="en-US" sz="1200" dirty="0">
                          <a:latin typeface="Arial" pitchFamily="34" charset="0"/>
                          <a:cs typeface="Arial" pitchFamily="34" charset="0"/>
                        </a:rPr>
                        <a:t>52</a:t>
                      </a:r>
                    </a:p>
                  </a:txBody>
                  <a:tcPr anchor="ctr"/>
                </a:tc>
                <a:tc>
                  <a:txBody>
                    <a:bodyPr/>
                    <a:lstStyle/>
                    <a:p>
                      <a:pPr algn="ctr"/>
                      <a:r>
                        <a:rPr lang="en-US" sz="1200" dirty="0">
                          <a:latin typeface="Arial" pitchFamily="34" charset="0"/>
                          <a:cs typeface="Arial" pitchFamily="34" charset="0"/>
                        </a:rPr>
                        <a:t>55</a:t>
                      </a:r>
                    </a:p>
                  </a:txBody>
                  <a:tcPr anchor="ctr"/>
                </a:tc>
                <a:tc>
                  <a:txBody>
                    <a:bodyPr/>
                    <a:lstStyle/>
                    <a:p>
                      <a:pPr algn="ctr"/>
                      <a:r>
                        <a:rPr lang="en-US" sz="1200" dirty="0">
                          <a:latin typeface="Arial" pitchFamily="34" charset="0"/>
                          <a:cs typeface="Arial" pitchFamily="34" charset="0"/>
                        </a:rPr>
                        <a:t>Interior</a:t>
                      </a:r>
                    </a:p>
                  </a:txBody>
                  <a:tcPr anchor="ctr"/>
                </a:tc>
                <a:tc>
                  <a:txBody>
                    <a:bodyPr/>
                    <a:lstStyle/>
                    <a:p>
                      <a:pPr marL="45720" marR="0" algn="l">
                        <a:spcBef>
                          <a:spcPts val="0"/>
                        </a:spcBef>
                        <a:spcAft>
                          <a:spcPts val="0"/>
                        </a:spcAft>
                      </a:pPr>
                      <a:r>
                        <a:rPr lang="en-US" sz="1100" dirty="0">
                          <a:latin typeface="Arial" pitchFamily="34" charset="0"/>
                          <a:ea typeface="Times New Roman"/>
                          <a:cs typeface="Arial" pitchFamily="34" charset="0"/>
                        </a:rPr>
                        <a:t>Auditoriums, day care centers, hospitals, libraries, medical facilities, places of</a:t>
                      </a:r>
                      <a:r>
                        <a:rPr lang="en-US" sz="1100" baseline="0" dirty="0">
                          <a:latin typeface="Arial" pitchFamily="34" charset="0"/>
                          <a:ea typeface="Times New Roman"/>
                          <a:cs typeface="Arial" pitchFamily="34" charset="0"/>
                        </a:rPr>
                        <a:t> </a:t>
                      </a:r>
                      <a:r>
                        <a:rPr lang="en-US" sz="1100" dirty="0">
                          <a:latin typeface="Arial" pitchFamily="34" charset="0"/>
                          <a:ea typeface="Times New Roman"/>
                          <a:cs typeface="Arial" pitchFamily="34" charset="0"/>
                        </a:rPr>
                        <a:t>worship, public meeting rooms, public or nonprofit institutional structures, radio studios, recording studios, schools, and television studios.</a:t>
                      </a:r>
                    </a:p>
                  </a:txBody>
                  <a:tcPr marL="68580" marR="68580" marT="0" marB="0" anchor="ctr"/>
                </a:tc>
                <a:extLst>
                  <a:ext uri="{0D108BD9-81ED-4DB2-BD59-A6C34878D82A}">
                    <a16:rowId xmlns:a16="http://schemas.microsoft.com/office/drawing/2014/main" val="10005"/>
                  </a:ext>
                </a:extLst>
              </a:tr>
              <a:tr h="299220">
                <a:tc>
                  <a:txBody>
                    <a:bodyPr/>
                    <a:lstStyle/>
                    <a:p>
                      <a:pPr algn="ctr"/>
                      <a:r>
                        <a:rPr lang="en-US" sz="1200" dirty="0">
                          <a:latin typeface="Arial" pitchFamily="34" charset="0"/>
                          <a:cs typeface="Arial" pitchFamily="34" charset="0"/>
                        </a:rPr>
                        <a:t>E</a:t>
                      </a:r>
                    </a:p>
                  </a:txBody>
                  <a:tcPr anchor="ctr"/>
                </a:tc>
                <a:tc>
                  <a:txBody>
                    <a:bodyPr/>
                    <a:lstStyle/>
                    <a:p>
                      <a:pPr algn="ctr"/>
                      <a:r>
                        <a:rPr lang="en-US" sz="1200" dirty="0">
                          <a:latin typeface="Arial" pitchFamily="34" charset="0"/>
                          <a:cs typeface="Arial" pitchFamily="34" charset="0"/>
                        </a:rPr>
                        <a:t>72</a:t>
                      </a:r>
                    </a:p>
                  </a:txBody>
                  <a:tcPr anchor="ctr"/>
                </a:tc>
                <a:tc>
                  <a:txBody>
                    <a:bodyPr/>
                    <a:lstStyle/>
                    <a:p>
                      <a:pPr algn="ctr"/>
                      <a:r>
                        <a:rPr lang="en-US" sz="1200" dirty="0">
                          <a:latin typeface="Arial" pitchFamily="34" charset="0"/>
                          <a:cs typeface="Arial" pitchFamily="34" charset="0"/>
                        </a:rPr>
                        <a:t>75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Exterior</a:t>
                      </a:r>
                    </a:p>
                  </a:txBody>
                  <a:tcPr anchor="ctr"/>
                </a:tc>
                <a:tc>
                  <a:txBody>
                    <a:bodyPr/>
                    <a:lstStyle/>
                    <a:p>
                      <a:pPr marL="45720" marR="0" algn="l">
                        <a:spcBef>
                          <a:spcPts val="0"/>
                        </a:spcBef>
                        <a:spcAft>
                          <a:spcPts val="0"/>
                        </a:spcAft>
                        <a:tabLst>
                          <a:tab pos="0" algn="l"/>
                          <a:tab pos="1485900" algn="l"/>
                          <a:tab pos="2286000" algn="l"/>
                          <a:tab pos="3200400" algn="l"/>
                          <a:tab pos="3657600" algn="l"/>
                          <a:tab pos="4114800" algn="l"/>
                          <a:tab pos="4572000" algn="l"/>
                          <a:tab pos="5029200" algn="l"/>
                          <a:tab pos="5486400" algn="l"/>
                          <a:tab pos="5943600" algn="l"/>
                        </a:tabLst>
                      </a:pPr>
                      <a:r>
                        <a:rPr lang="en-US" sz="1100" dirty="0">
                          <a:latin typeface="Arial" pitchFamily="34" charset="0"/>
                          <a:ea typeface="Times New Roman"/>
                          <a:cs typeface="Arial" pitchFamily="34" charset="0"/>
                        </a:rPr>
                        <a:t>Hotels, motels, offices, restaurants/bars, and other developed lands, properties or activities not included in A-D or F.</a:t>
                      </a:r>
                    </a:p>
                  </a:txBody>
                  <a:tcPr marL="68580" marR="68580" marT="0" marB="0" anchor="ctr"/>
                </a:tc>
                <a:extLst>
                  <a:ext uri="{0D108BD9-81ED-4DB2-BD59-A6C34878D82A}">
                    <a16:rowId xmlns:a16="http://schemas.microsoft.com/office/drawing/2014/main" val="10006"/>
                  </a:ext>
                </a:extLst>
              </a:tr>
              <a:tr h="598441">
                <a:tc>
                  <a:txBody>
                    <a:bodyPr/>
                    <a:lstStyle/>
                    <a:p>
                      <a:pPr algn="ctr"/>
                      <a:r>
                        <a:rPr lang="en-US" sz="1200" dirty="0">
                          <a:latin typeface="Arial" pitchFamily="34" charset="0"/>
                          <a:cs typeface="Arial" pitchFamily="34" charset="0"/>
                        </a:rPr>
                        <a:t>F</a:t>
                      </a:r>
                    </a:p>
                  </a:txBody>
                  <a:tcPr anchor="ctr"/>
                </a:tc>
                <a:tc>
                  <a:txBody>
                    <a:bodyPr/>
                    <a:lstStyle/>
                    <a:p>
                      <a:pPr algn="ctr"/>
                      <a:r>
                        <a:rPr lang="en-US" sz="1200" dirty="0">
                          <a:latin typeface="Arial" pitchFamily="34" charset="0"/>
                          <a:cs typeface="Arial" pitchFamily="34" charset="0"/>
                        </a:rPr>
                        <a:t>--</a:t>
                      </a:r>
                    </a:p>
                  </a:txBody>
                  <a:tcPr anchor="ctr"/>
                </a:tc>
                <a:tc>
                  <a:txBody>
                    <a:bodyPr/>
                    <a:lstStyle/>
                    <a:p>
                      <a:pPr algn="ctr"/>
                      <a:r>
                        <a:rPr lang="en-US" sz="1200" dirty="0">
                          <a:latin typeface="Arial" pitchFamily="34" charset="0"/>
                          <a:cs typeface="Arial" pitchFamily="34" charset="0"/>
                        </a:rPr>
                        <a:t>--</a:t>
                      </a:r>
                    </a:p>
                  </a:txBody>
                  <a:tcPr anchor="ctr"/>
                </a:tc>
                <a:tc>
                  <a:txBody>
                    <a:bodyPr/>
                    <a:lstStyle/>
                    <a:p>
                      <a:pPr algn="ctr"/>
                      <a:r>
                        <a:rPr lang="en-US" sz="1200" dirty="0">
                          <a:latin typeface="Arial" pitchFamily="34" charset="0"/>
                          <a:cs typeface="Arial" pitchFamily="34" charset="0"/>
                        </a:rPr>
                        <a:t>--</a:t>
                      </a:r>
                    </a:p>
                  </a:txBody>
                  <a:tcPr anchor="ctr"/>
                </a:tc>
                <a:tc>
                  <a:txBody>
                    <a:bodyPr/>
                    <a:lstStyle/>
                    <a:p>
                      <a:pPr marL="45720" marR="0" algn="l">
                        <a:spcBef>
                          <a:spcPts val="0"/>
                        </a:spcBef>
                        <a:spcAft>
                          <a:spcPts val="0"/>
                        </a:spcAft>
                        <a:tabLst>
                          <a:tab pos="2971800" algn="ctr"/>
                          <a:tab pos="3200400" algn="l"/>
                          <a:tab pos="3657600" algn="l"/>
                          <a:tab pos="4114800" algn="l"/>
                          <a:tab pos="4572000" algn="l"/>
                          <a:tab pos="5029200" algn="l"/>
                          <a:tab pos="5486400" algn="l"/>
                          <a:tab pos="5943600" algn="l"/>
                        </a:tabLst>
                      </a:pPr>
                      <a:r>
                        <a:rPr lang="en-US" sz="1100" dirty="0">
                          <a:latin typeface="Arial" pitchFamily="34" charset="0"/>
                          <a:ea typeface="Times New Roman"/>
                          <a:cs typeface="Arial" pitchFamily="34" charset="0"/>
                        </a:rPr>
                        <a:t>Agriculture, airports, bus yards, emergency services, industrial, logging, maintenance facilities, manufacturing, mining, rail yards, retail facilities, shipyards, utilities (water resources, water treatment, electrical), and warehousing.</a:t>
                      </a:r>
                    </a:p>
                  </a:txBody>
                  <a:tcPr marL="68580" marR="68580" marT="0" marB="0" anchor="ctr"/>
                </a:tc>
                <a:extLst>
                  <a:ext uri="{0D108BD9-81ED-4DB2-BD59-A6C34878D82A}">
                    <a16:rowId xmlns:a16="http://schemas.microsoft.com/office/drawing/2014/main" val="10007"/>
                  </a:ext>
                </a:extLst>
              </a:tr>
              <a:tr h="244817">
                <a:tc>
                  <a:txBody>
                    <a:bodyPr/>
                    <a:lstStyle/>
                    <a:p>
                      <a:pPr algn="ctr"/>
                      <a:r>
                        <a:rPr lang="en-US" sz="1200" dirty="0">
                          <a:latin typeface="Arial" pitchFamily="34" charset="0"/>
                          <a:cs typeface="Arial" pitchFamily="34" charset="0"/>
                        </a:rPr>
                        <a:t>G</a:t>
                      </a:r>
                    </a:p>
                  </a:txBody>
                  <a:tcPr anchor="ctr"/>
                </a:tc>
                <a:tc>
                  <a:txBody>
                    <a:bodyPr/>
                    <a:lstStyle/>
                    <a:p>
                      <a:pPr algn="ctr"/>
                      <a:r>
                        <a:rPr lang="en-US" sz="1200" dirty="0">
                          <a:latin typeface="Arial" pitchFamily="34" charset="0"/>
                          <a:cs typeface="Arial" pitchFamily="34" charset="0"/>
                        </a:rPr>
                        <a:t>--</a:t>
                      </a:r>
                    </a:p>
                  </a:txBody>
                  <a:tcPr anchor="ctr"/>
                </a:tc>
                <a:tc>
                  <a:txBody>
                    <a:bodyPr/>
                    <a:lstStyle/>
                    <a:p>
                      <a:pPr algn="ctr"/>
                      <a:r>
                        <a:rPr lang="en-US" sz="1200" dirty="0">
                          <a:latin typeface="Arial" pitchFamily="34" charset="0"/>
                          <a:cs typeface="Arial" pitchFamily="34" charset="0"/>
                        </a:rPr>
                        <a:t>--</a:t>
                      </a:r>
                    </a:p>
                  </a:txBody>
                  <a:tcPr anchor="ctr"/>
                </a:tc>
                <a:tc>
                  <a:txBody>
                    <a:bodyPr/>
                    <a:lstStyle/>
                    <a:p>
                      <a:pPr algn="ctr"/>
                      <a:r>
                        <a:rPr lang="en-US" sz="1200" dirty="0">
                          <a:latin typeface="Arial" pitchFamily="34" charset="0"/>
                          <a:cs typeface="Arial" pitchFamily="34" charset="0"/>
                        </a:rPr>
                        <a:t>--</a:t>
                      </a:r>
                    </a:p>
                  </a:txBody>
                  <a:tcPr anchor="ctr"/>
                </a:tc>
                <a:tc>
                  <a:txBody>
                    <a:bodyPr/>
                    <a:lstStyle/>
                    <a:p>
                      <a:pPr marL="45720" marR="0" algn="l">
                        <a:spcBef>
                          <a:spcPts val="0"/>
                        </a:spcBef>
                        <a:spcAft>
                          <a:spcPts val="0"/>
                        </a:spcAft>
                        <a:tabLst>
                          <a:tab pos="2971800" algn="ctr"/>
                          <a:tab pos="3200400" algn="l"/>
                          <a:tab pos="3657600" algn="l"/>
                          <a:tab pos="4114800" algn="l"/>
                          <a:tab pos="4572000" algn="l"/>
                          <a:tab pos="5029200" algn="l"/>
                          <a:tab pos="5486400" algn="l"/>
                          <a:tab pos="5943600" algn="l"/>
                        </a:tabLst>
                      </a:pPr>
                      <a:r>
                        <a:rPr lang="en-US" sz="1100" dirty="0">
                          <a:latin typeface="Arial" pitchFamily="34" charset="0"/>
                          <a:ea typeface="Times New Roman"/>
                          <a:cs typeface="Arial" pitchFamily="34" charset="0"/>
                        </a:rPr>
                        <a:t>Undeveloped lands that are not permitted.</a:t>
                      </a:r>
                    </a:p>
                  </a:txBody>
                  <a:tcPr marL="68580" marR="68580" marT="0" marB="0" anchor="ctr"/>
                </a:tc>
                <a:extLst>
                  <a:ext uri="{0D108BD9-81ED-4DB2-BD59-A6C34878D82A}">
                    <a16:rowId xmlns:a16="http://schemas.microsoft.com/office/drawing/2014/main" val="10008"/>
                  </a:ext>
                </a:extLst>
              </a:tr>
            </a:tbl>
          </a:graphicData>
        </a:graphic>
      </p:graphicFrame>
      <p:sp>
        <p:nvSpPr>
          <p:cNvPr id="8" name="TextBox 7">
            <a:extLst>
              <a:ext uri="{FF2B5EF4-FFF2-40B4-BE49-F238E27FC236}">
                <a16:creationId xmlns:a16="http://schemas.microsoft.com/office/drawing/2014/main" id="{BFCF1788-083A-43DE-B4B0-FB55F5DAEF54}"/>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10" name="Audio 9">
            <a:hlinkClick r:id="" action="ppaction://media"/>
            <a:extLst>
              <a:ext uri="{FF2B5EF4-FFF2-40B4-BE49-F238E27FC236}">
                <a16:creationId xmlns:a16="http://schemas.microsoft.com/office/drawing/2014/main" id="{FEB57522-CC42-5893-31FB-B0B08C4CF4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54505682"/>
      </p:ext>
    </p:extLst>
  </p:cSld>
  <p:clrMapOvr>
    <a:masterClrMapping/>
  </p:clrMapOvr>
  <mc:AlternateContent xmlns:mc="http://schemas.openxmlformats.org/markup-compatibility/2006" xmlns:p14="http://schemas.microsoft.com/office/powerpoint/2010/main">
    <mc:Choice Requires="p14">
      <p:transition spd="med" p14:dur="700" advTm="35462">
        <p:fade/>
      </p:transition>
    </mc:Choice>
    <mc:Fallback xmlns="">
      <p:transition spd="med" advTm="35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23</a:t>
            </a:fld>
            <a:endParaRPr lang="en-US" dirty="0"/>
          </a:p>
        </p:txBody>
      </p:sp>
      <p:sp>
        <p:nvSpPr>
          <p:cNvPr id="7" name="TextBox 6"/>
          <p:cNvSpPr txBox="1"/>
          <p:nvPr/>
        </p:nvSpPr>
        <p:spPr>
          <a:xfrm>
            <a:off x="0" y="1066800"/>
            <a:ext cx="9144000" cy="584775"/>
          </a:xfrm>
          <a:prstGeom prst="rect">
            <a:avLst/>
          </a:prstGeom>
          <a:noFill/>
        </p:spPr>
        <p:txBody>
          <a:bodyPr wrap="square" rtlCol="0">
            <a:spAutoFit/>
          </a:bodyPr>
          <a:lstStyle/>
          <a:p>
            <a:pPr algn="ctr"/>
            <a:r>
              <a:rPr lang="en-US" sz="3200" dirty="0"/>
              <a:t>Florida Regulations Related to Traffic Noise</a:t>
            </a:r>
          </a:p>
        </p:txBody>
      </p:sp>
      <p:pic>
        <p:nvPicPr>
          <p:cNvPr id="8" name="Picture 9" descr="law_books"/>
          <p:cNvPicPr>
            <a:picLocks noChangeAspect="1" noChangeArrowheads="1"/>
          </p:cNvPicPr>
          <p:nvPr/>
        </p:nvPicPr>
        <p:blipFill>
          <a:blip r:embed="rId5" cstate="print"/>
          <a:srcRect/>
          <a:stretch>
            <a:fillRect/>
          </a:stretch>
        </p:blipFill>
        <p:spPr bwMode="auto">
          <a:xfrm>
            <a:off x="6019800" y="2514601"/>
            <a:ext cx="3124200" cy="2221046"/>
          </a:xfrm>
          <a:prstGeom prst="rect">
            <a:avLst/>
          </a:prstGeom>
          <a:noFill/>
        </p:spPr>
      </p:pic>
      <p:sp>
        <p:nvSpPr>
          <p:cNvPr id="10" name="TextBox 9">
            <a:extLst>
              <a:ext uri="{FF2B5EF4-FFF2-40B4-BE49-F238E27FC236}">
                <a16:creationId xmlns:a16="http://schemas.microsoft.com/office/drawing/2014/main" id="{BE7694A2-467D-404F-A5CA-A2FCC58AB50F}"/>
              </a:ext>
            </a:extLst>
          </p:cNvPr>
          <p:cNvSpPr txBox="1"/>
          <p:nvPr/>
        </p:nvSpPr>
        <p:spPr>
          <a:xfrm>
            <a:off x="342900" y="1600200"/>
            <a:ext cx="6477000" cy="4770537"/>
          </a:xfrm>
          <a:prstGeom prst="rect">
            <a:avLst/>
          </a:prstGeom>
          <a:noFill/>
        </p:spPr>
        <p:txBody>
          <a:bodyPr wrap="square" rtlCol="0">
            <a:spAutoFit/>
          </a:bodyPr>
          <a:lstStyle/>
          <a:p>
            <a:pPr indent="-457200">
              <a:buFont typeface="Arial" pitchFamily="34" charset="0"/>
              <a:buChar char="•"/>
              <a:tabLst>
                <a:tab pos="288918" algn="l"/>
              </a:tabLst>
            </a:pPr>
            <a:r>
              <a:rPr lang="en-US" sz="2800" dirty="0">
                <a:cs typeface="Calibri" panose="020F0502020204030204" pitchFamily="34" charset="0"/>
              </a:rPr>
              <a:t> Florida Statute (F.S.)§ 335.17</a:t>
            </a:r>
          </a:p>
          <a:p>
            <a:pPr marL="682625" lvl="2" indent="-225425">
              <a:buFont typeface="Arial" pitchFamily="34" charset="0"/>
              <a:buChar char="•"/>
              <a:tabLst>
                <a:tab pos="288918" algn="l"/>
              </a:tabLst>
            </a:pPr>
            <a:r>
              <a:rPr lang="en-US" sz="2400" dirty="0">
                <a:cs typeface="Calibri" panose="020F0502020204030204" pitchFamily="34" charset="0"/>
              </a:rPr>
              <a:t>State highway construction; means of noise abatement.</a:t>
            </a:r>
          </a:p>
          <a:p>
            <a:pPr indent="-457200">
              <a:buFont typeface="Arial" pitchFamily="34" charset="0"/>
              <a:buChar char="•"/>
              <a:tabLst>
                <a:tab pos="288918" algn="l"/>
              </a:tabLst>
            </a:pPr>
            <a:r>
              <a:rPr lang="en-US" sz="2800" dirty="0">
                <a:cs typeface="Calibri" panose="020F0502020204030204" pitchFamily="34" charset="0"/>
              </a:rPr>
              <a:t>F.S. § 335.02(4)</a:t>
            </a:r>
          </a:p>
          <a:p>
            <a:pPr marL="682625" lvl="2" indent="-225425">
              <a:buFont typeface="Arial" pitchFamily="34" charset="0"/>
              <a:buChar char="•"/>
              <a:tabLst>
                <a:tab pos="288918" algn="l"/>
              </a:tabLst>
            </a:pPr>
            <a:r>
              <a:rPr lang="en-US" sz="2400" dirty="0">
                <a:cs typeface="Calibri" panose="020F0502020204030204" pitchFamily="34" charset="0"/>
              </a:rPr>
              <a:t>Local noise regulations/ordinances do not apply to FDOT projects</a:t>
            </a:r>
          </a:p>
          <a:p>
            <a:pPr indent="-457200">
              <a:buFont typeface="Arial" pitchFamily="34" charset="0"/>
              <a:buChar char="•"/>
              <a:tabLst>
                <a:tab pos="288918" algn="l"/>
              </a:tabLst>
            </a:pPr>
            <a:r>
              <a:rPr lang="en-US" sz="2800" dirty="0"/>
              <a:t>F.S. § 479.25</a:t>
            </a:r>
          </a:p>
          <a:p>
            <a:pPr marL="682625" lvl="2" indent="-225425">
              <a:buFont typeface="Arial" pitchFamily="34" charset="0"/>
              <a:buChar char="•"/>
              <a:tabLst>
                <a:tab pos="288918" algn="l"/>
              </a:tabLst>
            </a:pPr>
            <a:r>
              <a:rPr lang="en-US" sz="2400" dirty="0">
                <a:cs typeface="Calibri" panose="020F0502020204030204" pitchFamily="34" charset="0"/>
              </a:rPr>
              <a:t>Erection of noise-attenuation barrier blocking view of Outdoor Advertising sign</a:t>
            </a:r>
          </a:p>
          <a:p>
            <a:pPr indent="-457200">
              <a:buFont typeface="Arial" pitchFamily="34" charset="0"/>
              <a:buChar char="•"/>
              <a:tabLst>
                <a:tab pos="288918" algn="l"/>
              </a:tabLst>
            </a:pPr>
            <a:r>
              <a:rPr lang="en-US" sz="2800" dirty="0"/>
              <a:t>F.S. § 339.09(1)</a:t>
            </a:r>
          </a:p>
          <a:p>
            <a:pPr marL="682625" lvl="2" indent="-225425">
              <a:buFont typeface="Arial" pitchFamily="34" charset="0"/>
              <a:buChar char="•"/>
              <a:tabLst>
                <a:tab pos="288918" algn="l"/>
              </a:tabLst>
            </a:pPr>
            <a:r>
              <a:rPr lang="en-US" sz="2400" dirty="0">
                <a:cs typeface="Calibri" panose="020F0502020204030204" pitchFamily="34" charset="0"/>
              </a:rPr>
              <a:t>Transportation tax revenues may be used to construct and maintain noise mitigation</a:t>
            </a:r>
          </a:p>
        </p:txBody>
      </p:sp>
      <p:sp>
        <p:nvSpPr>
          <p:cNvPr id="9" name="TextBox 8">
            <a:extLst>
              <a:ext uri="{FF2B5EF4-FFF2-40B4-BE49-F238E27FC236}">
                <a16:creationId xmlns:a16="http://schemas.microsoft.com/office/drawing/2014/main" id="{431932F7-BC52-4AB8-B011-9B4126A24612}"/>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5" name="Audio 4">
            <a:hlinkClick r:id="" action="ppaction://media"/>
            <a:extLst>
              <a:ext uri="{FF2B5EF4-FFF2-40B4-BE49-F238E27FC236}">
                <a16:creationId xmlns:a16="http://schemas.microsoft.com/office/drawing/2014/main" id="{50DFE844-EC2A-C8FC-E9EB-C10244C07A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79474008"/>
      </p:ext>
    </p:extLst>
  </p:cSld>
  <p:clrMapOvr>
    <a:masterClrMapping/>
  </p:clrMapOvr>
  <mc:AlternateContent xmlns:mc="http://schemas.openxmlformats.org/markup-compatibility/2006" xmlns:p14="http://schemas.microsoft.com/office/powerpoint/2010/main">
    <mc:Choice Requires="p14">
      <p:transition spd="med" p14:dur="700" advTm="20751">
        <p:fade/>
      </p:transition>
    </mc:Choice>
    <mc:Fallback xmlns="">
      <p:transition spd="med" advTm="20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24</a:t>
            </a:fld>
            <a:endParaRPr lang="en-US" dirty="0"/>
          </a:p>
        </p:txBody>
      </p:sp>
      <p:sp>
        <p:nvSpPr>
          <p:cNvPr id="7" name="TextBox 6"/>
          <p:cNvSpPr txBox="1"/>
          <p:nvPr/>
        </p:nvSpPr>
        <p:spPr>
          <a:xfrm>
            <a:off x="9041" y="1295404"/>
            <a:ext cx="9144000" cy="4216539"/>
          </a:xfrm>
          <a:prstGeom prst="rect">
            <a:avLst/>
          </a:prstGeom>
          <a:noFill/>
        </p:spPr>
        <p:txBody>
          <a:bodyPr wrap="square" rtlCol="0">
            <a:spAutoFit/>
          </a:bodyPr>
          <a:lstStyle/>
          <a:p>
            <a:pPr algn="ctr"/>
            <a:r>
              <a:rPr lang="en-US" sz="3200" dirty="0"/>
              <a:t>FS 335.17</a:t>
            </a:r>
          </a:p>
          <a:p>
            <a:pPr algn="ctr"/>
            <a:r>
              <a:rPr lang="en-US" sz="3200" dirty="0"/>
              <a:t>State Highway Construction; Means of Noise Abatement</a:t>
            </a:r>
          </a:p>
          <a:p>
            <a:pPr algn="ctr"/>
            <a:endParaRPr lang="en-US" sz="3200" dirty="0"/>
          </a:p>
          <a:p>
            <a:pPr>
              <a:buFont typeface="Arial" pitchFamily="34" charset="0"/>
              <a:buChar char="•"/>
            </a:pPr>
            <a:r>
              <a:rPr lang="en-US" sz="2800" dirty="0"/>
              <a:t>  1</a:t>
            </a:r>
            <a:r>
              <a:rPr lang="en-US" sz="2800" baseline="30000" dirty="0"/>
              <a:t>st</a:t>
            </a:r>
            <a:r>
              <a:rPr lang="en-US" sz="2800" dirty="0"/>
              <a:t> law to address traffic noise and abatement in FL</a:t>
            </a:r>
          </a:p>
          <a:p>
            <a:pPr>
              <a:buFont typeface="Arial" pitchFamily="34" charset="0"/>
              <a:buChar char="•"/>
            </a:pPr>
            <a:endParaRPr lang="en-US" sz="2800" dirty="0"/>
          </a:p>
          <a:p>
            <a:pPr>
              <a:buFont typeface="Arial" pitchFamily="34" charset="0"/>
              <a:buChar char="•"/>
            </a:pPr>
            <a:r>
              <a:rPr lang="en-US" sz="2800" dirty="0"/>
              <a:t>  Applies to all projects by FDOT regardless of funding</a:t>
            </a:r>
          </a:p>
          <a:p>
            <a:pPr>
              <a:buFont typeface="Arial" pitchFamily="34" charset="0"/>
              <a:buChar char="•"/>
            </a:pPr>
            <a:endParaRPr lang="en-US" sz="2800" dirty="0"/>
          </a:p>
          <a:p>
            <a:pPr>
              <a:buFont typeface="Arial" pitchFamily="34" charset="0"/>
              <a:buChar char="•"/>
            </a:pPr>
            <a:r>
              <a:rPr lang="en-US" sz="2800" dirty="0"/>
              <a:t>  Follow requirements of 23 CFR 772</a:t>
            </a:r>
          </a:p>
        </p:txBody>
      </p:sp>
      <p:sp>
        <p:nvSpPr>
          <p:cNvPr id="5" name="TextBox 4">
            <a:extLst>
              <a:ext uri="{FF2B5EF4-FFF2-40B4-BE49-F238E27FC236}">
                <a16:creationId xmlns:a16="http://schemas.microsoft.com/office/drawing/2014/main" id="{63F55E9A-527E-4694-BC49-6B4580B4DF58}"/>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4" name="Audio 3">
            <a:hlinkClick r:id="" action="ppaction://media"/>
            <a:extLst>
              <a:ext uri="{FF2B5EF4-FFF2-40B4-BE49-F238E27FC236}">
                <a16:creationId xmlns:a16="http://schemas.microsoft.com/office/drawing/2014/main" id="{D5C705F8-17E3-4372-A92E-16CF3405E7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2791740"/>
      </p:ext>
    </p:extLst>
  </p:cSld>
  <p:clrMapOvr>
    <a:masterClrMapping/>
  </p:clrMapOvr>
  <mc:AlternateContent xmlns:mc="http://schemas.openxmlformats.org/markup-compatibility/2006" xmlns:p14="http://schemas.microsoft.com/office/powerpoint/2010/main">
    <mc:Choice Requires="p14">
      <p:transition spd="med" p14:dur="700" advTm="20908">
        <p:fade/>
      </p:transition>
    </mc:Choice>
    <mc:Fallback xmlns="">
      <p:transition spd="med" advTm="209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25</a:t>
            </a:fld>
            <a:endParaRPr lang="en-US" dirty="0"/>
          </a:p>
        </p:txBody>
      </p:sp>
      <p:sp>
        <p:nvSpPr>
          <p:cNvPr id="8" name="TextBox 7"/>
          <p:cNvSpPr txBox="1"/>
          <p:nvPr/>
        </p:nvSpPr>
        <p:spPr>
          <a:xfrm>
            <a:off x="0" y="1371600"/>
            <a:ext cx="9144000" cy="4154984"/>
          </a:xfrm>
          <a:prstGeom prst="rect">
            <a:avLst/>
          </a:prstGeom>
          <a:noFill/>
        </p:spPr>
        <p:txBody>
          <a:bodyPr wrap="square" rtlCol="0">
            <a:spAutoFit/>
          </a:bodyPr>
          <a:lstStyle/>
          <a:p>
            <a:pPr algn="ctr"/>
            <a:r>
              <a:rPr lang="en-US" sz="3200" dirty="0"/>
              <a:t>FS 335.02</a:t>
            </a:r>
          </a:p>
          <a:p>
            <a:pPr algn="ctr"/>
            <a:r>
              <a:rPr lang="en-US" sz="3200" dirty="0"/>
              <a:t>Application of Local Regulations</a:t>
            </a:r>
          </a:p>
          <a:p>
            <a:pPr algn="ctr"/>
            <a:endParaRPr lang="en-US" sz="3200" dirty="0"/>
          </a:p>
          <a:p>
            <a:pPr>
              <a:buFont typeface="Arial" pitchFamily="34" charset="0"/>
              <a:buChar char="•"/>
              <a:tabLst>
                <a:tab pos="288925" algn="l"/>
              </a:tabLst>
            </a:pPr>
            <a:r>
              <a:rPr lang="en-US" sz="2800" dirty="0"/>
              <a:t>  “Regulations of any county, municipality, or special district, 	including any instrumentality thereof, shall not apply to 	existing or future transportation facilities, or appurtenances 	thereto, on the State Highway System.”</a:t>
            </a:r>
          </a:p>
          <a:p>
            <a:pPr>
              <a:buFont typeface="Arial" pitchFamily="34" charset="0"/>
              <a:buChar char="•"/>
            </a:pPr>
            <a:endParaRPr lang="en-US" sz="2800" dirty="0"/>
          </a:p>
          <a:p>
            <a:pPr>
              <a:buFont typeface="Arial" pitchFamily="34" charset="0"/>
              <a:buChar char="•"/>
            </a:pPr>
            <a:r>
              <a:rPr lang="en-US" sz="2800" dirty="0"/>
              <a:t>  Passed in 2003</a:t>
            </a:r>
          </a:p>
        </p:txBody>
      </p:sp>
      <p:sp>
        <p:nvSpPr>
          <p:cNvPr id="5" name="TextBox 4">
            <a:extLst>
              <a:ext uri="{FF2B5EF4-FFF2-40B4-BE49-F238E27FC236}">
                <a16:creationId xmlns:a16="http://schemas.microsoft.com/office/drawing/2014/main" id="{5F8844D1-02BF-44D7-9FC8-B69B79FD3F86}"/>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21" name="Audio 20">
            <a:hlinkClick r:id="" action="ppaction://media"/>
            <a:extLst>
              <a:ext uri="{FF2B5EF4-FFF2-40B4-BE49-F238E27FC236}">
                <a16:creationId xmlns:a16="http://schemas.microsoft.com/office/drawing/2014/main" id="{AE36A56F-A862-9999-6D6F-771AFCBB2A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39432865"/>
      </p:ext>
    </p:extLst>
  </p:cSld>
  <p:clrMapOvr>
    <a:masterClrMapping/>
  </p:clrMapOvr>
  <mc:AlternateContent xmlns:mc="http://schemas.openxmlformats.org/markup-compatibility/2006" xmlns:p14="http://schemas.microsoft.com/office/powerpoint/2010/main">
    <mc:Choice Requires="p14">
      <p:transition spd="med" p14:dur="700" advTm="32096">
        <p:fade/>
      </p:transition>
    </mc:Choice>
    <mc:Fallback xmlns="">
      <p:transition spd="med" advTm="320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26</a:t>
            </a:fld>
            <a:endParaRPr lang="en-US" dirty="0"/>
          </a:p>
        </p:txBody>
      </p:sp>
      <p:sp>
        <p:nvSpPr>
          <p:cNvPr id="8" name="TextBox 7"/>
          <p:cNvSpPr txBox="1"/>
          <p:nvPr/>
        </p:nvSpPr>
        <p:spPr>
          <a:xfrm>
            <a:off x="0" y="1158480"/>
            <a:ext cx="9144000" cy="3354765"/>
          </a:xfrm>
          <a:prstGeom prst="rect">
            <a:avLst/>
          </a:prstGeom>
          <a:noFill/>
        </p:spPr>
        <p:txBody>
          <a:bodyPr wrap="square" rtlCol="0">
            <a:spAutoFit/>
          </a:bodyPr>
          <a:lstStyle/>
          <a:p>
            <a:pPr algn="ctr"/>
            <a:r>
              <a:rPr lang="en-US" sz="3200" dirty="0"/>
              <a:t>FS 479.25</a:t>
            </a:r>
          </a:p>
          <a:p>
            <a:pPr algn="ctr"/>
            <a:r>
              <a:rPr lang="en-US" sz="3200" dirty="0"/>
              <a:t>Erection of noise-attenuation barrier blocking view of outdoor advertising sign</a:t>
            </a:r>
          </a:p>
          <a:p>
            <a:pPr algn="ctr"/>
            <a:endParaRPr lang="en-US" sz="3200" dirty="0"/>
          </a:p>
          <a:p>
            <a:pPr>
              <a:buFont typeface="Arial" pitchFamily="34" charset="0"/>
              <a:buChar char="•"/>
              <a:tabLst>
                <a:tab pos="287338" algn="l"/>
              </a:tabLst>
            </a:pPr>
            <a:r>
              <a:rPr lang="en-US" sz="2800" dirty="0"/>
              <a:t>  If a FDOT noise barrier will block a lawfully erected 	outdoor advertising sign; FDOT must perform the 	following:</a:t>
            </a:r>
          </a:p>
        </p:txBody>
      </p:sp>
      <p:sp>
        <p:nvSpPr>
          <p:cNvPr id="9" name="TextBox 8"/>
          <p:cNvSpPr txBox="1"/>
          <p:nvPr/>
        </p:nvSpPr>
        <p:spPr>
          <a:xfrm>
            <a:off x="-30997" y="4495804"/>
            <a:ext cx="9144000" cy="1384995"/>
          </a:xfrm>
          <a:prstGeom prst="rect">
            <a:avLst/>
          </a:prstGeom>
          <a:noFill/>
        </p:spPr>
        <p:txBody>
          <a:bodyPr wrap="square" rtlCol="0">
            <a:spAutoFit/>
          </a:bodyPr>
          <a:lstStyle/>
          <a:p>
            <a:pPr lvl="1">
              <a:buFont typeface="Arial" pitchFamily="34" charset="0"/>
              <a:buChar char="•"/>
            </a:pPr>
            <a:r>
              <a:rPr lang="en-US" sz="2800" dirty="0"/>
              <a:t>  Conduct a survey of the benefited property owners</a:t>
            </a:r>
          </a:p>
          <a:p>
            <a:pPr lvl="1">
              <a:buFont typeface="Arial" pitchFamily="34" charset="0"/>
              <a:buChar char="•"/>
            </a:pPr>
            <a:r>
              <a:rPr lang="en-US" sz="2800" dirty="0"/>
              <a:t>  Have a public hearing</a:t>
            </a:r>
          </a:p>
          <a:p>
            <a:pPr lvl="1">
              <a:buFont typeface="Arial" pitchFamily="34" charset="0"/>
              <a:buChar char="•"/>
            </a:pPr>
            <a:r>
              <a:rPr lang="en-US" sz="2800" dirty="0"/>
              <a:t>  Coordinate with local government</a:t>
            </a:r>
          </a:p>
        </p:txBody>
      </p:sp>
      <p:sp>
        <p:nvSpPr>
          <p:cNvPr id="6" name="TextBox 5">
            <a:extLst>
              <a:ext uri="{FF2B5EF4-FFF2-40B4-BE49-F238E27FC236}">
                <a16:creationId xmlns:a16="http://schemas.microsoft.com/office/drawing/2014/main" id="{F3F31555-CA60-4A17-91C5-9A4D520A50E0}"/>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19" name="Audio 18">
            <a:hlinkClick r:id="" action="ppaction://media"/>
            <a:extLst>
              <a:ext uri="{FF2B5EF4-FFF2-40B4-BE49-F238E27FC236}">
                <a16:creationId xmlns:a16="http://schemas.microsoft.com/office/drawing/2014/main" id="{20961D72-2F92-DD9F-572A-9ACF4BB1A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46214998"/>
      </p:ext>
    </p:extLst>
  </p:cSld>
  <p:clrMapOvr>
    <a:masterClrMapping/>
  </p:clrMapOvr>
  <mc:AlternateContent xmlns:mc="http://schemas.openxmlformats.org/markup-compatibility/2006" xmlns:p14="http://schemas.microsoft.com/office/powerpoint/2010/main">
    <mc:Choice Requires="p14">
      <p:transition spd="med" p14:dur="700" advTm="23717">
        <p:fade/>
      </p:transition>
    </mc:Choice>
    <mc:Fallback xmlns="">
      <p:transition spd="med" advTm="237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9"/>
                </p:tgtEl>
              </p:cMediaNode>
            </p:audio>
          </p:childTnLst>
        </p:cTn>
      </p:par>
    </p:tnLst>
    <p:bldLst>
      <p:bldP spid="9"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27</a:t>
            </a:fld>
            <a:endParaRPr lang="en-US" dirty="0"/>
          </a:p>
        </p:txBody>
      </p:sp>
      <p:sp>
        <p:nvSpPr>
          <p:cNvPr id="7" name="TextBox 6"/>
          <p:cNvSpPr txBox="1"/>
          <p:nvPr/>
        </p:nvSpPr>
        <p:spPr>
          <a:xfrm>
            <a:off x="0" y="1371600"/>
            <a:ext cx="9144000" cy="3724096"/>
          </a:xfrm>
          <a:prstGeom prst="rect">
            <a:avLst/>
          </a:prstGeom>
          <a:noFill/>
        </p:spPr>
        <p:txBody>
          <a:bodyPr wrap="square" rtlCol="0">
            <a:spAutoFit/>
          </a:bodyPr>
          <a:lstStyle/>
          <a:p>
            <a:pPr algn="ctr"/>
            <a:r>
              <a:rPr lang="en-US" sz="3200" dirty="0"/>
              <a:t>FS 339.09(1)</a:t>
            </a:r>
          </a:p>
          <a:p>
            <a:pPr algn="ctr"/>
            <a:r>
              <a:rPr lang="en-US" sz="3200" dirty="0"/>
              <a:t>Use of Transportation Tax Revenues; Restrictions</a:t>
            </a:r>
          </a:p>
          <a:p>
            <a:pPr algn="ctr"/>
            <a:endParaRPr lang="en-US" sz="3200" dirty="0"/>
          </a:p>
          <a:p>
            <a:pPr>
              <a:tabLst>
                <a:tab pos="287338" algn="l"/>
              </a:tabLst>
            </a:pPr>
            <a:r>
              <a:rPr lang="en-US" sz="2800" dirty="0"/>
              <a:t>  “……Funds available to the department shall not be used for any non-transportation purpose…..The department is encouraged 	and permitted to use funds to construct and maintain noise mitigation facilities or walls upon request of the proper authorities.”</a:t>
            </a:r>
          </a:p>
        </p:txBody>
      </p:sp>
      <p:sp>
        <p:nvSpPr>
          <p:cNvPr id="5" name="TextBox 4">
            <a:extLst>
              <a:ext uri="{FF2B5EF4-FFF2-40B4-BE49-F238E27FC236}">
                <a16:creationId xmlns:a16="http://schemas.microsoft.com/office/drawing/2014/main" id="{B6852E18-9AF9-4EAB-AAE4-1FEC0FD5A3CD}"/>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8" name="Audio 7">
            <a:hlinkClick r:id="" action="ppaction://media"/>
            <a:extLst>
              <a:ext uri="{FF2B5EF4-FFF2-40B4-BE49-F238E27FC236}">
                <a16:creationId xmlns:a16="http://schemas.microsoft.com/office/drawing/2014/main" id="{86C8708B-704E-7023-7790-D1846DF2E2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79772582"/>
      </p:ext>
    </p:extLst>
  </p:cSld>
  <p:clrMapOvr>
    <a:masterClrMapping/>
  </p:clrMapOvr>
  <mc:AlternateContent xmlns:mc="http://schemas.openxmlformats.org/markup-compatibility/2006" xmlns:p14="http://schemas.microsoft.com/office/powerpoint/2010/main">
    <mc:Choice Requires="p14">
      <p:transition spd="med" p14:dur="700" advTm="34810">
        <p:fade/>
      </p:transition>
    </mc:Choice>
    <mc:Fallback xmlns="">
      <p:transition spd="med" advTm="34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28</a:t>
            </a:fld>
            <a:endParaRPr lang="en-US" dirty="0"/>
          </a:p>
        </p:txBody>
      </p:sp>
      <p:sp>
        <p:nvSpPr>
          <p:cNvPr id="7" name="TextBox 6"/>
          <p:cNvSpPr txBox="1"/>
          <p:nvPr/>
        </p:nvSpPr>
        <p:spPr>
          <a:xfrm>
            <a:off x="38100" y="1309164"/>
            <a:ext cx="9144000" cy="584775"/>
          </a:xfrm>
          <a:prstGeom prst="rect">
            <a:avLst/>
          </a:prstGeom>
          <a:noFill/>
        </p:spPr>
        <p:txBody>
          <a:bodyPr wrap="square" rtlCol="0">
            <a:spAutoFit/>
          </a:bodyPr>
          <a:lstStyle/>
          <a:p>
            <a:pPr algn="ctr"/>
            <a:r>
              <a:rPr lang="en-US" sz="3200" dirty="0"/>
              <a:t>Local Noise Ordinances</a:t>
            </a:r>
          </a:p>
        </p:txBody>
      </p:sp>
      <p:sp>
        <p:nvSpPr>
          <p:cNvPr id="9" name="Rectangle 8">
            <a:extLst>
              <a:ext uri="{FF2B5EF4-FFF2-40B4-BE49-F238E27FC236}">
                <a16:creationId xmlns:a16="http://schemas.microsoft.com/office/drawing/2014/main" id="{53571790-12F6-4DDD-BFD4-2EFD6B9DA34F}"/>
              </a:ext>
            </a:extLst>
          </p:cNvPr>
          <p:cNvSpPr/>
          <p:nvPr/>
        </p:nvSpPr>
        <p:spPr>
          <a:xfrm>
            <a:off x="419100" y="1915724"/>
            <a:ext cx="8382000" cy="3847207"/>
          </a:xfrm>
          <a:prstGeom prst="rect">
            <a:avLst/>
          </a:prstGeom>
        </p:spPr>
        <p:txBody>
          <a:bodyPr wrap="square">
            <a:spAutoFit/>
          </a:bodyPr>
          <a:lstStyle/>
          <a:p>
            <a:pPr marL="225420" indent="-225420">
              <a:spcAft>
                <a:spcPts val="600"/>
              </a:spcAft>
              <a:buFont typeface="Arial" pitchFamily="34" charset="0"/>
              <a:buChar char="•"/>
              <a:tabLst>
                <a:tab pos="287331" algn="l"/>
              </a:tabLst>
            </a:pPr>
            <a:r>
              <a:rPr lang="en-US" sz="2800" b="1" dirty="0">
                <a:cs typeface="Calibri" panose="020F0502020204030204" pitchFamily="34" charset="0"/>
              </a:rPr>
              <a:t>Local noise ordinances do not apply to FDOT projects per F.S. 335.02(4)</a:t>
            </a:r>
          </a:p>
          <a:p>
            <a:pPr marL="914400" indent="-223838">
              <a:spcAft>
                <a:spcPts val="600"/>
              </a:spcAft>
              <a:buFont typeface="Arial" pitchFamily="34" charset="0"/>
              <a:buChar char="•"/>
              <a:tabLst>
                <a:tab pos="287331" algn="l"/>
              </a:tabLst>
            </a:pPr>
            <a:r>
              <a:rPr lang="en-US" sz="2800" dirty="0">
                <a:cs typeface="Calibri" panose="020F0502020204030204" pitchFamily="34" charset="0"/>
              </a:rPr>
              <a:t>Local ordinances vary widely in their approach to noise control</a:t>
            </a:r>
          </a:p>
          <a:p>
            <a:pPr marL="914400" indent="-223838">
              <a:spcAft>
                <a:spcPts val="600"/>
              </a:spcAft>
              <a:buFont typeface="Arial" pitchFamily="34" charset="0"/>
              <a:buChar char="•"/>
              <a:tabLst>
                <a:tab pos="287331" algn="l"/>
              </a:tabLst>
            </a:pPr>
            <a:r>
              <a:rPr lang="en-US" sz="2800" dirty="0">
                <a:cs typeface="Calibri" panose="020F0502020204030204" pitchFamily="34" charset="0"/>
              </a:rPr>
              <a:t>Frequently have boundary limits</a:t>
            </a:r>
          </a:p>
          <a:p>
            <a:pPr marL="914400" indent="-223838">
              <a:spcAft>
                <a:spcPts val="600"/>
              </a:spcAft>
              <a:buFont typeface="Arial" pitchFamily="34" charset="0"/>
              <a:buChar char="•"/>
            </a:pPr>
            <a:r>
              <a:rPr lang="en-US" sz="2800" dirty="0">
                <a:cs typeface="Calibri" panose="020F0502020204030204" pitchFamily="34" charset="0"/>
              </a:rPr>
              <a:t>Often have different criteria for day and night noise levels</a:t>
            </a:r>
          </a:p>
          <a:p>
            <a:pPr marL="914400" indent="-223838">
              <a:spcAft>
                <a:spcPts val="600"/>
              </a:spcAft>
              <a:buFont typeface="Arial" pitchFamily="34" charset="0"/>
              <a:buChar char="•"/>
            </a:pPr>
            <a:r>
              <a:rPr lang="en-US" sz="2800" dirty="0">
                <a:cs typeface="Calibri" panose="020F0502020204030204" pitchFamily="34" charset="0"/>
              </a:rPr>
              <a:t>May or may not have provisions for variances</a:t>
            </a:r>
          </a:p>
        </p:txBody>
      </p:sp>
      <p:sp>
        <p:nvSpPr>
          <p:cNvPr id="8" name="TextBox 7">
            <a:extLst>
              <a:ext uri="{FF2B5EF4-FFF2-40B4-BE49-F238E27FC236}">
                <a16:creationId xmlns:a16="http://schemas.microsoft.com/office/drawing/2014/main" id="{61F7AF8C-2A1B-4A55-BA07-59675C37DBCC}"/>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26" name="Audio 25">
            <a:hlinkClick r:id="" action="ppaction://media"/>
            <a:extLst>
              <a:ext uri="{FF2B5EF4-FFF2-40B4-BE49-F238E27FC236}">
                <a16:creationId xmlns:a16="http://schemas.microsoft.com/office/drawing/2014/main" id="{4C17FB9B-083A-CCE6-6E6A-9EB158173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50011737"/>
      </p:ext>
    </p:extLst>
  </p:cSld>
  <p:clrMapOvr>
    <a:masterClrMapping/>
  </p:clrMapOvr>
  <mc:AlternateContent xmlns:mc="http://schemas.openxmlformats.org/markup-compatibility/2006" xmlns:p14="http://schemas.microsoft.com/office/powerpoint/2010/main">
    <mc:Choice Requires="p14">
      <p:transition spd="med" p14:dur="700" advTm="32347">
        <p:fade/>
      </p:transition>
    </mc:Choice>
    <mc:Fallback xmlns="">
      <p:transition spd="med" advTm="323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 calcmode="lin" valueType="num">
                                      <p:cBhvr additive="base">
                                        <p:cTn id="2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 calcmode="lin" valueType="num">
                                      <p:cBhvr additive="base">
                                        <p:cTn id="3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29</a:t>
            </a:fld>
            <a:endParaRPr lang="en-US" dirty="0"/>
          </a:p>
        </p:txBody>
      </p:sp>
      <p:sp>
        <p:nvSpPr>
          <p:cNvPr id="7" name="TextBox 6"/>
          <p:cNvSpPr txBox="1"/>
          <p:nvPr/>
        </p:nvSpPr>
        <p:spPr>
          <a:xfrm>
            <a:off x="76200" y="1302965"/>
            <a:ext cx="9144000" cy="584775"/>
          </a:xfrm>
          <a:prstGeom prst="rect">
            <a:avLst/>
          </a:prstGeom>
          <a:noFill/>
        </p:spPr>
        <p:txBody>
          <a:bodyPr wrap="square" rtlCol="0">
            <a:spAutoFit/>
          </a:bodyPr>
          <a:lstStyle/>
          <a:p>
            <a:pPr algn="ctr"/>
            <a:r>
              <a:rPr lang="en-US" sz="3200" dirty="0"/>
              <a:t>FDOT Noise Abatement Policy</a:t>
            </a:r>
          </a:p>
        </p:txBody>
      </p:sp>
      <p:pic>
        <p:nvPicPr>
          <p:cNvPr id="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019800" y="1818286"/>
            <a:ext cx="2793957" cy="4245262"/>
          </a:xfrm>
          <a:prstGeom prst="rect">
            <a:avLst/>
          </a:prstGeom>
          <a:noFill/>
          <a:ln w="9525">
            <a:noFill/>
            <a:miter lim="800000"/>
            <a:headEnd/>
            <a:tailEnd/>
          </a:ln>
        </p:spPr>
      </p:pic>
      <p:sp>
        <p:nvSpPr>
          <p:cNvPr id="10" name="TextBox 9">
            <a:extLst>
              <a:ext uri="{FF2B5EF4-FFF2-40B4-BE49-F238E27FC236}">
                <a16:creationId xmlns:a16="http://schemas.microsoft.com/office/drawing/2014/main" id="{F5241541-8FEB-45B4-B7EB-F6BF37E491BC}"/>
              </a:ext>
            </a:extLst>
          </p:cNvPr>
          <p:cNvSpPr txBox="1"/>
          <p:nvPr/>
        </p:nvSpPr>
        <p:spPr>
          <a:xfrm>
            <a:off x="177975" y="1818286"/>
            <a:ext cx="5714998" cy="4524315"/>
          </a:xfrm>
          <a:prstGeom prst="rect">
            <a:avLst/>
          </a:prstGeom>
          <a:noFill/>
        </p:spPr>
        <p:txBody>
          <a:bodyPr wrap="square" rtlCol="0">
            <a:spAutoFit/>
          </a:bodyPr>
          <a:lstStyle/>
          <a:p>
            <a:pPr marL="225425" indent="-225425">
              <a:buFont typeface="Arial" panose="020B0604020202020204" pitchFamily="34" charset="0"/>
              <a:buChar char="•"/>
            </a:pPr>
            <a:r>
              <a:rPr lang="en-US" sz="2400" dirty="0">
                <a:cs typeface="Calibri" panose="020F0502020204030204" pitchFamily="34" charset="0"/>
              </a:rPr>
              <a:t>Part 2, Chapter 18 (Highway Traffic Noise) of the FDOT Project Development &amp; Environment (PD&amp;E) Manual is the FDOT noise policy, which contains procedures for the purpose of meeting the requirements of 23 CFR 772 and applicable state laws.</a:t>
            </a:r>
          </a:p>
          <a:p>
            <a:pPr marL="682625" lvl="1" indent="-225425">
              <a:buFont typeface="Arial" panose="020B0604020202020204" pitchFamily="34" charset="0"/>
              <a:buChar char="•"/>
            </a:pPr>
            <a:r>
              <a:rPr lang="en-US" sz="2400" dirty="0">
                <a:cs typeface="Calibri" panose="020F0502020204030204" pitchFamily="34" charset="0"/>
              </a:rPr>
              <a:t>Latest: </a:t>
            </a:r>
            <a:r>
              <a:rPr lang="en-US" sz="2400" b="1" dirty="0">
                <a:cs typeface="Calibri" panose="020F0502020204030204" pitchFamily="34" charset="0"/>
              </a:rPr>
              <a:t>July 1, 2020</a:t>
            </a:r>
          </a:p>
          <a:p>
            <a:pPr marL="225425" indent="-225425">
              <a:buFont typeface="Arial" panose="020B0604020202020204" pitchFamily="34" charset="0"/>
              <a:buChar char="•"/>
            </a:pPr>
            <a:r>
              <a:rPr lang="en-US" sz="2400" dirty="0">
                <a:cs typeface="Calibri" panose="020F0502020204030204" pitchFamily="34" charset="0"/>
              </a:rPr>
              <a:t>FDOT has also published the </a:t>
            </a:r>
            <a:r>
              <a:rPr lang="en-US" sz="2400" i="1" dirty="0">
                <a:cs typeface="Calibri" panose="020F0502020204030204" pitchFamily="34" charset="0"/>
              </a:rPr>
              <a:t>Traffic Noise Modeling and Analysis Practitioner’s Handbook, </a:t>
            </a:r>
            <a:r>
              <a:rPr lang="en-US" sz="2400" dirty="0">
                <a:cs typeface="Calibri" panose="020F0502020204030204" pitchFamily="34" charset="0"/>
              </a:rPr>
              <a:t>which provides guidance on noise modeling procedures. </a:t>
            </a:r>
          </a:p>
        </p:txBody>
      </p:sp>
      <p:sp>
        <p:nvSpPr>
          <p:cNvPr id="9" name="TextBox 8">
            <a:extLst>
              <a:ext uri="{FF2B5EF4-FFF2-40B4-BE49-F238E27FC236}">
                <a16:creationId xmlns:a16="http://schemas.microsoft.com/office/drawing/2014/main" id="{8B41C6C8-C1B8-4B22-882B-EF30CEF55376}"/>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3" name="Audio 2">
            <a:hlinkClick r:id="" action="ppaction://media"/>
            <a:extLst>
              <a:ext uri="{FF2B5EF4-FFF2-40B4-BE49-F238E27FC236}">
                <a16:creationId xmlns:a16="http://schemas.microsoft.com/office/drawing/2014/main" id="{37376F85-039C-60C8-BAD2-F48F94B720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36536734"/>
      </p:ext>
    </p:extLst>
  </p:cSld>
  <p:clrMapOvr>
    <a:masterClrMapping/>
  </p:clrMapOvr>
  <mc:AlternateContent xmlns:mc="http://schemas.openxmlformats.org/markup-compatibility/2006" xmlns:p14="http://schemas.microsoft.com/office/powerpoint/2010/main">
    <mc:Choice Requires="p14">
      <p:transition spd="med" p14:dur="700" advTm="47377">
        <p:fade/>
      </p:transition>
    </mc:Choice>
    <mc:Fallback xmlns="">
      <p:transition spd="med" advTm="473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6534" y="1736460"/>
            <a:ext cx="9144000" cy="461665"/>
          </a:xfrm>
          <a:prstGeom prst="rect">
            <a:avLst/>
          </a:prstGeom>
          <a:noFill/>
        </p:spPr>
        <p:txBody>
          <a:bodyPr wrap="square" rtlCol="0">
            <a:spAutoFit/>
          </a:bodyPr>
          <a:lstStyle/>
          <a:p>
            <a:pPr marL="342900" indent="-342900">
              <a:buFont typeface="+mj-lt"/>
              <a:buAutoNum type="arabicPeriod"/>
            </a:pPr>
            <a:r>
              <a:rPr lang="en-US" sz="2400" dirty="0"/>
              <a:t>National Environmental Policy Act (NEPA) of 1969</a:t>
            </a:r>
          </a:p>
        </p:txBody>
      </p:sp>
      <p:sp>
        <p:nvSpPr>
          <p:cNvPr id="10" name="TextBox 9"/>
          <p:cNvSpPr txBox="1"/>
          <p:nvPr/>
        </p:nvSpPr>
        <p:spPr>
          <a:xfrm>
            <a:off x="36534" y="2508640"/>
            <a:ext cx="9144000" cy="461665"/>
          </a:xfrm>
          <a:prstGeom prst="rect">
            <a:avLst/>
          </a:prstGeom>
          <a:noFill/>
        </p:spPr>
        <p:txBody>
          <a:bodyPr wrap="square" rtlCol="0">
            <a:spAutoFit/>
          </a:bodyPr>
          <a:lstStyle/>
          <a:p>
            <a:pPr marL="342900" indent="-342900"/>
            <a:r>
              <a:rPr lang="en-US" sz="2400" dirty="0"/>
              <a:t>2.	Federal-Aid Highway Act of 1970</a:t>
            </a:r>
          </a:p>
        </p:txBody>
      </p:sp>
      <p:sp>
        <p:nvSpPr>
          <p:cNvPr id="11" name="TextBox 10"/>
          <p:cNvSpPr txBox="1"/>
          <p:nvPr/>
        </p:nvSpPr>
        <p:spPr>
          <a:xfrm>
            <a:off x="36534" y="3247069"/>
            <a:ext cx="9144000" cy="1569660"/>
          </a:xfrm>
          <a:prstGeom prst="rect">
            <a:avLst/>
          </a:prstGeom>
          <a:noFill/>
        </p:spPr>
        <p:txBody>
          <a:bodyPr wrap="square" rtlCol="0">
            <a:spAutoFit/>
          </a:bodyPr>
          <a:lstStyle/>
          <a:p>
            <a:pPr marL="342900" indent="-342900"/>
            <a:r>
              <a:rPr lang="en-US" sz="2400" dirty="0"/>
              <a:t>3.	The highway traffic noise related aspects of each of these pieces of legislation are contained in Title 23 Code of Federal Regulations (CFR) Part 772</a:t>
            </a:r>
          </a:p>
          <a:p>
            <a:pPr marL="342900" indent="-342900"/>
            <a:endParaRPr lang="en-US" sz="2400" dirty="0"/>
          </a:p>
        </p:txBody>
      </p:sp>
      <p:sp>
        <p:nvSpPr>
          <p:cNvPr id="12" name="Slide Number Placeholder 11"/>
          <p:cNvSpPr>
            <a:spLocks noGrp="1"/>
          </p:cNvSpPr>
          <p:nvPr>
            <p:ph type="sldNum" sz="quarter" idx="12"/>
          </p:nvPr>
        </p:nvSpPr>
        <p:spPr/>
        <p:txBody>
          <a:bodyPr/>
          <a:lstStyle/>
          <a:p>
            <a:fld id="{B4331A34-B0C7-467A-9A3A-47A3276D59C9}" type="slidenum">
              <a:rPr lang="en-US" smtClean="0"/>
              <a:pPr/>
              <a:t>3</a:t>
            </a:fld>
            <a:endParaRPr lang="en-US" dirty="0"/>
          </a:p>
        </p:txBody>
      </p:sp>
      <p:sp>
        <p:nvSpPr>
          <p:cNvPr id="7" name="TextBox 6">
            <a:extLst>
              <a:ext uri="{FF2B5EF4-FFF2-40B4-BE49-F238E27FC236}">
                <a16:creationId xmlns:a16="http://schemas.microsoft.com/office/drawing/2014/main" id="{AEA752DC-5FA2-4C1F-A896-C64F37F6C9C9}"/>
              </a:ext>
            </a:extLst>
          </p:cNvPr>
          <p:cNvSpPr txBox="1"/>
          <p:nvPr/>
        </p:nvSpPr>
        <p:spPr>
          <a:xfrm>
            <a:off x="36534" y="4754940"/>
            <a:ext cx="9144000" cy="1569660"/>
          </a:xfrm>
          <a:prstGeom prst="rect">
            <a:avLst/>
          </a:prstGeom>
          <a:noFill/>
        </p:spPr>
        <p:txBody>
          <a:bodyPr wrap="square" rtlCol="0">
            <a:spAutoFit/>
          </a:bodyPr>
          <a:lstStyle/>
          <a:p>
            <a:pPr marL="342900" indent="-342900"/>
            <a:r>
              <a:rPr lang="en-US" sz="2400" dirty="0"/>
              <a:t>4.	Congress passed the Noise Control Act of 1972, which put even more pressure on the Federal Highway Administration, or FHWA </a:t>
            </a:r>
            <a:r>
              <a:rPr lang="en-US" sz="2400" i="1" dirty="0"/>
              <a:t>(read all letters)</a:t>
            </a:r>
            <a:r>
              <a:rPr lang="en-US" sz="2400" dirty="0"/>
              <a:t>, to address highway traffic noise.</a:t>
            </a:r>
            <a:endParaRPr lang="en-US" sz="2400" dirty="0">
              <a:cs typeface="Calibri" panose="020F0502020204030204" pitchFamily="34" charset="0"/>
            </a:endParaRPr>
          </a:p>
          <a:p>
            <a:pPr marL="342900" indent="-342900"/>
            <a:endParaRPr lang="en-US" sz="2400" dirty="0"/>
          </a:p>
        </p:txBody>
      </p:sp>
      <p:sp>
        <p:nvSpPr>
          <p:cNvPr id="8" name="TextBox 7">
            <a:extLst>
              <a:ext uri="{FF2B5EF4-FFF2-40B4-BE49-F238E27FC236}">
                <a16:creationId xmlns:a16="http://schemas.microsoft.com/office/drawing/2014/main" id="{86E687D7-70EC-4A85-B154-57574E682522}"/>
              </a:ext>
            </a:extLst>
          </p:cNvPr>
          <p:cNvSpPr txBox="1"/>
          <p:nvPr/>
        </p:nvSpPr>
        <p:spPr>
          <a:xfrm>
            <a:off x="44885" y="1156897"/>
            <a:ext cx="7709209" cy="553998"/>
          </a:xfrm>
          <a:prstGeom prst="rect">
            <a:avLst/>
          </a:prstGeom>
          <a:noFill/>
        </p:spPr>
        <p:txBody>
          <a:bodyPr wrap="square" rtlCol="0">
            <a:spAutoFit/>
          </a:bodyPr>
          <a:lstStyle/>
          <a:p>
            <a:r>
              <a:rPr lang="en-US" sz="3000" b="1" dirty="0">
                <a:cs typeface="Calibri" panose="020F0502020204030204" pitchFamily="34" charset="0"/>
              </a:rPr>
              <a:t>Federal Regulations</a:t>
            </a:r>
          </a:p>
        </p:txBody>
      </p:sp>
      <p:sp>
        <p:nvSpPr>
          <p:cNvPr id="13" name="TextBox 12">
            <a:extLst>
              <a:ext uri="{FF2B5EF4-FFF2-40B4-BE49-F238E27FC236}">
                <a16:creationId xmlns:a16="http://schemas.microsoft.com/office/drawing/2014/main" id="{F52B74A1-40BE-4DB5-B5A9-D2F546E523F0}"/>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3" name="Audio 2">
            <a:hlinkClick r:id="" action="ppaction://media"/>
            <a:extLst>
              <a:ext uri="{FF2B5EF4-FFF2-40B4-BE49-F238E27FC236}">
                <a16:creationId xmlns:a16="http://schemas.microsoft.com/office/drawing/2014/main" id="{590AFD14-E1E0-06C2-2FCA-C66645D85B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9845417"/>
      </p:ext>
    </p:extLst>
  </p:cSld>
  <p:clrMapOvr>
    <a:masterClrMapping/>
  </p:clrMapOvr>
  <mc:AlternateContent xmlns:mc="http://schemas.openxmlformats.org/markup-compatibility/2006" xmlns:p14="http://schemas.microsoft.com/office/powerpoint/2010/main">
    <mc:Choice Requires="p14">
      <p:transition spd="med" p14:dur="700" advTm="43013">
        <p:fade/>
      </p:transition>
    </mc:Choice>
    <mc:Fallback xmlns="">
      <p:transition spd="med" advTm="430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p:cTn id="35"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37"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38"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9" grpId="0" build="allAtOnce"/>
      <p:bldP spid="10" grpId="0" build="allAtOnce"/>
      <p:bldP spid="11" grpId="0" build="allAtOnce"/>
      <p:bldP spid="7"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30</a:t>
            </a:fld>
            <a:endParaRPr lang="en-US" dirty="0"/>
          </a:p>
        </p:txBody>
      </p:sp>
      <p:sp>
        <p:nvSpPr>
          <p:cNvPr id="3" name="Slide Number Placeholder 1"/>
          <p:cNvSpPr txBox="1">
            <a:spLocks/>
          </p:cNvSpPr>
          <p:nvPr/>
        </p:nvSpPr>
        <p:spPr>
          <a:xfrm>
            <a:off x="6553200" y="635635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8F5F0E-047C-4635-A4F6-29F276781168}" type="slidenum">
              <a:rPr lang="en-US"/>
              <a:pPr/>
              <a:t>30</a:t>
            </a:fld>
            <a:endParaRPr lang="en-US" dirty="0"/>
          </a:p>
        </p:txBody>
      </p:sp>
      <p:sp>
        <p:nvSpPr>
          <p:cNvPr id="9" name="TextBox 8"/>
          <p:cNvSpPr txBox="1"/>
          <p:nvPr/>
        </p:nvSpPr>
        <p:spPr>
          <a:xfrm>
            <a:off x="0" y="2691829"/>
            <a:ext cx="9144000" cy="830997"/>
          </a:xfrm>
          <a:prstGeom prst="rect">
            <a:avLst/>
          </a:prstGeom>
          <a:noFill/>
        </p:spPr>
        <p:txBody>
          <a:bodyPr wrap="square" rtlCol="0">
            <a:spAutoFit/>
          </a:bodyPr>
          <a:lstStyle/>
          <a:p>
            <a:pPr algn="ctr"/>
            <a:r>
              <a:rPr lang="en-US" sz="3200" b="1" dirty="0"/>
              <a:t>QUESTIONS?</a:t>
            </a:r>
          </a:p>
          <a:p>
            <a:pPr algn="ctr"/>
            <a:r>
              <a:rPr lang="en-US" sz="1600" dirty="0"/>
              <a:t>If you have any questions, please feel free to send an email to </a:t>
            </a:r>
            <a:r>
              <a:rPr lang="en-US" sz="1600" u="sng" dirty="0">
                <a:hlinkClick r:id="rId5"/>
              </a:rPr>
              <a:t>OEM@dot.state.fl.us</a:t>
            </a:r>
            <a:r>
              <a:rPr lang="en-US" sz="1600" u="sng" dirty="0"/>
              <a:t> </a:t>
            </a:r>
            <a:r>
              <a:rPr lang="en-US" sz="1600" dirty="0"/>
              <a:t> </a:t>
            </a:r>
          </a:p>
        </p:txBody>
      </p:sp>
      <p:sp>
        <p:nvSpPr>
          <p:cNvPr id="6" name="TextBox 5">
            <a:extLst>
              <a:ext uri="{FF2B5EF4-FFF2-40B4-BE49-F238E27FC236}">
                <a16:creationId xmlns:a16="http://schemas.microsoft.com/office/drawing/2014/main" id="{26E802CC-26AD-4C44-9790-29F4822B85C8}"/>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7" name="Audio 6">
            <a:hlinkClick r:id="" action="ppaction://media"/>
            <a:extLst>
              <a:ext uri="{FF2B5EF4-FFF2-40B4-BE49-F238E27FC236}">
                <a16:creationId xmlns:a16="http://schemas.microsoft.com/office/drawing/2014/main" id="{9D139AFB-3C0F-4C33-D20F-153D3A114F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77393373"/>
      </p:ext>
    </p:extLst>
  </p:cSld>
  <p:clrMapOvr>
    <a:masterClrMapping/>
  </p:clrMapOvr>
  <mc:AlternateContent xmlns:mc="http://schemas.openxmlformats.org/markup-compatibility/2006" xmlns:p14="http://schemas.microsoft.com/office/powerpoint/2010/main">
    <mc:Choice Requires="p14">
      <p:transition spd="med" p14:dur="700" advTm="12947">
        <p:fade/>
      </p:transition>
    </mc:Choice>
    <mc:Fallback xmlns="">
      <p:transition spd="med" advTm="129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9"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75266"/>
            <a:ext cx="9144000" cy="4093428"/>
          </a:xfrm>
          <a:prstGeom prst="rect">
            <a:avLst/>
          </a:prstGeom>
          <a:noFill/>
        </p:spPr>
        <p:txBody>
          <a:bodyPr wrap="square" rtlCol="0">
            <a:spAutoFit/>
          </a:bodyPr>
          <a:lstStyle/>
          <a:p>
            <a:pPr algn="ctr"/>
            <a:r>
              <a:rPr lang="en-US" sz="3200" dirty="0"/>
              <a:t>National Environmental Policy Act (NEPA) of 1969</a:t>
            </a:r>
          </a:p>
          <a:p>
            <a:pPr algn="ctr"/>
            <a:endParaRPr lang="en-US" sz="3200" dirty="0"/>
          </a:p>
          <a:p>
            <a:pPr>
              <a:buFont typeface="Arial" pitchFamily="34" charset="0"/>
              <a:buChar char="•"/>
            </a:pPr>
            <a:r>
              <a:rPr lang="en-US" sz="2800" dirty="0"/>
              <a:t>  Declares a national environmental policy</a:t>
            </a:r>
          </a:p>
          <a:p>
            <a:pPr lvl="1">
              <a:buFont typeface="Arial" pitchFamily="34" charset="0"/>
              <a:buChar char="•"/>
            </a:pPr>
            <a:r>
              <a:rPr lang="en-US" sz="2800" dirty="0"/>
              <a:t> </a:t>
            </a:r>
            <a:r>
              <a:rPr lang="en-US" sz="2400" dirty="0"/>
              <a:t>Applies to any project that has </a:t>
            </a:r>
            <a:r>
              <a:rPr lang="en-US" sz="2400" u="sng" dirty="0"/>
              <a:t>federal dollars </a:t>
            </a:r>
            <a:r>
              <a:rPr lang="en-US" sz="2400" dirty="0"/>
              <a:t>or </a:t>
            </a:r>
            <a:r>
              <a:rPr lang="en-US" sz="2400" u="sng" dirty="0"/>
              <a:t>federal action</a:t>
            </a:r>
          </a:p>
          <a:p>
            <a:pPr>
              <a:buFont typeface="Arial" pitchFamily="34" charset="0"/>
              <a:buChar char="•"/>
              <a:tabLst>
                <a:tab pos="288925" algn="l"/>
              </a:tabLst>
            </a:pPr>
            <a:r>
              <a:rPr lang="en-US" sz="2800" dirty="0"/>
              <a:t>  Incorporation of environmental considerations by Federal 	agencies</a:t>
            </a:r>
          </a:p>
          <a:p>
            <a:pPr>
              <a:buFont typeface="Arial" pitchFamily="34" charset="0"/>
              <a:buChar char="•"/>
            </a:pPr>
            <a:r>
              <a:rPr lang="en-US" sz="2800" dirty="0"/>
              <a:t>  Oversight by Council on Environmental Quality (CEQ)</a:t>
            </a:r>
          </a:p>
          <a:p>
            <a:pPr marL="285750" indent="-285750">
              <a:spcAft>
                <a:spcPts val="600"/>
              </a:spcAft>
              <a:buFont typeface="Arial" pitchFamily="34" charset="0"/>
              <a:buChar char="•"/>
            </a:pPr>
            <a:r>
              <a:rPr lang="en-US" sz="2800" dirty="0"/>
              <a:t>Categorical Exclusions (CE)/Environmental Assessments (EA)/Environmental Impact Statements(EIS)</a:t>
            </a:r>
          </a:p>
        </p:txBody>
      </p:sp>
      <p:pic>
        <p:nvPicPr>
          <p:cNvPr id="1026" name="Picture 2" descr="http://energy.gov/sites/prod/files/styles/borealis_imagelink_respondsmall/public/NEPA_Map2.JPG?itok=ltN0pGC-"/>
          <p:cNvPicPr>
            <a:picLocks noChangeAspect="1" noChangeArrowheads="1"/>
          </p:cNvPicPr>
          <p:nvPr/>
        </p:nvPicPr>
        <p:blipFill>
          <a:blip r:embed="rId5" cstate="print"/>
          <a:srcRect/>
          <a:stretch>
            <a:fillRect/>
          </a:stretch>
        </p:blipFill>
        <p:spPr bwMode="auto">
          <a:xfrm>
            <a:off x="7391400" y="4962871"/>
            <a:ext cx="1600200" cy="1286561"/>
          </a:xfrm>
          <a:prstGeom prst="rect">
            <a:avLst/>
          </a:prstGeom>
          <a:noFill/>
        </p:spPr>
      </p:pic>
      <p:sp>
        <p:nvSpPr>
          <p:cNvPr id="8" name="TextBox 7"/>
          <p:cNvSpPr txBox="1"/>
          <p:nvPr/>
        </p:nvSpPr>
        <p:spPr>
          <a:xfrm>
            <a:off x="6134100" y="6003211"/>
            <a:ext cx="1600200" cy="246221"/>
          </a:xfrm>
          <a:prstGeom prst="rect">
            <a:avLst/>
          </a:prstGeom>
          <a:noFill/>
        </p:spPr>
        <p:txBody>
          <a:bodyPr wrap="square" rtlCol="0">
            <a:spAutoFit/>
          </a:bodyPr>
          <a:lstStyle/>
          <a:p>
            <a:r>
              <a:rPr lang="en-US" sz="1000" dirty="0"/>
              <a:t>Source: www.energy.gov</a:t>
            </a:r>
          </a:p>
        </p:txBody>
      </p:sp>
      <p:sp>
        <p:nvSpPr>
          <p:cNvPr id="9" name="Slide Number Placeholder 8"/>
          <p:cNvSpPr>
            <a:spLocks noGrp="1"/>
          </p:cNvSpPr>
          <p:nvPr>
            <p:ph type="sldNum" sz="quarter" idx="12"/>
          </p:nvPr>
        </p:nvSpPr>
        <p:spPr/>
        <p:txBody>
          <a:bodyPr/>
          <a:lstStyle/>
          <a:p>
            <a:fld id="{B4331A34-B0C7-467A-9A3A-47A3276D59C9}" type="slidenum">
              <a:rPr lang="en-US" smtClean="0"/>
              <a:pPr/>
              <a:t>4</a:t>
            </a:fld>
            <a:endParaRPr lang="en-US" dirty="0"/>
          </a:p>
        </p:txBody>
      </p:sp>
      <p:sp>
        <p:nvSpPr>
          <p:cNvPr id="7" name="TextBox 6">
            <a:extLst>
              <a:ext uri="{FF2B5EF4-FFF2-40B4-BE49-F238E27FC236}">
                <a16:creationId xmlns:a16="http://schemas.microsoft.com/office/drawing/2014/main" id="{8BBA4544-DF44-47B4-A034-78FBB8B48DC5}"/>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4" name="Audio 3">
            <a:hlinkClick r:id="" action="ppaction://media"/>
            <a:extLst>
              <a:ext uri="{FF2B5EF4-FFF2-40B4-BE49-F238E27FC236}">
                <a16:creationId xmlns:a16="http://schemas.microsoft.com/office/drawing/2014/main" id="{24EC78B5-6A9D-F02E-8B24-1D6873016F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16130588"/>
      </p:ext>
    </p:extLst>
  </p:cSld>
  <p:clrMapOvr>
    <a:masterClrMapping/>
  </p:clrMapOvr>
  <mc:AlternateContent xmlns:mc="http://schemas.openxmlformats.org/markup-compatibility/2006" xmlns:p14="http://schemas.microsoft.com/office/powerpoint/2010/main">
    <mc:Choice Requires="p14">
      <p:transition spd="med" p14:dur="700" advTm="125090">
        <p:fade/>
      </p:transition>
    </mc:Choice>
    <mc:Fallback xmlns="">
      <p:transition spd="med" advTm="125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86110"/>
            <a:ext cx="9144000" cy="4524315"/>
          </a:xfrm>
          <a:prstGeom prst="rect">
            <a:avLst/>
          </a:prstGeom>
          <a:noFill/>
        </p:spPr>
        <p:txBody>
          <a:bodyPr wrap="square" rtlCol="0">
            <a:spAutoFit/>
          </a:bodyPr>
          <a:lstStyle/>
          <a:p>
            <a:pPr algn="ctr"/>
            <a:r>
              <a:rPr lang="en-US" sz="3200" dirty="0"/>
              <a:t>Federal–Aid Highway Act of 1970</a:t>
            </a:r>
          </a:p>
          <a:p>
            <a:pPr algn="ctr"/>
            <a:endParaRPr lang="en-US" sz="3200" dirty="0"/>
          </a:p>
          <a:p>
            <a:pPr>
              <a:buFont typeface="Arial" pitchFamily="34" charset="0"/>
              <a:buChar char="•"/>
              <a:tabLst>
                <a:tab pos="344488" algn="l"/>
              </a:tabLst>
            </a:pPr>
            <a:r>
              <a:rPr lang="en-US" sz="3200" dirty="0"/>
              <a:t>  Section 136(b) of the Federal-Aid Highway Act of 	1970, Section 109(i), Title 23 U.S.C. requires the 	establishment of standards for highway noise levels 	by the Federal Highway Administration (FHWA)</a:t>
            </a:r>
          </a:p>
          <a:p>
            <a:pPr lvl="0">
              <a:buFont typeface="Arial" pitchFamily="34" charset="0"/>
              <a:buChar char="•"/>
            </a:pPr>
            <a:endParaRPr lang="en-US" sz="3200" dirty="0"/>
          </a:p>
          <a:p>
            <a:pPr>
              <a:buFont typeface="Arial" pitchFamily="34" charset="0"/>
              <a:buChar char="•"/>
              <a:tabLst>
                <a:tab pos="344488" algn="l"/>
                <a:tab pos="569913" algn="l"/>
              </a:tabLst>
            </a:pPr>
            <a:r>
              <a:rPr lang="en-US" sz="3200" dirty="0"/>
              <a:t>  The 1</a:t>
            </a:r>
            <a:r>
              <a:rPr lang="en-US" sz="3200" baseline="30000" dirty="0"/>
              <a:t>st</a:t>
            </a:r>
            <a:r>
              <a:rPr lang="en-US" sz="3200" dirty="0"/>
              <a:t> Federal legislation to address traffic noise 	and resulted in…..</a:t>
            </a:r>
            <a:endParaRPr lang="en-US" sz="2800" dirty="0"/>
          </a:p>
        </p:txBody>
      </p:sp>
      <p:sp>
        <p:nvSpPr>
          <p:cNvPr id="7" name="Slide Number Placeholder 6"/>
          <p:cNvSpPr>
            <a:spLocks noGrp="1"/>
          </p:cNvSpPr>
          <p:nvPr>
            <p:ph type="sldNum" sz="quarter" idx="12"/>
          </p:nvPr>
        </p:nvSpPr>
        <p:spPr/>
        <p:txBody>
          <a:bodyPr/>
          <a:lstStyle/>
          <a:p>
            <a:fld id="{B4331A34-B0C7-467A-9A3A-47A3276D59C9}" type="slidenum">
              <a:rPr lang="en-US" smtClean="0"/>
              <a:pPr/>
              <a:t>5</a:t>
            </a:fld>
            <a:endParaRPr lang="en-US" dirty="0"/>
          </a:p>
        </p:txBody>
      </p:sp>
      <p:sp>
        <p:nvSpPr>
          <p:cNvPr id="5" name="TextBox 4">
            <a:extLst>
              <a:ext uri="{FF2B5EF4-FFF2-40B4-BE49-F238E27FC236}">
                <a16:creationId xmlns:a16="http://schemas.microsoft.com/office/drawing/2014/main" id="{8DAA68A7-3854-4105-92A4-68DF03362801}"/>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4" name="Audio 3">
            <a:hlinkClick r:id="" action="ppaction://media"/>
            <a:extLst>
              <a:ext uri="{FF2B5EF4-FFF2-40B4-BE49-F238E27FC236}">
                <a16:creationId xmlns:a16="http://schemas.microsoft.com/office/drawing/2014/main" id="{54D4759B-1648-B91D-4D91-B74AAE05BB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29282901"/>
      </p:ext>
    </p:extLst>
  </p:cSld>
  <p:clrMapOvr>
    <a:masterClrMapping/>
  </p:clrMapOvr>
  <mc:AlternateContent xmlns:mc="http://schemas.openxmlformats.org/markup-compatibility/2006" xmlns:p14="http://schemas.microsoft.com/office/powerpoint/2010/main">
    <mc:Choice Requires="p14">
      <p:transition spd="med" p14:dur="700" advTm="11728">
        <p:fade/>
      </p:transition>
    </mc:Choice>
    <mc:Fallback xmlns="">
      <p:transition spd="med" advTm="117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4331A34-B0C7-467A-9A3A-47A3276D59C9}" type="slidenum">
              <a:rPr lang="en-US" smtClean="0"/>
              <a:pPr/>
              <a:t>6</a:t>
            </a:fld>
            <a:endParaRPr lang="en-US" dirty="0"/>
          </a:p>
        </p:txBody>
      </p:sp>
      <p:sp>
        <p:nvSpPr>
          <p:cNvPr id="8" name="TextBox 7"/>
          <p:cNvSpPr txBox="1"/>
          <p:nvPr/>
        </p:nvSpPr>
        <p:spPr>
          <a:xfrm>
            <a:off x="-14207" y="1295404"/>
            <a:ext cx="9144000" cy="4031873"/>
          </a:xfrm>
          <a:prstGeom prst="rect">
            <a:avLst/>
          </a:prstGeom>
          <a:noFill/>
        </p:spPr>
        <p:txBody>
          <a:bodyPr wrap="square" rtlCol="0">
            <a:spAutoFit/>
          </a:bodyPr>
          <a:lstStyle/>
          <a:p>
            <a:pPr algn="ctr"/>
            <a:r>
              <a:rPr lang="en-US" sz="3200" dirty="0"/>
              <a:t>Title 23 Code of Federal Regulations (CFR) Part 772</a:t>
            </a:r>
          </a:p>
          <a:p>
            <a:pPr algn="ctr"/>
            <a:endParaRPr lang="en-US" sz="3200" dirty="0"/>
          </a:p>
          <a:p>
            <a:pPr>
              <a:buFont typeface="Arial" pitchFamily="34" charset="0"/>
              <a:buChar char="•"/>
              <a:tabLst>
                <a:tab pos="344488" algn="l"/>
              </a:tabLst>
            </a:pPr>
            <a:r>
              <a:rPr lang="en-US" sz="3200" dirty="0"/>
              <a:t>  Title: “Procedures for Abatement of Highway Traffic 	Noise and Construction Noise” </a:t>
            </a:r>
          </a:p>
          <a:p>
            <a:pPr>
              <a:buFont typeface="Arial" pitchFamily="34" charset="0"/>
              <a:buChar char="•"/>
              <a:tabLst>
                <a:tab pos="344488" algn="l"/>
              </a:tabLst>
            </a:pPr>
            <a:endParaRPr lang="en-US" sz="3200" dirty="0"/>
          </a:p>
          <a:p>
            <a:pPr>
              <a:buFont typeface="Arial" pitchFamily="34" charset="0"/>
              <a:buChar char="•"/>
              <a:tabLst>
                <a:tab pos="344488" algn="l"/>
              </a:tabLst>
            </a:pPr>
            <a:r>
              <a:rPr lang="en-US" sz="3200" dirty="0"/>
              <a:t>  Simply known as “23 CFR 772”</a:t>
            </a:r>
          </a:p>
          <a:p>
            <a:pPr>
              <a:buFont typeface="Arial" pitchFamily="34" charset="0"/>
              <a:buChar char="•"/>
            </a:pPr>
            <a:endParaRPr lang="en-US" sz="3200" dirty="0"/>
          </a:p>
          <a:p>
            <a:pPr>
              <a:buFont typeface="Arial" pitchFamily="34" charset="0"/>
              <a:buChar char="•"/>
              <a:tabLst>
                <a:tab pos="344488" algn="l"/>
              </a:tabLst>
            </a:pPr>
            <a:r>
              <a:rPr lang="en-US" sz="3200" dirty="0"/>
              <a:t>  July 13, 2010 (latest version)</a:t>
            </a:r>
          </a:p>
        </p:txBody>
      </p:sp>
      <p:sp>
        <p:nvSpPr>
          <p:cNvPr id="5" name="TextBox 4">
            <a:extLst>
              <a:ext uri="{FF2B5EF4-FFF2-40B4-BE49-F238E27FC236}">
                <a16:creationId xmlns:a16="http://schemas.microsoft.com/office/drawing/2014/main" id="{D28AFB3F-836D-418E-93C3-517A4EAA30B9}"/>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2" name="Audio 1">
            <a:hlinkClick r:id="" action="ppaction://media"/>
            <a:extLst>
              <a:ext uri="{FF2B5EF4-FFF2-40B4-BE49-F238E27FC236}">
                <a16:creationId xmlns:a16="http://schemas.microsoft.com/office/drawing/2014/main" id="{918BA089-1D1E-8875-4D19-476DBE8627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38777632"/>
      </p:ext>
    </p:extLst>
  </p:cSld>
  <p:clrMapOvr>
    <a:masterClrMapping/>
  </p:clrMapOvr>
  <p:transition advTm="40738">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295400"/>
            <a:ext cx="9144000" cy="1692771"/>
          </a:xfrm>
          <a:prstGeom prst="rect">
            <a:avLst/>
          </a:prstGeom>
          <a:noFill/>
        </p:spPr>
        <p:txBody>
          <a:bodyPr wrap="square" rtlCol="0">
            <a:spAutoFit/>
          </a:bodyPr>
          <a:lstStyle/>
          <a:p>
            <a:pPr algn="ctr"/>
            <a:r>
              <a:rPr lang="en-US" sz="3200" dirty="0"/>
              <a:t>Applicability of 23 CFR 772</a:t>
            </a:r>
          </a:p>
          <a:p>
            <a:pPr algn="ctr"/>
            <a:endParaRPr lang="en-US" sz="2400" dirty="0"/>
          </a:p>
          <a:p>
            <a:pPr marL="457200" indent="-457200">
              <a:buFont typeface="Arial" panose="020B0604020202020204" pitchFamily="34" charset="0"/>
              <a:buChar char="•"/>
            </a:pPr>
            <a:r>
              <a:rPr lang="en-US" sz="2400" dirty="0"/>
              <a:t>Applies to all Federal or Federal-Aid Highway Projects authorized under Title 23 United States Code (USC).  </a:t>
            </a:r>
          </a:p>
        </p:txBody>
      </p:sp>
      <p:sp>
        <p:nvSpPr>
          <p:cNvPr id="7" name="TextBox 6"/>
          <p:cNvSpPr txBox="1"/>
          <p:nvPr/>
        </p:nvSpPr>
        <p:spPr>
          <a:xfrm>
            <a:off x="0" y="3167534"/>
            <a:ext cx="9144000" cy="2523768"/>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400" dirty="0">
                <a:cs typeface="Calibri" panose="020F0502020204030204" pitchFamily="34" charset="0"/>
              </a:rPr>
              <a:t>Applies to any highway project by the Department, regardless of funding sources, including those which:</a:t>
            </a:r>
          </a:p>
          <a:p>
            <a:pPr marL="1371566" lvl="1" indent="-457189">
              <a:spcBef>
                <a:spcPts val="600"/>
              </a:spcBef>
              <a:spcAft>
                <a:spcPts val="600"/>
              </a:spcAft>
              <a:buFont typeface="Wingdings" panose="05000000000000000000" pitchFamily="2" charset="2"/>
              <a:buChar char="§"/>
            </a:pPr>
            <a:r>
              <a:rPr lang="en-US" sz="2000" dirty="0">
                <a:cs typeface="Calibri" panose="020F0502020204030204" pitchFamily="34" charset="0"/>
              </a:rPr>
              <a:t>Require FHWA approval, regardless of funding sources</a:t>
            </a:r>
          </a:p>
          <a:p>
            <a:pPr marL="1371566" lvl="1" indent="-457189">
              <a:spcBef>
                <a:spcPts val="600"/>
              </a:spcBef>
              <a:spcAft>
                <a:spcPts val="600"/>
              </a:spcAft>
              <a:buFont typeface="Wingdings" panose="05000000000000000000" pitchFamily="2" charset="2"/>
              <a:buChar char="§"/>
            </a:pPr>
            <a:r>
              <a:rPr lang="en-US" sz="2000" dirty="0">
                <a:cs typeface="Calibri" panose="020F0502020204030204" pitchFamily="34" charset="0"/>
              </a:rPr>
              <a:t>Are funded by Federal-Aid highway funds</a:t>
            </a:r>
          </a:p>
          <a:p>
            <a:pPr marL="1371566" lvl="1" indent="-457189">
              <a:spcBef>
                <a:spcPts val="600"/>
              </a:spcBef>
              <a:spcAft>
                <a:spcPts val="600"/>
              </a:spcAft>
              <a:buFont typeface="Wingdings" panose="05000000000000000000" pitchFamily="2" charset="2"/>
              <a:buChar char="§"/>
            </a:pPr>
            <a:r>
              <a:rPr lang="en-US" sz="2000" dirty="0">
                <a:cs typeface="Calibri" panose="020F0502020204030204" pitchFamily="34" charset="0"/>
              </a:rPr>
              <a:t>Under Florida Statute (FS) 335.17, state-funded projects must follow the process from 23 CFR 772</a:t>
            </a:r>
          </a:p>
        </p:txBody>
      </p:sp>
      <p:sp>
        <p:nvSpPr>
          <p:cNvPr id="11" name="Slide Number Placeholder 10"/>
          <p:cNvSpPr>
            <a:spLocks noGrp="1"/>
          </p:cNvSpPr>
          <p:nvPr>
            <p:ph type="sldNum" sz="quarter" idx="12"/>
          </p:nvPr>
        </p:nvSpPr>
        <p:spPr/>
        <p:txBody>
          <a:bodyPr/>
          <a:lstStyle/>
          <a:p>
            <a:fld id="{B4331A34-B0C7-467A-9A3A-47A3276D59C9}" type="slidenum">
              <a:rPr lang="en-US" smtClean="0"/>
              <a:pPr/>
              <a:t>7</a:t>
            </a:fld>
            <a:endParaRPr lang="en-US" dirty="0"/>
          </a:p>
        </p:txBody>
      </p:sp>
      <p:sp>
        <p:nvSpPr>
          <p:cNvPr id="8" name="TextBox 7">
            <a:extLst>
              <a:ext uri="{FF2B5EF4-FFF2-40B4-BE49-F238E27FC236}">
                <a16:creationId xmlns:a16="http://schemas.microsoft.com/office/drawing/2014/main" id="{C028B10F-7873-4772-A4DE-7E495E565290}"/>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4" name="Audio 3">
            <a:hlinkClick r:id="" action="ppaction://media"/>
            <a:extLst>
              <a:ext uri="{FF2B5EF4-FFF2-40B4-BE49-F238E27FC236}">
                <a16:creationId xmlns:a16="http://schemas.microsoft.com/office/drawing/2014/main" id="{C22995B3-EE42-68B9-F07D-F8076C6B86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38936174"/>
      </p:ext>
    </p:extLst>
  </p:cSld>
  <p:clrMapOvr>
    <a:masterClrMapping/>
  </p:clrMapOvr>
  <mc:AlternateContent xmlns:mc="http://schemas.openxmlformats.org/markup-compatibility/2006" xmlns:p14="http://schemas.microsoft.com/office/powerpoint/2010/main">
    <mc:Choice Requires="p14">
      <p:transition spd="med" p14:dur="700" advTm="34377">
        <p:fade/>
      </p:transition>
    </mc:Choice>
    <mc:Fallback xmlns="">
      <p:transition spd="med" advTm="343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331A34-B0C7-467A-9A3A-47A3276D59C9}" type="slidenum">
              <a:rPr lang="en-US" smtClean="0"/>
              <a:pPr/>
              <a:t>8</a:t>
            </a:fld>
            <a:endParaRPr lang="en-US" dirty="0"/>
          </a:p>
        </p:txBody>
      </p:sp>
      <p:sp>
        <p:nvSpPr>
          <p:cNvPr id="7" name="Rectangle 6"/>
          <p:cNvSpPr/>
          <p:nvPr/>
        </p:nvSpPr>
        <p:spPr>
          <a:xfrm>
            <a:off x="18081" y="1828804"/>
            <a:ext cx="9144000" cy="2862322"/>
          </a:xfrm>
          <a:prstGeom prst="rect">
            <a:avLst/>
          </a:prstGeom>
        </p:spPr>
        <p:txBody>
          <a:bodyPr wrap="square">
            <a:spAutoFit/>
          </a:bodyPr>
          <a:lstStyle/>
          <a:p>
            <a:pPr algn="ctr"/>
            <a:r>
              <a:rPr lang="en-US" sz="3200" dirty="0"/>
              <a:t>More Applicability of 23 CFR 772</a:t>
            </a:r>
          </a:p>
          <a:p>
            <a:pPr algn="ctr"/>
            <a:endParaRPr lang="en-US" sz="3200" dirty="0"/>
          </a:p>
          <a:p>
            <a:pPr algn="ctr"/>
            <a:endParaRPr lang="en-US" sz="3200" dirty="0"/>
          </a:p>
          <a:p>
            <a:pPr>
              <a:buFont typeface="Arial" pitchFamily="34" charset="0"/>
              <a:buChar char="•"/>
              <a:tabLst>
                <a:tab pos="288925" algn="l"/>
                <a:tab pos="460375" algn="l"/>
              </a:tabLst>
            </a:pPr>
            <a:r>
              <a:rPr lang="en-US" sz="2800" dirty="0"/>
              <a:t>  The state highway agency shall develop a noise policy in 	conformance with 23 CFR 772, and apply it uniformly</a:t>
            </a:r>
          </a:p>
          <a:p>
            <a:endParaRPr lang="en-US" sz="2800" dirty="0"/>
          </a:p>
        </p:txBody>
      </p:sp>
      <p:sp>
        <p:nvSpPr>
          <p:cNvPr id="5" name="Rectangle 4">
            <a:extLst>
              <a:ext uri="{FF2B5EF4-FFF2-40B4-BE49-F238E27FC236}">
                <a16:creationId xmlns:a16="http://schemas.microsoft.com/office/drawing/2014/main" id="{2F887A26-1C4A-4B10-A356-FEA1EFC25803}"/>
              </a:ext>
            </a:extLst>
          </p:cNvPr>
          <p:cNvSpPr/>
          <p:nvPr/>
        </p:nvSpPr>
        <p:spPr>
          <a:xfrm>
            <a:off x="-21921" y="4684514"/>
            <a:ext cx="9144000" cy="1259086"/>
          </a:xfrm>
          <a:prstGeom prst="rect">
            <a:avLst/>
          </a:prstGeom>
        </p:spPr>
        <p:txBody>
          <a:bodyPr wrap="square">
            <a:spAutoFit/>
          </a:bodyPr>
          <a:lstStyle/>
          <a:p>
            <a:pPr>
              <a:buFont typeface="Arial" pitchFamily="34" charset="0"/>
              <a:buChar char="•"/>
              <a:tabLst>
                <a:tab pos="288925" algn="l"/>
                <a:tab pos="460375" algn="l"/>
              </a:tabLst>
            </a:pPr>
            <a:r>
              <a:rPr lang="en-US" sz="2800" dirty="0"/>
              <a:t>  Applies to Type I, Type II &amp; Type III Projects (to be defined   </a:t>
            </a:r>
          </a:p>
          <a:p>
            <a:pPr>
              <a:tabLst>
                <a:tab pos="288925" algn="l"/>
                <a:tab pos="460375" algn="l"/>
              </a:tabLst>
            </a:pPr>
            <a:r>
              <a:rPr lang="en-US" sz="2800" dirty="0"/>
              <a:t>	later)</a:t>
            </a:r>
          </a:p>
          <a:p>
            <a:endParaRPr lang="en-US" sz="2800" dirty="0"/>
          </a:p>
        </p:txBody>
      </p:sp>
      <p:sp>
        <p:nvSpPr>
          <p:cNvPr id="6" name="TextBox 5">
            <a:extLst>
              <a:ext uri="{FF2B5EF4-FFF2-40B4-BE49-F238E27FC236}">
                <a16:creationId xmlns:a16="http://schemas.microsoft.com/office/drawing/2014/main" id="{5514C7FC-C84C-4A00-9EBA-9CD2B205BB2D}"/>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4" name="Audio 3">
            <a:hlinkClick r:id="" action="ppaction://media"/>
            <a:extLst>
              <a:ext uri="{FF2B5EF4-FFF2-40B4-BE49-F238E27FC236}">
                <a16:creationId xmlns:a16="http://schemas.microsoft.com/office/drawing/2014/main" id="{38B9B259-54C9-D08D-BD28-2AE41A2871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20999276"/>
      </p:ext>
    </p:extLst>
  </p:cSld>
  <p:clrMapOvr>
    <a:masterClrMapping/>
  </p:clrMapOvr>
  <mc:AlternateContent xmlns:mc="http://schemas.openxmlformats.org/markup-compatibility/2006" xmlns:p14="http://schemas.microsoft.com/office/powerpoint/2010/main">
    <mc:Choice Requires="p14">
      <p:transition spd="med" p14:dur="700" advTm="99388">
        <p:fade/>
      </p:transition>
    </mc:Choice>
    <mc:Fallback xmlns="">
      <p:transition spd="med" advTm="993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371600"/>
            <a:ext cx="9144000" cy="4093428"/>
          </a:xfrm>
          <a:prstGeom prst="rect">
            <a:avLst/>
          </a:prstGeom>
          <a:noFill/>
        </p:spPr>
        <p:txBody>
          <a:bodyPr wrap="square" rtlCol="0">
            <a:spAutoFit/>
          </a:bodyPr>
          <a:lstStyle/>
          <a:p>
            <a:pPr algn="ctr"/>
            <a:r>
              <a:rPr lang="en-US" sz="3200" dirty="0"/>
              <a:t>Key Elements of 23 CFR 772</a:t>
            </a:r>
          </a:p>
          <a:p>
            <a:pPr algn="ctr"/>
            <a:endParaRPr lang="en-US" sz="3200" dirty="0"/>
          </a:p>
          <a:p>
            <a:pPr>
              <a:buFont typeface="Arial" pitchFamily="34" charset="0"/>
              <a:buChar char="•"/>
              <a:tabLst>
                <a:tab pos="288925" algn="l"/>
              </a:tabLst>
            </a:pPr>
            <a:r>
              <a:rPr lang="en-US" sz="2800" dirty="0"/>
              <a:t>  Provide procedures for noise studies and abatement 	measures</a:t>
            </a:r>
          </a:p>
          <a:p>
            <a:pPr>
              <a:buFont typeface="Arial" pitchFamily="34" charset="0"/>
              <a:buChar char="•"/>
            </a:pPr>
            <a:endParaRPr lang="en-US" sz="2800" dirty="0"/>
          </a:p>
          <a:p>
            <a:pPr>
              <a:buFont typeface="Arial" pitchFamily="34" charset="0"/>
              <a:buChar char="•"/>
            </a:pPr>
            <a:r>
              <a:rPr lang="en-US" sz="2800" dirty="0"/>
              <a:t>  Establish Noise Abatement Criteria (NAC)</a:t>
            </a:r>
          </a:p>
          <a:p>
            <a:endParaRPr lang="en-US" sz="2800" dirty="0"/>
          </a:p>
          <a:p>
            <a:pPr>
              <a:buFont typeface="Arial" pitchFamily="34" charset="0"/>
              <a:buChar char="•"/>
              <a:tabLst>
                <a:tab pos="288925" algn="l"/>
              </a:tabLst>
            </a:pPr>
            <a:r>
              <a:rPr lang="en-US" sz="2800" dirty="0"/>
              <a:t>  If impacts are identified, abatement measures MUST be 	CONSIDERED</a:t>
            </a:r>
            <a:endParaRPr lang="en-US" sz="2800" dirty="0">
              <a:solidFill>
                <a:srgbClr val="FF0000"/>
              </a:solidFill>
            </a:endParaRPr>
          </a:p>
        </p:txBody>
      </p:sp>
      <p:sp>
        <p:nvSpPr>
          <p:cNvPr id="7" name="Slide Number Placeholder 6"/>
          <p:cNvSpPr>
            <a:spLocks noGrp="1"/>
          </p:cNvSpPr>
          <p:nvPr>
            <p:ph type="sldNum" sz="quarter" idx="12"/>
          </p:nvPr>
        </p:nvSpPr>
        <p:spPr/>
        <p:txBody>
          <a:bodyPr/>
          <a:lstStyle/>
          <a:p>
            <a:fld id="{B4331A34-B0C7-467A-9A3A-47A3276D59C9}" type="slidenum">
              <a:rPr lang="en-US" smtClean="0"/>
              <a:pPr/>
              <a:t>9</a:t>
            </a:fld>
            <a:endParaRPr lang="en-US" dirty="0"/>
          </a:p>
        </p:txBody>
      </p:sp>
      <p:sp>
        <p:nvSpPr>
          <p:cNvPr id="5" name="TextBox 4">
            <a:extLst>
              <a:ext uri="{FF2B5EF4-FFF2-40B4-BE49-F238E27FC236}">
                <a16:creationId xmlns:a16="http://schemas.microsoft.com/office/drawing/2014/main" id="{4B23865D-22A6-464E-9CEB-35BFD24A75B2}"/>
              </a:ext>
            </a:extLst>
          </p:cNvPr>
          <p:cNvSpPr txBox="1"/>
          <p:nvPr/>
        </p:nvSpPr>
        <p:spPr>
          <a:xfrm>
            <a:off x="228600" y="762000"/>
            <a:ext cx="8622792" cy="369332"/>
          </a:xfrm>
          <a:prstGeom prst="rect">
            <a:avLst/>
          </a:prstGeom>
          <a:noFill/>
        </p:spPr>
        <p:txBody>
          <a:bodyPr wrap="square" rtlCol="0">
            <a:spAutoFit/>
          </a:bodyPr>
          <a:lstStyle/>
          <a:p>
            <a:r>
              <a:rPr lang="en-US" b="1" dirty="0">
                <a:solidFill>
                  <a:schemeClr val="accent6"/>
                </a:solidFill>
              </a:rPr>
              <a:t>Lesson 1: Highway Traffic Noise Legislation, Regulation and Policies</a:t>
            </a:r>
          </a:p>
        </p:txBody>
      </p:sp>
      <p:pic>
        <p:nvPicPr>
          <p:cNvPr id="3" name="Audio 2">
            <a:hlinkClick r:id="" action="ppaction://media"/>
            <a:extLst>
              <a:ext uri="{FF2B5EF4-FFF2-40B4-BE49-F238E27FC236}">
                <a16:creationId xmlns:a16="http://schemas.microsoft.com/office/drawing/2014/main" id="{AB4AECD7-A2ED-E98C-0CC3-3AA44A91D8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06090970"/>
      </p:ext>
    </p:extLst>
  </p:cSld>
  <p:clrMapOvr>
    <a:masterClrMapping/>
  </p:clrMapOvr>
  <mc:AlternateContent xmlns:mc="http://schemas.openxmlformats.org/markup-compatibility/2006" xmlns:p14="http://schemas.microsoft.com/office/powerpoint/2010/main">
    <mc:Choice Requires="p14">
      <p:transition spd="med" p14:dur="700" advTm="24396">
        <p:fade/>
      </p:transition>
    </mc:Choice>
    <mc:Fallback xmlns="">
      <p:transition spd="med" advTm="243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DOT Theme">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solidFill>
          <a:srgbClr val="153879"/>
        </a:solidFill>
        <a:ln>
          <a:noFill/>
        </a:ln>
        <a:effectLst/>
      </a:spPr>
      <a:body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RC_theme" id="{A7175390-DF83-466A-9C83-B62EBF498C1C}" vid="{52629A61-70AC-4558-8F2F-BD381EA54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87B0C9171DC34990EB49D1908ED2AB" ma:contentTypeVersion="" ma:contentTypeDescription="Create a new document." ma:contentTypeScope="" ma:versionID="4a44dc10245e6c870f71c5a1f6bb1fe0">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661391-B2DE-4B91-950E-811BC4E92986}">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311A2C68-923F-489D-87F1-4A320178E3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6E77DBF-0183-45D2-A685-5D1A40D99B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8508</TotalTime>
  <Words>5396</Words>
  <Application>Microsoft Office PowerPoint</Application>
  <PresentationFormat>On-screen Show (4:3)</PresentationFormat>
  <Paragraphs>338</Paragraphs>
  <Slides>30</Slides>
  <Notes>30</Notes>
  <HiddenSlides>0</HiddenSlides>
  <MMClips>30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Narrow</vt:lpstr>
      <vt:lpstr>Calibri</vt:lpstr>
      <vt:lpstr>Courier New</vt:lpstr>
      <vt:lpstr>HelveticaNeueLT Std</vt:lpstr>
      <vt:lpstr>Wingdings</vt:lpstr>
      <vt:lpstr>Wingdings 2</vt:lpstr>
      <vt:lpstr>FDOT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Types</vt:lpstr>
      <vt:lpstr>Figure 18-2 Part 2 Ch. 18 PD&amp;E Manual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2</dc:title>
  <dc:creator>rt826cm</dc:creator>
  <cp:lastModifiedBy>Campbell, Neil</cp:lastModifiedBy>
  <cp:revision>193</cp:revision>
  <cp:lastPrinted>2019-07-30T20:18:21Z</cp:lastPrinted>
  <dcterms:created xsi:type="dcterms:W3CDTF">2013-02-15T23:23:43Z</dcterms:created>
  <dcterms:modified xsi:type="dcterms:W3CDTF">2024-03-21T17:06:09Z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0x0101001D87B0C9171DC34990EB49D1908ED2AB</vt:lpwstr>
  </property>
</Properties>
</file>