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328" r:id="rId6"/>
    <p:sldId id="264" r:id="rId7"/>
    <p:sldId id="330" r:id="rId8"/>
    <p:sldId id="331" r:id="rId9"/>
    <p:sldId id="32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00"/>
    <a:srgbClr val="1F4284"/>
    <a:srgbClr val="D7181F"/>
    <a:srgbClr val="1F4283"/>
    <a:srgbClr val="0054A8"/>
    <a:srgbClr val="1B1464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73067" autoAdjust="0"/>
  </p:normalViewPr>
  <p:slideViewPr>
    <p:cSldViewPr>
      <p:cViewPr varScale="1">
        <p:scale>
          <a:sx n="60" d="100"/>
          <a:sy n="60" d="100"/>
        </p:scale>
        <p:origin x="2026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den, Kevin" userId="30eaee9a-ae48-481a-ba02-8059dd9abb6c" providerId="ADAL" clId="{105F7EE7-0ED3-432B-B8A1-992216EEA420}"/>
    <pc:docChg chg="modSld">
      <pc:chgData name="Hayden, Kevin" userId="30eaee9a-ae48-481a-ba02-8059dd9abb6c" providerId="ADAL" clId="{105F7EE7-0ED3-432B-B8A1-992216EEA420}" dt="2018-10-04T12:18:37.187" v="0" actId="20577"/>
      <pc:docMkLst>
        <pc:docMk/>
      </pc:docMkLst>
      <pc:sldChg chg="modNotesTx">
        <pc:chgData name="Hayden, Kevin" userId="30eaee9a-ae48-481a-ba02-8059dd9abb6c" providerId="ADAL" clId="{105F7EE7-0ED3-432B-B8A1-992216EEA420}" dt="2018-10-04T12:18:37.187" v="0" actId="20577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7E3DA-FDF6-4AB7-BB26-4E6EB82EA35F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9A8FA-C9B0-4684-A494-50FA2F10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617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A8FA-C9B0-4684-A494-50FA2F1055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20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9AFF6-94FB-4D73-A5B8-8CEBF2544A87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5BE26-424E-4201-A0A6-D8E3FEB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100" y="2133634"/>
            <a:ext cx="8305800" cy="1976416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3200" b="1" dirty="0">
                <a:solidFill>
                  <a:srgbClr val="1F4284"/>
                </a:solidFill>
                <a:latin typeface="Arial" panose="020B0604020202020204" pitchFamily="34" charset="0"/>
                <a:cs typeface="Arial" pitchFamily="34" charset="0"/>
              </a:rPr>
              <a:t>Quality Forum                          </a:t>
            </a:r>
            <a:br>
              <a:rPr lang="en-US" sz="3200" b="1" dirty="0">
                <a:solidFill>
                  <a:srgbClr val="1F4284"/>
                </a:solidFill>
                <a:latin typeface="Arial" panose="020B0604020202020204" pitchFamily="34" charset="0"/>
                <a:cs typeface="Arial" pitchFamily="34" charset="0"/>
              </a:rPr>
            </a:br>
            <a:r>
              <a:rPr lang="en-US" sz="4000" b="1" dirty="0">
                <a:solidFill>
                  <a:srgbClr val="1F4284"/>
                </a:solidFill>
                <a:latin typeface="Arial" panose="020B0604020202020204" pitchFamily="34" charset="0"/>
                <a:cs typeface="Arial" pitchFamily="34" charset="0"/>
              </a:rPr>
              <a:t>Construction Update</a:t>
            </a:r>
            <a:endParaRPr lang="en-US" sz="2800" b="1" dirty="0">
              <a:solidFill>
                <a:srgbClr val="1F428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281225"/>
            <a:ext cx="57912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1F428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9800" y="528952"/>
            <a:ext cx="57912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TRANSPORTATION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1143017"/>
            <a:ext cx="9144000" cy="14102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19100" y="4648200"/>
            <a:ext cx="8305800" cy="762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400" b="1" dirty="0">
                <a:latin typeface="Arial" pitchFamily="34" charset="0"/>
                <a:ea typeface="+mj-ea"/>
                <a:cs typeface="Arial" pitchFamily="34" charset="0"/>
              </a:rPr>
              <a:t>Kevin Hayden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2400" b="1" dirty="0">
                <a:latin typeface="Arial" pitchFamily="34" charset="0"/>
                <a:ea typeface="+mj-ea"/>
                <a:cs typeface="Arial" pitchFamily="34" charset="0"/>
              </a:rPr>
              <a:t>District 5 Construction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"/>
            <a:ext cx="1828800" cy="9144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1325898"/>
            <a:ext cx="9144000" cy="45719"/>
          </a:xfrm>
          <a:prstGeom prst="rect">
            <a:avLst/>
          </a:prstGeom>
          <a:solidFill>
            <a:srgbClr val="0054A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553217"/>
            <a:ext cx="9144000" cy="45719"/>
          </a:xfrm>
          <a:prstGeom prst="rect">
            <a:avLst/>
          </a:prstGeom>
          <a:solidFill>
            <a:srgbClr val="0054A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066817"/>
            <a:ext cx="9144000" cy="45719"/>
          </a:xfrm>
          <a:prstGeom prst="rect">
            <a:avLst/>
          </a:prstGeom>
          <a:solidFill>
            <a:srgbClr val="0054A8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71600" y="6429808"/>
            <a:ext cx="73152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" y="177242"/>
            <a:ext cx="8305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Update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762017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324600"/>
            <a:ext cx="914400" cy="45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BA1F46-27A6-4C0B-A469-54E0BE2F7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0111"/>
            <a:ext cx="8229600" cy="41700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Constructability Grades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ROW issues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Bid Q&amp;A research</a:t>
            </a:r>
          </a:p>
        </p:txBody>
      </p:sp>
    </p:spTree>
    <p:extLst>
      <p:ext uri="{BB962C8B-B14F-4D97-AF65-F5344CB8AC3E}">
        <p14:creationId xmlns:p14="http://schemas.microsoft.com/office/powerpoint/2010/main" val="1382309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71600" y="6429808"/>
            <a:ext cx="73152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" y="177242"/>
            <a:ext cx="8305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Constructability Grades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762017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324600"/>
            <a:ext cx="914400" cy="45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BA1F46-27A6-4C0B-A469-54E0BE2F7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0111"/>
            <a:ext cx="8229600" cy="41700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Consultants requested missing grades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District 5 reevaluated grading process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District 5 implementing new internal process </a:t>
            </a:r>
          </a:p>
        </p:txBody>
      </p:sp>
    </p:spTree>
    <p:extLst>
      <p:ext uri="{BB962C8B-B14F-4D97-AF65-F5344CB8AC3E}">
        <p14:creationId xmlns:p14="http://schemas.microsoft.com/office/powerpoint/2010/main" val="209699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71600" y="6429808"/>
            <a:ext cx="73152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" y="177242"/>
            <a:ext cx="8305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Right-of-Way Issues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762017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324600"/>
            <a:ext cx="914400" cy="45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BA1F46-27A6-4C0B-A469-54E0BE2F7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876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Cases of easements used by contractors for work outside of limitations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u="sng" dirty="0"/>
              <a:t>Example:</a:t>
            </a:r>
            <a:r>
              <a:rPr lang="en-US" dirty="0"/>
              <a:t> Drainage easement used by contractor to stage non-drainage related equipment.  Contractor ejected from property by the third-party owner.</a:t>
            </a:r>
          </a:p>
        </p:txBody>
      </p:sp>
    </p:spTree>
    <p:extLst>
      <p:ext uri="{BB962C8B-B14F-4D97-AF65-F5344CB8AC3E}">
        <p14:creationId xmlns:p14="http://schemas.microsoft.com/office/powerpoint/2010/main" val="2127348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71600" y="6429808"/>
            <a:ext cx="73152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" y="177242"/>
            <a:ext cx="8305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Right-of-Way Issues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762017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324600"/>
            <a:ext cx="914400" cy="45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BA1F46-27A6-4C0B-A469-54E0BE2F7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876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Solutions?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Limitations shown as plan note,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Limitations included as TSP, or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Other</a:t>
            </a:r>
          </a:p>
        </p:txBody>
      </p:sp>
    </p:spTree>
    <p:extLst>
      <p:ext uri="{BB962C8B-B14F-4D97-AF65-F5344CB8AC3E}">
        <p14:creationId xmlns:p14="http://schemas.microsoft.com/office/powerpoint/2010/main" val="3678721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71600" y="6429808"/>
            <a:ext cx="73152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" y="177242"/>
            <a:ext cx="8305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 Q&amp;A Research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762017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324600"/>
            <a:ext cx="914400" cy="45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BA1F46-27A6-4C0B-A469-54E0BE2F7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0111"/>
            <a:ext cx="8229600" cy="41700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District 5 Construction research of Bid Q&amp;A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Isolate main categories of recurring questions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dirty="0"/>
              <a:t>Construction’s goal is to develop a plan in coordination with Design to improve quality of advertised contract documents.</a:t>
            </a:r>
          </a:p>
        </p:txBody>
      </p:sp>
    </p:spTree>
    <p:extLst>
      <p:ext uri="{BB962C8B-B14F-4D97-AF65-F5344CB8AC3E}">
        <p14:creationId xmlns:p14="http://schemas.microsoft.com/office/powerpoint/2010/main" val="4252585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87B0C9171DC34990EB49D1908ED2AB" ma:contentTypeVersion="" ma:contentTypeDescription="Create a new document." ma:contentTypeScope="" ma:versionID="4a44dc10245e6c870f71c5a1f6bb1fe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2384c6cc0088fcedbaf6edaf557def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6E77DBF-0183-45D2-A685-5D1A40D99B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FECDF5-54A7-46FA-B26C-A170DCB00F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1661391-B2DE-4B91-950E-811BC4E92986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151</Words>
  <Application>Microsoft Office PowerPoint</Application>
  <PresentationFormat>On-screen Show (4:3)</PresentationFormat>
  <Paragraphs>31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Quality Forum                           Construction Update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FDOT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 2</dc:title>
  <dc:creator>rt826cm</dc:creator>
  <cp:lastModifiedBy>Hayden, Kevin</cp:lastModifiedBy>
  <cp:revision>156</cp:revision>
  <dcterms:created xsi:type="dcterms:W3CDTF">2013-02-15T23:23:43Z</dcterms:created>
  <dcterms:modified xsi:type="dcterms:W3CDTF">2019-01-18T14:19:34Z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0x0101001D87B0C9171DC34990EB49D1908ED2AB</vt:lpwstr>
  </property>
</Properties>
</file>