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79319-5D41-4E05-A873-FECF030F3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10070474" cy="2971801"/>
          </a:xfrm>
        </p:spPr>
        <p:txBody>
          <a:bodyPr>
            <a:normAutofit/>
          </a:bodyPr>
          <a:lstStyle/>
          <a:p>
            <a:r>
              <a:rPr lang="en-US" sz="6000" dirty="0"/>
              <a:t>D5 Errors &amp; Omissions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8CEC38-AF2D-4B89-9C25-2839277315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Update on current issues in review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376C10-9A3A-455D-B01D-A3F6F3DD697F}"/>
              </a:ext>
            </a:extLst>
          </p:cNvPr>
          <p:cNvSpPr txBox="1"/>
          <p:nvPr/>
        </p:nvSpPr>
        <p:spPr>
          <a:xfrm>
            <a:off x="10201012" y="6375633"/>
            <a:ext cx="1770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Jan. 22, 2019</a:t>
            </a:r>
          </a:p>
        </p:txBody>
      </p:sp>
    </p:spTree>
    <p:extLst>
      <p:ext uri="{BB962C8B-B14F-4D97-AF65-F5344CB8AC3E}">
        <p14:creationId xmlns:p14="http://schemas.microsoft.com/office/powerpoint/2010/main" val="624020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473B3C-8EC9-4F21-8F71-C18A25D195F2}"/>
              </a:ext>
            </a:extLst>
          </p:cNvPr>
          <p:cNvSpPr txBox="1"/>
          <p:nvPr/>
        </p:nvSpPr>
        <p:spPr>
          <a:xfrm>
            <a:off x="713065" y="260059"/>
            <a:ext cx="874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D5 Errors &amp; Omissions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84A75C-827A-46E3-A103-7004226ECB6D}"/>
              </a:ext>
            </a:extLst>
          </p:cNvPr>
          <p:cNvSpPr txBox="1"/>
          <p:nvPr/>
        </p:nvSpPr>
        <p:spPr>
          <a:xfrm>
            <a:off x="876214" y="1477041"/>
            <a:ext cx="101133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Central Office Oversight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 Increased Quality Assurance Focus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Monitored Monthly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Quality Assurance has a performance Metric</a:t>
            </a:r>
          </a:p>
          <a:p>
            <a:pPr marL="1200150" lvl="2" indent="-285750">
              <a:buFont typeface="Wingdings" panose="05000000000000000000" pitchFamily="2" charset="2"/>
              <a:buChar char="q"/>
            </a:pPr>
            <a:r>
              <a:rPr lang="en-US" sz="3200" dirty="0"/>
              <a:t>Reviewed Quarterly by CO</a:t>
            </a:r>
          </a:p>
        </p:txBody>
      </p:sp>
    </p:spTree>
    <p:extLst>
      <p:ext uri="{BB962C8B-B14F-4D97-AF65-F5344CB8AC3E}">
        <p14:creationId xmlns:p14="http://schemas.microsoft.com/office/powerpoint/2010/main" val="822984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860FC7-1FF8-48BB-95D0-CC36727C4A20}"/>
              </a:ext>
            </a:extLst>
          </p:cNvPr>
          <p:cNvSpPr/>
          <p:nvPr/>
        </p:nvSpPr>
        <p:spPr>
          <a:xfrm>
            <a:off x="2913776" y="1066175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34 Issues currently in review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13 Projects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Rough Average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Lower 3.4K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Upper 21.1K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Estimates Vetted by E&amp;O Committee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DDE, DCPME, DCE, E&amp;O Team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3200" dirty="0"/>
              <a:t>Issues over 500K brought to CO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8A0A0F-8573-4F29-8896-A54406C7206B}"/>
              </a:ext>
            </a:extLst>
          </p:cNvPr>
          <p:cNvSpPr txBox="1"/>
          <p:nvPr/>
        </p:nvSpPr>
        <p:spPr>
          <a:xfrm>
            <a:off x="713065" y="184558"/>
            <a:ext cx="874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D5 Errors &amp; Omissions</a:t>
            </a:r>
          </a:p>
        </p:txBody>
      </p:sp>
    </p:spTree>
    <p:extLst>
      <p:ext uri="{BB962C8B-B14F-4D97-AF65-F5344CB8AC3E}">
        <p14:creationId xmlns:p14="http://schemas.microsoft.com/office/powerpoint/2010/main" val="3954118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DA1975-26F3-45AC-B374-59AF342FE62E}"/>
              </a:ext>
            </a:extLst>
          </p:cNvPr>
          <p:cNvSpPr txBox="1"/>
          <p:nvPr/>
        </p:nvSpPr>
        <p:spPr>
          <a:xfrm>
            <a:off x="721454" y="352338"/>
            <a:ext cx="874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D5 Errors &amp; Omissions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C22717-6EED-4816-BD5B-3B1DDFE90B3A}"/>
              </a:ext>
            </a:extLst>
          </p:cNvPr>
          <p:cNvSpPr txBox="1"/>
          <p:nvPr/>
        </p:nvSpPr>
        <p:spPr>
          <a:xfrm>
            <a:off x="436227" y="2122415"/>
            <a:ext cx="1147613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Drainage Structures Orientation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Drainage Structures in conflict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Modify Manhole/Valve box to match asphalt elevation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Guardrail conflict with sidewalk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Modify light pole foundation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Incorrect invert elevation on drainage structure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3200" dirty="0"/>
              <a:t>Utility Conflicts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7563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C0344F-1B26-4DA5-BA3A-FDA280051E3A}"/>
              </a:ext>
            </a:extLst>
          </p:cNvPr>
          <p:cNvSpPr txBox="1"/>
          <p:nvPr/>
        </p:nvSpPr>
        <p:spPr>
          <a:xfrm>
            <a:off x="721453" y="276837"/>
            <a:ext cx="874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D5 Errors &amp; Omissions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00C438-CE08-48E0-918D-C81603774172}"/>
              </a:ext>
            </a:extLst>
          </p:cNvPr>
          <p:cNvSpPr txBox="1"/>
          <p:nvPr/>
        </p:nvSpPr>
        <p:spPr>
          <a:xfrm>
            <a:off x="3473838" y="2831574"/>
            <a:ext cx="4335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Questions?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ECDAB55-494F-4058-A54D-4345679CA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8456" y="4402869"/>
            <a:ext cx="403907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1600" b="1" i="0" u="none" strike="noStrike" cap="none" normalizeH="0" baseline="0" dirty="0" bmk="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odd Alexander, P.E.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bmk="_MailAutoSig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Quality Assurance &amp; Design Services Mgr.</a:t>
            </a:r>
            <a:endParaRPr kumimoji="0" lang="en-US" altLang="en-US" sz="1600" b="0" i="0" u="none" strike="noStrike" cap="none" normalizeH="0" baseline="0" dirty="0" bmk="_MailAutoSig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 bmk="_MailAutoSig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District Five Roadway Design</a:t>
            </a:r>
            <a:endParaRPr kumimoji="0" lang="en-US" altLang="en-US" sz="1600" b="0" i="0" u="none" strike="noStrike" cap="none" normalizeH="0" baseline="0" dirty="0" bmk="_MailAutoSig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 bmk="_MailAutoSig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719 S. Woodland Blvd., MS 552</a:t>
            </a:r>
            <a:endParaRPr kumimoji="0" lang="en-US" altLang="en-US" sz="1600" b="0" i="0" u="none" strike="noStrike" cap="none" normalizeH="0" baseline="0" dirty="0" bmk="_MailAutoSig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 bmk="_MailAutoSig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DeLand, FL  32720</a:t>
            </a:r>
            <a:endParaRPr kumimoji="0" lang="en-US" altLang="en-US" sz="1600" b="0" i="0" u="none" strike="noStrike" cap="none" normalizeH="0" baseline="0" dirty="0" bmk="_MailAutoSig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 bmk="_MailAutoSig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Office: 386-943-5420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 bmk="_MailAutoSig">
                <a:latin typeface="Calibri" panose="020F0502020204030204" pitchFamily="34" charset="0"/>
                <a:cs typeface="Times New Roman" panose="02020603050405020304" pitchFamily="18" charset="0"/>
              </a:rPr>
              <a:t>Todd.alexander@dot.state.fl.us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25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50</TotalTime>
  <Words>167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Wingdings</vt:lpstr>
      <vt:lpstr>Wingdings 3</vt:lpstr>
      <vt:lpstr>Slice</vt:lpstr>
      <vt:lpstr>D5 Errors &amp; Omissions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D5 Errors &amp; Omissions</dc:title>
  <dc:creator>Alexander, Todd</dc:creator>
  <cp:lastModifiedBy>Alexander, Todd</cp:lastModifiedBy>
  <cp:revision>9</cp:revision>
  <cp:lastPrinted>2019-01-22T12:08:21Z</cp:lastPrinted>
  <dcterms:created xsi:type="dcterms:W3CDTF">2019-01-18T14:01:39Z</dcterms:created>
  <dcterms:modified xsi:type="dcterms:W3CDTF">2019-01-22T12:09:21Z</dcterms:modified>
</cp:coreProperties>
</file>