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1" r:id="rId5"/>
  </p:sldMasterIdLst>
  <p:notesMasterIdLst>
    <p:notesMasterId r:id="rId17"/>
  </p:notesMasterIdLst>
  <p:handoutMasterIdLst>
    <p:handoutMasterId r:id="rId18"/>
  </p:handoutMasterIdLst>
  <p:sldIdLst>
    <p:sldId id="323" r:id="rId6"/>
    <p:sldId id="319" r:id="rId7"/>
    <p:sldId id="281" r:id="rId8"/>
    <p:sldId id="327" r:id="rId9"/>
    <p:sldId id="266" r:id="rId10"/>
    <p:sldId id="299" r:id="rId11"/>
    <p:sldId id="309" r:id="rId12"/>
    <p:sldId id="304" r:id="rId13"/>
    <p:sldId id="318" r:id="rId14"/>
    <p:sldId id="272" r:id="rId15"/>
    <p:sldId id="276"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879"/>
    <a:srgbClr val="1F4284"/>
    <a:srgbClr val="0070C0"/>
    <a:srgbClr val="FF6600"/>
    <a:srgbClr val="D0E7F0"/>
    <a:srgbClr val="E7E6E6"/>
    <a:srgbClr val="00B050"/>
    <a:srgbClr val="FFFFFF"/>
    <a:srgbClr val="F1F1F1"/>
    <a:srgbClr val="005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11" autoAdjust="0"/>
  </p:normalViewPr>
  <p:slideViewPr>
    <p:cSldViewPr snapToGrid="0">
      <p:cViewPr varScale="1">
        <p:scale>
          <a:sx n="83" d="100"/>
          <a:sy n="83" d="100"/>
        </p:scale>
        <p:origin x="1554"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CF058-DDB0-4FF2-96BC-0CFC015EC865}" type="doc">
      <dgm:prSet loTypeId="urn:microsoft.com/office/officeart/2005/8/layout/venn1" loCatId="relationship" qsTypeId="urn:microsoft.com/office/officeart/2005/8/quickstyle/simple1" qsCatId="simple" csTypeId="urn:microsoft.com/office/officeart/2005/8/colors/accent1_2" csCatId="accent1" phldr="1"/>
      <dgm:spPr/>
    </dgm:pt>
    <dgm:pt modelId="{860B36A9-285D-438D-B34F-C6A0BAB6448B}">
      <dgm:prSet phldrT="[Text]" custT="1"/>
      <dgm:spPr>
        <a:solidFill>
          <a:srgbClr val="002060">
            <a:alpha val="50000"/>
          </a:srgbClr>
        </a:solidFill>
        <a:ln>
          <a:noFill/>
        </a:ln>
      </dgm:spPr>
      <dgm:t>
        <a:bodyPr/>
        <a:lstStyle/>
        <a:p>
          <a:endParaRPr lang="en-US" sz="1800" b="1"/>
        </a:p>
        <a:p>
          <a:endParaRPr lang="en-US" sz="1800" b="1"/>
        </a:p>
        <a:p>
          <a:r>
            <a:rPr lang="en-US" sz="1800" b="1"/>
            <a:t>In-Person</a:t>
          </a:r>
        </a:p>
      </dgm:t>
    </dgm:pt>
    <dgm:pt modelId="{C0B1CF55-EA10-4F6E-8700-5584BF00D4EF}" type="parTrans" cxnId="{F5EC3511-24CF-4B59-9A18-BA26D3C0F478}">
      <dgm:prSet/>
      <dgm:spPr/>
      <dgm:t>
        <a:bodyPr/>
        <a:lstStyle/>
        <a:p>
          <a:endParaRPr lang="en-US"/>
        </a:p>
      </dgm:t>
    </dgm:pt>
    <dgm:pt modelId="{4B6C02AD-6DD2-46D6-AF19-D523F12C9A7F}" type="sibTrans" cxnId="{F5EC3511-24CF-4B59-9A18-BA26D3C0F478}">
      <dgm:prSet/>
      <dgm:spPr/>
      <dgm:t>
        <a:bodyPr/>
        <a:lstStyle/>
        <a:p>
          <a:endParaRPr lang="en-US"/>
        </a:p>
      </dgm:t>
    </dgm:pt>
    <dgm:pt modelId="{2C15FC7C-F730-4733-8A12-9FB3DF616BFE}">
      <dgm:prSet phldrT="[Text]" custT="1"/>
      <dgm:spPr>
        <a:solidFill>
          <a:srgbClr val="0070C0">
            <a:alpha val="50000"/>
          </a:srgbClr>
        </a:solidFill>
      </dgm:spPr>
      <dgm:t>
        <a:bodyPr/>
        <a:lstStyle/>
        <a:p>
          <a:r>
            <a:rPr lang="en-US" sz="1800" b="1"/>
            <a:t>Virtual </a:t>
          </a:r>
        </a:p>
      </dgm:t>
    </dgm:pt>
    <dgm:pt modelId="{7BC2D0DC-91EB-455E-85B7-2B734A610CE6}" type="parTrans" cxnId="{0C838B47-2762-46D2-A229-8253FDB4EFC3}">
      <dgm:prSet/>
      <dgm:spPr/>
      <dgm:t>
        <a:bodyPr/>
        <a:lstStyle/>
        <a:p>
          <a:endParaRPr lang="en-US"/>
        </a:p>
      </dgm:t>
    </dgm:pt>
    <dgm:pt modelId="{354611DF-6E65-498C-A8C1-A5BE873DAEE7}" type="sibTrans" cxnId="{0C838B47-2762-46D2-A229-8253FDB4EFC3}">
      <dgm:prSet/>
      <dgm:spPr/>
      <dgm:t>
        <a:bodyPr/>
        <a:lstStyle/>
        <a:p>
          <a:endParaRPr lang="en-US"/>
        </a:p>
      </dgm:t>
    </dgm:pt>
    <dgm:pt modelId="{D6728197-6429-4A6C-8CD8-434C3230D126}">
      <dgm:prSet phldrT="[Text]" custT="1"/>
      <dgm:spPr>
        <a:solidFill>
          <a:schemeClr val="accent2">
            <a:lumMod val="75000"/>
            <a:alpha val="50000"/>
          </a:schemeClr>
        </a:solidFill>
      </dgm:spPr>
      <dgm:t>
        <a:bodyPr/>
        <a:lstStyle/>
        <a:p>
          <a:r>
            <a:rPr lang="en-US" sz="1800" b="1"/>
            <a:t>Dial-In</a:t>
          </a:r>
        </a:p>
      </dgm:t>
    </dgm:pt>
    <dgm:pt modelId="{99A83C5C-4B11-4445-9D24-07FF502BAD67}" type="parTrans" cxnId="{ED376813-2A89-4E83-BB30-EA0D77725B16}">
      <dgm:prSet/>
      <dgm:spPr/>
      <dgm:t>
        <a:bodyPr/>
        <a:lstStyle/>
        <a:p>
          <a:endParaRPr lang="en-US"/>
        </a:p>
      </dgm:t>
    </dgm:pt>
    <dgm:pt modelId="{F465112D-8A3B-43D1-B1DF-1660244E022E}" type="sibTrans" cxnId="{ED376813-2A89-4E83-BB30-EA0D77725B16}">
      <dgm:prSet/>
      <dgm:spPr/>
      <dgm:t>
        <a:bodyPr/>
        <a:lstStyle/>
        <a:p>
          <a:endParaRPr lang="en-US"/>
        </a:p>
      </dgm:t>
    </dgm:pt>
    <dgm:pt modelId="{D2753363-9BE3-4AEC-A3F5-C04C5F9B3C2F}" type="pres">
      <dgm:prSet presAssocID="{265CF058-DDB0-4FF2-96BC-0CFC015EC865}" presName="compositeShape" presStyleCnt="0">
        <dgm:presLayoutVars>
          <dgm:chMax val="7"/>
          <dgm:dir/>
          <dgm:resizeHandles val="exact"/>
        </dgm:presLayoutVars>
      </dgm:prSet>
      <dgm:spPr/>
    </dgm:pt>
    <dgm:pt modelId="{D7C70290-21AD-442C-8D30-86DDDD917375}" type="pres">
      <dgm:prSet presAssocID="{860B36A9-285D-438D-B34F-C6A0BAB6448B}" presName="circ1" presStyleLbl="vennNode1" presStyleIdx="0" presStyleCnt="3" custLinFactNeighborX="2007" custLinFactNeighborY="49611"/>
      <dgm:spPr/>
    </dgm:pt>
    <dgm:pt modelId="{53B3FBDB-3551-4B27-90DD-E1C217800E03}" type="pres">
      <dgm:prSet presAssocID="{860B36A9-285D-438D-B34F-C6A0BAB6448B}" presName="circ1Tx" presStyleLbl="revTx" presStyleIdx="0" presStyleCnt="0">
        <dgm:presLayoutVars>
          <dgm:chMax val="0"/>
          <dgm:chPref val="0"/>
          <dgm:bulletEnabled val="1"/>
        </dgm:presLayoutVars>
      </dgm:prSet>
      <dgm:spPr/>
    </dgm:pt>
    <dgm:pt modelId="{C293C65F-CB63-4627-95CE-A24CF0E1DA5B}" type="pres">
      <dgm:prSet presAssocID="{2C15FC7C-F730-4733-8A12-9FB3DF616BFE}" presName="circ2" presStyleLbl="vennNode1" presStyleIdx="1" presStyleCnt="3" custLinFactNeighborX="375" custLinFactNeighborY="-67333"/>
      <dgm:spPr/>
    </dgm:pt>
    <dgm:pt modelId="{867F2422-1EAD-48C1-9CA8-43CBABC3938A}" type="pres">
      <dgm:prSet presAssocID="{2C15FC7C-F730-4733-8A12-9FB3DF616BFE}" presName="circ2Tx" presStyleLbl="revTx" presStyleIdx="0" presStyleCnt="0">
        <dgm:presLayoutVars>
          <dgm:chMax val="0"/>
          <dgm:chPref val="0"/>
          <dgm:bulletEnabled val="1"/>
        </dgm:presLayoutVars>
      </dgm:prSet>
      <dgm:spPr/>
    </dgm:pt>
    <dgm:pt modelId="{4187CB97-B89A-4BB9-81DC-457AE157CBBD}" type="pres">
      <dgm:prSet presAssocID="{D6728197-6429-4A6C-8CD8-434C3230D126}" presName="circ3" presStyleLbl="vennNode1" presStyleIdx="2" presStyleCnt="3" custLinFactNeighborX="-1817" custLinFactNeighborY="-81907"/>
      <dgm:spPr/>
    </dgm:pt>
    <dgm:pt modelId="{80641C06-E9D8-4FBA-B28B-8C9D02CE8C2B}" type="pres">
      <dgm:prSet presAssocID="{D6728197-6429-4A6C-8CD8-434C3230D126}" presName="circ3Tx" presStyleLbl="revTx" presStyleIdx="0" presStyleCnt="0">
        <dgm:presLayoutVars>
          <dgm:chMax val="0"/>
          <dgm:chPref val="0"/>
          <dgm:bulletEnabled val="1"/>
        </dgm:presLayoutVars>
      </dgm:prSet>
      <dgm:spPr/>
    </dgm:pt>
  </dgm:ptLst>
  <dgm:cxnLst>
    <dgm:cxn modelId="{EEB99300-509E-476A-9CD2-F52004AF32F8}" type="presOf" srcId="{2C15FC7C-F730-4733-8A12-9FB3DF616BFE}" destId="{C293C65F-CB63-4627-95CE-A24CF0E1DA5B}" srcOrd="0" destOrd="0" presId="urn:microsoft.com/office/officeart/2005/8/layout/venn1"/>
    <dgm:cxn modelId="{F5EC3511-24CF-4B59-9A18-BA26D3C0F478}" srcId="{265CF058-DDB0-4FF2-96BC-0CFC015EC865}" destId="{860B36A9-285D-438D-B34F-C6A0BAB6448B}" srcOrd="0" destOrd="0" parTransId="{C0B1CF55-EA10-4F6E-8700-5584BF00D4EF}" sibTransId="{4B6C02AD-6DD2-46D6-AF19-D523F12C9A7F}"/>
    <dgm:cxn modelId="{ED376813-2A89-4E83-BB30-EA0D77725B16}" srcId="{265CF058-DDB0-4FF2-96BC-0CFC015EC865}" destId="{D6728197-6429-4A6C-8CD8-434C3230D126}" srcOrd="2" destOrd="0" parTransId="{99A83C5C-4B11-4445-9D24-07FF502BAD67}" sibTransId="{F465112D-8A3B-43D1-B1DF-1660244E022E}"/>
    <dgm:cxn modelId="{28685515-05E9-4E39-A000-9B746302636C}" type="presOf" srcId="{D6728197-6429-4A6C-8CD8-434C3230D126}" destId="{80641C06-E9D8-4FBA-B28B-8C9D02CE8C2B}" srcOrd="1" destOrd="0" presId="urn:microsoft.com/office/officeart/2005/8/layout/venn1"/>
    <dgm:cxn modelId="{EB54CD16-3902-4EDF-B5B5-3A158E7694C8}" type="presOf" srcId="{265CF058-DDB0-4FF2-96BC-0CFC015EC865}" destId="{D2753363-9BE3-4AEC-A3F5-C04C5F9B3C2F}" srcOrd="0" destOrd="0" presId="urn:microsoft.com/office/officeart/2005/8/layout/venn1"/>
    <dgm:cxn modelId="{4212893B-21B7-4B3B-88AB-B8DA005DB660}" type="presOf" srcId="{860B36A9-285D-438D-B34F-C6A0BAB6448B}" destId="{53B3FBDB-3551-4B27-90DD-E1C217800E03}" srcOrd="1" destOrd="0" presId="urn:microsoft.com/office/officeart/2005/8/layout/venn1"/>
    <dgm:cxn modelId="{0C838B47-2762-46D2-A229-8253FDB4EFC3}" srcId="{265CF058-DDB0-4FF2-96BC-0CFC015EC865}" destId="{2C15FC7C-F730-4733-8A12-9FB3DF616BFE}" srcOrd="1" destOrd="0" parTransId="{7BC2D0DC-91EB-455E-85B7-2B734A610CE6}" sibTransId="{354611DF-6E65-498C-A8C1-A5BE873DAEE7}"/>
    <dgm:cxn modelId="{BED43572-2385-42D8-8ED7-233BDD0DB04B}" type="presOf" srcId="{860B36A9-285D-438D-B34F-C6A0BAB6448B}" destId="{D7C70290-21AD-442C-8D30-86DDDD917375}" srcOrd="0" destOrd="0" presId="urn:microsoft.com/office/officeart/2005/8/layout/venn1"/>
    <dgm:cxn modelId="{14BC557C-5A9A-4899-9940-CF49C0DDD867}" type="presOf" srcId="{2C15FC7C-F730-4733-8A12-9FB3DF616BFE}" destId="{867F2422-1EAD-48C1-9CA8-43CBABC3938A}" srcOrd="1" destOrd="0" presId="urn:microsoft.com/office/officeart/2005/8/layout/venn1"/>
    <dgm:cxn modelId="{26AC9EC9-173A-4CE2-8EC1-9FD16219D8BE}" type="presOf" srcId="{D6728197-6429-4A6C-8CD8-434C3230D126}" destId="{4187CB97-B89A-4BB9-81DC-457AE157CBBD}" srcOrd="0" destOrd="0" presId="urn:microsoft.com/office/officeart/2005/8/layout/venn1"/>
    <dgm:cxn modelId="{470B071D-8738-443D-8EF1-B8CA7EA26554}" type="presParOf" srcId="{D2753363-9BE3-4AEC-A3F5-C04C5F9B3C2F}" destId="{D7C70290-21AD-442C-8D30-86DDDD917375}" srcOrd="0" destOrd="0" presId="urn:microsoft.com/office/officeart/2005/8/layout/venn1"/>
    <dgm:cxn modelId="{7777CB0E-CC62-4913-A46B-81A285275E9A}" type="presParOf" srcId="{D2753363-9BE3-4AEC-A3F5-C04C5F9B3C2F}" destId="{53B3FBDB-3551-4B27-90DD-E1C217800E03}" srcOrd="1" destOrd="0" presId="urn:microsoft.com/office/officeart/2005/8/layout/venn1"/>
    <dgm:cxn modelId="{F732A6C6-15CF-4724-9ACF-03B99ECE7C2C}" type="presParOf" srcId="{D2753363-9BE3-4AEC-A3F5-C04C5F9B3C2F}" destId="{C293C65F-CB63-4627-95CE-A24CF0E1DA5B}" srcOrd="2" destOrd="0" presId="urn:microsoft.com/office/officeart/2005/8/layout/venn1"/>
    <dgm:cxn modelId="{44DAE16E-4B79-41DD-A9FC-D41A807518F7}" type="presParOf" srcId="{D2753363-9BE3-4AEC-A3F5-C04C5F9B3C2F}" destId="{867F2422-1EAD-48C1-9CA8-43CBABC3938A}" srcOrd="3" destOrd="0" presId="urn:microsoft.com/office/officeart/2005/8/layout/venn1"/>
    <dgm:cxn modelId="{463A849F-D254-40B4-BF8F-B9B4E3AE5507}" type="presParOf" srcId="{D2753363-9BE3-4AEC-A3F5-C04C5F9B3C2F}" destId="{4187CB97-B89A-4BB9-81DC-457AE157CBBD}" srcOrd="4" destOrd="0" presId="urn:microsoft.com/office/officeart/2005/8/layout/venn1"/>
    <dgm:cxn modelId="{016D7DBC-0C7C-4054-97E7-5B2034902E6F}" type="presParOf" srcId="{D2753363-9BE3-4AEC-A3F5-C04C5F9B3C2F}" destId="{80641C06-E9D8-4FBA-B28B-8C9D02CE8C2B}"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70290-21AD-442C-8D30-86DDDD917375}">
      <dsp:nvSpPr>
        <dsp:cNvPr id="0" name=""/>
        <dsp:cNvSpPr/>
      </dsp:nvSpPr>
      <dsp:spPr>
        <a:xfrm>
          <a:off x="1135190" y="730293"/>
          <a:ext cx="1341358" cy="1341358"/>
        </a:xfrm>
        <a:prstGeom prst="ellipse">
          <a:avLst/>
        </a:prstGeom>
        <a:solidFill>
          <a:srgbClr val="002060">
            <a:alpha val="50000"/>
          </a:srgbClr>
        </a:solidFill>
        <a:ln w="22225" cap="rnd"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r>
            <a:rPr lang="en-US" sz="1800" b="1" kern="1200"/>
            <a:t>In-Person</a:t>
          </a:r>
        </a:p>
      </dsp:txBody>
      <dsp:txXfrm>
        <a:off x="1314037" y="965031"/>
        <a:ext cx="983663" cy="603611"/>
      </dsp:txXfrm>
    </dsp:sp>
    <dsp:sp modelId="{C293C65F-CB63-4627-95CE-A24CF0E1DA5B}">
      <dsp:nvSpPr>
        <dsp:cNvPr id="0" name=""/>
        <dsp:cNvSpPr/>
      </dsp:nvSpPr>
      <dsp:spPr>
        <a:xfrm>
          <a:off x="1597306" y="4"/>
          <a:ext cx="1341358" cy="1341358"/>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a:t>Virtual </a:t>
          </a:r>
        </a:p>
      </dsp:txBody>
      <dsp:txXfrm>
        <a:off x="2007538" y="346522"/>
        <a:ext cx="804815" cy="737747"/>
      </dsp:txXfrm>
    </dsp:sp>
    <dsp:sp modelId="{4187CB97-B89A-4BB9-81DC-457AE157CBBD}">
      <dsp:nvSpPr>
        <dsp:cNvPr id="0" name=""/>
        <dsp:cNvSpPr/>
      </dsp:nvSpPr>
      <dsp:spPr>
        <a:xfrm>
          <a:off x="599889" y="0"/>
          <a:ext cx="1341358" cy="1341358"/>
        </a:xfrm>
        <a:prstGeom prst="ellipse">
          <a:avLst/>
        </a:prstGeom>
        <a:solidFill>
          <a:schemeClr val="accent2">
            <a:lumMod val="75000"/>
            <a:alpha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a:t>Dial-In</a:t>
          </a:r>
        </a:p>
      </dsp:txBody>
      <dsp:txXfrm>
        <a:off x="726200" y="346517"/>
        <a:ext cx="804815" cy="73774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4CE147-022C-49F9-AB27-BF3BF71CC1D8}"/>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a:t>Sample Slides and Scripts</a:t>
            </a:r>
          </a:p>
        </p:txBody>
      </p:sp>
      <p:sp>
        <p:nvSpPr>
          <p:cNvPr id="3" name="Date Placeholder 2">
            <a:extLst>
              <a:ext uri="{FF2B5EF4-FFF2-40B4-BE49-F238E27FC236}">
                <a16:creationId xmlns:a16="http://schemas.microsoft.com/office/drawing/2014/main" id="{22284067-62BE-4C25-B9D5-7D4CBC114B3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955B734-8903-457D-ABC3-AD6C05A39494}" type="datetimeFigureOut">
              <a:rPr lang="en-US" smtClean="0"/>
              <a:t>10/28/2021</a:t>
            </a:fld>
            <a:endParaRPr lang="en-US"/>
          </a:p>
        </p:txBody>
      </p:sp>
      <p:sp>
        <p:nvSpPr>
          <p:cNvPr id="4" name="Footer Placeholder 3">
            <a:extLst>
              <a:ext uri="{FF2B5EF4-FFF2-40B4-BE49-F238E27FC236}">
                <a16:creationId xmlns:a16="http://schemas.microsoft.com/office/drawing/2014/main" id="{5708E1B3-A585-4FE6-B985-440CCE9A3EF9}"/>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a:t>Hybrid/Virtual Public meetings/meetings</a:t>
            </a:r>
          </a:p>
        </p:txBody>
      </p:sp>
      <p:sp>
        <p:nvSpPr>
          <p:cNvPr id="5" name="Slide Number Placeholder 4">
            <a:extLst>
              <a:ext uri="{FF2B5EF4-FFF2-40B4-BE49-F238E27FC236}">
                <a16:creationId xmlns:a16="http://schemas.microsoft.com/office/drawing/2014/main" id="{DB763628-EE07-4D03-A2D7-F88B16290F79}"/>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B110BBE-EE38-451A-B1C8-B5CF8635FB5E}" type="slidenum">
              <a:rPr lang="en-US" smtClean="0"/>
              <a:t>‹#›</a:t>
            </a:fld>
            <a:endParaRPr lang="en-US"/>
          </a:p>
        </p:txBody>
      </p:sp>
    </p:spTree>
    <p:extLst>
      <p:ext uri="{BB962C8B-B14F-4D97-AF65-F5344CB8AC3E}">
        <p14:creationId xmlns:p14="http://schemas.microsoft.com/office/powerpoint/2010/main" val="42550172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a:t>Sample Slides and Scripts</a:t>
            </a: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1A8FD38-B002-4CAD-9D99-1F0D41176737}" type="datetimeFigureOut">
              <a:rPr lang="en-US" smtClean="0"/>
              <a:t>10/28/2021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r>
              <a:rPr lang="en-US"/>
              <a:t>Hybrid/Virtual Public meetings/meetings</a:t>
            </a: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EEC9AAC-B1C4-4D2C-91D0-85CFAF83A1B3}" type="slidenum">
              <a:rPr lang="en-US" smtClean="0"/>
              <a:t>‹#›</a:t>
            </a:fld>
            <a:endParaRPr lang="en-US"/>
          </a:p>
        </p:txBody>
      </p:sp>
    </p:spTree>
    <p:extLst>
      <p:ext uri="{BB962C8B-B14F-4D97-AF65-F5344CB8AC3E}">
        <p14:creationId xmlns:p14="http://schemas.microsoft.com/office/powerpoint/2010/main" val="17679961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t>[</a:t>
            </a:r>
            <a:r>
              <a:rPr lang="en-US" sz="1100" b="1" cap="all" baseline="0"/>
              <a:t>This slide should be on the screen as a screen saver before the start of the meeting</a:t>
            </a:r>
            <a:r>
              <a:rPr lang="en-US" sz="1100" b="1"/>
              <a:t>.] </a:t>
            </a:r>
          </a:p>
          <a:p>
            <a:endParaRPr lang="en-US" sz="1100" b="1"/>
          </a:p>
        </p:txBody>
      </p:sp>
      <p:sp>
        <p:nvSpPr>
          <p:cNvPr id="4" name="Slide Number Placeholder 3"/>
          <p:cNvSpPr>
            <a:spLocks noGrp="1"/>
          </p:cNvSpPr>
          <p:nvPr>
            <p:ph type="sldNum" sz="quarter" idx="5"/>
          </p:nvPr>
        </p:nvSpPr>
        <p:spPr/>
        <p:txBody>
          <a:bodyPr/>
          <a:lstStyle/>
          <a:p>
            <a:fld id="{AEEC9AAC-B1C4-4D2C-91D0-85CFAF83A1B3}" type="slidenum">
              <a:rPr lang="en-US" smtClean="0"/>
              <a:t>1</a:t>
            </a:fld>
            <a:endParaRPr lang="en-US"/>
          </a:p>
        </p:txBody>
      </p:sp>
      <p:sp>
        <p:nvSpPr>
          <p:cNvPr id="5" name="Header Placeholder 4">
            <a:extLst>
              <a:ext uri="{FF2B5EF4-FFF2-40B4-BE49-F238E27FC236}">
                <a16:creationId xmlns:a16="http://schemas.microsoft.com/office/drawing/2014/main" id="{A71B9D9F-B8C5-4CFC-8A07-79C4992D9CE7}"/>
              </a:ext>
            </a:extLst>
          </p:cNvPr>
          <p:cNvSpPr>
            <a:spLocks noGrp="1"/>
          </p:cNvSpPr>
          <p:nvPr>
            <p:ph type="hdr" sz="quarter"/>
          </p:nvPr>
        </p:nvSpPr>
        <p:spPr/>
        <p:txBody>
          <a:bodyPr/>
          <a:lstStyle/>
          <a:p>
            <a:r>
              <a:rPr lang="en-US"/>
              <a:t>Sample Slides and Scripts</a:t>
            </a:r>
          </a:p>
        </p:txBody>
      </p:sp>
    </p:spTree>
    <p:extLst>
      <p:ext uri="{BB962C8B-B14F-4D97-AF65-F5344CB8AC3E}">
        <p14:creationId xmlns:p14="http://schemas.microsoft.com/office/powerpoint/2010/main" val="132936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THANK YOU FOR PARTICIPATING</a:t>
            </a:r>
          </a:p>
          <a:p>
            <a:endParaRPr lang="en-US" sz="1100" b="1" dirty="0"/>
          </a:p>
          <a:p>
            <a:pPr marL="174982" indent="-174982">
              <a:spcAft>
                <a:spcPts val="612"/>
              </a:spcAft>
              <a:buFont typeface="Arial" panose="020B0604020202020204" pitchFamily="34" charset="0"/>
              <a:buChar char="•"/>
            </a:pPr>
            <a:r>
              <a:rPr lang="en-US" dirty="0"/>
              <a:t>On behalf of the Florida Department of Transportation thank you for attending this public </a:t>
            </a:r>
            <a:r>
              <a:rPr lang="en-US" b="1" dirty="0"/>
              <a:t>meeting </a:t>
            </a:r>
            <a:r>
              <a:rPr lang="en-US" dirty="0"/>
              <a:t>and providing your input on this project. </a:t>
            </a:r>
          </a:p>
          <a:p>
            <a:pPr marL="174982" indent="-174982">
              <a:spcAft>
                <a:spcPts val="612"/>
              </a:spcAft>
              <a:buFont typeface="Arial" panose="020B0604020202020204" pitchFamily="34" charset="0"/>
              <a:buChar char="•"/>
            </a:pPr>
            <a:r>
              <a:rPr lang="en-US" dirty="0"/>
              <a:t>If you have comments or questions after the </a:t>
            </a:r>
            <a:r>
              <a:rPr lang="en-US" b="1" dirty="0"/>
              <a:t>meeting</a:t>
            </a:r>
            <a:r>
              <a:rPr lang="en-US" dirty="0"/>
              <a:t>,</a:t>
            </a:r>
            <a:r>
              <a:rPr lang="en-US" b="1" dirty="0"/>
              <a:t> </a:t>
            </a:r>
            <a:r>
              <a:rPr lang="en-US" dirty="0"/>
              <a:t>please submit them by </a:t>
            </a:r>
            <a:r>
              <a:rPr lang="en-US" b="1" dirty="0"/>
              <a:t>[PUBLIC COMMENT PERIOD END DATE]</a:t>
            </a:r>
            <a:r>
              <a:rPr lang="en-US" dirty="0"/>
              <a:t>.</a:t>
            </a:r>
          </a:p>
          <a:p>
            <a:pPr marL="174982" indent="-174982">
              <a:spcAft>
                <a:spcPts val="612"/>
              </a:spcAft>
              <a:buFont typeface="Arial" panose="020B0604020202020204" pitchFamily="34" charset="0"/>
              <a:buChar char="•"/>
            </a:pPr>
            <a:r>
              <a:rPr lang="en-US" dirty="0"/>
              <a:t>Contact information, a recording of this presentation, project documents and other exhibits displayed at the public meeting are posted on the project website at </a:t>
            </a:r>
            <a:r>
              <a:rPr lang="en-US" b="1" dirty="0"/>
              <a:t>[PROJECT WEBSITE URL]</a:t>
            </a:r>
            <a:r>
              <a:rPr lang="en-US" dirty="0"/>
              <a:t>.</a:t>
            </a:r>
          </a:p>
          <a:p>
            <a:pPr marL="174982" indent="-174982">
              <a:spcAft>
                <a:spcPts val="612"/>
              </a:spcAft>
              <a:buFont typeface="Arial" panose="020B0604020202020204" pitchFamily="34" charset="0"/>
              <a:buChar char="•"/>
            </a:pPr>
            <a:r>
              <a:rPr lang="en-US" dirty="0"/>
              <a:t>Have a good evening.  </a:t>
            </a:r>
            <a:endParaRPr lang="en-US" b="1" dirty="0"/>
          </a:p>
        </p:txBody>
      </p:sp>
      <p:sp>
        <p:nvSpPr>
          <p:cNvPr id="4" name="Slide Number Placeholder 3"/>
          <p:cNvSpPr>
            <a:spLocks noGrp="1"/>
          </p:cNvSpPr>
          <p:nvPr>
            <p:ph type="sldNum" sz="quarter" idx="5"/>
          </p:nvPr>
        </p:nvSpPr>
        <p:spPr/>
        <p:txBody>
          <a:bodyPr/>
          <a:lstStyle/>
          <a:p>
            <a:fld id="{AEEC9AAC-B1C4-4D2C-91D0-85CFAF83A1B3}" type="slidenum">
              <a:rPr lang="en-US" smtClean="0"/>
              <a:t>10</a:t>
            </a:fld>
            <a:endParaRPr lang="en-US"/>
          </a:p>
        </p:txBody>
      </p:sp>
      <p:sp>
        <p:nvSpPr>
          <p:cNvPr id="5" name="Header Placeholder 4">
            <a:extLst>
              <a:ext uri="{FF2B5EF4-FFF2-40B4-BE49-F238E27FC236}">
                <a16:creationId xmlns:a16="http://schemas.microsoft.com/office/drawing/2014/main" id="{4B274A7D-A57D-427F-BAAD-B053228BD65C}"/>
              </a:ext>
            </a:extLst>
          </p:cNvPr>
          <p:cNvSpPr>
            <a:spLocks noGrp="1"/>
          </p:cNvSpPr>
          <p:nvPr>
            <p:ph type="hdr" sz="quarter"/>
          </p:nvPr>
        </p:nvSpPr>
        <p:spPr/>
        <p:txBody>
          <a:bodyPr/>
          <a:lstStyle/>
          <a:p>
            <a:r>
              <a:rPr lang="en-US"/>
              <a:t>Sample Slides and Scripts</a:t>
            </a:r>
          </a:p>
        </p:txBody>
      </p:sp>
    </p:spTree>
    <p:extLst>
      <p:ext uri="{BB962C8B-B14F-4D97-AF65-F5344CB8AC3E}">
        <p14:creationId xmlns:p14="http://schemas.microsoft.com/office/powerpoint/2010/main" val="109171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t>TOPIC: WE ARE EXPERIENCING TECHNICAL DIFFICULTIES </a:t>
            </a:r>
            <a:r>
              <a:rPr lang="en-US" sz="1100"/>
              <a:t>(hidden contingency slide)</a:t>
            </a:r>
            <a:endParaRPr lang="en-US" sz="1100" b="1"/>
          </a:p>
        </p:txBody>
      </p:sp>
      <p:sp>
        <p:nvSpPr>
          <p:cNvPr id="4" name="Slide Number Placeholder 3"/>
          <p:cNvSpPr>
            <a:spLocks noGrp="1"/>
          </p:cNvSpPr>
          <p:nvPr>
            <p:ph type="sldNum" sz="quarter" idx="5"/>
          </p:nvPr>
        </p:nvSpPr>
        <p:spPr/>
        <p:txBody>
          <a:bodyPr/>
          <a:lstStyle/>
          <a:p>
            <a:fld id="{AEEC9AAC-B1C4-4D2C-91D0-85CFAF83A1B3}" type="slidenum">
              <a:rPr lang="en-US" smtClean="0"/>
              <a:t>11</a:t>
            </a:fld>
            <a:endParaRPr lang="en-US"/>
          </a:p>
        </p:txBody>
      </p:sp>
      <p:sp>
        <p:nvSpPr>
          <p:cNvPr id="5" name="Header Placeholder 4">
            <a:extLst>
              <a:ext uri="{FF2B5EF4-FFF2-40B4-BE49-F238E27FC236}">
                <a16:creationId xmlns:a16="http://schemas.microsoft.com/office/drawing/2014/main" id="{447A299E-1B80-4175-A7CE-9CBBFABC2E7C}"/>
              </a:ext>
            </a:extLst>
          </p:cNvPr>
          <p:cNvSpPr>
            <a:spLocks noGrp="1"/>
          </p:cNvSpPr>
          <p:nvPr>
            <p:ph type="hdr" sz="quarter"/>
          </p:nvPr>
        </p:nvSpPr>
        <p:spPr/>
        <p:txBody>
          <a:bodyPr/>
          <a:lstStyle/>
          <a:p>
            <a:r>
              <a:rPr lang="en-US"/>
              <a:t>Sample Slides and Scripts</a:t>
            </a:r>
          </a:p>
        </p:txBody>
      </p:sp>
    </p:spTree>
    <p:extLst>
      <p:ext uri="{BB962C8B-B14F-4D97-AF65-F5344CB8AC3E}">
        <p14:creationId xmlns:p14="http://schemas.microsoft.com/office/powerpoint/2010/main" val="145928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a:t>TOPIC: WELCOME BY FDOT PROJECT MANAGER</a:t>
            </a:r>
          </a:p>
          <a:p>
            <a:r>
              <a:rPr lang="en-US" sz="1600" dirty="0"/>
              <a:t>[*on slide use icons, not real photos – may have less or more speakers but only need PM and moderator]</a:t>
            </a:r>
          </a:p>
          <a:p>
            <a:endParaRPr lang="en-US" sz="1100" b="1" dirty="0">
              <a:solidFill>
                <a:srgbClr val="FF0000"/>
              </a:solidFill>
            </a:endParaRPr>
          </a:p>
          <a:p>
            <a:pPr marL="174982" indent="-174982">
              <a:spcAft>
                <a:spcPts val="612"/>
              </a:spcAft>
              <a:buFont typeface="Arial" panose="020B0604020202020204" pitchFamily="34" charset="0"/>
              <a:buChar char="•"/>
            </a:pPr>
            <a:r>
              <a:rPr lang="en-US" sz="1100" dirty="0">
                <a:solidFill>
                  <a:srgbClr val="FF0000"/>
                </a:solidFill>
              </a:rPr>
              <a:t>Good evening, everyone and welcome to the </a:t>
            </a:r>
            <a:r>
              <a:rPr lang="en-US" sz="1100" b="1" dirty="0">
                <a:solidFill>
                  <a:srgbClr val="FF0000"/>
                </a:solidFill>
              </a:rPr>
              <a:t>INSERT PROJECT NAME</a:t>
            </a:r>
            <a:r>
              <a:rPr lang="en-US" sz="1100" dirty="0">
                <a:solidFill>
                  <a:srgbClr val="FF0000"/>
                </a:solidFill>
              </a:rPr>
              <a:t> public </a:t>
            </a:r>
            <a:r>
              <a:rPr lang="en-US" sz="1100" b="1" dirty="0">
                <a:solidFill>
                  <a:srgbClr val="FF0000"/>
                </a:solidFill>
              </a:rPr>
              <a:t>meeting</a:t>
            </a:r>
            <a:r>
              <a:rPr lang="en-US" sz="1100" dirty="0">
                <a:solidFill>
                  <a:srgbClr val="FF0000"/>
                </a:solidFill>
              </a:rPr>
              <a:t>. </a:t>
            </a:r>
          </a:p>
          <a:p>
            <a:pPr marL="174982" indent="-174982">
              <a:spcAft>
                <a:spcPts val="612"/>
              </a:spcAft>
              <a:buFont typeface="Arial" panose="020B0604020202020204" pitchFamily="34" charset="0"/>
              <a:buChar char="•"/>
            </a:pPr>
            <a:r>
              <a:rPr lang="en-US" sz="1100" dirty="0">
                <a:solidFill>
                  <a:srgbClr val="FF0000"/>
                </a:solidFill>
              </a:rPr>
              <a:t>My name is </a:t>
            </a:r>
            <a:r>
              <a:rPr lang="en-US" sz="1100" b="1" dirty="0">
                <a:solidFill>
                  <a:srgbClr val="FF0000"/>
                </a:solidFill>
              </a:rPr>
              <a:t>PROJECT MANAGER NAME</a:t>
            </a:r>
            <a:r>
              <a:rPr lang="en-US" sz="1100" dirty="0">
                <a:solidFill>
                  <a:srgbClr val="FF0000"/>
                </a:solidFill>
              </a:rPr>
              <a:t> and I am the project manager with the Florida Department of Transportation. </a:t>
            </a:r>
          </a:p>
          <a:p>
            <a:pPr marL="174982" marR="0" lvl="0" indent="-174982" algn="l" defTabSz="914400" rtl="0" eaLnBrk="1" fontAlgn="auto" latinLnBrk="0" hangingPunct="1">
              <a:lnSpc>
                <a:spcPct val="100000"/>
              </a:lnSpc>
              <a:spcBef>
                <a:spcPts val="0"/>
              </a:spcBef>
              <a:spcAft>
                <a:spcPts val="612"/>
              </a:spcAft>
              <a:buClrTx/>
              <a:buSzTx/>
              <a:buFont typeface="Arial" panose="020B0604020202020204" pitchFamily="34" charset="0"/>
              <a:buChar char="•"/>
              <a:tabLst/>
              <a:defRPr/>
            </a:pPr>
            <a:r>
              <a:rPr lang="en-US" sz="1100" dirty="0">
                <a:solidFill>
                  <a:srgbClr val="FF0000"/>
                </a:solidFill>
              </a:rPr>
              <a:t>During the meeting, we will present information on the Department’s plans to improve safety and enhance operations through this project.</a:t>
            </a:r>
          </a:p>
          <a:p>
            <a:pPr marL="174982" marR="0" lvl="0" indent="-174982" algn="l" defTabSz="914400" rtl="0" eaLnBrk="1" fontAlgn="auto" latinLnBrk="0" hangingPunct="1">
              <a:lnSpc>
                <a:spcPct val="100000"/>
              </a:lnSpc>
              <a:spcBef>
                <a:spcPts val="0"/>
              </a:spcBef>
              <a:spcAft>
                <a:spcPts val="612"/>
              </a:spcAft>
              <a:buClrTx/>
              <a:buSzTx/>
              <a:buFont typeface="Arial" panose="020B0604020202020204" pitchFamily="34" charset="0"/>
              <a:buChar char="•"/>
              <a:tabLst/>
              <a:defRPr/>
            </a:pPr>
            <a:r>
              <a:rPr lang="en-US" sz="1100" dirty="0">
                <a:solidFill>
                  <a:srgbClr val="FF0000"/>
                </a:solidFill>
              </a:rPr>
              <a:t>We encourage your feedback and during the presentation, we will provide multiple ways you can submit your questions and comments to us about this project.</a:t>
            </a:r>
          </a:p>
          <a:p>
            <a:pPr marL="174982" marR="0" lvl="0" indent="-174982" algn="l" defTabSz="914400" rtl="0" eaLnBrk="1" fontAlgn="auto" latinLnBrk="0" hangingPunct="1">
              <a:lnSpc>
                <a:spcPct val="100000"/>
              </a:lnSpc>
              <a:spcBef>
                <a:spcPts val="0"/>
              </a:spcBef>
              <a:spcAft>
                <a:spcPts val="612"/>
              </a:spcAft>
              <a:buClrTx/>
              <a:buSzTx/>
              <a:buFont typeface="Arial" panose="020B0604020202020204" pitchFamily="34" charset="0"/>
              <a:buChar char="•"/>
              <a:tabLst/>
              <a:defRPr/>
            </a:pPr>
            <a:r>
              <a:rPr lang="en-US" sz="1100" dirty="0">
                <a:solidFill>
                  <a:srgbClr val="FF0000"/>
                </a:solidFill>
              </a:rPr>
              <a:t>All comments and questions will be responded to after the meeting and will become part of the public meeting record.</a:t>
            </a:r>
          </a:p>
          <a:p>
            <a:pPr marL="174982" marR="0" lvl="0" indent="-174982" algn="l" defTabSz="914400" rtl="0" eaLnBrk="1" fontAlgn="auto" latinLnBrk="0" hangingPunct="1">
              <a:lnSpc>
                <a:spcPct val="100000"/>
              </a:lnSpc>
              <a:spcBef>
                <a:spcPts val="0"/>
              </a:spcBef>
              <a:spcAft>
                <a:spcPts val="612"/>
              </a:spcAft>
              <a:buClrTx/>
              <a:buSzTx/>
              <a:buFont typeface="Arial" panose="020B0604020202020204" pitchFamily="34" charset="0"/>
              <a:buChar char="•"/>
              <a:tabLst/>
              <a:defRPr/>
            </a:pPr>
            <a:r>
              <a:rPr lang="en-US" sz="1100" b="0" dirty="0"/>
              <a:t>I will now turn it over to our project team to begin the presentation.</a:t>
            </a:r>
          </a:p>
          <a:p>
            <a:pPr marL="174982" marR="0" lvl="0" indent="-174982" algn="l" defTabSz="914400" rtl="0" eaLnBrk="1" fontAlgn="auto" latinLnBrk="0" hangingPunct="1">
              <a:lnSpc>
                <a:spcPct val="100000"/>
              </a:lnSpc>
              <a:spcBef>
                <a:spcPts val="0"/>
              </a:spcBef>
              <a:spcAft>
                <a:spcPts val="612"/>
              </a:spcAft>
              <a:buClrTx/>
              <a:buSzTx/>
              <a:buFont typeface="Arial" panose="020B0604020202020204" pitchFamily="34" charset="0"/>
              <a:buChar char="•"/>
              <a:tabLst/>
              <a:defRPr/>
            </a:pPr>
            <a:endParaRPr lang="en-US" sz="1100" b="0" dirty="0"/>
          </a:p>
        </p:txBody>
      </p:sp>
      <p:sp>
        <p:nvSpPr>
          <p:cNvPr id="4" name="Slide Number Placeholder 3"/>
          <p:cNvSpPr>
            <a:spLocks noGrp="1"/>
          </p:cNvSpPr>
          <p:nvPr>
            <p:ph type="sldNum" sz="quarter" idx="5"/>
          </p:nvPr>
        </p:nvSpPr>
        <p:spPr/>
        <p:txBody>
          <a:bodyPr/>
          <a:lstStyle/>
          <a:p>
            <a:pPr defTabSz="933237">
              <a:defRPr/>
            </a:pPr>
            <a:fld id="{AEEC9AAC-B1C4-4D2C-91D0-85CFAF83A1B3}" type="slidenum">
              <a:rPr lang="en-US">
                <a:solidFill>
                  <a:prstClr val="black"/>
                </a:solidFill>
                <a:latin typeface="Calibri" panose="020F0502020204030204"/>
              </a:rPr>
              <a:pPr defTabSz="933237">
                <a:defRPr/>
              </a:pPr>
              <a:t>2</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BDC195D9-A392-4589-8D9E-2266E101D180}"/>
              </a:ext>
            </a:extLst>
          </p:cNvPr>
          <p:cNvSpPr>
            <a:spLocks noGrp="1"/>
          </p:cNvSpPr>
          <p:nvPr>
            <p:ph type="hdr" sz="quarter"/>
          </p:nvPr>
        </p:nvSpPr>
        <p:spPr/>
        <p:txBody>
          <a:bodyPr/>
          <a:lstStyle/>
          <a:p>
            <a:r>
              <a:rPr lang="en-US"/>
              <a:t>Sample Slides and Scripts</a:t>
            </a:r>
          </a:p>
        </p:txBody>
      </p:sp>
    </p:spTree>
    <p:extLst>
      <p:ext uri="{BB962C8B-B14F-4D97-AF65-F5344CB8AC3E}">
        <p14:creationId xmlns:p14="http://schemas.microsoft.com/office/powerpoint/2010/main" val="64489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ABOUT THE PUBLIC MEETIING</a:t>
            </a:r>
          </a:p>
          <a:p>
            <a:endParaRPr lang="en-US" b="1" dirty="0"/>
          </a:p>
          <a:p>
            <a:pPr marL="174982" indent="-174982">
              <a:spcAft>
                <a:spcPts val="612"/>
              </a:spcAft>
              <a:buFont typeface="Arial" panose="020B0604020202020204" pitchFamily="34" charset="0"/>
              <a:buChar char="•"/>
            </a:pPr>
            <a:r>
              <a:rPr lang="en-US" dirty="0"/>
              <a:t>This </a:t>
            </a:r>
            <a:r>
              <a:rPr lang="en-US" b="1" dirty="0"/>
              <a:t>meeting </a:t>
            </a:r>
            <a:r>
              <a:rPr lang="en-US" dirty="0"/>
              <a:t>is being conducted in a hybrid format to provide multiple ways for the public to </a:t>
            </a:r>
            <a:r>
              <a:rPr lang="en-US" b="0" dirty="0"/>
              <a:t>receive information about the project and provide input.</a:t>
            </a:r>
          </a:p>
          <a:p>
            <a:pPr marL="174982" indent="-174982">
              <a:spcAft>
                <a:spcPts val="612"/>
              </a:spcAft>
              <a:buFont typeface="Arial" panose="020B0604020202020204" pitchFamily="34" charset="0"/>
              <a:buChar char="•"/>
            </a:pPr>
            <a:r>
              <a:rPr lang="en-US" b="0" dirty="0"/>
              <a:t>This </a:t>
            </a:r>
            <a:r>
              <a:rPr lang="en-US" b="1" dirty="0"/>
              <a:t>meeting </a:t>
            </a:r>
            <a:r>
              <a:rPr lang="en-US" b="0" dirty="0"/>
              <a:t>is being conducted in-person, virtually through </a:t>
            </a:r>
            <a:r>
              <a:rPr lang="en-US" b="0" dirty="0" err="1"/>
              <a:t>GoToWebinar</a:t>
            </a:r>
            <a:r>
              <a:rPr lang="en-US" b="0" dirty="0"/>
              <a:t>, and over the phone. </a:t>
            </a:r>
          </a:p>
          <a:p>
            <a:pPr marL="174982" indent="-174982">
              <a:spcAft>
                <a:spcPts val="612"/>
              </a:spcAft>
              <a:buFont typeface="Arial" panose="020B0604020202020204" pitchFamily="34" charset="0"/>
              <a:buChar char="•"/>
            </a:pPr>
            <a:r>
              <a:rPr lang="en-US" dirty="0"/>
              <a:t>If you dialed in today on a telephone line, the PowerPoint presentation is available on the project webpage at </a:t>
            </a:r>
            <a:r>
              <a:rPr lang="en-US" b="1" dirty="0"/>
              <a:t>WEBPAGE URL (spell out)</a:t>
            </a:r>
            <a:r>
              <a:rPr lang="en-US" dirty="0"/>
              <a:t>.</a:t>
            </a:r>
          </a:p>
          <a:p>
            <a:pPr>
              <a:spcAft>
                <a:spcPts val="612"/>
              </a:spcAft>
            </a:pPr>
            <a:endParaRPr lang="en-US" b="0" dirty="0"/>
          </a:p>
        </p:txBody>
      </p:sp>
      <p:sp>
        <p:nvSpPr>
          <p:cNvPr id="4" name="Slide Number Placeholder 3"/>
          <p:cNvSpPr>
            <a:spLocks noGrp="1"/>
          </p:cNvSpPr>
          <p:nvPr>
            <p:ph type="sldNum" sz="quarter" idx="5"/>
          </p:nvPr>
        </p:nvSpPr>
        <p:spPr/>
        <p:txBody>
          <a:bodyPr/>
          <a:lstStyle/>
          <a:p>
            <a:fld id="{AEEC9AAC-B1C4-4D2C-91D0-85CFAF83A1B3}" type="slidenum">
              <a:rPr lang="en-US" smtClean="0"/>
              <a:t>3</a:t>
            </a:fld>
            <a:endParaRPr lang="en-US"/>
          </a:p>
        </p:txBody>
      </p:sp>
      <p:sp>
        <p:nvSpPr>
          <p:cNvPr id="5" name="Header Placeholder 4">
            <a:extLst>
              <a:ext uri="{FF2B5EF4-FFF2-40B4-BE49-F238E27FC236}">
                <a16:creationId xmlns:a16="http://schemas.microsoft.com/office/drawing/2014/main" id="{4818E5C6-80C1-459A-A2CD-E52A3D082175}"/>
              </a:ext>
            </a:extLst>
          </p:cNvPr>
          <p:cNvSpPr>
            <a:spLocks noGrp="1"/>
          </p:cNvSpPr>
          <p:nvPr>
            <p:ph type="hdr" sz="quarter"/>
          </p:nvPr>
        </p:nvSpPr>
        <p:spPr/>
        <p:txBody>
          <a:bodyPr/>
          <a:lstStyle/>
          <a:p>
            <a:r>
              <a:rPr lang="en-US"/>
              <a:t>Sample Slides and Scripts</a:t>
            </a:r>
          </a:p>
        </p:txBody>
      </p:sp>
    </p:spTree>
    <p:extLst>
      <p:ext uri="{BB962C8B-B14F-4D97-AF65-F5344CB8AC3E}">
        <p14:creationId xmlns:p14="http://schemas.microsoft.com/office/powerpoint/2010/main" val="112171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lnSpc>
                <a:spcPct val="110000"/>
              </a:lnSpc>
              <a:spcAft>
                <a:spcPts val="612"/>
              </a:spcAft>
              <a:buFont typeface="Arial" panose="020B0604020202020204" pitchFamily="34" charset="0"/>
              <a:buChar char="•"/>
            </a:pPr>
            <a:r>
              <a:rPr lang="en-US" dirty="0"/>
              <a:t>For online participants, the </a:t>
            </a:r>
            <a:r>
              <a:rPr lang="en-US" dirty="0" err="1"/>
              <a:t>GoToWebinar</a:t>
            </a:r>
            <a:r>
              <a:rPr lang="en-US" dirty="0"/>
              <a:t> Control Panel should be visible in the upper-right corner of your computer screen.</a:t>
            </a:r>
          </a:p>
          <a:p>
            <a:pPr marL="174982" indent="-174982">
              <a:lnSpc>
                <a:spcPct val="110000"/>
              </a:lnSpc>
              <a:spcAft>
                <a:spcPts val="612"/>
              </a:spcAft>
              <a:buFont typeface="Arial" panose="020B0604020202020204" pitchFamily="34" charset="0"/>
              <a:buChar char="•"/>
            </a:pPr>
            <a:r>
              <a:rPr lang="en-US" dirty="0"/>
              <a:t>If joining </a:t>
            </a:r>
            <a:r>
              <a:rPr lang="en-US" dirty="0" err="1"/>
              <a:t>GoToWebinar</a:t>
            </a:r>
            <a:r>
              <a:rPr lang="en-US" dirty="0"/>
              <a:t> on your mobile device, simply tap the screen to display the same options. </a:t>
            </a:r>
          </a:p>
          <a:p>
            <a:pPr marL="174982" indent="-174982">
              <a:lnSpc>
                <a:spcPct val="110000"/>
              </a:lnSpc>
              <a:spcAft>
                <a:spcPts val="612"/>
              </a:spcAft>
              <a:buFont typeface="Arial" panose="020B0604020202020204" pitchFamily="34" charset="0"/>
              <a:buChar char="•"/>
            </a:pPr>
            <a:r>
              <a:rPr lang="en-US" dirty="0"/>
              <a:t>The blue arrows in both images point to where you will find the Question box.</a:t>
            </a:r>
          </a:p>
          <a:p>
            <a:pPr marL="174982" indent="-174982">
              <a:lnSpc>
                <a:spcPct val="110000"/>
              </a:lnSpc>
              <a:spcAft>
                <a:spcPts val="612"/>
              </a:spcAft>
              <a:buFont typeface="Arial" panose="020B0604020202020204" pitchFamily="34" charset="0"/>
              <a:buChar char="•"/>
            </a:pPr>
            <a:r>
              <a:rPr lang="en-US" dirty="0"/>
              <a:t>You can type a comment or question into the Question box. </a:t>
            </a:r>
          </a:p>
          <a:p>
            <a:pPr marL="174982" indent="-174982">
              <a:lnSpc>
                <a:spcPct val="110000"/>
              </a:lnSpc>
              <a:spcAft>
                <a:spcPts val="612"/>
              </a:spcAft>
              <a:buFont typeface="Arial" panose="020B0604020202020204" pitchFamily="34" charset="0"/>
              <a:buChar char="•"/>
            </a:pPr>
            <a:r>
              <a:rPr lang="en-US" dirty="0"/>
              <a:t>Then click Send to submit your comment or question to staff.</a:t>
            </a:r>
          </a:p>
          <a:p>
            <a:pPr marL="174982" indent="-174982">
              <a:lnSpc>
                <a:spcPct val="110000"/>
              </a:lnSpc>
              <a:spcAft>
                <a:spcPts val="612"/>
              </a:spcAft>
              <a:buFont typeface="Arial" panose="020B0604020202020204" pitchFamily="34" charset="0"/>
              <a:buChar char="•"/>
            </a:pPr>
            <a:r>
              <a:rPr lang="en-US" dirty="0"/>
              <a:t>The red arrows in both images point to where you can find handouts, documents and comment forms for this public meeting.  </a:t>
            </a:r>
          </a:p>
          <a:p>
            <a:pPr marL="174982" indent="-174982">
              <a:lnSpc>
                <a:spcPct val="110000"/>
              </a:lnSpc>
              <a:spcAft>
                <a:spcPts val="612"/>
              </a:spcAft>
              <a:buFont typeface="Arial" panose="020B0604020202020204" pitchFamily="34" charset="0"/>
              <a:buChar char="•"/>
            </a:pPr>
            <a:r>
              <a:rPr lang="en-US" dirty="0"/>
              <a:t>Click the handouts icon to see available handouts. Click on the file name to download. </a:t>
            </a:r>
          </a:p>
        </p:txBody>
      </p:sp>
      <p:sp>
        <p:nvSpPr>
          <p:cNvPr id="4" name="Slide Number Placeholder 3"/>
          <p:cNvSpPr>
            <a:spLocks noGrp="1"/>
          </p:cNvSpPr>
          <p:nvPr>
            <p:ph type="sldNum" sz="quarter" idx="5"/>
          </p:nvPr>
        </p:nvSpPr>
        <p:spPr/>
        <p:txBody>
          <a:bodyPr/>
          <a:lstStyle/>
          <a:p>
            <a:pPr marL="0" marR="0" lvl="0" indent="0" algn="r" defTabSz="1021806" rtl="0" eaLnBrk="1" fontAlgn="auto" latinLnBrk="0" hangingPunct="1">
              <a:lnSpc>
                <a:spcPct val="100000"/>
              </a:lnSpc>
              <a:spcBef>
                <a:spcPts val="0"/>
              </a:spcBef>
              <a:spcAft>
                <a:spcPts val="0"/>
              </a:spcAft>
              <a:buClrTx/>
              <a:buSzTx/>
              <a:buFontTx/>
              <a:buNone/>
              <a:tabLst/>
              <a:defRPr/>
            </a:pPr>
            <a:fld id="{C6C8D82D-01A3-4A5F-8A2A-C83D55480B4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21806"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12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TECHNICAL ISSUES (SELECT AS APPROPRIATE)</a:t>
            </a:r>
          </a:p>
          <a:p>
            <a:endParaRPr lang="en-US" b="1" dirty="0"/>
          </a:p>
          <a:p>
            <a:pPr marL="174982" indent="-174982">
              <a:lnSpc>
                <a:spcPct val="110000"/>
              </a:lnSpc>
              <a:spcAft>
                <a:spcPts val="612"/>
              </a:spcAft>
              <a:buFont typeface="Arial" panose="020B0604020202020204" pitchFamily="34" charset="0"/>
              <a:buChar char="•"/>
            </a:pPr>
            <a:r>
              <a:rPr lang="en-US" dirty="0"/>
              <a:t>If you happen to experience a technical issue during this </a:t>
            </a:r>
            <a:r>
              <a:rPr lang="en-US" b="1" dirty="0"/>
              <a:t>meeting</a:t>
            </a:r>
            <a:r>
              <a:rPr lang="en-US" dirty="0"/>
              <a:t>, please:</a:t>
            </a:r>
          </a:p>
          <a:p>
            <a:pPr marL="641600" lvl="1" indent="-174982">
              <a:lnSpc>
                <a:spcPct val="110000"/>
              </a:lnSpc>
              <a:buFont typeface="Symbol" panose="05050102010706020507" pitchFamily="18" charset="2"/>
              <a:buChar char="-"/>
            </a:pPr>
            <a:r>
              <a:rPr lang="en-US" dirty="0"/>
              <a:t>Type the issue in the questions box on the control panel on </a:t>
            </a:r>
            <a:r>
              <a:rPr lang="en-US" dirty="0" err="1"/>
              <a:t>GoToWebinar</a:t>
            </a:r>
            <a:r>
              <a:rPr lang="en-US" dirty="0"/>
              <a:t>. </a:t>
            </a:r>
          </a:p>
          <a:p>
            <a:pPr marL="641600" lvl="1" indent="-174982">
              <a:lnSpc>
                <a:spcPct val="110000"/>
              </a:lnSpc>
              <a:spcAft>
                <a:spcPts val="612"/>
              </a:spcAft>
              <a:buFont typeface="Symbol" panose="05050102010706020507" pitchFamily="18" charset="2"/>
              <a:buChar char="-"/>
            </a:pPr>
            <a:r>
              <a:rPr lang="en-US" dirty="0"/>
              <a:t>Or send an email to </a:t>
            </a:r>
            <a:r>
              <a:rPr lang="en-US" b="1" dirty="0"/>
              <a:t>EMAIL ADDRESS – spell out </a:t>
            </a:r>
            <a:r>
              <a:rPr lang="en-US" dirty="0"/>
              <a:t>to report it. </a:t>
            </a:r>
          </a:p>
          <a:p>
            <a:pPr marL="641600" lvl="1" indent="-174982">
              <a:lnSpc>
                <a:spcPct val="110000"/>
              </a:lnSpc>
              <a:spcAft>
                <a:spcPts val="612"/>
              </a:spcAft>
              <a:buFont typeface="Symbol" panose="05050102010706020507" pitchFamily="18" charset="2"/>
              <a:buChar char="-"/>
            </a:pPr>
            <a:r>
              <a:rPr lang="en-US" dirty="0"/>
              <a:t>You may also call </a:t>
            </a:r>
            <a:r>
              <a:rPr lang="en-US" b="1" dirty="0"/>
              <a:t>insert phone number</a:t>
            </a:r>
            <a:endParaRPr lang="en-US" dirty="0"/>
          </a:p>
          <a:p>
            <a:pPr marL="174982" indent="-174982">
              <a:lnSpc>
                <a:spcPct val="110000"/>
              </a:lnSpc>
              <a:spcAft>
                <a:spcPts val="612"/>
              </a:spcAft>
              <a:buFont typeface="Arial" panose="020B0604020202020204" pitchFamily="34" charset="0"/>
              <a:buChar char="•"/>
            </a:pPr>
            <a:r>
              <a:rPr lang="en-US" dirty="0"/>
              <a:t>Staff will do their best to assist you. </a:t>
            </a:r>
          </a:p>
          <a:p>
            <a:endParaRPr lang="en-US" dirty="0"/>
          </a:p>
        </p:txBody>
      </p:sp>
      <p:sp>
        <p:nvSpPr>
          <p:cNvPr id="4" name="Slide Number Placeholder 3"/>
          <p:cNvSpPr>
            <a:spLocks noGrp="1"/>
          </p:cNvSpPr>
          <p:nvPr>
            <p:ph type="sldNum" sz="quarter" idx="5"/>
          </p:nvPr>
        </p:nvSpPr>
        <p:spPr/>
        <p:txBody>
          <a:bodyPr/>
          <a:lstStyle/>
          <a:p>
            <a:pPr defTabSz="933237">
              <a:defRPr/>
            </a:pPr>
            <a:fld id="{AEEC9AAC-B1C4-4D2C-91D0-85CFAF83A1B3}" type="slidenum">
              <a:rPr lang="en-US">
                <a:solidFill>
                  <a:prstClr val="black"/>
                </a:solidFill>
                <a:latin typeface="Calibri" panose="020F0502020204030204"/>
              </a:rPr>
              <a:pPr defTabSz="933237">
                <a:defRPr/>
              </a:pPr>
              <a:t>5</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D23499B6-DB31-46F8-966E-5BFED29A8823}"/>
              </a:ext>
            </a:extLst>
          </p:cNvPr>
          <p:cNvSpPr>
            <a:spLocks noGrp="1"/>
          </p:cNvSpPr>
          <p:nvPr>
            <p:ph type="hdr" sz="quarter"/>
          </p:nvPr>
        </p:nvSpPr>
        <p:spPr/>
        <p:txBody>
          <a:bodyPr/>
          <a:lstStyle/>
          <a:p>
            <a:r>
              <a:rPr lang="en-US"/>
              <a:t>Sample Slides and Scripts</a:t>
            </a:r>
          </a:p>
        </p:txBody>
      </p:sp>
    </p:spTree>
    <p:extLst>
      <p:ext uri="{BB962C8B-B14F-4D97-AF65-F5344CB8AC3E}">
        <p14:creationId xmlns:p14="http://schemas.microsoft.com/office/powerpoint/2010/main" val="249705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TOPIC: TITLE VI COMPLIANCE </a:t>
            </a:r>
          </a:p>
          <a:p>
            <a:pPr marL="174982" indent="-174982">
              <a:buFont typeface="Arial" panose="020B0604020202020204" pitchFamily="34" charset="0"/>
              <a:buChar char="•"/>
            </a:pPr>
            <a:endParaRPr lang="en-US" dirty="0"/>
          </a:p>
          <a:p>
            <a:pPr marL="174982" indent="-174982">
              <a:spcAft>
                <a:spcPts val="612"/>
              </a:spcAft>
              <a:buFont typeface="Arial" panose="020B0604020202020204" pitchFamily="34" charset="0"/>
              <a:buChar char="•"/>
            </a:pPr>
            <a:r>
              <a:rPr lang="en-US" dirty="0"/>
              <a:t>This public meeting was advertised and is being conducted in accordance with state and federal requirements, including Title VI of the Civil Rights Act of 1964. </a:t>
            </a:r>
          </a:p>
          <a:p>
            <a:pPr marL="174982" indent="-174982">
              <a:spcAft>
                <a:spcPts val="612"/>
              </a:spcAft>
              <a:buFont typeface="Arial" panose="020B0604020202020204" pitchFamily="34" charset="0"/>
              <a:buChar char="•"/>
            </a:pPr>
            <a:r>
              <a:rPr lang="en-US" dirty="0"/>
              <a:t>Public participation is solicited without regard to race, color, national origin, age, sex, religion, disability or family status.</a:t>
            </a:r>
          </a:p>
          <a:p>
            <a:pPr marL="174982" indent="-174982">
              <a:spcAft>
                <a:spcPts val="612"/>
              </a:spcAft>
              <a:buFont typeface="Arial" panose="020B0604020202020204" pitchFamily="34" charset="0"/>
              <a:buChar char="•"/>
            </a:pPr>
            <a:r>
              <a:rPr lang="en-US" dirty="0"/>
              <a:t>Persons wishing to express their concerns about Title VI may do so by contacting Jennifer Smith, District Five Title VI Coordinator, by mail at 719 South Woodland Boulevard DeLand, Florida 32720, by phone at 386-943-5367, or email at jennifer.smith2@dot.state.fl.us (spell out). You may also contact </a:t>
            </a:r>
            <a:r>
              <a:rPr lang="en-US" dirty="0">
                <a:solidFill>
                  <a:srgbClr val="000000"/>
                </a:solidFill>
                <a:latin typeface="Arial" panose="020B0604020202020204" pitchFamily="34" charset="0"/>
                <a:cs typeface="Arial" panose="020B0604020202020204" pitchFamily="34" charset="0"/>
              </a:rPr>
              <a:t>Jacqueline Paramore, </a:t>
            </a:r>
            <a:r>
              <a:rPr lang="en-US" b="0" dirty="0">
                <a:solidFill>
                  <a:srgbClr val="000000"/>
                </a:solidFill>
                <a:latin typeface="Arial" panose="020B0604020202020204" pitchFamily="34" charset="0"/>
                <a:cs typeface="Arial" panose="020B0604020202020204" pitchFamily="34" charset="0"/>
              </a:rPr>
              <a:t>State Title VI Coordinator, by mail at </a:t>
            </a:r>
            <a:r>
              <a:rPr lang="en-US" dirty="0">
                <a:solidFill>
                  <a:srgbClr val="000000"/>
                </a:solidFill>
                <a:latin typeface="Arial" panose="020B0604020202020204" pitchFamily="34" charset="0"/>
                <a:cs typeface="Arial" panose="020B0604020202020204" pitchFamily="34" charset="0"/>
              </a:rPr>
              <a:t>605 Suwannee Street, Mail Station 65, Tallahassee, Florida, 32399-0450 by phone at 850-414-4753 or email at jacqueline.paramore@dot.state.fl.us (spell out).</a:t>
            </a:r>
          </a:p>
          <a:p>
            <a:pPr marL="174982" indent="-174982">
              <a:spcAft>
                <a:spcPts val="612"/>
              </a:spcAft>
              <a:buFont typeface="Arial" panose="020B0604020202020204" pitchFamily="34" charset="0"/>
              <a:buChar char="•"/>
            </a:pPr>
            <a:r>
              <a:rPr lang="en-US" dirty="0"/>
              <a:t>This information is shown on a sign at the in-person location, on the project website, and in the meeting notifications.  </a:t>
            </a:r>
          </a:p>
          <a:p>
            <a:pPr>
              <a:spcAft>
                <a:spcPts val="612"/>
              </a:spcAft>
            </a:pPr>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6</a:t>
            </a:fld>
            <a:endParaRPr lang="en-US"/>
          </a:p>
        </p:txBody>
      </p:sp>
      <p:sp>
        <p:nvSpPr>
          <p:cNvPr id="5" name="Header Placeholder 4">
            <a:extLst>
              <a:ext uri="{FF2B5EF4-FFF2-40B4-BE49-F238E27FC236}">
                <a16:creationId xmlns:a16="http://schemas.microsoft.com/office/drawing/2014/main" id="{598AC7B9-1D4B-4683-A405-45DEB238B0F4}"/>
              </a:ext>
            </a:extLst>
          </p:cNvPr>
          <p:cNvSpPr>
            <a:spLocks noGrp="1"/>
          </p:cNvSpPr>
          <p:nvPr>
            <p:ph type="hdr" sz="quarter"/>
          </p:nvPr>
        </p:nvSpPr>
        <p:spPr/>
        <p:txBody>
          <a:bodyPr/>
          <a:lstStyle/>
          <a:p>
            <a:r>
              <a:rPr lang="en-US"/>
              <a:t>Sample Slides and Scripts</a:t>
            </a:r>
          </a:p>
        </p:txBody>
      </p:sp>
    </p:spTree>
    <p:extLst>
      <p:ext uri="{BB962C8B-B14F-4D97-AF65-F5344CB8AC3E}">
        <p14:creationId xmlns:p14="http://schemas.microsoft.com/office/powerpoint/2010/main" val="148677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t>TOPIC: TECHNICAL ISSUES</a:t>
            </a:r>
          </a:p>
        </p:txBody>
      </p:sp>
      <p:sp>
        <p:nvSpPr>
          <p:cNvPr id="4" name="Slide Number Placeholder 3"/>
          <p:cNvSpPr>
            <a:spLocks noGrp="1"/>
          </p:cNvSpPr>
          <p:nvPr>
            <p:ph type="sldNum" sz="quarter" idx="5"/>
          </p:nvPr>
        </p:nvSpPr>
        <p:spPr/>
        <p:txBody>
          <a:bodyPr/>
          <a:lstStyle/>
          <a:p>
            <a:pPr defTabSz="933237">
              <a:defRPr/>
            </a:pPr>
            <a:fld id="{AEEC9AAC-B1C4-4D2C-91D0-85CFAF83A1B3}" type="slidenum">
              <a:rPr lang="en-US">
                <a:solidFill>
                  <a:prstClr val="black"/>
                </a:solidFill>
                <a:latin typeface="Calibri" panose="020F0502020204030204"/>
              </a:rPr>
              <a:pPr defTabSz="933237">
                <a:defRPr/>
              </a:pPr>
              <a:t>7</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D7FA2467-9651-43AD-9C94-09A65972BFDE}"/>
              </a:ext>
            </a:extLst>
          </p:cNvPr>
          <p:cNvSpPr>
            <a:spLocks noGrp="1"/>
          </p:cNvSpPr>
          <p:nvPr>
            <p:ph type="hdr" sz="quarter"/>
          </p:nvPr>
        </p:nvSpPr>
        <p:spPr/>
        <p:txBody>
          <a:bodyPr/>
          <a:lstStyle/>
          <a:p>
            <a:r>
              <a:rPr lang="en-US"/>
              <a:t>Sample Slides and Scripts</a:t>
            </a:r>
          </a:p>
        </p:txBody>
      </p:sp>
    </p:spTree>
    <p:extLst>
      <p:ext uri="{BB962C8B-B14F-4D97-AF65-F5344CB8AC3E}">
        <p14:creationId xmlns:p14="http://schemas.microsoft.com/office/powerpoint/2010/main" val="423279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618480" cy="4053337"/>
          </a:xfrm>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TOPIC: ABOUT YOUR COMMENTS AND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encourage your input and feedback about this project and there are multiple ways for you to participate.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public comments and questions are part of the public meeting record and every method for providing public comments and questions carries equal weight.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comments and questions will be accepted at any time, those submitted by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NUMBER </a:t>
            </a:r>
            <a:r>
              <a:rPr lang="en-US" sz="1800" dirty="0">
                <a:effectLst/>
                <a:latin typeface="Calibri" panose="020F0502020204030204" pitchFamily="34" charset="0"/>
                <a:ea typeface="Calibri" panose="020F0502020204030204" pitchFamily="34" charset="0"/>
                <a:cs typeface="Times New Roman" panose="02020603050405020304" pitchFamily="18" charset="0"/>
              </a:rPr>
              <a:t>days after the public meeting,</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become part of the project’s public meeting record.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comments and questions will be responded to in writing following the meeting.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33237">
              <a:defRPr/>
            </a:pPr>
            <a:fld id="{AEEC9AAC-B1C4-4D2C-91D0-85CFAF83A1B3}" type="slidenum">
              <a:rPr lang="en-US">
                <a:solidFill>
                  <a:prstClr val="black"/>
                </a:solidFill>
                <a:latin typeface="Calibri" panose="020F0502020204030204"/>
              </a:rPr>
              <a:pPr defTabSz="933237">
                <a:defRPr/>
              </a:pPr>
              <a:t>8</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F7CA09B6-2EEA-42C5-AC38-0511B09F9390}"/>
              </a:ext>
            </a:extLst>
          </p:cNvPr>
          <p:cNvSpPr>
            <a:spLocks noGrp="1"/>
          </p:cNvSpPr>
          <p:nvPr>
            <p:ph type="hdr" sz="quarter"/>
          </p:nvPr>
        </p:nvSpPr>
        <p:spPr/>
        <p:txBody>
          <a:bodyPr/>
          <a:lstStyle/>
          <a:p>
            <a:r>
              <a:rPr lang="en-US"/>
              <a:t>Sample Slides and Scripts</a:t>
            </a:r>
          </a:p>
        </p:txBody>
      </p:sp>
    </p:spTree>
    <p:extLst>
      <p:ext uri="{BB962C8B-B14F-4D97-AF65-F5344CB8AC3E}">
        <p14:creationId xmlns:p14="http://schemas.microsoft.com/office/powerpoint/2010/main" val="42774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618480" cy="4053337"/>
          </a:xfrm>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TOPIC: WRITTEN COMMENTS AND QUESTIONS (SELECT AS APPROPRIATE)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submit comments in person, you may speak to our project staff on the floor or complete a printed Comment Form and return it to project staff.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are participating online, you may submit written questions or comments in the Question box on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GoToWebinar</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Control Panel.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Written comments may also be submitted on the project website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WEBSITE URL</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also contact the project manager directly by email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EMAIL ADDRESS – spell out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Or by U.S. Mail at the Florida Department of Transportation, 719 S. Woodland Boulevard, Mail Station XX, DeLand, FL  32720</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also call the project manager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PHONE NUMBER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provide verbal comments during normal business hours.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contact information is also available on the public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meeting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notification that you may have received by mail.</a:t>
            </a:r>
          </a:p>
        </p:txBody>
      </p:sp>
      <p:sp>
        <p:nvSpPr>
          <p:cNvPr id="4" name="Slide Number Placeholder 3"/>
          <p:cNvSpPr>
            <a:spLocks noGrp="1"/>
          </p:cNvSpPr>
          <p:nvPr>
            <p:ph type="sldNum" sz="quarter" idx="5"/>
          </p:nvPr>
        </p:nvSpPr>
        <p:spPr/>
        <p:txBody>
          <a:bodyPr/>
          <a:lstStyle/>
          <a:p>
            <a:pPr defTabSz="933237">
              <a:defRPr/>
            </a:pPr>
            <a:fld id="{AEEC9AAC-B1C4-4D2C-91D0-85CFAF83A1B3}" type="slidenum">
              <a:rPr lang="en-US">
                <a:solidFill>
                  <a:prstClr val="black"/>
                </a:solidFill>
                <a:latin typeface="Calibri" panose="020F0502020204030204"/>
              </a:rPr>
              <a:pPr defTabSz="933237">
                <a:defRPr/>
              </a:pPr>
              <a:t>9</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F7CA09B6-2EEA-42C5-AC38-0511B09F9390}"/>
              </a:ext>
            </a:extLst>
          </p:cNvPr>
          <p:cNvSpPr>
            <a:spLocks noGrp="1"/>
          </p:cNvSpPr>
          <p:nvPr>
            <p:ph type="hdr" sz="quarter"/>
          </p:nvPr>
        </p:nvSpPr>
        <p:spPr/>
        <p:txBody>
          <a:bodyPr/>
          <a:lstStyle/>
          <a:p>
            <a:r>
              <a:rPr lang="en-US"/>
              <a:t>Sample Slides and Scripts</a:t>
            </a:r>
          </a:p>
        </p:txBody>
      </p:sp>
    </p:spTree>
    <p:extLst>
      <p:ext uri="{BB962C8B-B14F-4D97-AF65-F5344CB8AC3E}">
        <p14:creationId xmlns:p14="http://schemas.microsoft.com/office/powerpoint/2010/main" val="18947761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 Option 2">
    <p:bg>
      <p:bgPr>
        <a:blipFill dpi="0" rotWithShape="1">
          <a:blip r:embed="rId2">
            <a:alphaModFix amt="50000"/>
            <a:lum/>
            <a:extLst>
              <a:ext uri="{BEBA8EAE-BF5A-486C-A8C5-ECC9F3942E4B}">
                <a14:imgProps xmlns:a14="http://schemas.microsoft.com/office/drawing/2010/main">
                  <a14:imgLayer r:embed="rId3">
                    <a14:imgEffect>
                      <a14:saturation sat="0"/>
                    </a14:imgEffect>
                  </a14:imgLayer>
                </a14:imgProps>
              </a:ext>
            </a:extLst>
          </a:blip>
          <a:srcRect/>
          <a:stretch>
            <a:fillRect l="25000" r="-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2FAC7E-455D-4D35-9CBC-BD6D01E117E4}"/>
              </a:ext>
            </a:extLst>
          </p:cNvPr>
          <p:cNvSpPr/>
          <p:nvPr userDrawn="1"/>
        </p:nvSpPr>
        <p:spPr>
          <a:xfrm>
            <a:off x="0" y="0"/>
            <a:ext cx="60960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828800" y="2743201"/>
            <a:ext cx="8534400" cy="685801"/>
          </a:xfrm>
          <a:prstGeom prst="rect">
            <a:avLst/>
          </a:prstGeom>
          <a:solidFill>
            <a:schemeClr val="bg1"/>
          </a:solidFill>
          <a:effectLst>
            <a:outerShdw blurRad="50800" dist="101600" dir="2700000" algn="tl" rotWithShape="0">
              <a:prstClr val="black">
                <a:alpha val="40000"/>
              </a:prstClr>
            </a:outerShdw>
          </a:effectLst>
        </p:spPr>
        <p:txBody>
          <a:bodyPr anchor="b">
            <a:normAutofit/>
          </a:bodyPr>
          <a:lstStyle>
            <a:lvl1pPr algn="ctr">
              <a:defRPr sz="2800">
                <a:solidFill>
                  <a:srgbClr val="1F4283"/>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hasCustomPrompt="1"/>
          </p:nvPr>
        </p:nvSpPr>
        <p:spPr>
          <a:xfrm>
            <a:off x="1828800" y="3429002"/>
            <a:ext cx="8534400" cy="685799"/>
          </a:xfrm>
          <a:prstGeom prst="rect">
            <a:avLst/>
          </a:prstGeom>
          <a:solidFill>
            <a:schemeClr val="bg1"/>
          </a:solidFill>
          <a:effectLst>
            <a:outerShdw blurRad="50800" dist="101600" dir="2700000" algn="tl" rotWithShape="0">
              <a:prstClr val="black">
                <a:alpha val="40000"/>
              </a:prstClr>
            </a:outerShdw>
          </a:effectLst>
        </p:spPr>
        <p:txBody>
          <a:bodyPr anchor="t">
            <a:normAutofit/>
          </a:bodyPr>
          <a:lstStyle>
            <a:lvl1pPr marL="0" indent="0" algn="ctr">
              <a:buNone/>
              <a:defRPr sz="1800" b="1" cap="none">
                <a:solidFill>
                  <a:srgbClr val="FF0000"/>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pic>
        <p:nvPicPr>
          <p:cNvPr id="7" name="Picture 6">
            <a:extLst>
              <a:ext uri="{FF2B5EF4-FFF2-40B4-BE49-F238E27FC236}">
                <a16:creationId xmlns:a16="http://schemas.microsoft.com/office/drawing/2014/main" id="{858CAF75-3982-4F74-A936-D77E1EA12E2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76200"/>
            <a:ext cx="2743196" cy="1371600"/>
          </a:xfrm>
          <a:prstGeom prst="rect">
            <a:avLst/>
          </a:prstGeom>
        </p:spPr>
      </p:pic>
    </p:spTree>
    <p:extLst>
      <p:ext uri="{BB962C8B-B14F-4D97-AF65-F5344CB8AC3E}">
        <p14:creationId xmlns:p14="http://schemas.microsoft.com/office/powerpoint/2010/main" val="17095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32D1-BF79-4A5A-9DB5-B2C4C362F3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E14695-2F4E-4944-9302-BF8DBD1DA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5C43B4-F2EB-43C3-BA64-980062ABE693}"/>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5" name="Footer Placeholder 4">
            <a:extLst>
              <a:ext uri="{FF2B5EF4-FFF2-40B4-BE49-F238E27FC236}">
                <a16:creationId xmlns:a16="http://schemas.microsoft.com/office/drawing/2014/main" id="{14840991-30DA-4622-AF23-870D222F5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B853F-E8FC-468E-B15E-1DB1C48B8E40}"/>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218503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72F7-48FB-4DEE-BD08-6DA01CEB1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F9F91-45A8-4E75-BE6C-E623B105D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58658-0880-4CF2-A6B8-4BA67AF8D1FF}"/>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5" name="Footer Placeholder 4">
            <a:extLst>
              <a:ext uri="{FF2B5EF4-FFF2-40B4-BE49-F238E27FC236}">
                <a16:creationId xmlns:a16="http://schemas.microsoft.com/office/drawing/2014/main" id="{1196A63D-2124-40BC-A888-0D00D1CCA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802B3-DAF0-470E-B7F9-543F196AED54}"/>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66357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83B9-D0B8-44BA-977F-44D59B0333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D5299-77C6-4D11-9785-2FE7E851DA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D756C9-A043-49C2-BA68-804785073445}"/>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5" name="Footer Placeholder 4">
            <a:extLst>
              <a:ext uri="{FF2B5EF4-FFF2-40B4-BE49-F238E27FC236}">
                <a16:creationId xmlns:a16="http://schemas.microsoft.com/office/drawing/2014/main" id="{A891565C-3C44-4ECB-B6F9-9E8D54C54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6D3D2-62F5-4E4E-9A7A-3B864C1DB708}"/>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1880571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56447-4A3D-4A7C-899F-D84929065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D0FCED-9362-40DE-A862-BE051AB347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E18067-646B-472A-B48D-4D6A7B3522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ADC23B-E652-4220-A52B-8CF712418ABE}"/>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6" name="Footer Placeholder 5">
            <a:extLst>
              <a:ext uri="{FF2B5EF4-FFF2-40B4-BE49-F238E27FC236}">
                <a16:creationId xmlns:a16="http://schemas.microsoft.com/office/drawing/2014/main" id="{8BF45AD0-E00F-455C-95B8-10A88FA21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E2FBB-3721-4CA5-87AD-20DF6FF7A539}"/>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2602571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A569-A6D1-48EA-AF3D-AD2FAA449F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1BCB8E-8A55-4B14-9E52-B35DBA48D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B29FF1-8745-4A77-AF9C-F3F81FD69C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7A51F0-55FB-4878-BDD5-4E7223725F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F8F539-FC56-4443-B747-8C67205452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E316BD-F423-4C30-8941-3F4025A6B0C5}"/>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8" name="Footer Placeholder 7">
            <a:extLst>
              <a:ext uri="{FF2B5EF4-FFF2-40B4-BE49-F238E27FC236}">
                <a16:creationId xmlns:a16="http://schemas.microsoft.com/office/drawing/2014/main" id="{F0FC31F4-8946-4AAB-B1AA-99F78BB323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7DCF9B-5457-49DB-A92B-F5C0AD3CBC70}"/>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3323837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13F8-13C6-48A5-9E6A-9460FAB771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0B727B-D81C-4DAD-ABCD-BAD1CCA22AFA}"/>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4" name="Footer Placeholder 3">
            <a:extLst>
              <a:ext uri="{FF2B5EF4-FFF2-40B4-BE49-F238E27FC236}">
                <a16:creationId xmlns:a16="http://schemas.microsoft.com/office/drawing/2014/main" id="{15B852B7-B63A-4BD8-8E91-F7B379CCEC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8B2EC8-BF38-426B-8669-829DBC2B5183}"/>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155516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9B45A3-97EB-4858-BAD3-B776F5A79B4D}"/>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3" name="Footer Placeholder 2">
            <a:extLst>
              <a:ext uri="{FF2B5EF4-FFF2-40B4-BE49-F238E27FC236}">
                <a16:creationId xmlns:a16="http://schemas.microsoft.com/office/drawing/2014/main" id="{FB355B38-0566-487B-8DBF-BC38981D2E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2E8E44-0708-4784-A41D-7FAD007A6561}"/>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396172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D3D0-9C5B-45BB-A272-F8928E877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9B1706-14F2-4089-8D2D-089D4D610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F6E9F4-B034-4B1B-BAA5-1AE53DADC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550A3-3B5C-42CD-AB82-C43AB4C0F323}"/>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6" name="Footer Placeholder 5">
            <a:extLst>
              <a:ext uri="{FF2B5EF4-FFF2-40B4-BE49-F238E27FC236}">
                <a16:creationId xmlns:a16="http://schemas.microsoft.com/office/drawing/2014/main" id="{89281D66-CD2B-4B05-94A6-2D8E79E0C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92416-2BB2-415A-83EB-6F82A70D3EF0}"/>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246351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27A4-6440-4053-AAF0-A43AFBFD8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022AFE-A9E8-44D0-B61A-2A2BB2914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901897-4CB1-43EA-839C-6733D132B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DAC10-3422-4DE6-816A-32240AB20FF4}"/>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6" name="Footer Placeholder 5">
            <a:extLst>
              <a:ext uri="{FF2B5EF4-FFF2-40B4-BE49-F238E27FC236}">
                <a16:creationId xmlns:a16="http://schemas.microsoft.com/office/drawing/2014/main" id="{A21ACB9D-43FA-4E3E-8158-4B816A9AD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0A577-7F16-46AF-BCC0-E5DE5856019A}"/>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419355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6AF2-9FB0-4718-A5AF-29FDF29A71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A83C51-6179-4495-80F4-E05855BE9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E6487-A770-4BFD-B1B0-9E29DD10AD33}"/>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5" name="Footer Placeholder 4">
            <a:extLst>
              <a:ext uri="{FF2B5EF4-FFF2-40B4-BE49-F238E27FC236}">
                <a16:creationId xmlns:a16="http://schemas.microsoft.com/office/drawing/2014/main" id="{FB4123FA-9882-4E40-8FD4-FBF923A90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66FE5-151B-473B-8F77-AC7A6DD8BEC6}"/>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167665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Cover Slide - Option 2">
    <p:bg>
      <p:bgPr>
        <a:blipFill dpi="0" rotWithShape="1">
          <a:blip r:embed="rId2">
            <a:alphaModFix amt="50000"/>
            <a:lum/>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a:stretch>
            <a:fillRect l="25000" r="-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2FAC7E-455D-4D35-9CBC-BD6D01E117E4}"/>
              </a:ext>
            </a:extLst>
          </p:cNvPr>
          <p:cNvSpPr/>
          <p:nvPr userDrawn="1"/>
        </p:nvSpPr>
        <p:spPr>
          <a:xfrm>
            <a:off x="0" y="0"/>
            <a:ext cx="60960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828800" y="2743201"/>
            <a:ext cx="8534400" cy="685801"/>
          </a:xfrm>
          <a:prstGeom prst="rect">
            <a:avLst/>
          </a:prstGeom>
          <a:solidFill>
            <a:schemeClr val="bg1"/>
          </a:solidFill>
          <a:effectLst>
            <a:outerShdw blurRad="50800" dist="101600" dir="2700000" algn="tl" rotWithShape="0">
              <a:prstClr val="black">
                <a:alpha val="40000"/>
              </a:prstClr>
            </a:outerShdw>
          </a:effectLst>
        </p:spPr>
        <p:txBody>
          <a:bodyPr anchor="b">
            <a:normAutofit/>
          </a:bodyPr>
          <a:lstStyle>
            <a:lvl1pPr algn="ctr">
              <a:defRPr sz="2800">
                <a:solidFill>
                  <a:srgbClr val="1F4283"/>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hasCustomPrompt="1"/>
          </p:nvPr>
        </p:nvSpPr>
        <p:spPr>
          <a:xfrm>
            <a:off x="1828800" y="3429002"/>
            <a:ext cx="8534400" cy="685799"/>
          </a:xfrm>
          <a:prstGeom prst="rect">
            <a:avLst/>
          </a:prstGeom>
          <a:solidFill>
            <a:schemeClr val="bg1"/>
          </a:solidFill>
          <a:effectLst>
            <a:outerShdw blurRad="50800" dist="101600" dir="2700000" algn="tl" rotWithShape="0">
              <a:prstClr val="black">
                <a:alpha val="40000"/>
              </a:prstClr>
            </a:outerShdw>
          </a:effectLst>
        </p:spPr>
        <p:txBody>
          <a:bodyPr anchor="t">
            <a:normAutofit/>
          </a:bodyPr>
          <a:lstStyle>
            <a:lvl1pPr marL="0" indent="0" algn="ctr">
              <a:buNone/>
              <a:defRPr sz="1800" b="1" cap="none">
                <a:solidFill>
                  <a:srgbClr val="FF0000"/>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pic>
        <p:nvPicPr>
          <p:cNvPr id="13" name="Picture 12">
            <a:extLst>
              <a:ext uri="{FF2B5EF4-FFF2-40B4-BE49-F238E27FC236}">
                <a16:creationId xmlns:a16="http://schemas.microsoft.com/office/drawing/2014/main" id="{876C280D-B7F7-4985-AFC2-C63748B72D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172200"/>
            <a:ext cx="1123866" cy="507918"/>
          </a:xfrm>
          <a:prstGeom prst="rect">
            <a:avLst/>
          </a:prstGeom>
        </p:spPr>
      </p:pic>
    </p:spTree>
    <p:extLst>
      <p:ext uri="{BB962C8B-B14F-4D97-AF65-F5344CB8AC3E}">
        <p14:creationId xmlns:p14="http://schemas.microsoft.com/office/powerpoint/2010/main" val="172392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12EAF-A052-4A59-887D-78CFB06A8C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FF2305-1169-4739-89F4-98D17E7E0C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323BE-6A89-4936-A319-A9E2BE81380C}"/>
              </a:ext>
            </a:extLst>
          </p:cNvPr>
          <p:cNvSpPr>
            <a:spLocks noGrp="1"/>
          </p:cNvSpPr>
          <p:nvPr>
            <p:ph type="dt" sz="half" idx="10"/>
          </p:nvPr>
        </p:nvSpPr>
        <p:spPr/>
        <p:txBody>
          <a:bodyPr/>
          <a:lstStyle/>
          <a:p>
            <a:fld id="{787D6791-AFC2-4936-93AF-655BFF8D58AC}" type="datetimeFigureOut">
              <a:rPr lang="en-US" smtClean="0"/>
              <a:t>10/28/2021</a:t>
            </a:fld>
            <a:endParaRPr lang="en-US"/>
          </a:p>
        </p:txBody>
      </p:sp>
      <p:sp>
        <p:nvSpPr>
          <p:cNvPr id="5" name="Footer Placeholder 4">
            <a:extLst>
              <a:ext uri="{FF2B5EF4-FFF2-40B4-BE49-F238E27FC236}">
                <a16:creationId xmlns:a16="http://schemas.microsoft.com/office/drawing/2014/main" id="{40A968D7-3B09-4ACF-B55C-CB76AFF08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85462-4157-4A7C-94E6-8A44C4FA89A1}"/>
              </a:ext>
            </a:extLst>
          </p:cNvPr>
          <p:cNvSpPr>
            <a:spLocks noGrp="1"/>
          </p:cNvSpPr>
          <p:nvPr>
            <p:ph type="sldNum" sz="quarter" idx="12"/>
          </p:nvPr>
        </p:nvSpPr>
        <p:spPr/>
        <p:txBody>
          <a:bodyPr/>
          <a:lstStyle/>
          <a:p>
            <a:fld id="{2A28FA57-9CCE-4E5B-AC60-E22602FB39EE}" type="slidenum">
              <a:rPr lang="en-US" smtClean="0"/>
              <a:t>‹#›</a:t>
            </a:fld>
            <a:endParaRPr lang="en-US"/>
          </a:p>
        </p:txBody>
      </p:sp>
    </p:spTree>
    <p:extLst>
      <p:ext uri="{BB962C8B-B14F-4D97-AF65-F5344CB8AC3E}">
        <p14:creationId xmlns:p14="http://schemas.microsoft.com/office/powerpoint/2010/main" val="133016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Cover Slide - Option 2">
    <p:bg>
      <p:bgPr>
        <a:blipFill dpi="0" rotWithShape="1">
          <a:blip r:embed="rId2">
            <a:alphaModFix amt="50000"/>
            <a:lum/>
            <a:extLst>
              <a:ext uri="{BEBA8EAE-BF5A-486C-A8C5-ECC9F3942E4B}">
                <a14:imgProps xmlns:a14="http://schemas.microsoft.com/office/drawing/2010/main">
                  <a14:imgLayer r:embed="rId3">
                    <a14:imgEffect>
                      <a14:saturation sat="0"/>
                    </a14:imgEffect>
                  </a14:imgLayer>
                </a14:imgProps>
              </a:ext>
            </a:extLst>
          </a:blip>
          <a:srcRect/>
          <a:stretch>
            <a:fillRect l="25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2FAC7E-455D-4D35-9CBC-BD6D01E117E4}"/>
              </a:ext>
            </a:extLst>
          </p:cNvPr>
          <p:cNvSpPr/>
          <p:nvPr userDrawn="1"/>
        </p:nvSpPr>
        <p:spPr>
          <a:xfrm>
            <a:off x="0" y="0"/>
            <a:ext cx="60960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828800" y="2743201"/>
            <a:ext cx="8534400" cy="685801"/>
          </a:xfrm>
          <a:prstGeom prst="rect">
            <a:avLst/>
          </a:prstGeom>
          <a:solidFill>
            <a:schemeClr val="bg1"/>
          </a:solidFill>
          <a:effectLst>
            <a:outerShdw blurRad="50800" dist="101600" dir="2700000" algn="tl" rotWithShape="0">
              <a:prstClr val="black">
                <a:alpha val="40000"/>
              </a:prstClr>
            </a:outerShdw>
          </a:effectLst>
        </p:spPr>
        <p:txBody>
          <a:bodyPr anchor="b">
            <a:normAutofit/>
          </a:bodyPr>
          <a:lstStyle>
            <a:lvl1pPr algn="ctr">
              <a:defRPr sz="2800">
                <a:solidFill>
                  <a:srgbClr val="1F4283"/>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hasCustomPrompt="1"/>
          </p:nvPr>
        </p:nvSpPr>
        <p:spPr>
          <a:xfrm>
            <a:off x="1828800" y="3429002"/>
            <a:ext cx="8534400" cy="685799"/>
          </a:xfrm>
          <a:prstGeom prst="rect">
            <a:avLst/>
          </a:prstGeom>
          <a:solidFill>
            <a:schemeClr val="bg1"/>
          </a:solidFill>
          <a:effectLst>
            <a:outerShdw blurRad="50800" dist="101600" dir="2700000" algn="tl" rotWithShape="0">
              <a:prstClr val="black">
                <a:alpha val="40000"/>
              </a:prstClr>
            </a:outerShdw>
          </a:effectLst>
        </p:spPr>
        <p:txBody>
          <a:bodyPr anchor="t">
            <a:normAutofit/>
          </a:bodyPr>
          <a:lstStyle>
            <a:lvl1pPr marL="0" indent="0" algn="ctr">
              <a:buNone/>
              <a:defRPr sz="1800" b="1" cap="none">
                <a:solidFill>
                  <a:srgbClr val="FF0000"/>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pic>
        <p:nvPicPr>
          <p:cNvPr id="13" name="Picture 12">
            <a:extLst>
              <a:ext uri="{FF2B5EF4-FFF2-40B4-BE49-F238E27FC236}">
                <a16:creationId xmlns:a16="http://schemas.microsoft.com/office/drawing/2014/main" id="{876C280D-B7F7-4985-AFC2-C63748B72D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172200"/>
            <a:ext cx="1123866" cy="507918"/>
          </a:xfrm>
          <a:prstGeom prst="rect">
            <a:avLst/>
          </a:prstGeom>
        </p:spPr>
      </p:pic>
    </p:spTree>
    <p:extLst>
      <p:ext uri="{BB962C8B-B14F-4D97-AF65-F5344CB8AC3E}">
        <p14:creationId xmlns:p14="http://schemas.microsoft.com/office/powerpoint/2010/main" val="231583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Cover Slide - Option 2">
    <p:bg>
      <p:bgPr>
        <a:blipFill dpi="0" rotWithShape="1">
          <a:blip r:embed="rId2">
            <a:alphaModFix amt="50000"/>
            <a:lum/>
            <a:extLst>
              <a:ext uri="{BEBA8EAE-BF5A-486C-A8C5-ECC9F3942E4B}">
                <a14:imgProps xmlns:a14="http://schemas.microsoft.com/office/drawing/2010/main">
                  <a14:imgLayer r:embed="rId3">
                    <a14:imgEffect>
                      <a14:saturation sat="0"/>
                    </a14:imgEffect>
                  </a14:imgLayer>
                </a14:imgProps>
              </a:ext>
            </a:extLst>
          </a:blip>
          <a:srcRect/>
          <a:stretch>
            <a:fillRect l="40000" r="-8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2FAC7E-455D-4D35-9CBC-BD6D01E117E4}"/>
              </a:ext>
            </a:extLst>
          </p:cNvPr>
          <p:cNvSpPr/>
          <p:nvPr userDrawn="1"/>
        </p:nvSpPr>
        <p:spPr>
          <a:xfrm>
            <a:off x="0" y="0"/>
            <a:ext cx="60960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828800" y="2743201"/>
            <a:ext cx="8534400" cy="685801"/>
          </a:xfrm>
          <a:prstGeom prst="rect">
            <a:avLst/>
          </a:prstGeom>
          <a:solidFill>
            <a:schemeClr val="bg1"/>
          </a:solidFill>
          <a:effectLst>
            <a:outerShdw blurRad="50800" dist="101600" dir="2700000" algn="tl" rotWithShape="0">
              <a:prstClr val="black">
                <a:alpha val="40000"/>
              </a:prstClr>
            </a:outerShdw>
          </a:effectLst>
        </p:spPr>
        <p:txBody>
          <a:bodyPr anchor="b">
            <a:normAutofit/>
          </a:bodyPr>
          <a:lstStyle>
            <a:lvl1pPr algn="ctr">
              <a:defRPr sz="2800">
                <a:solidFill>
                  <a:srgbClr val="1F4283"/>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hasCustomPrompt="1"/>
          </p:nvPr>
        </p:nvSpPr>
        <p:spPr>
          <a:xfrm>
            <a:off x="1828800" y="3429002"/>
            <a:ext cx="8534400" cy="685799"/>
          </a:xfrm>
          <a:prstGeom prst="rect">
            <a:avLst/>
          </a:prstGeom>
          <a:solidFill>
            <a:schemeClr val="bg1"/>
          </a:solidFill>
          <a:effectLst>
            <a:outerShdw blurRad="50800" dist="101600" dir="2700000" algn="tl" rotWithShape="0">
              <a:prstClr val="black">
                <a:alpha val="40000"/>
              </a:prstClr>
            </a:outerShdw>
          </a:effectLst>
        </p:spPr>
        <p:txBody>
          <a:bodyPr anchor="t">
            <a:normAutofit/>
          </a:bodyPr>
          <a:lstStyle>
            <a:lvl1pPr marL="0" indent="0" algn="ctr">
              <a:buNone/>
              <a:defRPr sz="1800" b="1" cap="none">
                <a:solidFill>
                  <a:srgbClr val="FF0000"/>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pic>
        <p:nvPicPr>
          <p:cNvPr id="13" name="Picture 12">
            <a:extLst>
              <a:ext uri="{FF2B5EF4-FFF2-40B4-BE49-F238E27FC236}">
                <a16:creationId xmlns:a16="http://schemas.microsoft.com/office/drawing/2014/main" id="{876C280D-B7F7-4985-AFC2-C63748B72D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172200"/>
            <a:ext cx="1123866" cy="507918"/>
          </a:xfrm>
          <a:prstGeom prst="rect">
            <a:avLst/>
          </a:prstGeom>
        </p:spPr>
      </p:pic>
    </p:spTree>
    <p:extLst>
      <p:ext uri="{BB962C8B-B14F-4D97-AF65-F5344CB8AC3E}">
        <p14:creationId xmlns:p14="http://schemas.microsoft.com/office/powerpoint/2010/main" val="30226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Cover Slide - Option 2">
    <p:bg>
      <p:bgPr>
        <a:blipFill dpi="0" rotWithShape="1">
          <a:blip r:embed="rId2">
            <a:alphaModFix amt="50000"/>
            <a:lum/>
            <a:extLst>
              <a:ext uri="{BEBA8EAE-BF5A-486C-A8C5-ECC9F3942E4B}">
                <a14:imgProps xmlns:a14="http://schemas.microsoft.com/office/drawing/2010/main">
                  <a14:imgLayer r:embed="rId3">
                    <a14:imgEffect>
                      <a14:saturation sat="0"/>
                    </a14:imgEffect>
                  </a14:imgLayer>
                </a14:imgProps>
              </a:ext>
            </a:extLst>
          </a:blip>
          <a:srcRect/>
          <a:stretch>
            <a:fillRect l="20000" r="-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2FAC7E-455D-4D35-9CBC-BD6D01E117E4}"/>
              </a:ext>
            </a:extLst>
          </p:cNvPr>
          <p:cNvSpPr/>
          <p:nvPr userDrawn="1"/>
        </p:nvSpPr>
        <p:spPr>
          <a:xfrm>
            <a:off x="0" y="0"/>
            <a:ext cx="60960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828800" y="2743201"/>
            <a:ext cx="8534400" cy="685801"/>
          </a:xfrm>
          <a:prstGeom prst="rect">
            <a:avLst/>
          </a:prstGeom>
          <a:solidFill>
            <a:schemeClr val="bg1"/>
          </a:solidFill>
          <a:effectLst>
            <a:outerShdw blurRad="50800" dist="101600" dir="2700000" algn="tl" rotWithShape="0">
              <a:prstClr val="black">
                <a:alpha val="40000"/>
              </a:prstClr>
            </a:outerShdw>
          </a:effectLst>
        </p:spPr>
        <p:txBody>
          <a:bodyPr anchor="b">
            <a:normAutofit/>
          </a:bodyPr>
          <a:lstStyle>
            <a:lvl1pPr algn="ctr">
              <a:defRPr sz="2800">
                <a:solidFill>
                  <a:srgbClr val="1F4283"/>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hasCustomPrompt="1"/>
          </p:nvPr>
        </p:nvSpPr>
        <p:spPr>
          <a:xfrm>
            <a:off x="1828800" y="3429002"/>
            <a:ext cx="8534400" cy="685799"/>
          </a:xfrm>
          <a:prstGeom prst="rect">
            <a:avLst/>
          </a:prstGeom>
          <a:solidFill>
            <a:schemeClr val="bg1"/>
          </a:solidFill>
          <a:effectLst>
            <a:outerShdw blurRad="50800" dist="101600" dir="2700000" algn="tl" rotWithShape="0">
              <a:prstClr val="black">
                <a:alpha val="40000"/>
              </a:prstClr>
            </a:outerShdw>
          </a:effectLst>
        </p:spPr>
        <p:txBody>
          <a:bodyPr anchor="t">
            <a:normAutofit/>
          </a:bodyPr>
          <a:lstStyle>
            <a:lvl1pPr marL="0" indent="0" algn="ctr">
              <a:buNone/>
              <a:defRPr sz="1800" b="1" cap="none">
                <a:solidFill>
                  <a:srgbClr val="FF0000"/>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pic>
        <p:nvPicPr>
          <p:cNvPr id="13" name="Picture 12">
            <a:extLst>
              <a:ext uri="{FF2B5EF4-FFF2-40B4-BE49-F238E27FC236}">
                <a16:creationId xmlns:a16="http://schemas.microsoft.com/office/drawing/2014/main" id="{876C280D-B7F7-4985-AFC2-C63748B72D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172200"/>
            <a:ext cx="1123866" cy="507918"/>
          </a:xfrm>
          <a:prstGeom prst="rect">
            <a:avLst/>
          </a:prstGeom>
        </p:spPr>
      </p:pic>
    </p:spTree>
    <p:extLst>
      <p:ext uri="{BB962C8B-B14F-4D97-AF65-F5344CB8AC3E}">
        <p14:creationId xmlns:p14="http://schemas.microsoft.com/office/powerpoint/2010/main" val="7773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Slide - Option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19200" y="1371600"/>
            <a:ext cx="10566400" cy="4724400"/>
          </a:xfrm>
          <a:prstGeom prst="rect">
            <a:avLst/>
          </a:prstGeom>
        </p:spPr>
        <p:txBody>
          <a:bodyPr>
            <a:normAutofit/>
          </a:bodyPr>
          <a:lstStyle>
            <a:lvl1pPr>
              <a:buClr>
                <a:srgbClr val="1F4283"/>
              </a:buClr>
              <a:defRPr sz="1800">
                <a:latin typeface="Arial" panose="020B0604020202020204" pitchFamily="34" charset="0"/>
                <a:cs typeface="Arial" panose="020B0604020202020204" pitchFamily="34" charset="0"/>
              </a:defRPr>
            </a:lvl1pPr>
            <a:lvl2pPr>
              <a:buClr>
                <a:srgbClr val="1F4283"/>
              </a:buClr>
              <a:defRPr sz="1500">
                <a:latin typeface="Arial" panose="020B0604020202020204" pitchFamily="34" charset="0"/>
                <a:cs typeface="Arial" panose="020B0604020202020204" pitchFamily="34" charset="0"/>
              </a:defRPr>
            </a:lvl2pPr>
            <a:lvl3pPr>
              <a:buClr>
                <a:srgbClr val="1F4283"/>
              </a:buClr>
              <a:defRPr sz="1500">
                <a:latin typeface="Arial" panose="020B0604020202020204" pitchFamily="34" charset="0"/>
                <a:cs typeface="Arial" panose="020B0604020202020204" pitchFamily="34" charset="0"/>
              </a:defRPr>
            </a:lvl3pPr>
            <a:lvl4pPr>
              <a:buClr>
                <a:srgbClr val="1F4283"/>
              </a:buClr>
              <a:defRPr sz="1200">
                <a:latin typeface="Arial" panose="020B0604020202020204" pitchFamily="34" charset="0"/>
                <a:cs typeface="Arial" panose="020B0604020202020204" pitchFamily="34" charset="0"/>
              </a:defRPr>
            </a:lvl4pPr>
            <a:lvl5pPr>
              <a:buClr>
                <a:srgbClr val="1F4283"/>
              </a:buCl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0563698-4B7F-4578-B233-69996FC61DAC}"/>
              </a:ext>
            </a:extLst>
          </p:cNvPr>
          <p:cNvSpPr>
            <a:spLocks noGrp="1"/>
          </p:cNvSpPr>
          <p:nvPr>
            <p:ph type="title" hasCustomPrompt="1"/>
          </p:nvPr>
        </p:nvSpPr>
        <p:spPr>
          <a:xfrm>
            <a:off x="1219200" y="685800"/>
            <a:ext cx="10566400" cy="533400"/>
          </a:xfrm>
          <a:prstGeom prst="rect">
            <a:avLst/>
          </a:prstGeom>
        </p:spPr>
        <p:txBody>
          <a:bodyPr/>
          <a:lstStyle>
            <a:lvl1pPr>
              <a:defRPr sz="2800">
                <a:solidFill>
                  <a:schemeClr val="tx1"/>
                </a:solidFill>
              </a:defRPr>
            </a:lvl1pPr>
          </a:lstStyle>
          <a:p>
            <a:r>
              <a:rPr lang="en-US"/>
              <a:t>Slide Title</a:t>
            </a:r>
          </a:p>
        </p:txBody>
      </p:sp>
    </p:spTree>
    <p:extLst>
      <p:ext uri="{BB962C8B-B14F-4D97-AF65-F5344CB8AC3E}">
        <p14:creationId xmlns:p14="http://schemas.microsoft.com/office/powerpoint/2010/main" val="176271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ondary Slide - Option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19199" y="1371600"/>
            <a:ext cx="5254791" cy="4504267"/>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604000" y="1363133"/>
            <a:ext cx="5181600" cy="4504267"/>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EBE5303-CFC7-465C-B0BB-8A7E0DA5E9E2}"/>
              </a:ext>
            </a:extLst>
          </p:cNvPr>
          <p:cNvSpPr>
            <a:spLocks noGrp="1"/>
          </p:cNvSpPr>
          <p:nvPr>
            <p:ph type="title" hasCustomPrompt="1"/>
          </p:nvPr>
        </p:nvSpPr>
        <p:spPr>
          <a:xfrm>
            <a:off x="1219200" y="685800"/>
            <a:ext cx="10566400" cy="533400"/>
          </a:xfrm>
          <a:prstGeom prst="rect">
            <a:avLst/>
          </a:prstGeom>
        </p:spPr>
        <p:txBody>
          <a:bodyPr/>
          <a:lstStyle>
            <a:lvl1pPr>
              <a:defRPr>
                <a:solidFill>
                  <a:schemeClr val="tx1"/>
                </a:solidFill>
              </a:defRPr>
            </a:lvl1pPr>
          </a:lstStyle>
          <a:p>
            <a:r>
              <a:rPr lang="en-US"/>
              <a:t>Slide Title</a:t>
            </a:r>
          </a:p>
        </p:txBody>
      </p:sp>
    </p:spTree>
    <p:extLst>
      <p:ext uri="{BB962C8B-B14F-4D97-AF65-F5344CB8AC3E}">
        <p14:creationId xmlns:p14="http://schemas.microsoft.com/office/powerpoint/2010/main" val="26794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ondary Slide - Media">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1219200" y="1371600"/>
            <a:ext cx="10566400" cy="4724400"/>
          </a:xfrm>
          <a:prstGeom prst="rect">
            <a:avLst/>
          </a:prstGeom>
        </p:spPr>
        <p:txBody>
          <a:bodyPr/>
          <a:lstStyle/>
          <a:p>
            <a:endParaRPr lang="en-US"/>
          </a:p>
        </p:txBody>
      </p:sp>
      <p:sp>
        <p:nvSpPr>
          <p:cNvPr id="7" name="Title 1">
            <a:extLst>
              <a:ext uri="{FF2B5EF4-FFF2-40B4-BE49-F238E27FC236}">
                <a16:creationId xmlns:a16="http://schemas.microsoft.com/office/drawing/2014/main" id="{D743FA47-892B-491C-A53C-FEAFECF15B8F}"/>
              </a:ext>
            </a:extLst>
          </p:cNvPr>
          <p:cNvSpPr>
            <a:spLocks noGrp="1"/>
          </p:cNvSpPr>
          <p:nvPr>
            <p:ph type="title" hasCustomPrompt="1"/>
          </p:nvPr>
        </p:nvSpPr>
        <p:spPr>
          <a:xfrm>
            <a:off x="1219200" y="685800"/>
            <a:ext cx="10566400" cy="533400"/>
          </a:xfrm>
          <a:prstGeom prst="rect">
            <a:avLst/>
          </a:prstGeom>
        </p:spPr>
        <p:txBody>
          <a:bodyPr/>
          <a:lstStyle>
            <a:lvl1pPr>
              <a:defRPr>
                <a:solidFill>
                  <a:schemeClr val="tx1"/>
                </a:solidFill>
              </a:defRPr>
            </a:lvl1pPr>
          </a:lstStyle>
          <a:p>
            <a:r>
              <a:rPr lang="en-US"/>
              <a:t>Slide Title</a:t>
            </a:r>
          </a:p>
        </p:txBody>
      </p:sp>
    </p:spTree>
    <p:extLst>
      <p:ext uri="{BB962C8B-B14F-4D97-AF65-F5344CB8AC3E}">
        <p14:creationId xmlns:p14="http://schemas.microsoft.com/office/powerpoint/2010/main" val="12961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ary Slide -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1219200" y="1371600"/>
            <a:ext cx="10566400" cy="4724400"/>
          </a:xfrm>
          <a:prstGeom prst="rect">
            <a:avLst/>
          </a:prstGeom>
        </p:spPr>
        <p:txBody>
          <a:bodyPr/>
          <a:lstStyle/>
          <a:p>
            <a:endParaRPr lang="en-US"/>
          </a:p>
        </p:txBody>
      </p:sp>
      <p:sp>
        <p:nvSpPr>
          <p:cNvPr id="6" name="Title 1">
            <a:extLst>
              <a:ext uri="{FF2B5EF4-FFF2-40B4-BE49-F238E27FC236}">
                <a16:creationId xmlns:a16="http://schemas.microsoft.com/office/drawing/2014/main" id="{2531F56B-FEB3-4E96-87AC-983B8F4358CE}"/>
              </a:ext>
            </a:extLst>
          </p:cNvPr>
          <p:cNvSpPr>
            <a:spLocks noGrp="1"/>
          </p:cNvSpPr>
          <p:nvPr>
            <p:ph type="title" hasCustomPrompt="1"/>
          </p:nvPr>
        </p:nvSpPr>
        <p:spPr>
          <a:xfrm>
            <a:off x="1219200" y="685800"/>
            <a:ext cx="10566400" cy="533400"/>
          </a:xfrm>
          <a:prstGeom prst="rect">
            <a:avLst/>
          </a:prstGeom>
        </p:spPr>
        <p:txBody>
          <a:bodyPr/>
          <a:lstStyle>
            <a:lvl1pPr>
              <a:defRPr>
                <a:solidFill>
                  <a:schemeClr val="tx1"/>
                </a:solidFill>
              </a:defRPr>
            </a:lvl1pPr>
          </a:lstStyle>
          <a:p>
            <a:r>
              <a:rPr lang="en-US"/>
              <a:t>Slide Title</a:t>
            </a:r>
          </a:p>
        </p:txBody>
      </p:sp>
    </p:spTree>
    <p:extLst>
      <p:ext uri="{BB962C8B-B14F-4D97-AF65-F5344CB8AC3E}">
        <p14:creationId xmlns:p14="http://schemas.microsoft.com/office/powerpoint/2010/main" val="299045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0"/>
            <a:ext cx="1066800" cy="6858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endParaRPr lang="en-US" sz="12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22747EE-7F0A-480B-B983-2BE8080DF75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200" y="152400"/>
            <a:ext cx="914399" cy="457200"/>
          </a:xfrm>
          <a:prstGeom prst="rect">
            <a:avLst/>
          </a:prstGeom>
        </p:spPr>
      </p:pic>
    </p:spTree>
    <p:extLst>
      <p:ext uri="{BB962C8B-B14F-4D97-AF65-F5344CB8AC3E}">
        <p14:creationId xmlns:p14="http://schemas.microsoft.com/office/powerpoint/2010/main" val="4234605449"/>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686" r:id="rId3"/>
    <p:sldLayoutId id="2147483687" r:id="rId4"/>
    <p:sldLayoutId id="2147483689" r:id="rId5"/>
    <p:sldLayoutId id="2147483674" r:id="rId6"/>
    <p:sldLayoutId id="2147483676" r:id="rId7"/>
    <p:sldLayoutId id="2147483675" r:id="rId8"/>
    <p:sldLayoutId id="214748368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257175" rtl="0" eaLnBrk="1" latinLnBrk="0" hangingPunct="1">
        <a:spcBef>
          <a:spcPct val="0"/>
        </a:spcBef>
        <a:buNone/>
        <a:defRPr sz="2400" b="1" kern="1200" cap="none">
          <a:solidFill>
            <a:srgbClr val="335697"/>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997734-50AB-423A-9941-9022C895E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3D7B1B-8A81-4FEF-B117-DFF635D02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E2D05-2E68-4448-BFA1-C77F1D870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D6791-AFC2-4936-93AF-655BFF8D58AC}" type="datetimeFigureOut">
              <a:rPr lang="en-US" smtClean="0"/>
              <a:t>10/28/2021</a:t>
            </a:fld>
            <a:endParaRPr lang="en-US"/>
          </a:p>
        </p:txBody>
      </p:sp>
      <p:sp>
        <p:nvSpPr>
          <p:cNvPr id="5" name="Footer Placeholder 4">
            <a:extLst>
              <a:ext uri="{FF2B5EF4-FFF2-40B4-BE49-F238E27FC236}">
                <a16:creationId xmlns:a16="http://schemas.microsoft.com/office/drawing/2014/main" id="{DD4C2001-5320-499D-94E3-9398A745D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AB0543-833E-4CF6-ADA0-C93116E2D4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8FA57-9CCE-4E5B-AC60-E22602FB39EE}" type="slidenum">
              <a:rPr lang="en-US" smtClean="0"/>
              <a:t>‹#›</a:t>
            </a:fld>
            <a:endParaRPr lang="en-US"/>
          </a:p>
        </p:txBody>
      </p:sp>
    </p:spTree>
    <p:extLst>
      <p:ext uri="{BB962C8B-B14F-4D97-AF65-F5344CB8AC3E}">
        <p14:creationId xmlns:p14="http://schemas.microsoft.com/office/powerpoint/2010/main" val="182795369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mailto:name.name@dot.state.fl.us" TargetMode="Externa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sv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066799" y="4343400"/>
            <a:ext cx="11125199"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spcAft>
                <a:spcPts val="1000"/>
              </a:spcAft>
            </a:pPr>
            <a:r>
              <a:rPr lang="en-US" dirty="0">
                <a:solidFill>
                  <a:srgbClr val="153879"/>
                </a:solidFill>
                <a:ea typeface="+mn-ea"/>
              </a:rPr>
              <a:t>THE PUBLIC MEETING PRESENTATION </a:t>
            </a:r>
          </a:p>
          <a:p>
            <a:pPr>
              <a:spcAft>
                <a:spcPts val="1000"/>
              </a:spcAft>
            </a:pPr>
            <a:r>
              <a:rPr lang="en-US" dirty="0">
                <a:solidFill>
                  <a:srgbClr val="153879"/>
                </a:solidFill>
                <a:ea typeface="+mn-ea"/>
              </a:rPr>
              <a:t>WILL BEGIN AT X:XX P.M. </a:t>
            </a:r>
          </a:p>
        </p:txBody>
      </p:sp>
      <p:sp>
        <p:nvSpPr>
          <p:cNvPr id="7" name="TextBox 6">
            <a:extLst>
              <a:ext uri="{FF2B5EF4-FFF2-40B4-BE49-F238E27FC236}">
                <a16:creationId xmlns:a16="http://schemas.microsoft.com/office/drawing/2014/main" id="{AD0D30AA-6CD5-4C23-9637-32867FDF0688}"/>
              </a:ext>
            </a:extLst>
          </p:cNvPr>
          <p:cNvSpPr txBox="1"/>
          <p:nvPr/>
        </p:nvSpPr>
        <p:spPr>
          <a:xfrm>
            <a:off x="1066800" y="2743200"/>
            <a:ext cx="11125200" cy="923330"/>
          </a:xfrm>
          <a:prstGeom prst="rect">
            <a:avLst/>
          </a:prstGeom>
          <a:noFill/>
        </p:spPr>
        <p:txBody>
          <a:bodyPr wrap="square">
            <a:spAutoFit/>
          </a:bodyPr>
          <a:lstStyle/>
          <a:p>
            <a:pPr algn="ctr"/>
            <a:r>
              <a:rPr kumimoji="0" lang="en-US" sz="5400" b="1" i="0" u="none" strike="noStrike" kern="1200" cap="none" spc="0" normalizeH="0" baseline="0" noProof="0" dirty="0">
                <a:ln>
                  <a:noFill/>
                </a:ln>
                <a:solidFill>
                  <a:srgbClr val="153879"/>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WELCO</a:t>
            </a:r>
            <a:r>
              <a:rPr kumimoji="0" lang="en-US" sz="5400" b="1" i="0" strike="noStrike" kern="1200" cap="none" spc="0" normalizeH="0" baseline="0" noProof="0" dirty="0">
                <a:ln>
                  <a:noFill/>
                </a:ln>
                <a:solidFill>
                  <a:srgbClr val="153879"/>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M</a:t>
            </a:r>
            <a:r>
              <a:rPr kumimoji="0" lang="en-US" sz="5400" b="1" i="0" u="none" strike="noStrike" kern="1200" cap="none" spc="0" normalizeH="0" baseline="0" noProof="0" dirty="0">
                <a:ln>
                  <a:noFill/>
                </a:ln>
                <a:solidFill>
                  <a:srgbClr val="153879"/>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E</a:t>
            </a:r>
          </a:p>
        </p:txBody>
      </p:sp>
      <p:sp>
        <p:nvSpPr>
          <p:cNvPr id="9" name="Rectangle 8">
            <a:extLst>
              <a:ext uri="{FF2B5EF4-FFF2-40B4-BE49-F238E27FC236}">
                <a16:creationId xmlns:a16="http://schemas.microsoft.com/office/drawing/2014/main" id="{DAAF5DD4-51E7-4A41-B8C4-31D9571FBFDB}"/>
              </a:ext>
            </a:extLst>
          </p:cNvPr>
          <p:cNvSpPr/>
          <p:nvPr/>
        </p:nvSpPr>
        <p:spPr>
          <a:xfrm>
            <a:off x="0" y="0"/>
            <a:ext cx="1066800" cy="762000"/>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934B3C73-119F-4D16-A1AC-28ED81501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842" y="302209"/>
            <a:ext cx="4205111" cy="2102556"/>
          </a:xfrm>
          <a:prstGeom prst="rect">
            <a:avLst/>
          </a:prstGeom>
          <a:ln>
            <a:noFill/>
          </a:ln>
          <a:effectLst>
            <a:softEdge rad="112500"/>
          </a:effectLst>
        </p:spPr>
      </p:pic>
    </p:spTree>
    <p:extLst>
      <p:ext uri="{BB962C8B-B14F-4D97-AF65-F5344CB8AC3E}">
        <p14:creationId xmlns:p14="http://schemas.microsoft.com/office/powerpoint/2010/main" val="34579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49493F52-A29A-4FB9-89E4-5658D960ED89}"/>
              </a:ext>
            </a:extLst>
          </p:cNvPr>
          <p:cNvSpPr txBox="1">
            <a:spLocks/>
          </p:cNvSpPr>
          <p:nvPr/>
        </p:nvSpPr>
        <p:spPr>
          <a:xfrm>
            <a:off x="1371603" y="4683568"/>
            <a:ext cx="10058397" cy="1115568"/>
          </a:xfrm>
          <a:prstGeom prst="rect">
            <a:avLst/>
          </a:prstGeom>
          <a:noFill/>
          <a:ln>
            <a:solidFill>
              <a:schemeClr val="bg1">
                <a:lumMod val="65000"/>
              </a:schemeClr>
            </a:solidFill>
          </a:ln>
        </p:spPr>
        <p:txBody>
          <a:bodyPr lIns="182880" tIns="91440" rIns="182880" bIns="182880" anchor="ctr" anchorCtr="0"/>
          <a:lstStyle>
            <a:defPPr>
              <a:defRPr lang="en-US"/>
            </a:defPPr>
            <a:lvl1pPr lvl="0" indent="0">
              <a:lnSpc>
                <a:spcPct val="100000"/>
              </a:lnSpc>
              <a:spcBef>
                <a:spcPts val="0"/>
              </a:spcBef>
              <a:spcAft>
                <a:spcPts val="600"/>
              </a:spcAft>
              <a:buFont typeface="Arial" panose="020B0604020202020204" pitchFamily="34" charset="0"/>
              <a:buNone/>
              <a:defRPr kumimoji="0" sz="440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Insert contact phone number </a:t>
            </a:r>
            <a:endParaRPr lang="en-US" sz="3200" dirty="0"/>
          </a:p>
        </p:txBody>
      </p:sp>
      <p:sp>
        <p:nvSpPr>
          <p:cNvPr id="6" name="Text Placeholder 10">
            <a:extLst>
              <a:ext uri="{FF2B5EF4-FFF2-40B4-BE49-F238E27FC236}">
                <a16:creationId xmlns:a16="http://schemas.microsoft.com/office/drawing/2014/main" id="{D2545251-215B-4E85-9F54-899AF4C59A07}"/>
              </a:ext>
            </a:extLst>
          </p:cNvPr>
          <p:cNvSpPr txBox="1">
            <a:spLocks/>
          </p:cNvSpPr>
          <p:nvPr/>
        </p:nvSpPr>
        <p:spPr>
          <a:xfrm>
            <a:off x="1371602" y="1447800"/>
            <a:ext cx="10058397" cy="656938"/>
          </a:xfrm>
          <a:prstGeom prst="rect">
            <a:avLst/>
          </a:prstGeom>
          <a:solidFill>
            <a:srgbClr val="1F4284"/>
          </a:solidFill>
          <a:ln>
            <a:noFill/>
          </a:ln>
        </p:spPr>
        <p:txBody>
          <a:bodyPr lIns="0" tIns="365760" rIns="0" bIns="27432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gn="ctr">
              <a:lnSpc>
                <a:spcPct val="75000"/>
              </a:lnSpc>
              <a:spcBef>
                <a:spcPts val="0"/>
              </a:spcBef>
              <a:buNone/>
              <a:defRPr/>
            </a:pPr>
            <a:r>
              <a:rPr lang="en-US" sz="2400" dirty="0">
                <a:solidFill>
                  <a:schemeClr val="bg1"/>
                </a:solidFill>
              </a:rPr>
              <a:t>Please submit comments and questions by Month, Day</a:t>
            </a:r>
            <a:endParaRPr kumimoji="0" lang="en-US" sz="2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Text Placeholder 10">
            <a:extLst>
              <a:ext uri="{FF2B5EF4-FFF2-40B4-BE49-F238E27FC236}">
                <a16:creationId xmlns:a16="http://schemas.microsoft.com/office/drawing/2014/main" id="{9B0F54CA-370A-42E5-AE29-6EE37C0E7235}"/>
              </a:ext>
            </a:extLst>
          </p:cNvPr>
          <p:cNvSpPr txBox="1">
            <a:spLocks/>
          </p:cNvSpPr>
          <p:nvPr/>
        </p:nvSpPr>
        <p:spPr>
          <a:xfrm>
            <a:off x="1371603" y="3465713"/>
            <a:ext cx="10058397" cy="1115568"/>
          </a:xfrm>
          <a:prstGeom prst="rect">
            <a:avLst/>
          </a:prstGeom>
          <a:noFill/>
          <a:ln>
            <a:solidFill>
              <a:schemeClr val="bg1">
                <a:lumMod val="65000"/>
              </a:schemeClr>
            </a:solidFill>
          </a:ln>
        </p:spPr>
        <p:txBody>
          <a:bodyPr lIns="182880" tIns="91440" rIns="182880" bIns="182880" anchor="ctr" anchorCtr="0"/>
          <a:lstStyle>
            <a:defPPr>
              <a:defRPr lang="en-US"/>
            </a:defPPr>
            <a:lvl1pPr lvl="0" indent="0">
              <a:lnSpc>
                <a:spcPct val="100000"/>
              </a:lnSpc>
              <a:spcBef>
                <a:spcPts val="0"/>
              </a:spcBef>
              <a:spcAft>
                <a:spcPts val="600"/>
              </a:spcAft>
              <a:buFont typeface="Arial" panose="020B0604020202020204" pitchFamily="34" charset="0"/>
              <a:buNone/>
              <a:defRPr kumimoji="0" sz="440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Insert contact mailing address</a:t>
            </a:r>
            <a:endParaRPr lang="en-US" sz="3200" dirty="0"/>
          </a:p>
        </p:txBody>
      </p:sp>
      <p:sp>
        <p:nvSpPr>
          <p:cNvPr id="10" name="Text Placeholder 10">
            <a:extLst>
              <a:ext uri="{FF2B5EF4-FFF2-40B4-BE49-F238E27FC236}">
                <a16:creationId xmlns:a16="http://schemas.microsoft.com/office/drawing/2014/main" id="{1068B270-C3E6-44F9-A106-BF7AE566C24F}"/>
              </a:ext>
            </a:extLst>
          </p:cNvPr>
          <p:cNvSpPr txBox="1">
            <a:spLocks/>
          </p:cNvSpPr>
          <p:nvPr/>
        </p:nvSpPr>
        <p:spPr>
          <a:xfrm>
            <a:off x="1371603" y="2253593"/>
            <a:ext cx="10058397" cy="1115568"/>
          </a:xfrm>
          <a:prstGeom prst="rect">
            <a:avLst/>
          </a:prstGeom>
          <a:noFill/>
          <a:ln>
            <a:solidFill>
              <a:schemeClr val="bg1">
                <a:lumMod val="65000"/>
              </a:schemeClr>
            </a:solidFill>
          </a:ln>
        </p:spPr>
        <p:txBody>
          <a:bodyPr lIns="182880" tIns="91440" rIns="182880" bIns="18288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nSpc>
                <a:spcPct val="100000"/>
              </a:lnSpc>
              <a:spcBef>
                <a:spcPts val="0"/>
              </a:spcBef>
              <a:spcAft>
                <a:spcPts val="600"/>
              </a:spcAft>
              <a:buNone/>
              <a:defRPr/>
            </a:pPr>
            <a:r>
              <a:rPr kumimoji="0" lang="en-US"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Insert </a:t>
            </a:r>
            <a:r>
              <a:rPr lang="en-US" sz="2400" dirty="0">
                <a:solidFill>
                  <a:srgbClr val="000000"/>
                </a:solidFill>
                <a:latin typeface="Arial" panose="020B0604020202020204" pitchFamily="34" charset="0"/>
                <a:cs typeface="Arial" panose="020B0604020202020204" pitchFamily="34" charset="0"/>
              </a:rPr>
              <a:t>contact </a:t>
            </a:r>
            <a:r>
              <a:rPr kumimoji="0" lang="en-US"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email address</a:t>
            </a:r>
            <a:endParaRPr kumimoji="0" lang="en-US" sz="3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1" name="Graphic 10" descr="Mailbox">
            <a:extLst>
              <a:ext uri="{FF2B5EF4-FFF2-40B4-BE49-F238E27FC236}">
                <a16:creationId xmlns:a16="http://schemas.microsoft.com/office/drawing/2014/main" id="{CE2EAD79-D41D-4289-AB00-CE448FD020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5692" y="3471304"/>
            <a:ext cx="1356638" cy="1109977"/>
          </a:xfrm>
          <a:prstGeom prst="rect">
            <a:avLst/>
          </a:prstGeom>
        </p:spPr>
      </p:pic>
      <p:pic>
        <p:nvPicPr>
          <p:cNvPr id="12" name="Graphic 11" descr="Email">
            <a:extLst>
              <a:ext uri="{FF2B5EF4-FFF2-40B4-BE49-F238E27FC236}">
                <a16:creationId xmlns:a16="http://schemas.microsoft.com/office/drawing/2014/main" id="{9099F121-A0CA-4FF5-A7A7-92F32DEDB2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69755" y="2284484"/>
            <a:ext cx="1224033" cy="1001482"/>
          </a:xfrm>
          <a:prstGeom prst="rect">
            <a:avLst/>
          </a:prstGeom>
        </p:spPr>
      </p:pic>
      <p:sp>
        <p:nvSpPr>
          <p:cNvPr id="14" name="Text Placeholder 10">
            <a:extLst>
              <a:ext uri="{FF2B5EF4-FFF2-40B4-BE49-F238E27FC236}">
                <a16:creationId xmlns:a16="http://schemas.microsoft.com/office/drawing/2014/main" id="{42C10B9E-FC63-4A1D-B1C7-8B13FBC9A4E1}"/>
              </a:ext>
            </a:extLst>
          </p:cNvPr>
          <p:cNvSpPr txBox="1">
            <a:spLocks/>
          </p:cNvSpPr>
          <p:nvPr/>
        </p:nvSpPr>
        <p:spPr>
          <a:xfrm>
            <a:off x="1371600" y="5895688"/>
            <a:ext cx="10058397" cy="536505"/>
          </a:xfrm>
          <a:prstGeom prst="rect">
            <a:avLst/>
          </a:prstGeom>
          <a:solidFill>
            <a:srgbClr val="1F4284"/>
          </a:solidFill>
          <a:ln>
            <a:noFill/>
          </a:ln>
        </p:spPr>
        <p:txBody>
          <a:bodyPr lIns="0" tIns="365760" rIns="0" bIns="274320" anchor="ctr" anchorCtr="0"/>
          <a:lstStyle>
            <a:defPPr>
              <a:defRPr lang="en-US"/>
            </a:defPPr>
            <a:lvl1pPr indent="0" algn="ctr">
              <a:lnSpc>
                <a:spcPct val="75000"/>
              </a:lnSpc>
              <a:spcBef>
                <a:spcPts val="0"/>
              </a:spcBef>
              <a:buFont typeface="Arial" panose="020B0604020202020204" pitchFamily="34" charset="0"/>
              <a:buNone/>
              <a:defRPr sz="3200">
                <a:solidFill>
                  <a:schemeClr val="bg1"/>
                </a:solidFill>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CFLRoads.com/project/</a:t>
            </a:r>
            <a:r>
              <a:rPr lang="en-US" sz="2000" dirty="0" err="1"/>
              <a:t>xxxxxx</a:t>
            </a:r>
            <a:r>
              <a:rPr lang="en-US" sz="2000" dirty="0"/>
              <a:t>-x</a:t>
            </a:r>
          </a:p>
        </p:txBody>
      </p:sp>
      <p:sp>
        <p:nvSpPr>
          <p:cNvPr id="2" name="Title 2">
            <a:extLst>
              <a:ext uri="{FF2B5EF4-FFF2-40B4-BE49-F238E27FC236}">
                <a16:creationId xmlns:a16="http://schemas.microsoft.com/office/drawing/2014/main" id="{69E3D8D3-D65F-46EE-B528-41F2BD1EE791}"/>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a:t>Thank you for participating.</a:t>
            </a:r>
          </a:p>
        </p:txBody>
      </p:sp>
      <p:pic>
        <p:nvPicPr>
          <p:cNvPr id="3" name="Graphic 2" descr="Telephone">
            <a:extLst>
              <a:ext uri="{FF2B5EF4-FFF2-40B4-BE49-F238E27FC236}">
                <a16:creationId xmlns:a16="http://schemas.microsoft.com/office/drawing/2014/main" id="{FCAE6F08-3311-46CC-B1F9-66DC3E7F13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01505" y="4677833"/>
            <a:ext cx="1352295" cy="1106424"/>
          </a:xfrm>
          <a:prstGeom prst="rect">
            <a:avLst/>
          </a:prstGeom>
        </p:spPr>
      </p:pic>
    </p:spTree>
    <p:extLst>
      <p:ext uri="{BB962C8B-B14F-4D97-AF65-F5344CB8AC3E}">
        <p14:creationId xmlns:p14="http://schemas.microsoft.com/office/powerpoint/2010/main" val="3497031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D5A6AA14-C1BA-4F4E-805E-9BBD27E0348F}"/>
              </a:ext>
            </a:extLst>
          </p:cNvPr>
          <p:cNvSpPr txBox="1">
            <a:spLocks/>
          </p:cNvSpPr>
          <p:nvPr/>
        </p:nvSpPr>
        <p:spPr>
          <a:xfrm>
            <a:off x="3688082" y="1828800"/>
            <a:ext cx="5379718" cy="4038600"/>
          </a:xfrm>
          <a:prstGeom prst="rect">
            <a:avLst/>
          </a:prstGeom>
          <a:noFill/>
          <a:ln>
            <a:solidFill>
              <a:schemeClr val="bg1">
                <a:lumMod val="65000"/>
              </a:schemeClr>
            </a:solidFill>
          </a:ln>
        </p:spPr>
        <p:txBody>
          <a:bodyPr lIns="274320" tIns="182880" rIns="274320" bIns="274320" anchor="t" anchorCtr="0"/>
          <a:lstStyle>
            <a:defPPr>
              <a:defRPr lang="en-US"/>
            </a:defPPr>
            <a:lvl1pPr marR="0" lvl="0" indent="0" algn="ctr" fontAlgn="auto">
              <a:lnSpc>
                <a:spcPct val="100000"/>
              </a:lnSpc>
              <a:spcBef>
                <a:spcPts val="0"/>
              </a:spcBef>
              <a:spcAft>
                <a:spcPts val="600"/>
              </a:spcAft>
              <a:buClrTx/>
              <a:buSzTx/>
              <a:buFont typeface="Arial" panose="020B0604020202020204" pitchFamily="34" charset="0"/>
              <a:buNone/>
              <a:tabLst/>
              <a:defRPr kumimoji="0" sz="2800" b="0" i="0" u="none" strike="noStrike" cap="none" spc="0" normalizeH="0" baseline="0">
                <a:ln>
                  <a:noFill/>
                </a:ln>
                <a:solidFill>
                  <a:srgbClr val="000000"/>
                </a:solidFill>
                <a:effectLst/>
                <a:uLnTx/>
                <a:uFillTx/>
                <a:latin typeface="Avenir Next LT Pro"/>
              </a:defRPr>
            </a:lvl1pPr>
            <a:lvl2pPr marL="685800" indent="-228600">
              <a:lnSpc>
                <a:spcPct val="110000"/>
              </a:lnSpc>
              <a:spcBef>
                <a:spcPts val="500"/>
              </a:spcBef>
              <a:buFont typeface="Arial" panose="020B0604020202020204" pitchFamily="34" charset="0"/>
              <a:buChar char="•"/>
              <a:defRPr sz="2400"/>
            </a:lvl2pPr>
            <a:lvl3pPr marL="1143000" indent="-228600">
              <a:lnSpc>
                <a:spcPct val="110000"/>
              </a:lnSpc>
              <a:spcBef>
                <a:spcPts val="500"/>
              </a:spcBef>
              <a:buFont typeface="Arial" panose="020B0604020202020204" pitchFamily="34" charset="0"/>
              <a:buChar char="•"/>
              <a:defRPr sz="2000"/>
            </a:lvl3pPr>
            <a:lvl4pPr marL="1600200" indent="-228600">
              <a:lnSpc>
                <a:spcPct val="110000"/>
              </a:lnSpc>
              <a:spcBef>
                <a:spcPts val="500"/>
              </a:spcBef>
              <a:buFont typeface="Arial" panose="020B0604020202020204" pitchFamily="34" charset="0"/>
              <a:buChar char="•"/>
            </a:lvl4pPr>
            <a:lvl5pPr marL="2057400" indent="-228600">
              <a:lnSpc>
                <a:spcPct val="11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spcBef>
                <a:spcPts val="0"/>
              </a:spcBef>
              <a:spcAft>
                <a:spcPts val="0"/>
              </a:spcAft>
              <a:buClrTx/>
              <a:buSzTx/>
              <a:buFontTx/>
              <a:buNone/>
              <a:tabLst/>
              <a:defRPr/>
            </a:pPr>
            <a:r>
              <a:rPr kumimoji="0" lang="en-US" b="1" i="0" u="none" strike="noStrike" kern="1200" cap="none" spc="0" normalizeH="0" baseline="0" noProof="0">
                <a:solidFill>
                  <a:prstClr val="black"/>
                </a:solidFill>
                <a:effectLst/>
                <a:uLnTx/>
                <a:uFillTx/>
                <a:latin typeface="Arial" panose="020B0604020202020204"/>
                <a:ea typeface="+mn-ea"/>
                <a:cs typeface="+mn-cs"/>
              </a:rPr>
              <a:t>Our team is actively </a:t>
            </a:r>
            <a:r>
              <a:rPr kumimoji="0" lang="en-US" b="1" i="0" u="none" strike="noStrike" kern="1200" cap="none" spc="30" normalizeH="0" baseline="0" noProof="0">
                <a:solidFill>
                  <a:prstClr val="black"/>
                </a:solidFill>
                <a:effectLst/>
                <a:uLnTx/>
                <a:uFillTx/>
                <a:latin typeface="Arial" panose="020B0604020202020204"/>
                <a:ea typeface="+mn-ea"/>
                <a:cs typeface="+mn-cs"/>
              </a:rPr>
              <a:t>working to </a:t>
            </a:r>
            <a:r>
              <a:rPr kumimoji="0" lang="en-US" b="1" i="0" u="none" strike="noStrike" kern="1200" cap="none" spc="0" normalizeH="0" baseline="0" noProof="0">
                <a:solidFill>
                  <a:prstClr val="black"/>
                </a:solidFill>
                <a:effectLst/>
                <a:uLnTx/>
                <a:uFillTx/>
                <a:latin typeface="Arial" panose="020B0604020202020204"/>
                <a:ea typeface="+mn-ea"/>
                <a:cs typeface="+mn-cs"/>
              </a:rPr>
              <a:t>fix the issue and hope to have </a:t>
            </a:r>
            <a:r>
              <a:rPr kumimoji="0" lang="en-US" b="1" i="0" u="none" strike="noStrike" kern="1200" cap="none" spc="-30" normalizeH="0" baseline="0" noProof="0">
                <a:solidFill>
                  <a:prstClr val="black"/>
                </a:solidFill>
                <a:effectLst/>
                <a:uLnTx/>
                <a:uFillTx/>
                <a:latin typeface="Arial" panose="020B0604020202020204"/>
                <a:ea typeface="+mn-ea"/>
                <a:cs typeface="+mn-cs"/>
              </a:rPr>
              <a:t>this resolved soon. </a:t>
            </a:r>
          </a:p>
          <a:p>
            <a:pPr marL="0" marR="0" lvl="0" indent="0" algn="ctr" defTabSz="914400" rtl="0" eaLnBrk="1" fontAlgn="auto" latinLnBrk="0" hangingPunct="1">
              <a:spcBef>
                <a:spcPts val="0"/>
              </a:spcBef>
              <a:spcAft>
                <a:spcPts val="0"/>
              </a:spcAft>
              <a:buClrTx/>
              <a:buSzTx/>
              <a:buFontTx/>
              <a:buNone/>
              <a:tabLst/>
              <a:defRPr/>
            </a:pPr>
            <a:endParaRPr kumimoji="0" lang="en-US" sz="2400" i="0" u="none" strike="noStrike" kern="1200" cap="none" spc="0" normalizeH="0" baseline="0" noProof="0">
              <a:solidFill>
                <a:prstClr val="black"/>
              </a:solidFill>
              <a:effectLst/>
              <a:uLnTx/>
              <a:uFillTx/>
              <a:latin typeface="Arial" panose="020B0604020202020204"/>
              <a:ea typeface="+mn-ea"/>
              <a:cs typeface="+mn-cs"/>
            </a:endParaRPr>
          </a:p>
          <a:p>
            <a:pPr marL="0" marR="0" lvl="0" indent="0" algn="ctr" defTabSz="914400" rtl="0" eaLnBrk="1" fontAlgn="auto" latinLnBrk="0" hangingPunct="1">
              <a:spcBef>
                <a:spcPts val="0"/>
              </a:spcBef>
              <a:spcAft>
                <a:spcPts val="0"/>
              </a:spcAft>
              <a:buClrTx/>
              <a:buSzTx/>
              <a:buFontTx/>
              <a:buNone/>
              <a:tabLst/>
              <a:defRPr/>
            </a:pPr>
            <a:r>
              <a:rPr kumimoji="0" lang="en-US" sz="2400" i="0" u="none" strike="noStrike" kern="1200" cap="none" spc="0" normalizeH="0" baseline="0" noProof="0">
                <a:solidFill>
                  <a:prstClr val="black"/>
                </a:solidFill>
                <a:effectLst/>
                <a:uLnTx/>
                <a:uFillTx/>
                <a:latin typeface="Arial" panose="020B0604020202020204"/>
                <a:ea typeface="+mn-ea"/>
                <a:cs typeface="+mn-cs"/>
              </a:rPr>
              <a:t>Thank you for your patience</a:t>
            </a:r>
            <a:r>
              <a:rPr kumimoji="0" lang="en-US" sz="2700" i="1" u="none" strike="noStrike" kern="1200" cap="none" spc="0" normalizeH="0" baseline="0" noProof="0">
                <a:solidFill>
                  <a:prstClr val="black"/>
                </a:solidFill>
                <a:effectLst/>
                <a:uLnTx/>
                <a:uFillTx/>
                <a:latin typeface="Arial" panose="020B0604020202020204"/>
                <a:ea typeface="+mn-ea"/>
                <a:cs typeface="+mn-cs"/>
              </a:rPr>
              <a:t>. </a:t>
            </a:r>
          </a:p>
        </p:txBody>
      </p:sp>
      <p:pic>
        <p:nvPicPr>
          <p:cNvPr id="32" name="Picture 31" descr="A close up of a sign&#10;&#10;Description automatically generated">
            <a:extLst>
              <a:ext uri="{FF2B5EF4-FFF2-40B4-BE49-F238E27FC236}">
                <a16:creationId xmlns:a16="http://schemas.microsoft.com/office/drawing/2014/main" id="{62ACC577-6DB6-4844-B0AF-EEDB64874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6070" y="5029200"/>
            <a:ext cx="1274330" cy="637165"/>
          </a:xfrm>
          <a:prstGeom prst="rect">
            <a:avLst/>
          </a:prstGeom>
        </p:spPr>
      </p:pic>
      <p:sp>
        <p:nvSpPr>
          <p:cNvPr id="3" name="Title 2">
            <a:extLst>
              <a:ext uri="{FF2B5EF4-FFF2-40B4-BE49-F238E27FC236}">
                <a16:creationId xmlns:a16="http://schemas.microsoft.com/office/drawing/2014/main" id="{FA3FA4A6-9C66-404A-B2E4-D38493637E8A}"/>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a:t>We are experiencing technical difficulties</a:t>
            </a:r>
          </a:p>
        </p:txBody>
      </p:sp>
    </p:spTree>
    <p:extLst>
      <p:ext uri="{BB962C8B-B14F-4D97-AF65-F5344CB8AC3E}">
        <p14:creationId xmlns:p14="http://schemas.microsoft.com/office/powerpoint/2010/main" val="386307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Male profile">
            <a:extLst>
              <a:ext uri="{FF2B5EF4-FFF2-40B4-BE49-F238E27FC236}">
                <a16:creationId xmlns:a16="http://schemas.microsoft.com/office/drawing/2014/main" id="{DEE4C94B-C854-4BF7-884C-1BBDB030AF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3491" y="1770610"/>
            <a:ext cx="3015179" cy="3192087"/>
          </a:xfrm>
          <a:prstGeom prst="rect">
            <a:avLst/>
          </a:prstGeom>
        </p:spPr>
      </p:pic>
      <p:sp>
        <p:nvSpPr>
          <p:cNvPr id="5" name="Text Placeholder 10">
            <a:extLst>
              <a:ext uri="{FF2B5EF4-FFF2-40B4-BE49-F238E27FC236}">
                <a16:creationId xmlns:a16="http://schemas.microsoft.com/office/drawing/2014/main" id="{8998CC10-E59A-4C65-9D4C-FEC265B0686B}"/>
              </a:ext>
            </a:extLst>
          </p:cNvPr>
          <p:cNvSpPr txBox="1">
            <a:spLocks/>
          </p:cNvSpPr>
          <p:nvPr/>
        </p:nvSpPr>
        <p:spPr>
          <a:xfrm>
            <a:off x="4608453" y="1832956"/>
            <a:ext cx="6414654" cy="3192087"/>
          </a:xfrm>
          <a:prstGeom prst="rect">
            <a:avLst/>
          </a:prstGeom>
          <a:noFill/>
          <a:ln>
            <a:solidFill>
              <a:schemeClr val="bg1"/>
            </a:solidFill>
          </a:ln>
        </p:spPr>
        <p:txBody>
          <a:bodyPr lIns="274320" tIns="91440" rIns="274320" bIns="27432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noProof="0" dirty="0">
                <a:solidFill>
                  <a:prstClr val="black"/>
                </a:solidFill>
                <a:latin typeface="Arial" panose="020B0604020202020204" pitchFamily="34" charset="0"/>
                <a:cs typeface="Arial" panose="020B0604020202020204" pitchFamily="34" charset="0"/>
              </a:rPr>
              <a:t>Name</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FDOT Pro</a:t>
            </a:r>
            <a:r>
              <a:rPr lang="en-US" dirty="0" err="1">
                <a:solidFill>
                  <a:prstClr val="black"/>
                </a:solidFill>
                <a:latin typeface="Arial" panose="020B0604020202020204" pitchFamily="34" charset="0"/>
                <a:cs typeface="Arial" panose="020B0604020202020204" pitchFamily="34" charset="0"/>
              </a:rPr>
              <a:t>ject</a:t>
            </a:r>
            <a:r>
              <a:rPr lang="en-US" dirty="0">
                <a:solidFill>
                  <a:prstClr val="black"/>
                </a:solidFill>
                <a:latin typeface="Arial" panose="020B0604020202020204" pitchFamily="34" charset="0"/>
                <a:cs typeface="Arial" panose="020B0604020202020204" pitchFamily="34" charset="0"/>
              </a:rPr>
              <a:t> Manager</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solidFill>
                  <a:prstClr val="black"/>
                </a:solidFill>
                <a:latin typeface="Arial" panose="020B0604020202020204" pitchFamily="34" charset="0"/>
                <a:cs typeface="Arial" panose="020B0604020202020204" pitchFamily="34" charset="0"/>
              </a:rPr>
              <a:t>719 S. Woodland Blvd., MS 542</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solidFill>
                  <a:prstClr val="black"/>
                </a:solidFill>
                <a:latin typeface="Arial" panose="020B0604020202020204" pitchFamily="34" charset="0"/>
                <a:cs typeface="Arial" panose="020B0604020202020204" pitchFamily="34" charset="0"/>
              </a:rPr>
              <a:t>DeLand, FL  32720</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solidFill>
                  <a:prstClr val="black"/>
                </a:solidFill>
                <a:latin typeface="Arial" panose="020B0604020202020204" pitchFamily="34" charset="0"/>
                <a:cs typeface="Arial" panose="020B0604020202020204" pitchFamily="34" charset="0"/>
                <a:hlinkClick r:id="rId5"/>
              </a:rPr>
              <a:t>name.name@dot.state.fl.us</a:t>
            </a:r>
            <a:endParaRPr lang="en-US"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solidFill>
                  <a:prstClr val="black"/>
                </a:solidFill>
                <a:latin typeface="Arial" panose="020B0604020202020204" pitchFamily="34" charset="0"/>
                <a:cs typeface="Arial" panose="020B0604020202020204" pitchFamily="34" charset="0"/>
              </a:rPr>
              <a:t>386-943-xxxx</a:t>
            </a:r>
          </a:p>
        </p:txBody>
      </p:sp>
      <p:sp>
        <p:nvSpPr>
          <p:cNvPr id="15" name="Title 2">
            <a:extLst>
              <a:ext uri="{FF2B5EF4-FFF2-40B4-BE49-F238E27FC236}">
                <a16:creationId xmlns:a16="http://schemas.microsoft.com/office/drawing/2014/main" id="{99DDD44F-37C4-4019-B8B4-CD7521997563}"/>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Welcome</a:t>
            </a:r>
          </a:p>
        </p:txBody>
      </p:sp>
      <p:sp>
        <p:nvSpPr>
          <p:cNvPr id="2" name="Rectangle 1">
            <a:extLst>
              <a:ext uri="{FF2B5EF4-FFF2-40B4-BE49-F238E27FC236}">
                <a16:creationId xmlns:a16="http://schemas.microsoft.com/office/drawing/2014/main" id="{454C353A-1601-4072-BC43-38B047C21E8C}"/>
              </a:ext>
            </a:extLst>
          </p:cNvPr>
          <p:cNvSpPr/>
          <p:nvPr/>
        </p:nvSpPr>
        <p:spPr>
          <a:xfrm>
            <a:off x="1953491" y="1496291"/>
            <a:ext cx="9069616" cy="3740727"/>
          </a:xfrm>
          <a:prstGeom prst="rect">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722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1E35022-CD30-44F7-B017-C0ECC8F93DBE}"/>
              </a:ext>
            </a:extLst>
          </p:cNvPr>
          <p:cNvSpPr txBox="1">
            <a:spLocks/>
          </p:cNvSpPr>
          <p:nvPr/>
        </p:nvSpPr>
        <p:spPr>
          <a:xfrm>
            <a:off x="1143000" y="1144411"/>
            <a:ext cx="7204881" cy="2552826"/>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nSpc>
                <a:spcPct val="100000"/>
              </a:lnSpc>
              <a:spcBef>
                <a:spcPts val="0"/>
              </a:spcBef>
              <a:spcAft>
                <a:spcPts val="1500"/>
              </a:spcAft>
              <a:buNone/>
              <a:defRPr/>
            </a:pPr>
            <a:r>
              <a:rPr lang="en-US" dirty="0">
                <a:solidFill>
                  <a:srgbClr val="153879"/>
                </a:solidFill>
                <a:latin typeface="Arial" panose="020B0604020202020204" pitchFamily="34" charset="0"/>
                <a:cs typeface="Arial" panose="020B0604020202020204" pitchFamily="34" charset="0"/>
              </a:rPr>
              <a:t>This public meeting is being conducted in a hybrid format: </a:t>
            </a:r>
          </a:p>
          <a:p>
            <a:pPr>
              <a:lnSpc>
                <a:spcPct val="100000"/>
              </a:lnSpc>
              <a:spcBef>
                <a:spcPts val="0"/>
              </a:spcBef>
              <a:defRPr/>
            </a:pPr>
            <a:r>
              <a:rPr lang="en-US" dirty="0">
                <a:solidFill>
                  <a:srgbClr val="153879"/>
                </a:solidFill>
                <a:latin typeface="Arial" panose="020B0604020202020204" pitchFamily="34" charset="0"/>
                <a:cs typeface="Arial" panose="020B0604020202020204" pitchFamily="34" charset="0"/>
              </a:rPr>
              <a:t>In-Person</a:t>
            </a:r>
          </a:p>
          <a:p>
            <a:pPr>
              <a:lnSpc>
                <a:spcPct val="100000"/>
              </a:lnSpc>
              <a:spcBef>
                <a:spcPts val="0"/>
              </a:spcBef>
              <a:defRPr/>
            </a:pPr>
            <a:r>
              <a:rPr lang="en-US" dirty="0">
                <a:solidFill>
                  <a:srgbClr val="153879"/>
                </a:solidFill>
                <a:latin typeface="Arial" panose="020B0604020202020204" pitchFamily="34" charset="0"/>
                <a:cs typeface="Arial" panose="020B0604020202020204" pitchFamily="34" charset="0"/>
              </a:rPr>
              <a:t>Virtual</a:t>
            </a:r>
          </a:p>
          <a:p>
            <a:pPr>
              <a:lnSpc>
                <a:spcPct val="100000"/>
              </a:lnSpc>
              <a:spcBef>
                <a:spcPts val="0"/>
              </a:spcBef>
              <a:defRPr/>
            </a:pPr>
            <a:r>
              <a:rPr lang="en-US" dirty="0">
                <a:solidFill>
                  <a:srgbClr val="153879"/>
                </a:solidFill>
                <a:latin typeface="Arial" panose="020B0604020202020204" pitchFamily="34" charset="0"/>
                <a:cs typeface="Arial" panose="020B0604020202020204" pitchFamily="34" charset="0"/>
              </a:rPr>
              <a:t>Dial-in </a:t>
            </a:r>
          </a:p>
          <a:p>
            <a:pPr marL="0" indent="0">
              <a:lnSpc>
                <a:spcPct val="100000"/>
              </a:lnSpc>
              <a:spcBef>
                <a:spcPts val="0"/>
              </a:spcBef>
              <a:spcAft>
                <a:spcPts val="1500"/>
              </a:spcAft>
              <a:buNone/>
              <a:defRPr/>
            </a:pPr>
            <a:endParaRPr lang="en-US" dirty="0">
              <a:solidFill>
                <a:srgbClr val="153879"/>
              </a:solidFill>
              <a:latin typeface="Arial" panose="020B0604020202020204" pitchFamily="34" charset="0"/>
              <a:cs typeface="Arial" panose="020B0604020202020204" pitchFamily="34" charset="0"/>
            </a:endParaRPr>
          </a:p>
          <a:p>
            <a:pPr>
              <a:lnSpc>
                <a:spcPct val="100000"/>
              </a:lnSpc>
              <a:spcBef>
                <a:spcPts val="0"/>
              </a:spcBef>
              <a:spcAft>
                <a:spcPts val="1500"/>
              </a:spcAft>
              <a:defRPr/>
            </a:pPr>
            <a:endParaRPr lang="en-US" sz="2600" dirty="0">
              <a:solidFill>
                <a:srgbClr val="153879"/>
              </a:solidFill>
              <a:latin typeface="Arial" panose="020B0604020202020204" pitchFamily="34" charset="0"/>
              <a:cs typeface="Arial" panose="020B0604020202020204" pitchFamily="34" charset="0"/>
            </a:endParaRPr>
          </a:p>
        </p:txBody>
      </p:sp>
      <p:pic>
        <p:nvPicPr>
          <p:cNvPr id="32" name="Graphic 31" descr="Telephone">
            <a:extLst>
              <a:ext uri="{FF2B5EF4-FFF2-40B4-BE49-F238E27FC236}">
                <a16:creationId xmlns:a16="http://schemas.microsoft.com/office/drawing/2014/main" id="{9D1E8A7B-A959-44D3-93BB-38F61F9752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7149" y="4096391"/>
            <a:ext cx="2472288" cy="2472288"/>
          </a:xfrm>
          <a:prstGeom prst="rect">
            <a:avLst/>
          </a:prstGeom>
        </p:spPr>
      </p:pic>
      <p:sp>
        <p:nvSpPr>
          <p:cNvPr id="19" name="Rectangle 18">
            <a:extLst>
              <a:ext uri="{FF2B5EF4-FFF2-40B4-BE49-F238E27FC236}">
                <a16:creationId xmlns:a16="http://schemas.microsoft.com/office/drawing/2014/main" id="{F279EDAB-5746-47ED-BA0F-83FA64572F5A}"/>
              </a:ext>
            </a:extLst>
          </p:cNvPr>
          <p:cNvSpPr/>
          <p:nvPr/>
        </p:nvSpPr>
        <p:spPr>
          <a:xfrm>
            <a:off x="990600" y="3792423"/>
            <a:ext cx="11201400" cy="208781"/>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89D02353-E18C-430A-94CE-B701D1B9C1C9}"/>
              </a:ext>
            </a:extLst>
          </p:cNvPr>
          <p:cNvGraphicFramePr/>
          <p:nvPr/>
        </p:nvGraphicFramePr>
        <p:xfrm>
          <a:off x="8100703" y="1600200"/>
          <a:ext cx="3557897" cy="23093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a:extLst>
              <a:ext uri="{FF2B5EF4-FFF2-40B4-BE49-F238E27FC236}">
                <a16:creationId xmlns:a16="http://schemas.microsoft.com/office/drawing/2014/main" id="{2B9ADFD5-C242-4E54-BF2F-532C557A0336}"/>
              </a:ext>
            </a:extLst>
          </p:cNvPr>
          <p:cNvSpPr txBox="1"/>
          <p:nvPr/>
        </p:nvSpPr>
        <p:spPr>
          <a:xfrm>
            <a:off x="7679847" y="838200"/>
            <a:ext cx="4584700" cy="830997"/>
          </a:xfrm>
          <a:prstGeom prst="rect">
            <a:avLst/>
          </a:prstGeom>
          <a:noFill/>
        </p:spPr>
        <p:txBody>
          <a:bodyPr wrap="square" rtlCol="0">
            <a:spAutoFit/>
          </a:bodyPr>
          <a:lstStyle/>
          <a:p>
            <a:pPr algn="ctr"/>
            <a:r>
              <a:rPr lang="en-US" sz="2400">
                <a:solidFill>
                  <a:srgbClr val="153879"/>
                </a:solidFill>
                <a:latin typeface="Arial" panose="020B0604020202020204" pitchFamily="34" charset="0"/>
                <a:cs typeface="Arial" panose="020B0604020202020204" pitchFamily="34" charset="0"/>
              </a:rPr>
              <a:t>Hybrid meeting </a:t>
            </a:r>
          </a:p>
          <a:p>
            <a:pPr algn="ctr"/>
            <a:endParaRPr lang="en-US" sz="2400">
              <a:solidFill>
                <a:srgbClr val="153879"/>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E184FD4D-8F4B-4680-BB8C-06BA15E7993F}"/>
              </a:ext>
            </a:extLst>
          </p:cNvPr>
          <p:cNvCxnSpPr/>
          <p:nvPr/>
        </p:nvCxnSpPr>
        <p:spPr>
          <a:xfrm>
            <a:off x="9879651" y="1253698"/>
            <a:ext cx="0" cy="956102"/>
          </a:xfrm>
          <a:prstGeom prst="straightConnector1">
            <a:avLst/>
          </a:prstGeom>
          <a:ln w="76200">
            <a:solidFill>
              <a:srgbClr val="153879"/>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AEBB477-6C5F-4732-816D-768BC8BB7E99}"/>
              </a:ext>
            </a:extLst>
          </p:cNvPr>
          <p:cNvSpPr txBox="1"/>
          <p:nvPr/>
        </p:nvSpPr>
        <p:spPr>
          <a:xfrm>
            <a:off x="1524000" y="304801"/>
            <a:ext cx="9677400" cy="707886"/>
          </a:xfrm>
          <a:prstGeom prst="rect">
            <a:avLst/>
          </a:prstGeom>
          <a:noFill/>
        </p:spPr>
        <p:txBody>
          <a:bodyPr wrap="square">
            <a:spAutoFit/>
          </a:bodyPr>
          <a:lstStyle/>
          <a:p>
            <a:r>
              <a:rPr lang="en-US" sz="4000" b="1"/>
              <a:t>About the Public Meeting</a:t>
            </a:r>
          </a:p>
        </p:txBody>
      </p:sp>
      <p:sp>
        <p:nvSpPr>
          <p:cNvPr id="3" name="TextBox 2">
            <a:extLst>
              <a:ext uri="{FF2B5EF4-FFF2-40B4-BE49-F238E27FC236}">
                <a16:creationId xmlns:a16="http://schemas.microsoft.com/office/drawing/2014/main" id="{9C84FB3B-D5DA-4931-8C51-C8CB4CFCED6B}"/>
              </a:ext>
            </a:extLst>
          </p:cNvPr>
          <p:cNvSpPr txBox="1"/>
          <p:nvPr/>
        </p:nvSpPr>
        <p:spPr>
          <a:xfrm>
            <a:off x="1323753" y="4443082"/>
            <a:ext cx="7362644" cy="2046714"/>
          </a:xfrm>
          <a:prstGeom prst="rect">
            <a:avLst/>
          </a:prstGeom>
          <a:noFill/>
        </p:spPr>
        <p:txBody>
          <a:bodyPr wrap="square" rtlCol="0">
            <a:spAutoFit/>
          </a:bodyPr>
          <a:lstStyle/>
          <a:p>
            <a:pPr marL="0" indent="0">
              <a:lnSpc>
                <a:spcPct val="100000"/>
              </a:lnSpc>
              <a:spcBef>
                <a:spcPts val="0"/>
              </a:spcBef>
              <a:spcAft>
                <a:spcPts val="1500"/>
              </a:spcAft>
              <a:buNone/>
              <a:defRPr/>
            </a:pPr>
            <a:r>
              <a:rPr lang="en-US" sz="2800" b="1" dirty="0">
                <a:solidFill>
                  <a:srgbClr val="153879"/>
                </a:solidFill>
                <a:latin typeface="Arial" panose="020B0604020202020204" pitchFamily="34" charset="0"/>
                <a:cs typeface="Arial" panose="020B0604020202020204" pitchFamily="34" charset="0"/>
              </a:rPr>
              <a:t>Dial-in</a:t>
            </a:r>
            <a:r>
              <a:rPr lang="en-US" sz="2800" dirty="0">
                <a:solidFill>
                  <a:srgbClr val="153879"/>
                </a:solidFill>
                <a:latin typeface="Arial" panose="020B0604020202020204" pitchFamily="34" charset="0"/>
                <a:cs typeface="Arial" panose="020B0604020202020204" pitchFamily="34" charset="0"/>
              </a:rPr>
              <a:t> attendees are “listen only”.</a:t>
            </a:r>
          </a:p>
          <a:p>
            <a:pPr marL="0" indent="0">
              <a:lnSpc>
                <a:spcPct val="100000"/>
              </a:lnSpc>
              <a:spcBef>
                <a:spcPts val="0"/>
              </a:spcBef>
              <a:spcAft>
                <a:spcPts val="1500"/>
              </a:spcAft>
              <a:buNone/>
              <a:defRPr/>
            </a:pPr>
            <a:r>
              <a:rPr lang="en-US" sz="2800" dirty="0">
                <a:solidFill>
                  <a:srgbClr val="153879"/>
                </a:solidFill>
                <a:latin typeface="Arial" panose="020B0604020202020204" pitchFamily="34" charset="0"/>
                <a:cs typeface="Arial" panose="020B0604020202020204" pitchFamily="34" charset="0"/>
              </a:rPr>
              <a:t>A copy of the presentation is available at CFLRoads.com/project/</a:t>
            </a:r>
            <a:r>
              <a:rPr lang="en-US" sz="2800" dirty="0" err="1">
                <a:solidFill>
                  <a:srgbClr val="153879"/>
                </a:solidFill>
                <a:latin typeface="Arial" panose="020B0604020202020204" pitchFamily="34" charset="0"/>
                <a:cs typeface="Arial" panose="020B0604020202020204" pitchFamily="34" charset="0"/>
              </a:rPr>
              <a:t>xxxxxx</a:t>
            </a:r>
            <a:r>
              <a:rPr lang="en-US" sz="2800" dirty="0">
                <a:solidFill>
                  <a:srgbClr val="153879"/>
                </a:solidFill>
                <a:latin typeface="Arial" panose="020B0604020202020204" pitchFamily="34" charset="0"/>
                <a:cs typeface="Arial" panose="020B0604020202020204" pitchFamily="34" charset="0"/>
              </a:rPr>
              <a:t>-x</a:t>
            </a:r>
          </a:p>
          <a:p>
            <a:endParaRPr lang="en-US" dirty="0"/>
          </a:p>
        </p:txBody>
      </p:sp>
    </p:spTree>
    <p:extLst>
      <p:ext uri="{BB962C8B-B14F-4D97-AF65-F5344CB8AC3E}">
        <p14:creationId xmlns:p14="http://schemas.microsoft.com/office/powerpoint/2010/main" val="4275153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89129A0-797C-4DB2-9AAF-AB4EDE0E3D53}"/>
              </a:ext>
            </a:extLst>
          </p:cNvPr>
          <p:cNvGrpSpPr/>
          <p:nvPr/>
        </p:nvGrpSpPr>
        <p:grpSpPr>
          <a:xfrm>
            <a:off x="6830586" y="1891638"/>
            <a:ext cx="4510601" cy="4027275"/>
            <a:chOff x="1585399" y="1949365"/>
            <a:chExt cx="4510601" cy="4027275"/>
          </a:xfrm>
        </p:grpSpPr>
        <p:pic>
          <p:nvPicPr>
            <p:cNvPr id="23" name="Picture 22" descr="Graphical user interface, application&#10;&#10;Description automatically generated">
              <a:extLst>
                <a:ext uri="{FF2B5EF4-FFF2-40B4-BE49-F238E27FC236}">
                  <a16:creationId xmlns:a16="http://schemas.microsoft.com/office/drawing/2014/main" id="{428332A2-065C-461A-8AC5-856B7AAD8C88}"/>
                </a:ext>
              </a:extLst>
            </p:cNvPr>
            <p:cNvPicPr>
              <a:picLocks noChangeAspect="1"/>
            </p:cNvPicPr>
            <p:nvPr/>
          </p:nvPicPr>
          <p:blipFill rotWithShape="1">
            <a:blip r:embed="rId4">
              <a:extLst>
                <a:ext uri="{28A0092B-C50C-407E-A947-70E740481C1C}">
                  <a14:useLocalDpi xmlns:a14="http://schemas.microsoft.com/office/drawing/2010/main" val="0"/>
                </a:ext>
              </a:extLst>
            </a:blip>
            <a:srcRect l="9404"/>
            <a:stretch/>
          </p:blipFill>
          <p:spPr>
            <a:xfrm>
              <a:off x="1585399" y="1949365"/>
              <a:ext cx="4510601" cy="4027275"/>
            </a:xfrm>
            <a:prstGeom prst="rect">
              <a:avLst/>
            </a:prstGeom>
          </p:spPr>
        </p:pic>
        <p:sp>
          <p:nvSpPr>
            <p:cNvPr id="25" name="Rectangle 24">
              <a:extLst>
                <a:ext uri="{FF2B5EF4-FFF2-40B4-BE49-F238E27FC236}">
                  <a16:creationId xmlns:a16="http://schemas.microsoft.com/office/drawing/2014/main" id="{A7EAE496-637E-4930-8202-557D2AB46B16}"/>
                </a:ext>
              </a:extLst>
            </p:cNvPr>
            <p:cNvSpPr/>
            <p:nvPr/>
          </p:nvSpPr>
          <p:spPr>
            <a:xfrm>
              <a:off x="2809461" y="4699652"/>
              <a:ext cx="2703443" cy="304107"/>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FCF2480A-DC69-4DF7-AA7C-8085B83C389D}"/>
              </a:ext>
            </a:extLst>
          </p:cNvPr>
          <p:cNvSpPr txBox="1"/>
          <p:nvPr/>
        </p:nvSpPr>
        <p:spPr>
          <a:xfrm>
            <a:off x="3141337" y="1294827"/>
            <a:ext cx="20091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Mobile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8" name="Rectangle 37">
            <a:extLst>
              <a:ext uri="{FF2B5EF4-FFF2-40B4-BE49-F238E27FC236}">
                <a16:creationId xmlns:a16="http://schemas.microsoft.com/office/drawing/2014/main" id="{81881FCB-89A5-4C23-891F-44D48736F37B}"/>
              </a:ext>
            </a:extLst>
          </p:cNvPr>
          <p:cNvSpPr/>
          <p:nvPr/>
        </p:nvSpPr>
        <p:spPr>
          <a:xfrm>
            <a:off x="0" y="0"/>
            <a:ext cx="1219200" cy="685800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descr="Logo, company name&#10;&#10;Description automatically generated">
            <a:extLst>
              <a:ext uri="{FF2B5EF4-FFF2-40B4-BE49-F238E27FC236}">
                <a16:creationId xmlns:a16="http://schemas.microsoft.com/office/drawing/2014/main" id="{39BA5D85-ACC7-4814-BD0D-2442E98BB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8243"/>
            <a:ext cx="1219200" cy="609600"/>
          </a:xfrm>
          <a:prstGeom prst="rect">
            <a:avLst/>
          </a:prstGeom>
        </p:spPr>
      </p:pic>
      <p:sp>
        <p:nvSpPr>
          <p:cNvPr id="41" name="Title 2">
            <a:extLst>
              <a:ext uri="{FF2B5EF4-FFF2-40B4-BE49-F238E27FC236}">
                <a16:creationId xmlns:a16="http://schemas.microsoft.com/office/drawing/2014/main" id="{560F61E2-AC0D-4EF8-B59F-53FC17243B9E}"/>
              </a:ext>
            </a:extLst>
          </p:cNvPr>
          <p:cNvSpPr txBox="1">
            <a:spLocks/>
          </p:cNvSpPr>
          <p:nvPr/>
        </p:nvSpPr>
        <p:spPr>
          <a:xfrm>
            <a:off x="1342180" y="233620"/>
            <a:ext cx="105664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GoToWebinar</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Control Panel</a:t>
            </a:r>
          </a:p>
        </p:txBody>
      </p:sp>
      <p:sp>
        <p:nvSpPr>
          <p:cNvPr id="26" name="Arrow: Right 25">
            <a:extLst>
              <a:ext uri="{FF2B5EF4-FFF2-40B4-BE49-F238E27FC236}">
                <a16:creationId xmlns:a16="http://schemas.microsoft.com/office/drawing/2014/main" id="{43CBCFB8-0EDC-4ED9-B491-9CE8F3A2CD52}"/>
              </a:ext>
            </a:extLst>
          </p:cNvPr>
          <p:cNvSpPr/>
          <p:nvPr/>
        </p:nvSpPr>
        <p:spPr>
          <a:xfrm>
            <a:off x="6873344" y="4362212"/>
            <a:ext cx="543546" cy="304107"/>
          </a:xfrm>
          <a:prstGeom prst="rightArrow">
            <a:avLst>
              <a:gd name="adj1" fmla="val 42575"/>
              <a:gd name="adj2" fmla="val 50000"/>
            </a:avLst>
          </a:prstGeom>
          <a:solidFill>
            <a:srgbClr val="00B0F0"/>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D479D203-739A-4F2D-BFDF-A04E99C0DD41}"/>
              </a:ext>
            </a:extLst>
          </p:cNvPr>
          <p:cNvSpPr/>
          <p:nvPr/>
        </p:nvSpPr>
        <p:spPr>
          <a:xfrm rot="10800000">
            <a:off x="10385219" y="3541384"/>
            <a:ext cx="543546" cy="304107"/>
          </a:xfrm>
          <a:prstGeom prst="rightArrow">
            <a:avLst>
              <a:gd name="adj1" fmla="val 42575"/>
              <a:gd name="adj2" fmla="val 50000"/>
            </a:avLst>
          </a:prstGeom>
          <a:solidFill>
            <a:srgbClr val="FF0000"/>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DE402B0-A5DE-45DC-AB70-14B80D47FE5E}"/>
              </a:ext>
            </a:extLst>
          </p:cNvPr>
          <p:cNvSpPr txBox="1"/>
          <p:nvPr/>
        </p:nvSpPr>
        <p:spPr>
          <a:xfrm>
            <a:off x="8376065" y="1234358"/>
            <a:ext cx="20091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Desktop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28" name="Picture 27">
            <a:extLst>
              <a:ext uri="{FF2B5EF4-FFF2-40B4-BE49-F238E27FC236}">
                <a16:creationId xmlns:a16="http://schemas.microsoft.com/office/drawing/2014/main" id="{B34AAA6C-FB4A-4F07-96CE-3A34EC4AF2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149" y="2198744"/>
            <a:ext cx="1855873" cy="3360847"/>
          </a:xfrm>
          <a:prstGeom prst="rect">
            <a:avLst/>
          </a:prstGeom>
          <a:ln w="38100">
            <a:solidFill>
              <a:schemeClr val="tx1"/>
            </a:solidFill>
          </a:ln>
        </p:spPr>
      </p:pic>
      <p:pic>
        <p:nvPicPr>
          <p:cNvPr id="29" name="Picture 28">
            <a:extLst>
              <a:ext uri="{FF2B5EF4-FFF2-40B4-BE49-F238E27FC236}">
                <a16:creationId xmlns:a16="http://schemas.microsoft.com/office/drawing/2014/main" id="{ADB97C8C-A722-4032-B450-1FB681A0AD33}"/>
              </a:ext>
            </a:extLst>
          </p:cNvPr>
          <p:cNvPicPr>
            <a:picLocks noChangeAspect="1"/>
          </p:cNvPicPr>
          <p:nvPr/>
        </p:nvPicPr>
        <p:blipFill rotWithShape="1">
          <a:blip r:embed="rId6">
            <a:extLst>
              <a:ext uri="{28A0092B-C50C-407E-A947-70E740481C1C}">
                <a14:useLocalDpi xmlns:a14="http://schemas.microsoft.com/office/drawing/2010/main" val="0"/>
              </a:ext>
            </a:extLst>
          </a:blip>
          <a:srcRect t="89029"/>
          <a:stretch/>
        </p:blipFill>
        <p:spPr>
          <a:xfrm>
            <a:off x="1698927" y="4744736"/>
            <a:ext cx="4363413" cy="866919"/>
          </a:xfrm>
          <a:prstGeom prst="rect">
            <a:avLst/>
          </a:prstGeom>
        </p:spPr>
      </p:pic>
      <p:sp>
        <p:nvSpPr>
          <p:cNvPr id="35" name="Arrow: Right 34">
            <a:extLst>
              <a:ext uri="{FF2B5EF4-FFF2-40B4-BE49-F238E27FC236}">
                <a16:creationId xmlns:a16="http://schemas.microsoft.com/office/drawing/2014/main" id="{FAC10241-DA93-4E1A-B1BF-A1AF52F550BD}"/>
              </a:ext>
            </a:extLst>
          </p:cNvPr>
          <p:cNvSpPr/>
          <p:nvPr/>
        </p:nvSpPr>
        <p:spPr>
          <a:xfrm rot="16200000">
            <a:off x="4373805" y="5643709"/>
            <a:ext cx="543546" cy="304107"/>
          </a:xfrm>
          <a:prstGeom prst="rightArrow">
            <a:avLst>
              <a:gd name="adj1" fmla="val 42575"/>
              <a:gd name="adj2" fmla="val 50000"/>
            </a:avLst>
          </a:prstGeom>
          <a:solidFill>
            <a:srgbClr val="FF0000"/>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FBAEF791-185E-46A6-B024-4DB5E31053AA}"/>
              </a:ext>
            </a:extLst>
          </p:cNvPr>
          <p:cNvSpPr/>
          <p:nvPr/>
        </p:nvSpPr>
        <p:spPr>
          <a:xfrm rot="16200000">
            <a:off x="3608859" y="5635478"/>
            <a:ext cx="543546" cy="304107"/>
          </a:xfrm>
          <a:prstGeom prst="rightArrow">
            <a:avLst>
              <a:gd name="adj1" fmla="val 42575"/>
              <a:gd name="adj2" fmla="val 50000"/>
            </a:avLst>
          </a:prstGeom>
          <a:solidFill>
            <a:srgbClr val="00B0F0"/>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53224245"/>
      </p:ext>
    </p:extLst>
  </p:cSld>
  <p:clrMapOvr>
    <a:masterClrMapping/>
  </p:clrMapOvr>
  <mc:AlternateContent xmlns:mc="http://schemas.openxmlformats.org/markup-compatibility/2006" xmlns:p14="http://schemas.microsoft.com/office/powerpoint/2010/main">
    <mc:Choice Requires="p14">
      <p:transition spd="slow" p14:dur="2000" advTm="38464"/>
    </mc:Choice>
    <mc:Fallback xmlns="">
      <p:transition spd="slow" advTm="38464"/>
    </mc:Fallback>
  </mc:AlternateContent>
  <p:extLst>
    <p:ext uri="{E180D4A7-C9FB-4DFB-919C-405C955672EB}">
      <p14:showEvtLst xmlns:p14="http://schemas.microsoft.com/office/powerpoint/2010/main">
        <p14:playEvt time="34" objId="18"/>
        <p14:stopEvt time="38464" objId="18"/>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83B9F65F-CE85-4B4A-8947-E9E59189992A}"/>
              </a:ext>
            </a:extLst>
          </p:cNvPr>
          <p:cNvSpPr txBox="1">
            <a:spLocks/>
          </p:cNvSpPr>
          <p:nvPr/>
        </p:nvSpPr>
        <p:spPr>
          <a:xfrm>
            <a:off x="4876800" y="1820862"/>
            <a:ext cx="3276600" cy="4351338"/>
          </a:xfrm>
          <a:prstGeom prst="rect">
            <a:avLst/>
          </a:prstGeom>
          <a:noFill/>
          <a:ln>
            <a:solidFill>
              <a:schemeClr val="bg1">
                <a:lumMod val="65000"/>
              </a:schemeClr>
            </a:solidFill>
          </a:ln>
        </p:spPr>
        <p:txBody>
          <a:bodyPr lIns="91440" tIns="2286000" rIns="91440" bIns="54864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US" sz="2400" b="1" dirty="0">
                <a:solidFill>
                  <a:srgbClr val="153879"/>
                </a:solidFill>
                <a:latin typeface="Arial" panose="020B0604020202020204" pitchFamily="34" charset="0"/>
                <a:cs typeface="Arial" panose="020B0604020202020204" pitchFamily="34" charset="0"/>
              </a:rPr>
              <a:t>Send an email </a:t>
            </a:r>
            <a:r>
              <a:rPr lang="en-US" sz="2400" dirty="0">
                <a:solidFill>
                  <a:srgbClr val="153879"/>
                </a:solidFill>
                <a:latin typeface="Arial" panose="020B0604020202020204" pitchFamily="34" charset="0"/>
                <a:cs typeface="Arial" panose="020B0604020202020204" pitchFamily="34" charset="0"/>
              </a:rPr>
              <a:t>to   </a:t>
            </a: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xxxx.xxxx@xxxx.com</a:t>
            </a:r>
          </a:p>
        </p:txBody>
      </p:sp>
      <p:sp>
        <p:nvSpPr>
          <p:cNvPr id="10" name="Title 2">
            <a:extLst>
              <a:ext uri="{FF2B5EF4-FFF2-40B4-BE49-F238E27FC236}">
                <a16:creationId xmlns:a16="http://schemas.microsoft.com/office/drawing/2014/main" id="{0C919993-0BDE-486D-B3AF-F4D7E1AF29C4}"/>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a:t>To report a technical issue…</a:t>
            </a:r>
          </a:p>
        </p:txBody>
      </p:sp>
      <p:sp>
        <p:nvSpPr>
          <p:cNvPr id="11" name="Text Placeholder 10">
            <a:extLst>
              <a:ext uri="{FF2B5EF4-FFF2-40B4-BE49-F238E27FC236}">
                <a16:creationId xmlns:a16="http://schemas.microsoft.com/office/drawing/2014/main" id="{9E43BAA3-0562-4DE7-94BE-AF89354F047B}"/>
              </a:ext>
            </a:extLst>
          </p:cNvPr>
          <p:cNvSpPr txBox="1">
            <a:spLocks/>
          </p:cNvSpPr>
          <p:nvPr/>
        </p:nvSpPr>
        <p:spPr>
          <a:xfrm>
            <a:off x="1447800" y="1820862"/>
            <a:ext cx="3276600" cy="4351338"/>
          </a:xfrm>
          <a:prstGeom prst="rect">
            <a:avLst/>
          </a:prstGeom>
          <a:noFill/>
          <a:ln>
            <a:solidFill>
              <a:schemeClr val="bg1">
                <a:lumMod val="65000"/>
              </a:schemeClr>
            </a:solidFill>
          </a:ln>
        </p:spPr>
        <p:txBody>
          <a:bodyPr lIns="91440" tIns="2286000" rIns="91440" bIns="54864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en-US" sz="2400" b="1"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Type </a:t>
            </a:r>
            <a:r>
              <a:rPr lang="en-US" sz="2400" b="1" dirty="0">
                <a:solidFill>
                  <a:srgbClr val="153879"/>
                </a:solidFill>
                <a:latin typeface="Arial" panose="020B0604020202020204" pitchFamily="34" charset="0"/>
                <a:cs typeface="Arial" panose="020B0604020202020204" pitchFamily="34" charset="0"/>
              </a:rPr>
              <a:t>a message </a:t>
            </a:r>
            <a:r>
              <a:rPr lang="en-US" sz="2400" dirty="0">
                <a:solidFill>
                  <a:srgbClr val="153879"/>
                </a:solidFill>
                <a:latin typeface="Arial" panose="020B0604020202020204" pitchFamily="34" charset="0"/>
                <a:cs typeface="Arial" panose="020B0604020202020204" pitchFamily="34" charset="0"/>
              </a:rPr>
              <a:t>in the q</a:t>
            </a:r>
            <a:r>
              <a:rPr kumimoji="0" lang="en-US" sz="2400" i="0" u="none" strike="noStrike" kern="1200" cap="none" spc="0" normalizeH="0" baseline="0" noProof="0" dirty="0" err="1">
                <a:ln>
                  <a:noFill/>
                </a:ln>
                <a:solidFill>
                  <a:srgbClr val="153879"/>
                </a:solidFill>
                <a:effectLst/>
                <a:uLnTx/>
                <a:uFillTx/>
                <a:latin typeface="Arial" panose="020B0604020202020204" pitchFamily="34" charset="0"/>
                <a:ea typeface="+mn-ea"/>
                <a:cs typeface="Arial" panose="020B0604020202020204" pitchFamily="34" charset="0"/>
              </a:rPr>
              <a:t>uestion</a:t>
            </a:r>
            <a:r>
              <a:rPr kumimoji="0" lang="en-US" sz="240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 box on</a:t>
            </a:r>
            <a:r>
              <a:rPr lang="en-US" sz="2400" b="1" dirty="0">
                <a:solidFill>
                  <a:srgbClr val="153879"/>
                </a:solidFill>
                <a:latin typeface="Arial" panose="020B0604020202020204" pitchFamily="34" charset="0"/>
                <a:cs typeface="Arial" panose="020B0604020202020204" pitchFamily="34" charset="0"/>
              </a:rPr>
              <a:t> </a:t>
            </a:r>
            <a:r>
              <a:rPr lang="en-US" sz="2400" dirty="0">
                <a:solidFill>
                  <a:srgbClr val="153879"/>
                </a:solidFill>
                <a:latin typeface="Arial" panose="020B0604020202020204" pitchFamily="34" charset="0"/>
                <a:cs typeface="Arial" panose="020B0604020202020204" pitchFamily="34" charset="0"/>
              </a:rPr>
              <a:t>the</a:t>
            </a:r>
            <a:r>
              <a:rPr lang="en-US" sz="2400" b="1" dirty="0">
                <a:solidFill>
                  <a:srgbClr val="153879"/>
                </a:solidFill>
                <a:latin typeface="Arial" panose="020B0604020202020204" pitchFamily="34" charset="0"/>
                <a:cs typeface="Arial" panose="020B0604020202020204" pitchFamily="34" charset="0"/>
              </a:rPr>
              <a:t> </a:t>
            </a:r>
            <a:r>
              <a:rPr lang="en-US" sz="2400" dirty="0" err="1">
                <a:solidFill>
                  <a:srgbClr val="153879"/>
                </a:solidFill>
                <a:latin typeface="Arial" panose="020B0604020202020204" pitchFamily="34" charset="0"/>
                <a:cs typeface="Arial" panose="020B0604020202020204" pitchFamily="34" charset="0"/>
              </a:rPr>
              <a:t>GoToWebinar</a:t>
            </a:r>
            <a:r>
              <a:rPr lang="en-US" sz="2400" dirty="0">
                <a:solidFill>
                  <a:srgbClr val="153879"/>
                </a:solidFill>
                <a:latin typeface="Arial" panose="020B0604020202020204" pitchFamily="34" charset="0"/>
                <a:cs typeface="Arial" panose="020B0604020202020204" pitchFamily="34" charset="0"/>
              </a:rPr>
              <a:t> control panel </a:t>
            </a:r>
          </a:p>
        </p:txBody>
      </p:sp>
      <p:sp>
        <p:nvSpPr>
          <p:cNvPr id="18" name="Speech Bubble: Oval 17">
            <a:extLst>
              <a:ext uri="{FF2B5EF4-FFF2-40B4-BE49-F238E27FC236}">
                <a16:creationId xmlns:a16="http://schemas.microsoft.com/office/drawing/2014/main" id="{BB61EE2A-A75A-4EF2-938B-AF9063B46CCF}"/>
              </a:ext>
            </a:extLst>
          </p:cNvPr>
          <p:cNvSpPr/>
          <p:nvPr/>
        </p:nvSpPr>
        <p:spPr>
          <a:xfrm flipH="1">
            <a:off x="2362200" y="2274257"/>
            <a:ext cx="1552889" cy="1352415"/>
          </a:xfrm>
          <a:prstGeom prst="wedgeEllipseCallout">
            <a:avLst>
              <a:gd name="adj1" fmla="val -41523"/>
              <a:gd name="adj2" fmla="val 49596"/>
            </a:avLst>
          </a:prstGeom>
          <a:solidFill>
            <a:schemeClr val="bg1"/>
          </a:solidFill>
          <a:ln w="76200">
            <a:solidFill>
              <a:srgbClr val="1F4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153879"/>
                </a:solidFill>
                <a:effectLst/>
                <a:uLnTx/>
                <a:uFillTx/>
                <a:latin typeface="Arial" panose="020B0604020202020204" pitchFamily="34" charset="0"/>
                <a:ea typeface="+mn-ea"/>
                <a:cs typeface="Arial" panose="020B0604020202020204" pitchFamily="34" charset="0"/>
              </a:rPr>
              <a:t>?</a:t>
            </a:r>
          </a:p>
        </p:txBody>
      </p:sp>
      <p:pic>
        <p:nvPicPr>
          <p:cNvPr id="20" name="Graphic 19" descr="Email">
            <a:extLst>
              <a:ext uri="{FF2B5EF4-FFF2-40B4-BE49-F238E27FC236}">
                <a16:creationId xmlns:a16="http://schemas.microsoft.com/office/drawing/2014/main" id="{88B98E39-E77E-409A-AA7E-662901BE68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112264"/>
            <a:ext cx="1676400" cy="1676400"/>
          </a:xfrm>
          <a:prstGeom prst="rect">
            <a:avLst/>
          </a:prstGeom>
        </p:spPr>
      </p:pic>
      <p:sp>
        <p:nvSpPr>
          <p:cNvPr id="2" name="Text Placeholder 10">
            <a:extLst>
              <a:ext uri="{FF2B5EF4-FFF2-40B4-BE49-F238E27FC236}">
                <a16:creationId xmlns:a16="http://schemas.microsoft.com/office/drawing/2014/main" id="{C5C54FE5-ECAE-47AD-B0FE-F52685EA5B11}"/>
              </a:ext>
            </a:extLst>
          </p:cNvPr>
          <p:cNvSpPr txBox="1">
            <a:spLocks/>
          </p:cNvSpPr>
          <p:nvPr/>
        </p:nvSpPr>
        <p:spPr>
          <a:xfrm>
            <a:off x="8305800" y="1820862"/>
            <a:ext cx="3276600" cy="4351338"/>
          </a:xfrm>
          <a:prstGeom prst="rect">
            <a:avLst/>
          </a:prstGeom>
          <a:noFill/>
          <a:ln>
            <a:solidFill>
              <a:schemeClr val="bg1">
                <a:lumMod val="65000"/>
              </a:schemeClr>
            </a:solidFill>
          </a:ln>
        </p:spPr>
        <p:txBody>
          <a:bodyPr lIns="91440" tIns="2286000" rIns="91440" bIns="54864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US" sz="2400" b="1" dirty="0">
                <a:solidFill>
                  <a:srgbClr val="153879"/>
                </a:solidFill>
                <a:latin typeface="Arial" panose="020B0604020202020204" pitchFamily="34" charset="0"/>
                <a:cs typeface="Arial" panose="020B0604020202020204" pitchFamily="34" charset="0"/>
              </a:rPr>
              <a:t>Call  </a:t>
            </a: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  </a:t>
            </a:r>
          </a:p>
        </p:txBody>
      </p:sp>
      <p:pic>
        <p:nvPicPr>
          <p:cNvPr id="3" name="Graphic 2" descr="Telephone">
            <a:extLst>
              <a:ext uri="{FF2B5EF4-FFF2-40B4-BE49-F238E27FC236}">
                <a16:creationId xmlns:a16="http://schemas.microsoft.com/office/drawing/2014/main" id="{45F3BCAB-6ECF-4C33-9102-E0672CF44C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991600" y="2112264"/>
            <a:ext cx="1926336" cy="1926336"/>
          </a:xfrm>
          <a:prstGeom prst="rect">
            <a:avLst/>
          </a:prstGeom>
        </p:spPr>
      </p:pic>
    </p:spTree>
    <p:extLst>
      <p:ext uri="{BB962C8B-B14F-4D97-AF65-F5344CB8AC3E}">
        <p14:creationId xmlns:p14="http://schemas.microsoft.com/office/powerpoint/2010/main" val="1546945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8998CC10-E59A-4C65-9D4C-FEC265B0686B}"/>
              </a:ext>
            </a:extLst>
          </p:cNvPr>
          <p:cNvSpPr txBox="1">
            <a:spLocks/>
          </p:cNvSpPr>
          <p:nvPr/>
        </p:nvSpPr>
        <p:spPr>
          <a:xfrm>
            <a:off x="1322696" y="1219200"/>
            <a:ext cx="3505200" cy="2398776"/>
          </a:xfrm>
          <a:prstGeom prst="rect">
            <a:avLst/>
          </a:prstGeom>
          <a:solidFill>
            <a:srgbClr val="153879"/>
          </a:solidFill>
          <a:ln>
            <a:noFill/>
          </a:ln>
        </p:spPr>
        <p:txBody>
          <a:bodyPr lIns="274320" tIns="91440" rIns="274320" bIns="27432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nSpc>
                <a:spcPct val="90000"/>
              </a:lnSpc>
              <a:spcBef>
                <a:spcPts val="0"/>
              </a:spcBef>
              <a:spcAft>
                <a:spcPts val="1500"/>
              </a:spcAft>
              <a:buNone/>
              <a:defRPr/>
            </a:pPr>
            <a:r>
              <a:rPr lang="en-US" sz="4000" b="1">
                <a:solidFill>
                  <a:schemeClr val="bg1"/>
                </a:solidFill>
                <a:latin typeface="Arial" panose="020B0604020202020204" pitchFamily="34" charset="0"/>
                <a:cs typeface="Arial" panose="020B0604020202020204" pitchFamily="34" charset="0"/>
              </a:rPr>
              <a:t>Title VI Compliance</a:t>
            </a:r>
          </a:p>
        </p:txBody>
      </p:sp>
      <p:sp>
        <p:nvSpPr>
          <p:cNvPr id="7" name="Text Placeholder 10">
            <a:extLst>
              <a:ext uri="{FF2B5EF4-FFF2-40B4-BE49-F238E27FC236}">
                <a16:creationId xmlns:a16="http://schemas.microsoft.com/office/drawing/2014/main" id="{A649FAF6-A533-4DC3-A367-44A1AB57423F}"/>
              </a:ext>
            </a:extLst>
          </p:cNvPr>
          <p:cNvSpPr txBox="1">
            <a:spLocks/>
          </p:cNvSpPr>
          <p:nvPr/>
        </p:nvSpPr>
        <p:spPr>
          <a:xfrm>
            <a:off x="2819400" y="6108192"/>
            <a:ext cx="6781800" cy="673608"/>
          </a:xfrm>
          <a:prstGeom prst="rect">
            <a:avLst/>
          </a:prstGeom>
          <a:noFill/>
          <a:ln>
            <a:noFill/>
          </a:ln>
        </p:spPr>
        <p:txBody>
          <a:bodyPr lIns="91440" tIns="91440" rIns="91440" bIns="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gn="ctr">
              <a:lnSpc>
                <a:spcPct val="90000"/>
              </a:lnSpc>
              <a:spcBef>
                <a:spcPts val="0"/>
              </a:spcBef>
              <a:spcAft>
                <a:spcPts val="100"/>
              </a:spcAft>
              <a:buNone/>
              <a:defRPr/>
            </a:pPr>
            <a:r>
              <a:rPr lang="en-US" sz="1800" i="1">
                <a:solidFill>
                  <a:srgbClr val="153879"/>
                </a:solidFill>
                <a:latin typeface="Arial" panose="020B0604020202020204" pitchFamily="34" charset="0"/>
                <a:cs typeface="Arial" panose="020B0604020202020204" pitchFamily="34" charset="0"/>
              </a:rPr>
              <a:t>All inquiries or concerns will be handled according to FDOT procedure and in a prompt and courteous manner. </a:t>
            </a:r>
          </a:p>
        </p:txBody>
      </p:sp>
      <p:sp>
        <p:nvSpPr>
          <p:cNvPr id="14" name="Text Placeholder 10">
            <a:extLst>
              <a:ext uri="{FF2B5EF4-FFF2-40B4-BE49-F238E27FC236}">
                <a16:creationId xmlns:a16="http://schemas.microsoft.com/office/drawing/2014/main" id="{E1BCC505-55A2-4E0C-899C-60EDE2A6267F}"/>
              </a:ext>
            </a:extLst>
          </p:cNvPr>
          <p:cNvSpPr txBox="1">
            <a:spLocks/>
          </p:cNvSpPr>
          <p:nvPr/>
        </p:nvSpPr>
        <p:spPr>
          <a:xfrm>
            <a:off x="7086600" y="3672840"/>
            <a:ext cx="4952999" cy="2209800"/>
          </a:xfrm>
          <a:prstGeom prst="rect">
            <a:avLst/>
          </a:prstGeom>
          <a:solidFill>
            <a:schemeClr val="bg1"/>
          </a:solidFill>
          <a:ln>
            <a:noFill/>
          </a:ln>
        </p:spPr>
        <p:txBody>
          <a:bodyPr lIns="182880" tIns="137160" rIns="91440" bIns="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Jacqueline Paramore</a:t>
            </a:r>
          </a:p>
          <a:p>
            <a:pPr marL="0" indent="0">
              <a:lnSpc>
                <a:spcPct val="100000"/>
              </a:lnSpc>
              <a:spcBef>
                <a:spcPts val="0"/>
              </a:spcBef>
              <a:spcAft>
                <a:spcPts val="100"/>
              </a:spcAft>
              <a:buNone/>
              <a:defRPr/>
            </a:pPr>
            <a:r>
              <a:rPr lang="en-US" sz="2100" b="1" dirty="0">
                <a:solidFill>
                  <a:srgbClr val="000000"/>
                </a:solidFill>
                <a:latin typeface="Arial" panose="020B0604020202020204" pitchFamily="34" charset="0"/>
                <a:cs typeface="Arial" panose="020B0604020202020204" pitchFamily="34" charset="0"/>
              </a:rPr>
              <a:t>State Title VI Coordinator </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605 Suwannee St., MS 65</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Tallahassee, FL 32399-0450</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850-414-4753</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Jacqueline.Paramore@dot.state.fl.us</a:t>
            </a:r>
          </a:p>
        </p:txBody>
      </p:sp>
      <p:sp>
        <p:nvSpPr>
          <p:cNvPr id="16" name="Text Placeholder 10">
            <a:extLst>
              <a:ext uri="{FF2B5EF4-FFF2-40B4-BE49-F238E27FC236}">
                <a16:creationId xmlns:a16="http://schemas.microsoft.com/office/drawing/2014/main" id="{683F7D7D-CE10-4FD3-BE8E-0B7548F1467D}"/>
              </a:ext>
            </a:extLst>
          </p:cNvPr>
          <p:cNvSpPr txBox="1">
            <a:spLocks/>
          </p:cNvSpPr>
          <p:nvPr/>
        </p:nvSpPr>
        <p:spPr>
          <a:xfrm>
            <a:off x="1444752" y="3672840"/>
            <a:ext cx="4956048" cy="2209800"/>
          </a:xfrm>
          <a:prstGeom prst="rect">
            <a:avLst/>
          </a:prstGeom>
          <a:solidFill>
            <a:schemeClr val="bg1"/>
          </a:solidFill>
          <a:ln>
            <a:noFill/>
          </a:ln>
        </p:spPr>
        <p:txBody>
          <a:bodyPr lIns="182880" tIns="137160" rIns="91440" bIns="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nSpc>
                <a:spcPct val="100000"/>
              </a:lnSpc>
              <a:spcBef>
                <a:spcPts val="0"/>
              </a:spcBef>
              <a:spcAft>
                <a:spcPts val="100"/>
              </a:spcAft>
              <a:buNone/>
              <a:defRPr/>
            </a:pPr>
            <a:r>
              <a:rPr lang="en-US" sz="2100" dirty="0">
                <a:latin typeface="Arial" panose="020B0604020202020204" pitchFamily="34" charset="0"/>
                <a:cs typeface="Arial" panose="020B0604020202020204" pitchFamily="34" charset="0"/>
              </a:rPr>
              <a:t>Jennifer Smith </a:t>
            </a:r>
          </a:p>
          <a:p>
            <a:pPr marL="0" indent="0">
              <a:lnSpc>
                <a:spcPct val="100000"/>
              </a:lnSpc>
              <a:spcBef>
                <a:spcPts val="0"/>
              </a:spcBef>
              <a:spcAft>
                <a:spcPts val="100"/>
              </a:spcAft>
              <a:buNone/>
              <a:defRPr/>
            </a:pPr>
            <a:r>
              <a:rPr lang="en-US" sz="2100" b="1" dirty="0">
                <a:latin typeface="Arial" panose="020B0604020202020204" pitchFamily="34" charset="0"/>
                <a:cs typeface="Arial" panose="020B0604020202020204" pitchFamily="34" charset="0"/>
              </a:rPr>
              <a:t>District Five Title VI Coordinator</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719 S. Woodland Blvd. </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DeLand, FL 32720</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386-943-5367</a:t>
            </a:r>
          </a:p>
          <a:p>
            <a:pPr marL="0" indent="0">
              <a:lnSpc>
                <a:spcPct val="100000"/>
              </a:lnSpc>
              <a:spcBef>
                <a:spcPts val="0"/>
              </a:spcBef>
              <a:spcAft>
                <a:spcPts val="100"/>
              </a:spcAft>
              <a:buNone/>
              <a:defRPr/>
            </a:pPr>
            <a:r>
              <a:rPr lang="en-US" sz="2100" dirty="0">
                <a:solidFill>
                  <a:srgbClr val="000000"/>
                </a:solidFill>
                <a:latin typeface="Arial" panose="020B0604020202020204" pitchFamily="34" charset="0"/>
                <a:cs typeface="Arial" panose="020B0604020202020204" pitchFamily="34" charset="0"/>
              </a:rPr>
              <a:t>Jennifer.Smith2@dot.state.fl.us</a:t>
            </a:r>
          </a:p>
        </p:txBody>
      </p:sp>
      <p:sp>
        <p:nvSpPr>
          <p:cNvPr id="18" name="Text Placeholder 10">
            <a:extLst>
              <a:ext uri="{FF2B5EF4-FFF2-40B4-BE49-F238E27FC236}">
                <a16:creationId xmlns:a16="http://schemas.microsoft.com/office/drawing/2014/main" id="{9E185019-66BE-47FC-A9A4-E86DA1D0A360}"/>
              </a:ext>
            </a:extLst>
          </p:cNvPr>
          <p:cNvSpPr txBox="1">
            <a:spLocks/>
          </p:cNvSpPr>
          <p:nvPr/>
        </p:nvSpPr>
        <p:spPr>
          <a:xfrm>
            <a:off x="5132699" y="1307592"/>
            <a:ext cx="6678301" cy="2209800"/>
          </a:xfrm>
          <a:prstGeom prst="rect">
            <a:avLst/>
          </a:prstGeom>
          <a:noFill/>
          <a:ln>
            <a:no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0" indent="0">
              <a:lnSpc>
                <a:spcPct val="100000"/>
              </a:lnSpc>
              <a:spcBef>
                <a:spcPts val="0"/>
              </a:spcBef>
              <a:spcAft>
                <a:spcPts val="1500"/>
              </a:spcAft>
              <a:buNone/>
              <a:defRPr/>
            </a:pPr>
            <a:r>
              <a:rPr lang="en-US" sz="2400" i="1">
                <a:solidFill>
                  <a:srgbClr val="153879"/>
                </a:solidFill>
                <a:latin typeface="Arial" panose="020B0604020202020204" pitchFamily="34" charset="0"/>
                <a:cs typeface="Arial" panose="020B0604020202020204" pitchFamily="34" charset="0"/>
              </a:rPr>
              <a:t>Public participation is solicited without regard to race, color, national origin, age, sex, religion, disability, or family status. Persons wishing to express concerns relative to FDOT compliance with Title VI may do so by contacting:</a:t>
            </a:r>
          </a:p>
        </p:txBody>
      </p:sp>
      <p:cxnSp>
        <p:nvCxnSpPr>
          <p:cNvPr id="20" name="Straight Connector 19">
            <a:extLst>
              <a:ext uri="{FF2B5EF4-FFF2-40B4-BE49-F238E27FC236}">
                <a16:creationId xmlns:a16="http://schemas.microsoft.com/office/drawing/2014/main" id="{0C00C587-C072-437E-91F0-9B69A474AC32}"/>
              </a:ext>
            </a:extLst>
          </p:cNvPr>
          <p:cNvCxnSpPr/>
          <p:nvPr/>
        </p:nvCxnSpPr>
        <p:spPr>
          <a:xfrm>
            <a:off x="1322696" y="3852672"/>
            <a:ext cx="0" cy="1920240"/>
          </a:xfrm>
          <a:prstGeom prst="line">
            <a:avLst/>
          </a:prstGeom>
          <a:ln>
            <a:solidFill>
              <a:srgbClr val="1538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4F7F74-CEC1-4AB3-846F-6FF339B59353}"/>
              </a:ext>
            </a:extLst>
          </p:cNvPr>
          <p:cNvCxnSpPr/>
          <p:nvPr/>
        </p:nvCxnSpPr>
        <p:spPr>
          <a:xfrm>
            <a:off x="6934200" y="3852672"/>
            <a:ext cx="0" cy="1920240"/>
          </a:xfrm>
          <a:prstGeom prst="line">
            <a:avLst/>
          </a:prstGeom>
          <a:ln>
            <a:solidFill>
              <a:srgbClr val="153879"/>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0668C785-E17C-4AF7-8843-B11CC54B1072}"/>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Title VI of the Civil Rights Act of 1964</a:t>
            </a:r>
          </a:p>
        </p:txBody>
      </p:sp>
    </p:spTree>
    <p:extLst>
      <p:ext uri="{BB962C8B-B14F-4D97-AF65-F5344CB8AC3E}">
        <p14:creationId xmlns:p14="http://schemas.microsoft.com/office/powerpoint/2010/main" val="669943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387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2470A-2D11-497E-9D73-8697CB53F0BD}"/>
              </a:ext>
            </a:extLst>
          </p:cNvPr>
          <p:cNvSpPr txBox="1">
            <a:spLocks/>
          </p:cNvSpPr>
          <p:nvPr/>
        </p:nvSpPr>
        <p:spPr>
          <a:xfrm>
            <a:off x="1828800" y="2819399"/>
            <a:ext cx="8534400" cy="1295401"/>
          </a:xfrm>
          <a:prstGeom prst="round2DiagRect">
            <a:avLst/>
          </a:prstGeom>
          <a:solidFill>
            <a:schemeClr val="bg1"/>
          </a:solidFill>
        </p:spPr>
        <p:txBody>
          <a:bodyPr tIns="182880"/>
          <a:lstStyle>
            <a:defPPr>
              <a:defRPr lang="en-US"/>
            </a:defPPr>
            <a:lvl1pPr algn="ctr" defTabSz="257175">
              <a:spcBef>
                <a:spcPct val="0"/>
              </a:spcBef>
              <a:spcAft>
                <a:spcPts val="600"/>
              </a:spcAft>
              <a:buNone/>
              <a:defRPr kumimoji="0" sz="2800" b="1" i="0" u="none" strike="noStrike" cap="none" spc="0" normalizeH="0" baseline="0">
                <a:ln>
                  <a:noFill/>
                </a:ln>
                <a:solidFill>
                  <a:srgbClr val="1F4283"/>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dirty="0"/>
              <a:t>PROJECT SPECIFIC TECHNICAL </a:t>
            </a:r>
            <a:r>
              <a:rPr kumimoji="0" lang="en-US" sz="2800" b="1" i="0" u="none" strike="noStrike" kern="1200" cap="none" spc="0" normalizeH="0" baseline="0" noProof="0" dirty="0">
                <a:ln>
                  <a:noFill/>
                </a:ln>
                <a:solidFill>
                  <a:srgbClr val="153879"/>
                </a:solidFill>
                <a:uLnTx/>
                <a:uFillTx/>
                <a:latin typeface="Arial" panose="020B0604020202020204" pitchFamily="34" charset="0"/>
                <a:ea typeface="+mj-ea"/>
                <a:cs typeface="Arial" panose="020B0604020202020204" pitchFamily="34" charset="0"/>
              </a:rPr>
              <a:t>SLIDES</a:t>
            </a:r>
          </a:p>
          <a:p>
            <a:pPr>
              <a:defRPr/>
            </a:pPr>
            <a:r>
              <a:rPr kumimoji="0" lang="en-US" sz="2800" b="1" i="0" u="none" strike="noStrike" kern="1200" cap="none" spc="0" normalizeH="0" baseline="0" noProof="0" dirty="0">
                <a:ln>
                  <a:noFill/>
                </a:ln>
                <a:solidFill>
                  <a:srgbClr val="153879"/>
                </a:solidFill>
                <a:uLnTx/>
                <a:uFillTx/>
                <a:latin typeface="Arial" panose="020B0604020202020204" pitchFamily="34" charset="0"/>
                <a:ea typeface="+mj-ea"/>
                <a:cs typeface="Arial" panose="020B0604020202020204" pitchFamily="34" charset="0"/>
              </a:rPr>
              <a:t> </a:t>
            </a:r>
            <a:r>
              <a:rPr lang="en-US" sz="2800" dirty="0">
                <a:solidFill>
                  <a:srgbClr val="153879"/>
                </a:solidFill>
                <a:ea typeface="+mn-ea"/>
              </a:rPr>
              <a:t>AND SCRIPT</a:t>
            </a:r>
            <a:endParaRPr kumimoji="0" lang="en-US" sz="2800" b="1" i="0" u="none" strike="noStrike" kern="1200" cap="none" spc="0" normalizeH="0" baseline="0" noProof="0" dirty="0">
              <a:ln>
                <a:noFill/>
              </a:ln>
              <a:solidFill>
                <a:srgbClr val="1F4283"/>
              </a:solidFill>
              <a:uLnTx/>
              <a:uFillTx/>
            </a:endParaRPr>
          </a:p>
        </p:txBody>
      </p:sp>
    </p:spTree>
    <p:extLst>
      <p:ext uri="{BB962C8B-B14F-4D97-AF65-F5344CB8AC3E}">
        <p14:creationId xmlns:p14="http://schemas.microsoft.com/office/powerpoint/2010/main" val="1932528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1E35022-CD30-44F7-B017-C0ECC8F93DBE}"/>
              </a:ext>
            </a:extLst>
          </p:cNvPr>
          <p:cNvSpPr txBox="1">
            <a:spLocks/>
          </p:cNvSpPr>
          <p:nvPr/>
        </p:nvSpPr>
        <p:spPr>
          <a:xfrm>
            <a:off x="1447800" y="1120139"/>
            <a:ext cx="10744200" cy="5737861"/>
          </a:xfrm>
          <a:prstGeom prst="rect">
            <a:avLst/>
          </a:prstGeom>
          <a:noFill/>
          <a:ln>
            <a:noFill/>
          </a:ln>
        </p:spPr>
        <p:txBody>
          <a:bodyPr lIns="182880" tIns="91440" rIns="91440" bIns="274320" numCol="2"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1500"/>
              </a:spcAft>
              <a:buClrTx/>
              <a:buSzTx/>
              <a:buNone/>
              <a:tabLst/>
              <a:defRPr/>
            </a:pPr>
            <a:endParaRPr kumimoji="0" lang="en-US" sz="2600" b="0" i="0" u="none" strike="noStrike" kern="1200" cap="none" spc="0" normalizeH="0" baseline="0" noProof="0">
              <a:ln>
                <a:noFill/>
              </a:ln>
              <a:solidFill>
                <a:srgbClr val="153879"/>
              </a:solidFill>
              <a:effectLst/>
              <a:uLnTx/>
              <a:uFillTx/>
              <a:latin typeface="Arial" panose="020B0604020202020204" pitchFamily="34" charset="0"/>
              <a:ea typeface="+mn-ea"/>
              <a:cs typeface="Arial" panose="020B0604020202020204" pitchFamily="34" charset="0"/>
            </a:endParaRPr>
          </a:p>
        </p:txBody>
      </p:sp>
      <p:sp>
        <p:nvSpPr>
          <p:cNvPr id="10" name="Title 2">
            <a:extLst>
              <a:ext uri="{FF2B5EF4-FFF2-40B4-BE49-F238E27FC236}">
                <a16:creationId xmlns:a16="http://schemas.microsoft.com/office/drawing/2014/main" id="{8394EC69-1F27-4332-9574-EBB688FBB594}"/>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dirty="0"/>
              <a:t>Share Your Comments and Questions </a:t>
            </a:r>
          </a:p>
        </p:txBody>
      </p:sp>
      <p:sp>
        <p:nvSpPr>
          <p:cNvPr id="18" name="Text Placeholder 10">
            <a:extLst>
              <a:ext uri="{FF2B5EF4-FFF2-40B4-BE49-F238E27FC236}">
                <a16:creationId xmlns:a16="http://schemas.microsoft.com/office/drawing/2014/main" id="{B3A355B6-ED28-4BD4-9D0E-23BAFF35521A}"/>
              </a:ext>
            </a:extLst>
          </p:cNvPr>
          <p:cNvSpPr txBox="1">
            <a:spLocks/>
          </p:cNvSpPr>
          <p:nvPr/>
        </p:nvSpPr>
        <p:spPr>
          <a:xfrm>
            <a:off x="3787724" y="1757179"/>
            <a:ext cx="2563783" cy="491666"/>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lang="en-US" sz="2400" b="1">
                <a:solidFill>
                  <a:schemeClr val="bg1"/>
                </a:solidFill>
                <a:latin typeface="Arial" panose="020B0604020202020204" pitchFamily="34" charset="0"/>
                <a:cs typeface="Arial" panose="020B0604020202020204" pitchFamily="34" charset="0"/>
              </a:rPr>
              <a:t>Virtually</a:t>
            </a:r>
            <a:endParaRPr kumimoji="0" lang="en-US" sz="2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9" name="Text Placeholder 10">
            <a:extLst>
              <a:ext uri="{FF2B5EF4-FFF2-40B4-BE49-F238E27FC236}">
                <a16:creationId xmlns:a16="http://schemas.microsoft.com/office/drawing/2014/main" id="{B2518530-C5CE-4EAD-B446-EF4621FBE3F4}"/>
              </a:ext>
            </a:extLst>
          </p:cNvPr>
          <p:cNvSpPr txBox="1">
            <a:spLocks/>
          </p:cNvSpPr>
          <p:nvPr/>
        </p:nvSpPr>
        <p:spPr>
          <a:xfrm>
            <a:off x="1184304" y="1773151"/>
            <a:ext cx="2563783" cy="489939"/>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In-person</a:t>
            </a:r>
          </a:p>
        </p:txBody>
      </p:sp>
      <p:sp>
        <p:nvSpPr>
          <p:cNvPr id="20" name="Text Placeholder 10">
            <a:extLst>
              <a:ext uri="{FF2B5EF4-FFF2-40B4-BE49-F238E27FC236}">
                <a16:creationId xmlns:a16="http://schemas.microsoft.com/office/drawing/2014/main" id="{ACC864FE-29FB-4535-BC24-7C9AE8164C2E}"/>
              </a:ext>
            </a:extLst>
          </p:cNvPr>
          <p:cNvSpPr txBox="1">
            <a:spLocks/>
          </p:cNvSpPr>
          <p:nvPr/>
        </p:nvSpPr>
        <p:spPr>
          <a:xfrm>
            <a:off x="9247216" y="1757179"/>
            <a:ext cx="2563784" cy="489939"/>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lang="en-US" sz="2400" b="1">
                <a:solidFill>
                  <a:schemeClr val="bg1"/>
                </a:solidFill>
                <a:latin typeface="Arial" panose="020B0604020202020204" pitchFamily="34" charset="0"/>
                <a:cs typeface="Arial" panose="020B0604020202020204" pitchFamily="34" charset="0"/>
              </a:rPr>
              <a:t>By phone</a:t>
            </a:r>
            <a:endParaRPr kumimoji="0" lang="en-US" sz="2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21" name="Graphic 20" descr="Telephone">
            <a:extLst>
              <a:ext uri="{FF2B5EF4-FFF2-40B4-BE49-F238E27FC236}">
                <a16:creationId xmlns:a16="http://schemas.microsoft.com/office/drawing/2014/main" id="{7EF8451A-78A2-4825-A8EA-053B6C2655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3743" y="3013985"/>
            <a:ext cx="1880114" cy="1880114"/>
          </a:xfrm>
          <a:prstGeom prst="rect">
            <a:avLst/>
          </a:prstGeom>
        </p:spPr>
      </p:pic>
      <p:pic>
        <p:nvPicPr>
          <p:cNvPr id="22" name="Graphic 21" descr="Email">
            <a:extLst>
              <a:ext uri="{FF2B5EF4-FFF2-40B4-BE49-F238E27FC236}">
                <a16:creationId xmlns:a16="http://schemas.microsoft.com/office/drawing/2014/main" id="{F1019519-0516-46AD-B8A0-2A86464D57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22647" y="3281389"/>
            <a:ext cx="1442020" cy="1442020"/>
          </a:xfrm>
          <a:prstGeom prst="rect">
            <a:avLst/>
          </a:prstGeom>
        </p:spPr>
      </p:pic>
      <p:sp>
        <p:nvSpPr>
          <p:cNvPr id="23" name="Text Placeholder 10">
            <a:extLst>
              <a:ext uri="{FF2B5EF4-FFF2-40B4-BE49-F238E27FC236}">
                <a16:creationId xmlns:a16="http://schemas.microsoft.com/office/drawing/2014/main" id="{D9FF0FC7-1984-46F9-B0E4-AC78BA9C6B90}"/>
              </a:ext>
            </a:extLst>
          </p:cNvPr>
          <p:cNvSpPr txBox="1">
            <a:spLocks/>
          </p:cNvSpPr>
          <p:nvPr/>
        </p:nvSpPr>
        <p:spPr>
          <a:xfrm>
            <a:off x="6473330" y="1757179"/>
            <a:ext cx="2563783" cy="491666"/>
          </a:xfrm>
          <a:prstGeom prst="rect">
            <a:avLst/>
          </a:prstGeom>
          <a:solidFill>
            <a:srgbClr val="153879"/>
          </a:solidFill>
          <a:ln>
            <a:noFill/>
          </a:ln>
        </p:spPr>
        <p:txBody>
          <a:bodyPr lIns="182880" tIns="182880" rIns="182880" bIns="13716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7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Mail </a:t>
            </a:r>
          </a:p>
        </p:txBody>
      </p:sp>
      <p:pic>
        <p:nvPicPr>
          <p:cNvPr id="25" name="Graphic 24" descr="Document with solid fill">
            <a:extLst>
              <a:ext uri="{FF2B5EF4-FFF2-40B4-BE49-F238E27FC236}">
                <a16:creationId xmlns:a16="http://schemas.microsoft.com/office/drawing/2014/main" id="{6B523575-89B5-47F6-9383-A28DEE1D05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7264" y="3281389"/>
            <a:ext cx="1367664" cy="1407062"/>
          </a:xfrm>
          <a:prstGeom prst="rect">
            <a:avLst/>
          </a:prstGeom>
        </p:spPr>
      </p:pic>
      <p:pic>
        <p:nvPicPr>
          <p:cNvPr id="30" name="Graphic 29" descr="Monitor with solid fill">
            <a:extLst>
              <a:ext uri="{FF2B5EF4-FFF2-40B4-BE49-F238E27FC236}">
                <a16:creationId xmlns:a16="http://schemas.microsoft.com/office/drawing/2014/main" id="{76569666-98E8-4010-9E39-0DD32DA43D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34004" y="3121133"/>
            <a:ext cx="1909567" cy="1909567"/>
          </a:xfrm>
          <a:prstGeom prst="rect">
            <a:avLst/>
          </a:prstGeom>
        </p:spPr>
      </p:pic>
    </p:spTree>
    <p:extLst>
      <p:ext uri="{BB962C8B-B14F-4D97-AF65-F5344CB8AC3E}">
        <p14:creationId xmlns:p14="http://schemas.microsoft.com/office/powerpoint/2010/main" val="2971887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1E35022-CD30-44F7-B017-C0ECC8F93DBE}"/>
              </a:ext>
            </a:extLst>
          </p:cNvPr>
          <p:cNvSpPr txBox="1">
            <a:spLocks/>
          </p:cNvSpPr>
          <p:nvPr/>
        </p:nvSpPr>
        <p:spPr>
          <a:xfrm>
            <a:off x="1676401" y="1039460"/>
            <a:ext cx="9986511" cy="3687815"/>
          </a:xfrm>
          <a:prstGeom prst="rect">
            <a:avLst/>
          </a:prstGeom>
          <a:noFill/>
          <a:ln>
            <a:noFill/>
          </a:ln>
        </p:spPr>
        <p:txBody>
          <a:bodyPr lIns="182880" tIns="91440" rIns="91440" bIns="274320" numCol="1"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nSpc>
                <a:spcPct val="100000"/>
              </a:lnSpc>
              <a:spcBef>
                <a:spcPts val="0"/>
              </a:spcBef>
              <a:spcAft>
                <a:spcPts val="1200"/>
              </a:spcAft>
              <a:defRPr/>
            </a:pPr>
            <a:r>
              <a:rPr kumimoji="0" lang="en-US"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In-person</a:t>
            </a:r>
          </a:p>
          <a:p>
            <a:pPr lvl="1">
              <a:lnSpc>
                <a:spcPct val="100000"/>
              </a:lnSpc>
              <a:spcBef>
                <a:spcPts val="0"/>
              </a:spcBef>
              <a:spcAft>
                <a:spcPts val="1200"/>
              </a:spcAft>
              <a:buFont typeface="Courier New" panose="02070309020205020404" pitchFamily="49" charset="0"/>
              <a:buChar char="o"/>
              <a:defRPr/>
            </a:pPr>
            <a:r>
              <a:rPr lang="en-US" dirty="0">
                <a:solidFill>
                  <a:srgbClr val="153879"/>
                </a:solidFill>
                <a:latin typeface="Arial" panose="020B0604020202020204" pitchFamily="34" charset="0"/>
                <a:cs typeface="Arial" panose="020B0604020202020204" pitchFamily="34" charset="0"/>
              </a:rPr>
              <a:t>Submit Comment Form</a:t>
            </a:r>
          </a:p>
          <a:p>
            <a:pPr>
              <a:lnSpc>
                <a:spcPct val="100000"/>
              </a:lnSpc>
              <a:spcBef>
                <a:spcPts val="0"/>
              </a:spcBef>
              <a:spcAft>
                <a:spcPts val="1200"/>
              </a:spcAft>
              <a:defRPr/>
            </a:pPr>
            <a:r>
              <a:rPr lang="en-US" dirty="0">
                <a:solidFill>
                  <a:srgbClr val="153879"/>
                </a:solidFill>
                <a:latin typeface="Arial" panose="020B0604020202020204" pitchFamily="34" charset="0"/>
                <a:cs typeface="Arial" panose="020B0604020202020204" pitchFamily="34" charset="0"/>
              </a:rPr>
              <a:t>Virtually</a:t>
            </a:r>
          </a:p>
          <a:p>
            <a:pPr marL="914400" lvl="2" indent="-457200">
              <a:lnSpc>
                <a:spcPct val="100000"/>
              </a:lnSpc>
              <a:spcBef>
                <a:spcPts val="0"/>
              </a:spcBef>
              <a:spcAft>
                <a:spcPts val="1200"/>
              </a:spcAft>
              <a:buFont typeface="Courier New" panose="02070309020205020404" pitchFamily="49" charset="0"/>
              <a:buChar char="o"/>
              <a:defRPr/>
            </a:pPr>
            <a:r>
              <a:rPr lang="en-US" sz="2400" dirty="0" err="1">
                <a:solidFill>
                  <a:srgbClr val="153879"/>
                </a:solidFill>
                <a:latin typeface="Arial" panose="020B0604020202020204" pitchFamily="34" charset="0"/>
                <a:cs typeface="Arial" panose="020B0604020202020204" pitchFamily="34" charset="0"/>
              </a:rPr>
              <a:t>GoTo</a:t>
            </a:r>
            <a:r>
              <a:rPr lang="en-US" sz="2400" dirty="0">
                <a:solidFill>
                  <a:srgbClr val="153879"/>
                </a:solidFill>
                <a:latin typeface="Arial" panose="020B0604020202020204" pitchFamily="34" charset="0"/>
                <a:cs typeface="Arial" panose="020B0604020202020204" pitchFamily="34" charset="0"/>
              </a:rPr>
              <a:t> Webinar: Type the comment in the Questions box</a:t>
            </a:r>
            <a:endParaRPr lang="en-US" sz="2400" b="1" dirty="0">
              <a:solidFill>
                <a:srgbClr val="153879"/>
              </a:solidFill>
              <a:latin typeface="Arial" panose="020B0604020202020204" pitchFamily="34" charset="0"/>
              <a:cs typeface="Arial" panose="020B0604020202020204" pitchFamily="34" charset="0"/>
            </a:endParaRPr>
          </a:p>
          <a:p>
            <a:pPr marL="914400" lvl="2" indent="-457200">
              <a:lnSpc>
                <a:spcPct val="100000"/>
              </a:lnSpc>
              <a:spcBef>
                <a:spcPts val="0"/>
              </a:spcBef>
              <a:spcAft>
                <a:spcPts val="1200"/>
              </a:spcAft>
              <a:buFont typeface="Courier New" panose="02070309020205020404" pitchFamily="49" charset="0"/>
              <a:buChar char="o"/>
              <a:defRPr/>
            </a:pPr>
            <a:r>
              <a:rPr kumimoji="0" lang="en-US" sz="240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Online at CFLRoads.com/project/</a:t>
            </a:r>
            <a:r>
              <a:rPr kumimoji="0" lang="en-US" sz="2400" i="0" u="none" strike="noStrike" kern="1200" cap="none" spc="0" normalizeH="0" baseline="0" noProof="0" dirty="0" err="1">
                <a:ln>
                  <a:noFill/>
                </a:ln>
                <a:solidFill>
                  <a:srgbClr val="153879"/>
                </a:solidFill>
                <a:effectLst/>
                <a:uLnTx/>
                <a:uFillTx/>
                <a:latin typeface="Arial" panose="020B0604020202020204" pitchFamily="34" charset="0"/>
                <a:ea typeface="+mn-ea"/>
                <a:cs typeface="Arial" panose="020B0604020202020204" pitchFamily="34" charset="0"/>
              </a:rPr>
              <a:t>xxxxxx</a:t>
            </a:r>
            <a:r>
              <a:rPr kumimoji="0" lang="en-US" sz="240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-x</a:t>
            </a:r>
          </a:p>
          <a:p>
            <a:pPr marL="457200" lvl="1" indent="-457200">
              <a:lnSpc>
                <a:spcPct val="100000"/>
              </a:lnSpc>
              <a:spcBef>
                <a:spcPts val="0"/>
              </a:spcBef>
              <a:spcAft>
                <a:spcPts val="1200"/>
              </a:spcAft>
              <a:defRPr/>
            </a:pPr>
            <a:r>
              <a:rPr lang="en-US" sz="2800" dirty="0">
                <a:solidFill>
                  <a:srgbClr val="153879"/>
                </a:solidFill>
                <a:latin typeface="Arial" panose="020B0604020202020204" pitchFamily="34" charset="0"/>
                <a:cs typeface="Arial" panose="020B0604020202020204" pitchFamily="34" charset="0"/>
              </a:rPr>
              <a:t>Contact the FDOT Project Manager directly</a:t>
            </a:r>
          </a:p>
          <a:p>
            <a:pPr marL="457200" lvl="1" indent="-457200">
              <a:lnSpc>
                <a:spcPct val="100000"/>
              </a:lnSpc>
              <a:spcBef>
                <a:spcPts val="0"/>
              </a:spcBef>
              <a:spcAft>
                <a:spcPts val="1200"/>
              </a:spcAft>
              <a:defRPr/>
            </a:pPr>
            <a:endParaRPr kumimoji="0" lang="en-US" sz="280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sp>
        <p:nvSpPr>
          <p:cNvPr id="2" name="Text Placeholder 10">
            <a:extLst>
              <a:ext uri="{FF2B5EF4-FFF2-40B4-BE49-F238E27FC236}">
                <a16:creationId xmlns:a16="http://schemas.microsoft.com/office/drawing/2014/main" id="{841076A3-0B69-4921-B524-4164112D3564}"/>
              </a:ext>
            </a:extLst>
          </p:cNvPr>
          <p:cNvSpPr txBox="1">
            <a:spLocks/>
          </p:cNvSpPr>
          <p:nvPr/>
        </p:nvSpPr>
        <p:spPr>
          <a:xfrm>
            <a:off x="5279389" y="4692273"/>
            <a:ext cx="6256263" cy="1988347"/>
          </a:xfrm>
          <a:prstGeom prst="rect">
            <a:avLst/>
          </a:prstGeom>
          <a:noFill/>
          <a:ln>
            <a:solidFill>
              <a:schemeClr val="bg1">
                <a:lumMod val="65000"/>
              </a:schemeClr>
            </a:solidFill>
          </a:ln>
        </p:spPr>
        <p:txBody>
          <a:bodyPr lIns="182880" tIns="91440" rIns="91440" bIns="274320" anchor="t"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srgbClr val="153879"/>
                </a:solidFill>
                <a:latin typeface="Arial" panose="020B0604020202020204" pitchFamily="34" charset="0"/>
                <a:cs typeface="Arial" panose="020B0604020202020204" pitchFamily="34" charset="0"/>
              </a:rPr>
              <a:t>719 S. Woodland Blvd., MS XX</a:t>
            </a:r>
            <a:endPar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srgbClr val="153879"/>
                </a:solidFill>
                <a:latin typeface="Arial" panose="020B0604020202020204" pitchFamily="34" charset="0"/>
                <a:cs typeface="Arial" panose="020B0604020202020204" pitchFamily="34" charset="0"/>
              </a:rPr>
              <a:t>DeLand, FL  32720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rPr>
              <a:t>Email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srgbClr val="153879"/>
                </a:solidFill>
                <a:latin typeface="Arial" panose="020B0604020202020204" pitchFamily="34" charset="0"/>
                <a:cs typeface="Arial" panose="020B0604020202020204" pitchFamily="34" charset="0"/>
              </a:rPr>
              <a:t>386-943-XXXX</a:t>
            </a:r>
            <a:endParaRPr kumimoji="0" lang="en-US" sz="24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153879"/>
              </a:solidFill>
              <a:effectLst/>
              <a:uLnTx/>
              <a:uFillTx/>
              <a:latin typeface="Arial" panose="020B0604020202020204" pitchFamily="34" charset="0"/>
              <a:ea typeface="+mn-ea"/>
              <a:cs typeface="Arial" panose="020B0604020202020204" pitchFamily="34" charset="0"/>
            </a:endParaRPr>
          </a:p>
        </p:txBody>
      </p:sp>
      <p:sp>
        <p:nvSpPr>
          <p:cNvPr id="15" name="Title 2">
            <a:extLst>
              <a:ext uri="{FF2B5EF4-FFF2-40B4-BE49-F238E27FC236}">
                <a16:creationId xmlns:a16="http://schemas.microsoft.com/office/drawing/2014/main" id="{4C09D8C6-12CC-4A9E-8458-0634D803AE44}"/>
              </a:ext>
            </a:extLst>
          </p:cNvPr>
          <p:cNvSpPr txBox="1">
            <a:spLocks/>
          </p:cNvSpPr>
          <p:nvPr/>
        </p:nvSpPr>
        <p:spPr>
          <a:xfrm>
            <a:off x="1219200" y="304800"/>
            <a:ext cx="10744200" cy="533400"/>
          </a:xfrm>
          <a:prstGeom prst="rect">
            <a:avLst/>
          </a:prstGeom>
        </p:spPr>
        <p:txBody>
          <a:bodyPr/>
          <a:lstStyle>
            <a:lvl1pPr algn="l" defTabSz="257175" rtl="0" eaLnBrk="1" latinLnBrk="0" hangingPunct="1">
              <a:spcBef>
                <a:spcPct val="0"/>
              </a:spcBef>
              <a:buNone/>
              <a:defRPr sz="2400" b="1"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25717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Ways to Submit Comments &amp; Questions</a:t>
            </a:r>
          </a:p>
        </p:txBody>
      </p:sp>
      <p:sp>
        <p:nvSpPr>
          <p:cNvPr id="3" name="Text Placeholder 10">
            <a:extLst>
              <a:ext uri="{FF2B5EF4-FFF2-40B4-BE49-F238E27FC236}">
                <a16:creationId xmlns:a16="http://schemas.microsoft.com/office/drawing/2014/main" id="{C0DDD86D-4B05-4D37-97A2-904E36DF53A5}"/>
              </a:ext>
            </a:extLst>
          </p:cNvPr>
          <p:cNvSpPr txBox="1">
            <a:spLocks/>
          </p:cNvSpPr>
          <p:nvPr/>
        </p:nvSpPr>
        <p:spPr>
          <a:xfrm>
            <a:off x="1821634" y="4692787"/>
            <a:ext cx="3457755" cy="1988347"/>
          </a:xfrm>
          <a:prstGeom prst="rect">
            <a:avLst/>
          </a:prstGeom>
          <a:solidFill>
            <a:srgbClr val="153879"/>
          </a:solidFill>
          <a:ln>
            <a:solidFill>
              <a:schemeClr val="bg1">
                <a:lumMod val="65000"/>
              </a:schemeClr>
            </a:solidFill>
          </a:ln>
        </p:spPr>
        <p:txBody>
          <a:bodyPr lIns="274320" tIns="0" rIns="274320" bIns="0" anchor="ctr" anchorCtr="0"/>
          <a:lstStyle>
            <a:defPPr>
              <a:defRPr lang="en-US"/>
            </a:defPPr>
            <a:lvl1pPr marL="228600" indent="-228600" defTabSz="914400">
              <a:lnSpc>
                <a:spcPct val="110000"/>
              </a:lnSpc>
              <a:spcBef>
                <a:spcPts val="1000"/>
              </a:spcBef>
              <a:buFont typeface="Arial" panose="020B0604020202020204" pitchFamily="34" charset="0"/>
              <a:buChar char="•"/>
              <a:defRPr sz="2800"/>
            </a:lvl1pPr>
            <a:lvl2pPr marL="685800" indent="-228600" defTabSz="914400">
              <a:lnSpc>
                <a:spcPct val="110000"/>
              </a:lnSpc>
              <a:spcBef>
                <a:spcPts val="500"/>
              </a:spcBef>
              <a:buFont typeface="Arial" panose="020B0604020202020204" pitchFamily="34" charset="0"/>
              <a:buChar char="•"/>
              <a:defRPr sz="2400"/>
            </a:lvl2pPr>
            <a:lvl3pPr marL="1143000" indent="-228600" defTabSz="914400">
              <a:lnSpc>
                <a:spcPct val="110000"/>
              </a:lnSpc>
              <a:spcBef>
                <a:spcPts val="500"/>
              </a:spcBef>
              <a:buFont typeface="Arial" panose="020B0604020202020204" pitchFamily="34" charset="0"/>
              <a:buChar char="•"/>
              <a:defRPr sz="2000"/>
            </a:lvl3pPr>
            <a:lvl4pPr marL="1600200" indent="-228600" defTabSz="914400">
              <a:lnSpc>
                <a:spcPct val="110000"/>
              </a:lnSpc>
              <a:spcBef>
                <a:spcPts val="500"/>
              </a:spcBef>
              <a:buFont typeface="Arial" panose="020B0604020202020204" pitchFamily="34" charset="0"/>
              <a:buChar char="•"/>
            </a:lvl4pPr>
            <a:lvl5pPr marL="2057400" indent="-228600" defTabSz="914400">
              <a:lnSpc>
                <a:spcPct val="11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sz="2600" dirty="0">
                <a:solidFill>
                  <a:prstClr val="white"/>
                </a:solidFill>
                <a:latin typeface="Arial" panose="020B0604020202020204" pitchFamily="34" charset="0"/>
                <a:cs typeface="Arial" panose="020B0604020202020204" pitchFamily="34" charset="0"/>
              </a:rPr>
              <a:t>Project Manager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Contact Information</a:t>
            </a:r>
          </a:p>
        </p:txBody>
      </p:sp>
    </p:spTree>
    <p:extLst>
      <p:ext uri="{BB962C8B-B14F-4D97-AF65-F5344CB8AC3E}">
        <p14:creationId xmlns:p14="http://schemas.microsoft.com/office/powerpoint/2010/main" val="1990333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11.8"/>
</p:tagLst>
</file>

<file path=ppt/theme/theme1.xml><?xml version="1.0" encoding="utf-8"?>
<a:theme xmlns:a="http://schemas.openxmlformats.org/drawingml/2006/main" name="FDOT Theme">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rgbClr val="153879"/>
        </a:solidFill>
        <a:ln>
          <a:noFill/>
        </a:ln>
        <a:effectLst/>
      </a:spPr>
      <a:body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RC_theme" id="{A7175390-DF83-466A-9C83-B62EBF498C1C}" vid="{52629A61-70AC-4558-8F2F-BD381EA54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EFB389DD049A4390E0FA1CC9B1AE8E" ma:contentTypeVersion="4" ma:contentTypeDescription="Create a new document." ma:contentTypeScope="" ma:versionID="a92683fbd7f6d350012151e5b152952a">
  <xsd:schema xmlns:xsd="http://www.w3.org/2001/XMLSchema" xmlns:xs="http://www.w3.org/2001/XMLSchema" xmlns:p="http://schemas.microsoft.com/office/2006/metadata/properties" xmlns:ns2="9f20c1f3-e956-4828-b91b-eac3034a0263" targetNamespace="http://schemas.microsoft.com/office/2006/metadata/properties" ma:root="true" ma:fieldsID="41b3bf0a8abef3917c9b34f0a795ca5c" ns2:_="">
    <xsd:import namespace="9f20c1f3-e956-4828-b91b-eac3034a026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20c1f3-e956-4828-b91b-eac3034a02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E77DBF-0183-45D2-A685-5D1A40D99B2C}">
  <ds:schemaRefs>
    <ds:schemaRef ds:uri="http://schemas.microsoft.com/sharepoint/v3/contenttype/forms"/>
  </ds:schemaRefs>
</ds:datastoreItem>
</file>

<file path=customXml/itemProps2.xml><?xml version="1.0" encoding="utf-8"?>
<ds:datastoreItem xmlns:ds="http://schemas.openxmlformats.org/officeDocument/2006/customXml" ds:itemID="{EA86B728-1AE2-4AF3-AA1E-DC960282EB5C}">
  <ds:schemaRefs>
    <ds:schemaRef ds:uri="9f20c1f3-e956-4828-b91b-eac3034a02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661391-B2DE-4B91-950E-811BC4E92986}">
  <ds:schemaRefs>
    <ds:schemaRef ds:uri="9f20c1f3-e956-4828-b91b-eac3034a02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106</TotalTime>
  <Words>1417</Words>
  <Application>Microsoft Office PowerPoint</Application>
  <PresentationFormat>Widescreen</PresentationFormat>
  <Paragraphs>156</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Courier New</vt:lpstr>
      <vt:lpstr>Symbol</vt:lpstr>
      <vt:lpstr>Wingdings 2</vt:lpstr>
      <vt:lpstr>FDOT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FDOT Presentation Template - Option 1</dc:title>
  <dc:creator>rt826cm</dc:creator>
  <cp:lastModifiedBy>Fitzwilliam, Carolyn</cp:lastModifiedBy>
  <cp:revision>15</cp:revision>
  <cp:lastPrinted>2021-01-22T19:16:39Z</cp:lastPrinted>
  <dcterms:created xsi:type="dcterms:W3CDTF">2013-02-15T23:23:43Z</dcterms:created>
  <dcterms:modified xsi:type="dcterms:W3CDTF">2021-10-28T13:03:58Z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0x0101007BEFB389DD049A4390E0FA1CC9B1AE8E</vt:lpwstr>
  </property>
</Properties>
</file>