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809" r:id="rId13"/>
    <p:sldId id="313" r:id="rId14"/>
    <p:sldId id="314" r:id="rId15"/>
    <p:sldId id="315" r:id="rId16"/>
    <p:sldId id="316" r:id="rId17"/>
    <p:sldId id="824" r:id="rId18"/>
    <p:sldId id="825" r:id="rId19"/>
    <p:sldId id="823" r:id="rId20"/>
    <p:sldId id="317" r:id="rId21"/>
    <p:sldId id="822" r:id="rId22"/>
    <p:sldId id="319" r:id="rId23"/>
    <p:sldId id="744" r:id="rId24"/>
    <p:sldId id="827" r:id="rId25"/>
    <p:sldId id="826" r:id="rId26"/>
    <p:sldId id="30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646" autoAdjust="0"/>
  </p:normalViewPr>
  <p:slideViewPr>
    <p:cSldViewPr snapToGrid="0">
      <p:cViewPr varScale="1">
        <p:scale>
          <a:sx n="105" d="100"/>
          <a:sy n="105" d="100"/>
        </p:scale>
        <p:origin x="696" y="114"/>
      </p:cViewPr>
      <p:guideLst/>
    </p:cSldViewPr>
  </p:slideViewPr>
  <p:outlineViewPr>
    <p:cViewPr>
      <p:scale>
        <a:sx n="33" d="100"/>
        <a:sy n="33" d="100"/>
      </p:scale>
      <p:origin x="0" y="-576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58" d="100"/>
          <a:sy n="58" d="100"/>
        </p:scale>
        <p:origin x="237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ha, Dibakar" userId="f75afc95-9b70-4b31-ba8e-1fb04358a284" providerId="ADAL" clId="{E23905A0-90E0-4F3F-88D2-035633DFD456}"/>
    <pc:docChg chg="undo custSel modSld">
      <pc:chgData name="Saha, Dibakar" userId="f75afc95-9b70-4b31-ba8e-1fb04358a284" providerId="ADAL" clId="{E23905A0-90E0-4F3F-88D2-035633DFD456}" dt="2024-05-23T15:13:44.980" v="82" actId="20577"/>
      <pc:docMkLst>
        <pc:docMk/>
      </pc:docMkLst>
      <pc:sldChg chg="modSp mod">
        <pc:chgData name="Saha, Dibakar" userId="f75afc95-9b70-4b31-ba8e-1fb04358a284" providerId="ADAL" clId="{E23905A0-90E0-4F3F-88D2-035633DFD456}" dt="2024-05-23T15:13:44.980" v="82" actId="20577"/>
        <pc:sldMkLst>
          <pc:docMk/>
          <pc:sldMk cId="2259308896" sldId="256"/>
        </pc:sldMkLst>
        <pc:spChg chg="mod">
          <ac:chgData name="Saha, Dibakar" userId="f75afc95-9b70-4b31-ba8e-1fb04358a284" providerId="ADAL" clId="{E23905A0-90E0-4F3F-88D2-035633DFD456}" dt="2024-05-23T15:13:44.980" v="82" actId="20577"/>
          <ac:spMkLst>
            <pc:docMk/>
            <pc:sldMk cId="2259308896" sldId="256"/>
            <ac:spMk id="12" creationId="{BC502D6C-08C1-4659-0FD5-84DEE92B6B5F}"/>
          </ac:spMkLst>
        </pc:spChg>
        <pc:spChg chg="mod">
          <ac:chgData name="Saha, Dibakar" userId="f75afc95-9b70-4b31-ba8e-1fb04358a284" providerId="ADAL" clId="{E23905A0-90E0-4F3F-88D2-035633DFD456}" dt="2024-05-23T15:13:42.622" v="76" actId="20577"/>
          <ac:spMkLst>
            <pc:docMk/>
            <pc:sldMk cId="2259308896" sldId="256"/>
            <ac:spMk id="14" creationId="{9996C78C-A9C1-DBE6-897A-25F7E172B73C}"/>
          </ac:spMkLst>
        </pc:spChg>
      </pc:sldChg>
    </pc:docChg>
  </pc:docChgLst>
  <pc:docChgLst>
    <pc:chgData name="Quigley, Robert" userId="dd9e0ece-ff9e-46a2-96f9-02033b020871" providerId="ADAL" clId="{89F280DE-0AE0-4457-B981-1162F96B45B7}"/>
    <pc:docChg chg="undo custSel modSld">
      <pc:chgData name="Quigley, Robert" userId="dd9e0ece-ff9e-46a2-96f9-02033b020871" providerId="ADAL" clId="{89F280DE-0AE0-4457-B981-1162F96B45B7}" dt="2024-05-02T18:28:58.560" v="18" actId="20577"/>
      <pc:docMkLst>
        <pc:docMk/>
      </pc:docMkLst>
      <pc:sldChg chg="modSp mod">
        <pc:chgData name="Quigley, Robert" userId="dd9e0ece-ff9e-46a2-96f9-02033b020871" providerId="ADAL" clId="{89F280DE-0AE0-4457-B981-1162F96B45B7}" dt="2024-05-02T18:28:58.560" v="18" actId="20577"/>
        <pc:sldMkLst>
          <pc:docMk/>
          <pc:sldMk cId="1961174711" sldId="302"/>
        </pc:sldMkLst>
        <pc:spChg chg="mod">
          <ac:chgData name="Quigley, Robert" userId="dd9e0ece-ff9e-46a2-96f9-02033b020871" providerId="ADAL" clId="{89F280DE-0AE0-4457-B981-1162F96B45B7}" dt="2024-05-02T18:28:58.560" v="18" actId="20577"/>
          <ac:spMkLst>
            <pc:docMk/>
            <pc:sldMk cId="1961174711" sldId="302"/>
            <ac:spMk id="3" creationId="{AD2DCC85-658D-22FC-218A-A2D4BDDBEA9C}"/>
          </ac:spMkLst>
        </pc:spChg>
      </pc:sldChg>
    </pc:docChg>
  </pc:docChgLst>
  <pc:docChgLst>
    <pc:chgData name="Saha, Dibakar" userId="f75afc95-9b70-4b31-ba8e-1fb04358a284" providerId="ADAL" clId="{C74BE3ED-6771-4435-80EE-9BC23229A3D8}"/>
    <pc:docChg chg="undo custSel addSld delSld modSld sldOrd">
      <pc:chgData name="Saha, Dibakar" userId="f75afc95-9b70-4b31-ba8e-1fb04358a284" providerId="ADAL" clId="{C74BE3ED-6771-4435-80EE-9BC23229A3D8}" dt="2024-06-13T16:35:04.022" v="4953" actId="1036"/>
      <pc:docMkLst>
        <pc:docMk/>
      </pc:docMkLst>
      <pc:sldChg chg="modSp mod">
        <pc:chgData name="Saha, Dibakar" userId="f75afc95-9b70-4b31-ba8e-1fb04358a284" providerId="ADAL" clId="{C74BE3ED-6771-4435-80EE-9BC23229A3D8}" dt="2024-06-07T14:36:51.649" v="202" actId="404"/>
        <pc:sldMkLst>
          <pc:docMk/>
          <pc:sldMk cId="2259308896" sldId="256"/>
        </pc:sldMkLst>
        <pc:spChg chg="mod">
          <ac:chgData name="Saha, Dibakar" userId="f75afc95-9b70-4b31-ba8e-1fb04358a284" providerId="ADAL" clId="{C74BE3ED-6771-4435-80EE-9BC23229A3D8}" dt="2024-06-07T14:36:51.649" v="202" actId="404"/>
          <ac:spMkLst>
            <pc:docMk/>
            <pc:sldMk cId="2259308896" sldId="256"/>
            <ac:spMk id="12" creationId="{BC502D6C-08C1-4659-0FD5-84DEE92B6B5F}"/>
          </ac:spMkLst>
        </pc:spChg>
        <pc:spChg chg="mod">
          <ac:chgData name="Saha, Dibakar" userId="f75afc95-9b70-4b31-ba8e-1fb04358a284" providerId="ADAL" clId="{C74BE3ED-6771-4435-80EE-9BC23229A3D8}" dt="2024-06-07T14:35:22.792" v="182" actId="14100"/>
          <ac:spMkLst>
            <pc:docMk/>
            <pc:sldMk cId="2259308896" sldId="256"/>
            <ac:spMk id="13" creationId="{A5721A4D-36EA-B596-B753-8BF83B3BC5EC}"/>
          </ac:spMkLst>
        </pc:spChg>
        <pc:spChg chg="mod">
          <ac:chgData name="Saha, Dibakar" userId="f75afc95-9b70-4b31-ba8e-1fb04358a284" providerId="ADAL" clId="{C74BE3ED-6771-4435-80EE-9BC23229A3D8}" dt="2024-06-07T14:34:57.137" v="129" actId="403"/>
          <ac:spMkLst>
            <pc:docMk/>
            <pc:sldMk cId="2259308896" sldId="256"/>
            <ac:spMk id="14" creationId="{9996C78C-A9C1-DBE6-897A-25F7E172B73C}"/>
          </ac:spMkLst>
        </pc:spChg>
      </pc:sldChg>
      <pc:sldChg chg="del">
        <pc:chgData name="Saha, Dibakar" userId="f75afc95-9b70-4b31-ba8e-1fb04358a284" providerId="ADAL" clId="{C74BE3ED-6771-4435-80EE-9BC23229A3D8}" dt="2024-06-13T14:41:36.744" v="2859" actId="2696"/>
        <pc:sldMkLst>
          <pc:docMk/>
          <pc:sldMk cId="1961174711" sldId="302"/>
        </pc:sldMkLst>
      </pc:sldChg>
      <pc:sldChg chg="addSp delSp modSp del">
        <pc:chgData name="Saha, Dibakar" userId="f75afc95-9b70-4b31-ba8e-1fb04358a284" providerId="ADAL" clId="{C74BE3ED-6771-4435-80EE-9BC23229A3D8}" dt="2024-06-13T16:07:24.363" v="4215" actId="2696"/>
        <pc:sldMkLst>
          <pc:docMk/>
          <pc:sldMk cId="3255009907" sldId="303"/>
        </pc:sldMkLst>
        <pc:spChg chg="del">
          <ac:chgData name="Saha, Dibakar" userId="f75afc95-9b70-4b31-ba8e-1fb04358a284" providerId="ADAL" clId="{C74BE3ED-6771-4435-80EE-9BC23229A3D8}" dt="2024-06-13T16:07:04.378" v="4213"/>
          <ac:spMkLst>
            <pc:docMk/>
            <pc:sldMk cId="3255009907" sldId="303"/>
            <ac:spMk id="3" creationId="{77D1D20E-EF5C-1031-F0D2-405A9A1C5D12}"/>
          </ac:spMkLst>
        </pc:spChg>
        <pc:picChg chg="add mod">
          <ac:chgData name="Saha, Dibakar" userId="f75afc95-9b70-4b31-ba8e-1fb04358a284" providerId="ADAL" clId="{C74BE3ED-6771-4435-80EE-9BC23229A3D8}" dt="2024-06-13T16:07:04.378" v="4213"/>
          <ac:picMkLst>
            <pc:docMk/>
            <pc:sldMk cId="3255009907" sldId="303"/>
            <ac:picMk id="4" creationId="{C0415FFD-A492-8E25-22F6-B83F00EA8E0E}"/>
          </ac:picMkLst>
        </pc:picChg>
      </pc:sldChg>
      <pc:sldChg chg="del">
        <pc:chgData name="Saha, Dibakar" userId="f75afc95-9b70-4b31-ba8e-1fb04358a284" providerId="ADAL" clId="{C74BE3ED-6771-4435-80EE-9BC23229A3D8}" dt="2024-06-13T16:26:19.651" v="4840" actId="2696"/>
        <pc:sldMkLst>
          <pc:docMk/>
          <pc:sldMk cId="2989349521" sldId="304"/>
        </pc:sldMkLst>
      </pc:sldChg>
      <pc:sldChg chg="addSp modSp mod">
        <pc:chgData name="Saha, Dibakar" userId="f75afc95-9b70-4b31-ba8e-1fb04358a284" providerId="ADAL" clId="{C74BE3ED-6771-4435-80EE-9BC23229A3D8}" dt="2024-06-13T16:09:25.556" v="4326" actId="27636"/>
        <pc:sldMkLst>
          <pc:docMk/>
          <pc:sldMk cId="3635797911" sldId="305"/>
        </pc:sldMkLst>
        <pc:spChg chg="mod">
          <ac:chgData name="Saha, Dibakar" userId="f75afc95-9b70-4b31-ba8e-1fb04358a284" providerId="ADAL" clId="{C74BE3ED-6771-4435-80EE-9BC23229A3D8}" dt="2024-06-13T14:54:50.759" v="3077" actId="20577"/>
          <ac:spMkLst>
            <pc:docMk/>
            <pc:sldMk cId="3635797911" sldId="305"/>
            <ac:spMk id="2" creationId="{BCB2AB13-12F4-B88D-1BC7-646F93C5505E}"/>
          </ac:spMkLst>
        </pc:spChg>
        <pc:spChg chg="add mod">
          <ac:chgData name="Saha, Dibakar" userId="f75afc95-9b70-4b31-ba8e-1fb04358a284" providerId="ADAL" clId="{C74BE3ED-6771-4435-80EE-9BC23229A3D8}" dt="2024-06-13T16:09:25.556" v="4326" actId="27636"/>
          <ac:spMkLst>
            <pc:docMk/>
            <pc:sldMk cId="3635797911" sldId="305"/>
            <ac:spMk id="5" creationId="{348B1B88-7D32-5D6C-7B69-54F96643A7EB}"/>
          </ac:spMkLst>
        </pc:spChg>
      </pc:sldChg>
      <pc:sldChg chg="addSp delSp modSp mod">
        <pc:chgData name="Saha, Dibakar" userId="f75afc95-9b70-4b31-ba8e-1fb04358a284" providerId="ADAL" clId="{C74BE3ED-6771-4435-80EE-9BC23229A3D8}" dt="2024-06-13T12:25:54.951" v="579" actId="14100"/>
        <pc:sldMkLst>
          <pc:docMk/>
          <pc:sldMk cId="2775615836" sldId="306"/>
        </pc:sldMkLst>
        <pc:spChg chg="mod">
          <ac:chgData name="Saha, Dibakar" userId="f75afc95-9b70-4b31-ba8e-1fb04358a284" providerId="ADAL" clId="{C74BE3ED-6771-4435-80EE-9BC23229A3D8}" dt="2024-06-13T11:57:53.781" v="217" actId="20577"/>
          <ac:spMkLst>
            <pc:docMk/>
            <pc:sldMk cId="2775615836" sldId="306"/>
            <ac:spMk id="2" creationId="{C75333F9-0B29-A891-CF7A-7C9EDBCC8F45}"/>
          </ac:spMkLst>
        </pc:spChg>
        <pc:spChg chg="del">
          <ac:chgData name="Saha, Dibakar" userId="f75afc95-9b70-4b31-ba8e-1fb04358a284" providerId="ADAL" clId="{C74BE3ED-6771-4435-80EE-9BC23229A3D8}" dt="2024-06-13T11:57:24.371" v="203"/>
          <ac:spMkLst>
            <pc:docMk/>
            <pc:sldMk cId="2775615836" sldId="306"/>
            <ac:spMk id="3" creationId="{D7878DC5-42E2-F498-EF39-7B2538760395}"/>
          </ac:spMkLst>
        </pc:spChg>
        <pc:spChg chg="add mod">
          <ac:chgData name="Saha, Dibakar" userId="f75afc95-9b70-4b31-ba8e-1fb04358a284" providerId="ADAL" clId="{C74BE3ED-6771-4435-80EE-9BC23229A3D8}" dt="2024-06-13T12:25:54.951" v="579" actId="14100"/>
          <ac:spMkLst>
            <pc:docMk/>
            <pc:sldMk cId="2775615836" sldId="306"/>
            <ac:spMk id="5" creationId="{77AF144F-14F4-39F6-DB86-A3FB0782BF45}"/>
          </ac:spMkLst>
        </pc:spChg>
        <pc:picChg chg="add mod">
          <ac:chgData name="Saha, Dibakar" userId="f75afc95-9b70-4b31-ba8e-1fb04358a284" providerId="ADAL" clId="{C74BE3ED-6771-4435-80EE-9BC23229A3D8}" dt="2024-06-13T11:57:32.833" v="205" actId="14100"/>
          <ac:picMkLst>
            <pc:docMk/>
            <pc:sldMk cId="2775615836" sldId="306"/>
            <ac:picMk id="4" creationId="{1A7887B7-E28C-9391-D457-9B26090ED311}"/>
          </ac:picMkLst>
        </pc:picChg>
      </pc:sldChg>
      <pc:sldChg chg="addSp delSp modSp add mod">
        <pc:chgData name="Saha, Dibakar" userId="f75afc95-9b70-4b31-ba8e-1fb04358a284" providerId="ADAL" clId="{C74BE3ED-6771-4435-80EE-9BC23229A3D8}" dt="2024-06-13T12:31:58.544" v="782" actId="113"/>
        <pc:sldMkLst>
          <pc:docMk/>
          <pc:sldMk cId="238271126" sldId="307"/>
        </pc:sldMkLst>
        <pc:spChg chg="mod">
          <ac:chgData name="Saha, Dibakar" userId="f75afc95-9b70-4b31-ba8e-1fb04358a284" providerId="ADAL" clId="{C74BE3ED-6771-4435-80EE-9BC23229A3D8}" dt="2024-06-13T12:31:18.866" v="752" actId="20577"/>
          <ac:spMkLst>
            <pc:docMk/>
            <pc:sldMk cId="238271126" sldId="307"/>
            <ac:spMk id="2" creationId="{C75333F9-0B29-A891-CF7A-7C9EDBCC8F45}"/>
          </ac:spMkLst>
        </pc:spChg>
        <pc:spChg chg="del">
          <ac:chgData name="Saha, Dibakar" userId="f75afc95-9b70-4b31-ba8e-1fb04358a284" providerId="ADAL" clId="{C74BE3ED-6771-4435-80EE-9BC23229A3D8}" dt="2024-06-13T12:26:58.776" v="582" actId="478"/>
          <ac:spMkLst>
            <pc:docMk/>
            <pc:sldMk cId="238271126" sldId="307"/>
            <ac:spMk id="5" creationId="{77AF144F-14F4-39F6-DB86-A3FB0782BF45}"/>
          </ac:spMkLst>
        </pc:spChg>
        <pc:spChg chg="add mod">
          <ac:chgData name="Saha, Dibakar" userId="f75afc95-9b70-4b31-ba8e-1fb04358a284" providerId="ADAL" clId="{C74BE3ED-6771-4435-80EE-9BC23229A3D8}" dt="2024-06-13T12:26:53.382" v="581" actId="478"/>
          <ac:spMkLst>
            <pc:docMk/>
            <pc:sldMk cId="238271126" sldId="307"/>
            <ac:spMk id="6" creationId="{C6646D59-1FE1-54C4-0D77-713FC23F1B6B}"/>
          </ac:spMkLst>
        </pc:spChg>
        <pc:spChg chg="add mod">
          <ac:chgData name="Saha, Dibakar" userId="f75afc95-9b70-4b31-ba8e-1fb04358a284" providerId="ADAL" clId="{C74BE3ED-6771-4435-80EE-9BC23229A3D8}" dt="2024-06-13T12:31:58.544" v="782" actId="113"/>
          <ac:spMkLst>
            <pc:docMk/>
            <pc:sldMk cId="238271126" sldId="307"/>
            <ac:spMk id="7" creationId="{156DE301-B400-ACD8-D1EF-7F452C424CC6}"/>
          </ac:spMkLst>
        </pc:spChg>
        <pc:spChg chg="add mod">
          <ac:chgData name="Saha, Dibakar" userId="f75afc95-9b70-4b31-ba8e-1fb04358a284" providerId="ADAL" clId="{C74BE3ED-6771-4435-80EE-9BC23229A3D8}" dt="2024-06-13T12:31:47.744" v="780" actId="404"/>
          <ac:spMkLst>
            <pc:docMk/>
            <pc:sldMk cId="238271126" sldId="307"/>
            <ac:spMk id="8" creationId="{31858772-1434-E6B2-58FD-8CDC521064BD}"/>
          </ac:spMkLst>
        </pc:spChg>
        <pc:spChg chg="add mod">
          <ac:chgData name="Saha, Dibakar" userId="f75afc95-9b70-4b31-ba8e-1fb04358a284" providerId="ADAL" clId="{C74BE3ED-6771-4435-80EE-9BC23229A3D8}" dt="2024-06-13T12:30:35.212" v="716" actId="20577"/>
          <ac:spMkLst>
            <pc:docMk/>
            <pc:sldMk cId="238271126" sldId="307"/>
            <ac:spMk id="9" creationId="{D52D305A-C699-A1AF-2DF2-1D74C4762589}"/>
          </ac:spMkLst>
        </pc:spChg>
        <pc:spChg chg="add mod">
          <ac:chgData name="Saha, Dibakar" userId="f75afc95-9b70-4b31-ba8e-1fb04358a284" providerId="ADAL" clId="{C74BE3ED-6771-4435-80EE-9BC23229A3D8}" dt="2024-06-13T12:27:29.999" v="607" actId="2711"/>
          <ac:spMkLst>
            <pc:docMk/>
            <pc:sldMk cId="238271126" sldId="307"/>
            <ac:spMk id="10" creationId="{FDA9CFFC-B53A-426D-B95C-3D4E087EDD82}"/>
          </ac:spMkLst>
        </pc:spChg>
        <pc:spChg chg="add mod">
          <ac:chgData name="Saha, Dibakar" userId="f75afc95-9b70-4b31-ba8e-1fb04358a284" providerId="ADAL" clId="{C74BE3ED-6771-4435-80EE-9BC23229A3D8}" dt="2024-06-13T12:27:48.584" v="609" actId="6549"/>
          <ac:spMkLst>
            <pc:docMk/>
            <pc:sldMk cId="238271126" sldId="307"/>
            <ac:spMk id="11" creationId="{E9F5807C-529A-AD74-B25A-2FECE8A2B15F}"/>
          </ac:spMkLst>
        </pc:spChg>
        <pc:spChg chg="add mod">
          <ac:chgData name="Saha, Dibakar" userId="f75afc95-9b70-4b31-ba8e-1fb04358a284" providerId="ADAL" clId="{C74BE3ED-6771-4435-80EE-9BC23229A3D8}" dt="2024-06-13T12:27:29.999" v="607" actId="2711"/>
          <ac:spMkLst>
            <pc:docMk/>
            <pc:sldMk cId="238271126" sldId="307"/>
            <ac:spMk id="12" creationId="{194AE60D-053D-BCDC-4ACE-98CCB514DEB6}"/>
          </ac:spMkLst>
        </pc:spChg>
        <pc:spChg chg="add mod">
          <ac:chgData name="Saha, Dibakar" userId="f75afc95-9b70-4b31-ba8e-1fb04358a284" providerId="ADAL" clId="{C74BE3ED-6771-4435-80EE-9BC23229A3D8}" dt="2024-06-13T12:30:46.219" v="718" actId="14100"/>
          <ac:spMkLst>
            <pc:docMk/>
            <pc:sldMk cId="238271126" sldId="307"/>
            <ac:spMk id="13" creationId="{F3E2DBC9-64D7-AF60-E827-49C37BB4DABB}"/>
          </ac:spMkLst>
        </pc:spChg>
        <pc:spChg chg="add mod">
          <ac:chgData name="Saha, Dibakar" userId="f75afc95-9b70-4b31-ba8e-1fb04358a284" providerId="ADAL" clId="{C74BE3ED-6771-4435-80EE-9BC23229A3D8}" dt="2024-06-13T12:27:29.999" v="607" actId="2711"/>
          <ac:spMkLst>
            <pc:docMk/>
            <pc:sldMk cId="238271126" sldId="307"/>
            <ac:spMk id="14" creationId="{039CC1C4-5D60-7024-DD4F-7861D9C1BF4A}"/>
          </ac:spMkLst>
        </pc:spChg>
        <pc:spChg chg="add mod">
          <ac:chgData name="Saha, Dibakar" userId="f75afc95-9b70-4b31-ba8e-1fb04358a284" providerId="ADAL" clId="{C74BE3ED-6771-4435-80EE-9BC23229A3D8}" dt="2024-06-13T12:27:29.999" v="607" actId="2711"/>
          <ac:spMkLst>
            <pc:docMk/>
            <pc:sldMk cId="238271126" sldId="307"/>
            <ac:spMk id="15" creationId="{72ED1A39-CA76-FF1D-A815-8EEF1637E462}"/>
          </ac:spMkLst>
        </pc:spChg>
        <pc:spChg chg="add mod">
          <ac:chgData name="Saha, Dibakar" userId="f75afc95-9b70-4b31-ba8e-1fb04358a284" providerId="ADAL" clId="{C74BE3ED-6771-4435-80EE-9BC23229A3D8}" dt="2024-06-13T12:27:29.999" v="607" actId="2711"/>
          <ac:spMkLst>
            <pc:docMk/>
            <pc:sldMk cId="238271126" sldId="307"/>
            <ac:spMk id="16" creationId="{0BEDE30B-DB03-49D9-C917-949F3DC74EB3}"/>
          </ac:spMkLst>
        </pc:spChg>
        <pc:spChg chg="add mod">
          <ac:chgData name="Saha, Dibakar" userId="f75afc95-9b70-4b31-ba8e-1fb04358a284" providerId="ADAL" clId="{C74BE3ED-6771-4435-80EE-9BC23229A3D8}" dt="2024-06-13T12:27:29.999" v="607" actId="2711"/>
          <ac:spMkLst>
            <pc:docMk/>
            <pc:sldMk cId="238271126" sldId="307"/>
            <ac:spMk id="17" creationId="{6E666FEC-AFBF-33C2-29FA-A75E101A7E42}"/>
          </ac:spMkLst>
        </pc:spChg>
        <pc:picChg chg="del">
          <ac:chgData name="Saha, Dibakar" userId="f75afc95-9b70-4b31-ba8e-1fb04358a284" providerId="ADAL" clId="{C74BE3ED-6771-4435-80EE-9BC23229A3D8}" dt="2024-06-13T12:26:53.382" v="581" actId="478"/>
          <ac:picMkLst>
            <pc:docMk/>
            <pc:sldMk cId="238271126" sldId="307"/>
            <ac:picMk id="4" creationId="{1A7887B7-E28C-9391-D457-9B26090ED311}"/>
          </ac:picMkLst>
        </pc:picChg>
      </pc:sldChg>
      <pc:sldChg chg="addSp delSp modSp add mod">
        <pc:chgData name="Saha, Dibakar" userId="f75afc95-9b70-4b31-ba8e-1fb04358a284" providerId="ADAL" clId="{C74BE3ED-6771-4435-80EE-9BC23229A3D8}" dt="2024-06-13T12:38:38.768" v="955" actId="14100"/>
        <pc:sldMkLst>
          <pc:docMk/>
          <pc:sldMk cId="1358544527" sldId="308"/>
        </pc:sldMkLst>
        <pc:spChg chg="mod">
          <ac:chgData name="Saha, Dibakar" userId="f75afc95-9b70-4b31-ba8e-1fb04358a284" providerId="ADAL" clId="{C74BE3ED-6771-4435-80EE-9BC23229A3D8}" dt="2024-06-13T12:35:56.716" v="873" actId="20577"/>
          <ac:spMkLst>
            <pc:docMk/>
            <pc:sldMk cId="1358544527" sldId="308"/>
            <ac:spMk id="2" creationId="{C75333F9-0B29-A891-CF7A-7C9EDBCC8F45}"/>
          </ac:spMkLst>
        </pc:spChg>
        <pc:spChg chg="mod topLvl">
          <ac:chgData name="Saha, Dibakar" userId="f75afc95-9b70-4b31-ba8e-1fb04358a284" providerId="ADAL" clId="{C74BE3ED-6771-4435-80EE-9BC23229A3D8}" dt="2024-06-13T12:38:05.891" v="942" actId="14100"/>
          <ac:spMkLst>
            <pc:docMk/>
            <pc:sldMk cId="1358544527" sldId="308"/>
            <ac:spMk id="4" creationId="{E99857CC-1011-EF6C-4D74-BCA9CD6383FB}"/>
          </ac:spMkLst>
        </pc:spChg>
        <pc:spChg chg="mod topLvl">
          <ac:chgData name="Saha, Dibakar" userId="f75afc95-9b70-4b31-ba8e-1fb04358a284" providerId="ADAL" clId="{C74BE3ED-6771-4435-80EE-9BC23229A3D8}" dt="2024-06-13T12:38:38.768" v="955" actId="14100"/>
          <ac:spMkLst>
            <pc:docMk/>
            <pc:sldMk cId="1358544527" sldId="308"/>
            <ac:spMk id="5" creationId="{A0768740-E555-389C-D71A-EC0AD983E8A5}"/>
          </ac:spMkLst>
        </pc:spChg>
        <pc:spChg chg="del">
          <ac:chgData name="Saha, Dibakar" userId="f75afc95-9b70-4b31-ba8e-1fb04358a284" providerId="ADAL" clId="{C74BE3ED-6771-4435-80EE-9BC23229A3D8}" dt="2024-06-13T12:34:52.979" v="785" actId="478"/>
          <ac:spMkLst>
            <pc:docMk/>
            <pc:sldMk cId="1358544527" sldId="308"/>
            <ac:spMk id="7" creationId="{156DE301-B400-ACD8-D1EF-7F452C424CC6}"/>
          </ac:spMkLst>
        </pc:spChg>
        <pc:spChg chg="del">
          <ac:chgData name="Saha, Dibakar" userId="f75afc95-9b70-4b31-ba8e-1fb04358a284" providerId="ADAL" clId="{C74BE3ED-6771-4435-80EE-9BC23229A3D8}" dt="2024-06-13T12:34:50.504" v="784" actId="478"/>
          <ac:spMkLst>
            <pc:docMk/>
            <pc:sldMk cId="1358544527" sldId="308"/>
            <ac:spMk id="8" creationId="{31858772-1434-E6B2-58FD-8CDC521064BD}"/>
          </ac:spMkLst>
        </pc:spChg>
        <pc:spChg chg="del mod">
          <ac:chgData name="Saha, Dibakar" userId="f75afc95-9b70-4b31-ba8e-1fb04358a284" providerId="ADAL" clId="{C74BE3ED-6771-4435-80EE-9BC23229A3D8}" dt="2024-06-13T12:34:58.896" v="789" actId="478"/>
          <ac:spMkLst>
            <pc:docMk/>
            <pc:sldMk cId="1358544527" sldId="308"/>
            <ac:spMk id="9" creationId="{D52D305A-C699-A1AF-2DF2-1D74C4762589}"/>
          </ac:spMkLst>
        </pc:spChg>
        <pc:spChg chg="del">
          <ac:chgData name="Saha, Dibakar" userId="f75afc95-9b70-4b31-ba8e-1fb04358a284" providerId="ADAL" clId="{C74BE3ED-6771-4435-80EE-9BC23229A3D8}" dt="2024-06-13T12:34:55.586" v="786" actId="478"/>
          <ac:spMkLst>
            <pc:docMk/>
            <pc:sldMk cId="1358544527" sldId="308"/>
            <ac:spMk id="10" creationId="{FDA9CFFC-B53A-426D-B95C-3D4E087EDD82}"/>
          </ac:spMkLst>
        </pc:spChg>
        <pc:spChg chg="del">
          <ac:chgData name="Saha, Dibakar" userId="f75afc95-9b70-4b31-ba8e-1fb04358a284" providerId="ADAL" clId="{C74BE3ED-6771-4435-80EE-9BC23229A3D8}" dt="2024-06-13T12:34:55.586" v="786" actId="478"/>
          <ac:spMkLst>
            <pc:docMk/>
            <pc:sldMk cId="1358544527" sldId="308"/>
            <ac:spMk id="11" creationId="{E9F5807C-529A-AD74-B25A-2FECE8A2B15F}"/>
          </ac:spMkLst>
        </pc:spChg>
        <pc:spChg chg="del">
          <ac:chgData name="Saha, Dibakar" userId="f75afc95-9b70-4b31-ba8e-1fb04358a284" providerId="ADAL" clId="{C74BE3ED-6771-4435-80EE-9BC23229A3D8}" dt="2024-06-13T12:34:55.586" v="786" actId="478"/>
          <ac:spMkLst>
            <pc:docMk/>
            <pc:sldMk cId="1358544527" sldId="308"/>
            <ac:spMk id="12" creationId="{194AE60D-053D-BCDC-4ACE-98CCB514DEB6}"/>
          </ac:spMkLst>
        </pc:spChg>
        <pc:spChg chg="del">
          <ac:chgData name="Saha, Dibakar" userId="f75afc95-9b70-4b31-ba8e-1fb04358a284" providerId="ADAL" clId="{C74BE3ED-6771-4435-80EE-9BC23229A3D8}" dt="2024-06-13T12:34:55.586" v="786" actId="478"/>
          <ac:spMkLst>
            <pc:docMk/>
            <pc:sldMk cId="1358544527" sldId="308"/>
            <ac:spMk id="13" creationId="{F3E2DBC9-64D7-AF60-E827-49C37BB4DABB}"/>
          </ac:spMkLst>
        </pc:spChg>
        <pc:spChg chg="del">
          <ac:chgData name="Saha, Dibakar" userId="f75afc95-9b70-4b31-ba8e-1fb04358a284" providerId="ADAL" clId="{C74BE3ED-6771-4435-80EE-9BC23229A3D8}" dt="2024-06-13T12:34:58.127" v="788" actId="478"/>
          <ac:spMkLst>
            <pc:docMk/>
            <pc:sldMk cId="1358544527" sldId="308"/>
            <ac:spMk id="14" creationId="{039CC1C4-5D60-7024-DD4F-7861D9C1BF4A}"/>
          </ac:spMkLst>
        </pc:spChg>
        <pc:spChg chg="del">
          <ac:chgData name="Saha, Dibakar" userId="f75afc95-9b70-4b31-ba8e-1fb04358a284" providerId="ADAL" clId="{C74BE3ED-6771-4435-80EE-9BC23229A3D8}" dt="2024-06-13T12:34:55.586" v="786" actId="478"/>
          <ac:spMkLst>
            <pc:docMk/>
            <pc:sldMk cId="1358544527" sldId="308"/>
            <ac:spMk id="15" creationId="{72ED1A39-CA76-FF1D-A815-8EEF1637E462}"/>
          </ac:spMkLst>
        </pc:spChg>
        <pc:spChg chg="del">
          <ac:chgData name="Saha, Dibakar" userId="f75afc95-9b70-4b31-ba8e-1fb04358a284" providerId="ADAL" clId="{C74BE3ED-6771-4435-80EE-9BC23229A3D8}" dt="2024-06-13T12:34:55.586" v="786" actId="478"/>
          <ac:spMkLst>
            <pc:docMk/>
            <pc:sldMk cId="1358544527" sldId="308"/>
            <ac:spMk id="16" creationId="{0BEDE30B-DB03-49D9-C917-949F3DC74EB3}"/>
          </ac:spMkLst>
        </pc:spChg>
        <pc:spChg chg="del">
          <ac:chgData name="Saha, Dibakar" userId="f75afc95-9b70-4b31-ba8e-1fb04358a284" providerId="ADAL" clId="{C74BE3ED-6771-4435-80EE-9BC23229A3D8}" dt="2024-06-13T12:34:55.586" v="786" actId="478"/>
          <ac:spMkLst>
            <pc:docMk/>
            <pc:sldMk cId="1358544527" sldId="308"/>
            <ac:spMk id="17" creationId="{6E666FEC-AFBF-33C2-29FA-A75E101A7E42}"/>
          </ac:spMkLst>
        </pc:spChg>
        <pc:spChg chg="add mod">
          <ac:chgData name="Saha, Dibakar" userId="f75afc95-9b70-4b31-ba8e-1fb04358a284" providerId="ADAL" clId="{C74BE3ED-6771-4435-80EE-9BC23229A3D8}" dt="2024-06-13T12:37:27.483" v="932" actId="404"/>
          <ac:spMkLst>
            <pc:docMk/>
            <pc:sldMk cId="1358544527" sldId="308"/>
            <ac:spMk id="18" creationId="{2CF10F9A-400D-D8B6-9B2B-EC65DE5E0DEA}"/>
          </ac:spMkLst>
        </pc:spChg>
        <pc:spChg chg="add mod">
          <ac:chgData name="Saha, Dibakar" userId="f75afc95-9b70-4b31-ba8e-1fb04358a284" providerId="ADAL" clId="{C74BE3ED-6771-4435-80EE-9BC23229A3D8}" dt="2024-06-13T12:37:38.833" v="937" actId="14100"/>
          <ac:spMkLst>
            <pc:docMk/>
            <pc:sldMk cId="1358544527" sldId="308"/>
            <ac:spMk id="19" creationId="{91C5CA55-AAB0-FB01-FE4E-0DC39EB3D55C}"/>
          </ac:spMkLst>
        </pc:spChg>
        <pc:grpChg chg="add del mod">
          <ac:chgData name="Saha, Dibakar" userId="f75afc95-9b70-4b31-ba8e-1fb04358a284" providerId="ADAL" clId="{C74BE3ED-6771-4435-80EE-9BC23229A3D8}" dt="2024-06-13T12:37:48.102" v="938" actId="165"/>
          <ac:grpSpMkLst>
            <pc:docMk/>
            <pc:sldMk cId="1358544527" sldId="308"/>
            <ac:grpSpMk id="3" creationId="{2D804CE7-64D0-0E94-A197-2EA1C320C04C}"/>
          </ac:grpSpMkLst>
        </pc:grpChg>
      </pc:sldChg>
      <pc:sldChg chg="addSp delSp modSp add mod ord">
        <pc:chgData name="Saha, Dibakar" userId="f75afc95-9b70-4b31-ba8e-1fb04358a284" providerId="ADAL" clId="{C74BE3ED-6771-4435-80EE-9BC23229A3D8}" dt="2024-06-13T13:01:26.188" v="1294" actId="1076"/>
        <pc:sldMkLst>
          <pc:docMk/>
          <pc:sldMk cId="72581676" sldId="309"/>
        </pc:sldMkLst>
        <pc:spChg chg="mod">
          <ac:chgData name="Saha, Dibakar" userId="f75afc95-9b70-4b31-ba8e-1fb04358a284" providerId="ADAL" clId="{C74BE3ED-6771-4435-80EE-9BC23229A3D8}" dt="2024-06-13T12:39:50.812" v="989" actId="20577"/>
          <ac:spMkLst>
            <pc:docMk/>
            <pc:sldMk cId="72581676" sldId="309"/>
            <ac:spMk id="2" creationId="{C75333F9-0B29-A891-CF7A-7C9EDBCC8F45}"/>
          </ac:spMkLst>
        </pc:spChg>
        <pc:spChg chg="del">
          <ac:chgData name="Saha, Dibakar" userId="f75afc95-9b70-4b31-ba8e-1fb04358a284" providerId="ADAL" clId="{C74BE3ED-6771-4435-80EE-9BC23229A3D8}" dt="2024-06-13T12:40:02.551" v="991" actId="478"/>
          <ac:spMkLst>
            <pc:docMk/>
            <pc:sldMk cId="72581676" sldId="309"/>
            <ac:spMk id="5" creationId="{77AF144F-14F4-39F6-DB86-A3FB0782BF45}"/>
          </ac:spMkLst>
        </pc:spChg>
        <pc:spChg chg="add mod">
          <ac:chgData name="Saha, Dibakar" userId="f75afc95-9b70-4b31-ba8e-1fb04358a284" providerId="ADAL" clId="{C74BE3ED-6771-4435-80EE-9BC23229A3D8}" dt="2024-06-13T13:00:18.982" v="1264" actId="1076"/>
          <ac:spMkLst>
            <pc:docMk/>
            <pc:sldMk cId="72581676" sldId="309"/>
            <ac:spMk id="6" creationId="{669EAC90-6237-529B-7B64-C3DA07674AC5}"/>
          </ac:spMkLst>
        </pc:spChg>
        <pc:spChg chg="add mod">
          <ac:chgData name="Saha, Dibakar" userId="f75afc95-9b70-4b31-ba8e-1fb04358a284" providerId="ADAL" clId="{C74BE3ED-6771-4435-80EE-9BC23229A3D8}" dt="2024-06-13T13:01:26.188" v="1294" actId="1076"/>
          <ac:spMkLst>
            <pc:docMk/>
            <pc:sldMk cId="72581676" sldId="309"/>
            <ac:spMk id="20" creationId="{B27C946D-42CF-CC38-DE13-40DA7AEE8686}"/>
          </ac:spMkLst>
        </pc:spChg>
        <pc:picChg chg="del">
          <ac:chgData name="Saha, Dibakar" userId="f75afc95-9b70-4b31-ba8e-1fb04358a284" providerId="ADAL" clId="{C74BE3ED-6771-4435-80EE-9BC23229A3D8}" dt="2024-06-13T12:39:52.708" v="990" actId="478"/>
          <ac:picMkLst>
            <pc:docMk/>
            <pc:sldMk cId="72581676" sldId="309"/>
            <ac:picMk id="4" creationId="{1A7887B7-E28C-9391-D457-9B26090ED311}"/>
          </ac:picMkLst>
        </pc:picChg>
        <pc:picChg chg="add del mod">
          <ac:chgData name="Saha, Dibakar" userId="f75afc95-9b70-4b31-ba8e-1fb04358a284" providerId="ADAL" clId="{C74BE3ED-6771-4435-80EE-9BC23229A3D8}" dt="2024-06-13T12:52:50.272" v="1218" actId="478"/>
          <ac:picMkLst>
            <pc:docMk/>
            <pc:sldMk cId="72581676" sldId="309"/>
            <ac:picMk id="7" creationId="{F94EC63F-C914-EC76-FF23-EAF541423A41}"/>
          </ac:picMkLst>
        </pc:picChg>
        <pc:picChg chg="add mod">
          <ac:chgData name="Saha, Dibakar" userId="f75afc95-9b70-4b31-ba8e-1fb04358a284" providerId="ADAL" clId="{C74BE3ED-6771-4435-80EE-9BC23229A3D8}" dt="2024-06-13T13:00:13.086" v="1263" actId="1076"/>
          <ac:picMkLst>
            <pc:docMk/>
            <pc:sldMk cId="72581676" sldId="309"/>
            <ac:picMk id="9" creationId="{2B6D4604-8701-CEE2-A56C-4703E5AEF78A}"/>
          </ac:picMkLst>
        </pc:picChg>
        <pc:picChg chg="add mod">
          <ac:chgData name="Saha, Dibakar" userId="f75afc95-9b70-4b31-ba8e-1fb04358a284" providerId="ADAL" clId="{C74BE3ED-6771-4435-80EE-9BC23229A3D8}" dt="2024-06-13T12:58:16.475" v="1253" actId="14100"/>
          <ac:picMkLst>
            <pc:docMk/>
            <pc:sldMk cId="72581676" sldId="309"/>
            <ac:picMk id="11" creationId="{FF81BF6A-60BF-6EEE-3EA5-72C668A5B723}"/>
          </ac:picMkLst>
        </pc:picChg>
        <pc:picChg chg="add mod">
          <ac:chgData name="Saha, Dibakar" userId="f75afc95-9b70-4b31-ba8e-1fb04358a284" providerId="ADAL" clId="{C74BE3ED-6771-4435-80EE-9BC23229A3D8}" dt="2024-06-13T12:58:21.660" v="1255" actId="14100"/>
          <ac:picMkLst>
            <pc:docMk/>
            <pc:sldMk cId="72581676" sldId="309"/>
            <ac:picMk id="13" creationId="{0B616EA9-C71B-14F3-5D14-95A57D043240}"/>
          </ac:picMkLst>
        </pc:picChg>
        <pc:picChg chg="add mod">
          <ac:chgData name="Saha, Dibakar" userId="f75afc95-9b70-4b31-ba8e-1fb04358a284" providerId="ADAL" clId="{C74BE3ED-6771-4435-80EE-9BC23229A3D8}" dt="2024-06-13T13:00:09.985" v="1262" actId="1076"/>
          <ac:picMkLst>
            <pc:docMk/>
            <pc:sldMk cId="72581676" sldId="309"/>
            <ac:picMk id="15" creationId="{3631AEC3-75F0-B153-9813-91F5D8F9F6D9}"/>
          </ac:picMkLst>
        </pc:picChg>
        <pc:picChg chg="add mod">
          <ac:chgData name="Saha, Dibakar" userId="f75afc95-9b70-4b31-ba8e-1fb04358a284" providerId="ADAL" clId="{C74BE3ED-6771-4435-80EE-9BC23229A3D8}" dt="2024-06-13T12:58:34.626" v="1258" actId="14100"/>
          <ac:picMkLst>
            <pc:docMk/>
            <pc:sldMk cId="72581676" sldId="309"/>
            <ac:picMk id="17" creationId="{11A9D70B-55AD-C69D-7156-3EAD8FC3F509}"/>
          </ac:picMkLst>
        </pc:picChg>
        <pc:picChg chg="add mod">
          <ac:chgData name="Saha, Dibakar" userId="f75afc95-9b70-4b31-ba8e-1fb04358a284" providerId="ADAL" clId="{C74BE3ED-6771-4435-80EE-9BC23229A3D8}" dt="2024-06-13T13:00:28.391" v="1265" actId="1076"/>
          <ac:picMkLst>
            <pc:docMk/>
            <pc:sldMk cId="72581676" sldId="309"/>
            <ac:picMk id="19" creationId="{5082BFD8-FD18-2DFE-C2FA-C516A4298BE9}"/>
          </ac:picMkLst>
        </pc:picChg>
      </pc:sldChg>
      <pc:sldChg chg="addSp delSp modSp add mod">
        <pc:chgData name="Saha, Dibakar" userId="f75afc95-9b70-4b31-ba8e-1fb04358a284" providerId="ADAL" clId="{C74BE3ED-6771-4435-80EE-9BC23229A3D8}" dt="2024-06-13T13:08:48.082" v="1383" actId="1076"/>
        <pc:sldMkLst>
          <pc:docMk/>
          <pc:sldMk cId="3702675882" sldId="310"/>
        </pc:sldMkLst>
        <pc:spChg chg="mod">
          <ac:chgData name="Saha, Dibakar" userId="f75afc95-9b70-4b31-ba8e-1fb04358a284" providerId="ADAL" clId="{C74BE3ED-6771-4435-80EE-9BC23229A3D8}" dt="2024-06-13T13:06:12.391" v="1333" actId="20577"/>
          <ac:spMkLst>
            <pc:docMk/>
            <pc:sldMk cId="3702675882" sldId="310"/>
            <ac:spMk id="2" creationId="{C75333F9-0B29-A891-CF7A-7C9EDBCC8F45}"/>
          </ac:spMkLst>
        </pc:spChg>
        <pc:spChg chg="add mod">
          <ac:chgData name="Saha, Dibakar" userId="f75afc95-9b70-4b31-ba8e-1fb04358a284" providerId="ADAL" clId="{C74BE3ED-6771-4435-80EE-9BC23229A3D8}" dt="2024-06-13T13:07:51.728" v="1377" actId="12"/>
          <ac:spMkLst>
            <pc:docMk/>
            <pc:sldMk cId="3702675882" sldId="310"/>
            <ac:spMk id="4" creationId="{39B85772-D921-F71A-A52A-7F08D7A282C6}"/>
          </ac:spMkLst>
        </pc:spChg>
        <pc:spChg chg="add mod">
          <ac:chgData name="Saha, Dibakar" userId="f75afc95-9b70-4b31-ba8e-1fb04358a284" providerId="ADAL" clId="{C74BE3ED-6771-4435-80EE-9BC23229A3D8}" dt="2024-06-13T13:04:26.626" v="1305" actId="21"/>
          <ac:spMkLst>
            <pc:docMk/>
            <pc:sldMk cId="3702675882" sldId="310"/>
            <ac:spMk id="5" creationId="{58795F76-EC36-B90B-9102-0CE17DC8A6FB}"/>
          </ac:spMkLst>
        </pc:spChg>
        <pc:spChg chg="del">
          <ac:chgData name="Saha, Dibakar" userId="f75afc95-9b70-4b31-ba8e-1fb04358a284" providerId="ADAL" clId="{C74BE3ED-6771-4435-80EE-9BC23229A3D8}" dt="2024-06-13T13:04:17.148" v="1303" actId="478"/>
          <ac:spMkLst>
            <pc:docMk/>
            <pc:sldMk cId="3702675882" sldId="310"/>
            <ac:spMk id="6" creationId="{669EAC90-6237-529B-7B64-C3DA07674AC5}"/>
          </ac:spMkLst>
        </pc:spChg>
        <pc:spChg chg="add mod">
          <ac:chgData name="Saha, Dibakar" userId="f75afc95-9b70-4b31-ba8e-1fb04358a284" providerId="ADAL" clId="{C74BE3ED-6771-4435-80EE-9BC23229A3D8}" dt="2024-06-13T13:08:48.082" v="1383" actId="1076"/>
          <ac:spMkLst>
            <pc:docMk/>
            <pc:sldMk cId="3702675882" sldId="310"/>
            <ac:spMk id="8" creationId="{77B6D9EF-B62A-2438-4B72-6F9C921739A6}"/>
          </ac:spMkLst>
        </pc:spChg>
        <pc:spChg chg="del">
          <ac:chgData name="Saha, Dibakar" userId="f75afc95-9b70-4b31-ba8e-1fb04358a284" providerId="ADAL" clId="{C74BE3ED-6771-4435-80EE-9BC23229A3D8}" dt="2024-06-13T13:04:14.018" v="1301" actId="478"/>
          <ac:spMkLst>
            <pc:docMk/>
            <pc:sldMk cId="3702675882" sldId="310"/>
            <ac:spMk id="20" creationId="{B27C946D-42CF-CC38-DE13-40DA7AEE8686}"/>
          </ac:spMkLst>
        </pc:spChg>
        <pc:picChg chg="del">
          <ac:chgData name="Saha, Dibakar" userId="f75afc95-9b70-4b31-ba8e-1fb04358a284" providerId="ADAL" clId="{C74BE3ED-6771-4435-80EE-9BC23229A3D8}" dt="2024-06-13T13:04:10.193" v="1296" actId="478"/>
          <ac:picMkLst>
            <pc:docMk/>
            <pc:sldMk cId="3702675882" sldId="310"/>
            <ac:picMk id="9" creationId="{2B6D4604-8701-CEE2-A56C-4703E5AEF78A}"/>
          </ac:picMkLst>
        </pc:picChg>
        <pc:picChg chg="del">
          <ac:chgData name="Saha, Dibakar" userId="f75afc95-9b70-4b31-ba8e-1fb04358a284" providerId="ADAL" clId="{C74BE3ED-6771-4435-80EE-9BC23229A3D8}" dt="2024-06-13T13:04:10.805" v="1297" actId="478"/>
          <ac:picMkLst>
            <pc:docMk/>
            <pc:sldMk cId="3702675882" sldId="310"/>
            <ac:picMk id="11" creationId="{FF81BF6A-60BF-6EEE-3EA5-72C668A5B723}"/>
          </ac:picMkLst>
        </pc:picChg>
        <pc:picChg chg="del">
          <ac:chgData name="Saha, Dibakar" userId="f75afc95-9b70-4b31-ba8e-1fb04358a284" providerId="ADAL" clId="{C74BE3ED-6771-4435-80EE-9BC23229A3D8}" dt="2024-06-13T13:04:12.544" v="1300" actId="478"/>
          <ac:picMkLst>
            <pc:docMk/>
            <pc:sldMk cId="3702675882" sldId="310"/>
            <ac:picMk id="13" creationId="{0B616EA9-C71B-14F3-5D14-95A57D043240}"/>
          </ac:picMkLst>
        </pc:picChg>
        <pc:picChg chg="del">
          <ac:chgData name="Saha, Dibakar" userId="f75afc95-9b70-4b31-ba8e-1fb04358a284" providerId="ADAL" clId="{C74BE3ED-6771-4435-80EE-9BC23229A3D8}" dt="2024-06-13T13:04:14.838" v="1302" actId="478"/>
          <ac:picMkLst>
            <pc:docMk/>
            <pc:sldMk cId="3702675882" sldId="310"/>
            <ac:picMk id="15" creationId="{3631AEC3-75F0-B153-9813-91F5D8F9F6D9}"/>
          </ac:picMkLst>
        </pc:picChg>
        <pc:picChg chg="del">
          <ac:chgData name="Saha, Dibakar" userId="f75afc95-9b70-4b31-ba8e-1fb04358a284" providerId="ADAL" clId="{C74BE3ED-6771-4435-80EE-9BC23229A3D8}" dt="2024-06-13T13:04:11.336" v="1298" actId="478"/>
          <ac:picMkLst>
            <pc:docMk/>
            <pc:sldMk cId="3702675882" sldId="310"/>
            <ac:picMk id="17" creationId="{11A9D70B-55AD-C69D-7156-3EAD8FC3F509}"/>
          </ac:picMkLst>
        </pc:picChg>
        <pc:picChg chg="del">
          <ac:chgData name="Saha, Dibakar" userId="f75afc95-9b70-4b31-ba8e-1fb04358a284" providerId="ADAL" clId="{C74BE3ED-6771-4435-80EE-9BC23229A3D8}" dt="2024-06-13T13:04:11.859" v="1299" actId="478"/>
          <ac:picMkLst>
            <pc:docMk/>
            <pc:sldMk cId="3702675882" sldId="310"/>
            <ac:picMk id="19" creationId="{5082BFD8-FD18-2DFE-C2FA-C516A4298BE9}"/>
          </ac:picMkLst>
        </pc:picChg>
      </pc:sldChg>
      <pc:sldChg chg="addSp delSp modSp add mod">
        <pc:chgData name="Saha, Dibakar" userId="f75afc95-9b70-4b31-ba8e-1fb04358a284" providerId="ADAL" clId="{C74BE3ED-6771-4435-80EE-9BC23229A3D8}" dt="2024-06-13T14:38:36.379" v="2804" actId="20577"/>
        <pc:sldMkLst>
          <pc:docMk/>
          <pc:sldMk cId="533743243" sldId="311"/>
        </pc:sldMkLst>
        <pc:spChg chg="mod">
          <ac:chgData name="Saha, Dibakar" userId="f75afc95-9b70-4b31-ba8e-1fb04358a284" providerId="ADAL" clId="{C74BE3ED-6771-4435-80EE-9BC23229A3D8}" dt="2024-06-13T13:40:00.918" v="1425" actId="20577"/>
          <ac:spMkLst>
            <pc:docMk/>
            <pc:sldMk cId="533743243" sldId="311"/>
            <ac:spMk id="2" creationId="{C75333F9-0B29-A891-CF7A-7C9EDBCC8F45}"/>
          </ac:spMkLst>
        </pc:spChg>
        <pc:spChg chg="mod">
          <ac:chgData name="Saha, Dibakar" userId="f75afc95-9b70-4b31-ba8e-1fb04358a284" providerId="ADAL" clId="{C74BE3ED-6771-4435-80EE-9BC23229A3D8}" dt="2024-06-13T14:38:36.379" v="2804" actId="20577"/>
          <ac:spMkLst>
            <pc:docMk/>
            <pc:sldMk cId="533743243" sldId="311"/>
            <ac:spMk id="4" creationId="{39B85772-D921-F71A-A52A-7F08D7A282C6}"/>
          </ac:spMkLst>
        </pc:spChg>
        <pc:spChg chg="del">
          <ac:chgData name="Saha, Dibakar" userId="f75afc95-9b70-4b31-ba8e-1fb04358a284" providerId="ADAL" clId="{C74BE3ED-6771-4435-80EE-9BC23229A3D8}" dt="2024-06-13T13:40:04.268" v="1426" actId="478"/>
          <ac:spMkLst>
            <pc:docMk/>
            <pc:sldMk cId="533743243" sldId="311"/>
            <ac:spMk id="8" creationId="{77B6D9EF-B62A-2438-4B72-6F9C921739A6}"/>
          </ac:spMkLst>
        </pc:spChg>
        <pc:picChg chg="add mod">
          <ac:chgData name="Saha, Dibakar" userId="f75afc95-9b70-4b31-ba8e-1fb04358a284" providerId="ADAL" clId="{C74BE3ED-6771-4435-80EE-9BC23229A3D8}" dt="2024-06-13T13:45:42.498" v="1590" actId="1076"/>
          <ac:picMkLst>
            <pc:docMk/>
            <pc:sldMk cId="533743243" sldId="311"/>
            <ac:picMk id="3" creationId="{B4E3C237-EF1C-4609-147B-53473327B35C}"/>
          </ac:picMkLst>
        </pc:picChg>
        <pc:cxnChg chg="add mod">
          <ac:chgData name="Saha, Dibakar" userId="f75afc95-9b70-4b31-ba8e-1fb04358a284" providerId="ADAL" clId="{C74BE3ED-6771-4435-80EE-9BC23229A3D8}" dt="2024-06-13T13:46:05.723" v="1593" actId="13822"/>
          <ac:cxnSpMkLst>
            <pc:docMk/>
            <pc:sldMk cId="533743243" sldId="311"/>
            <ac:cxnSpMk id="7" creationId="{09C6A868-0110-DD8E-15A8-B05E37BE698A}"/>
          </ac:cxnSpMkLst>
        </pc:cxnChg>
      </pc:sldChg>
      <pc:sldChg chg="addSp delSp modSp add mod">
        <pc:chgData name="Saha, Dibakar" userId="f75afc95-9b70-4b31-ba8e-1fb04358a284" providerId="ADAL" clId="{C74BE3ED-6771-4435-80EE-9BC23229A3D8}" dt="2024-06-13T13:52:33.357" v="1686" actId="1076"/>
        <pc:sldMkLst>
          <pc:docMk/>
          <pc:sldMk cId="3372915145" sldId="312"/>
        </pc:sldMkLst>
        <pc:spChg chg="mod">
          <ac:chgData name="Saha, Dibakar" userId="f75afc95-9b70-4b31-ba8e-1fb04358a284" providerId="ADAL" clId="{C74BE3ED-6771-4435-80EE-9BC23229A3D8}" dt="2024-06-13T13:48:09.392" v="1660" actId="1038"/>
          <ac:spMkLst>
            <pc:docMk/>
            <pc:sldMk cId="3372915145" sldId="312"/>
            <ac:spMk id="2" creationId="{C75333F9-0B29-A891-CF7A-7C9EDBCC8F45}"/>
          </ac:spMkLst>
        </pc:spChg>
        <pc:spChg chg="del mod">
          <ac:chgData name="Saha, Dibakar" userId="f75afc95-9b70-4b31-ba8e-1fb04358a284" providerId="ADAL" clId="{C74BE3ED-6771-4435-80EE-9BC23229A3D8}" dt="2024-06-13T13:47:17.801" v="1598" actId="478"/>
          <ac:spMkLst>
            <pc:docMk/>
            <pc:sldMk cId="3372915145" sldId="312"/>
            <ac:spMk id="4" creationId="{39B85772-D921-F71A-A52A-7F08D7A282C6}"/>
          </ac:spMkLst>
        </pc:spChg>
        <pc:spChg chg="add mod">
          <ac:chgData name="Saha, Dibakar" userId="f75afc95-9b70-4b31-ba8e-1fb04358a284" providerId="ADAL" clId="{C74BE3ED-6771-4435-80EE-9BC23229A3D8}" dt="2024-06-13T13:52:33.357" v="1686" actId="1076"/>
          <ac:spMkLst>
            <pc:docMk/>
            <pc:sldMk cId="3372915145" sldId="312"/>
            <ac:spMk id="8" creationId="{29B118A0-6662-268D-9972-E8F99ACDCF1C}"/>
          </ac:spMkLst>
        </pc:spChg>
        <pc:picChg chg="del">
          <ac:chgData name="Saha, Dibakar" userId="f75afc95-9b70-4b31-ba8e-1fb04358a284" providerId="ADAL" clId="{C74BE3ED-6771-4435-80EE-9BC23229A3D8}" dt="2024-06-13T13:47:06.624" v="1595" actId="478"/>
          <ac:picMkLst>
            <pc:docMk/>
            <pc:sldMk cId="3372915145" sldId="312"/>
            <ac:picMk id="3" creationId="{B4E3C237-EF1C-4609-147B-53473327B35C}"/>
          </ac:picMkLst>
        </pc:picChg>
        <pc:picChg chg="add mod ord modCrop">
          <ac:chgData name="Saha, Dibakar" userId="f75afc95-9b70-4b31-ba8e-1fb04358a284" providerId="ADAL" clId="{C74BE3ED-6771-4435-80EE-9BC23229A3D8}" dt="2024-06-13T13:51:49.562" v="1674" actId="1076"/>
          <ac:picMkLst>
            <pc:docMk/>
            <pc:sldMk cId="3372915145" sldId="312"/>
            <ac:picMk id="10" creationId="{8459B4B8-6184-C512-2E40-4B416EE066CB}"/>
          </ac:picMkLst>
        </pc:picChg>
      </pc:sldChg>
      <pc:sldChg chg="addSp delSp modSp add mod">
        <pc:chgData name="Saha, Dibakar" userId="f75afc95-9b70-4b31-ba8e-1fb04358a284" providerId="ADAL" clId="{C74BE3ED-6771-4435-80EE-9BC23229A3D8}" dt="2024-06-13T14:40:45.459" v="2834" actId="179"/>
        <pc:sldMkLst>
          <pc:docMk/>
          <pc:sldMk cId="2833176642" sldId="313"/>
        </pc:sldMkLst>
        <pc:spChg chg="mod">
          <ac:chgData name="Saha, Dibakar" userId="f75afc95-9b70-4b31-ba8e-1fb04358a284" providerId="ADAL" clId="{C74BE3ED-6771-4435-80EE-9BC23229A3D8}" dt="2024-06-13T13:53:43.793" v="1748" actId="313"/>
          <ac:spMkLst>
            <pc:docMk/>
            <pc:sldMk cId="2833176642" sldId="313"/>
            <ac:spMk id="2" creationId="{C75333F9-0B29-A891-CF7A-7C9EDBCC8F45}"/>
          </ac:spMkLst>
        </pc:spChg>
        <pc:spChg chg="mod">
          <ac:chgData name="Saha, Dibakar" userId="f75afc95-9b70-4b31-ba8e-1fb04358a284" providerId="ADAL" clId="{C74BE3ED-6771-4435-80EE-9BC23229A3D8}" dt="2024-06-13T14:40:45.459" v="2834" actId="179"/>
          <ac:spMkLst>
            <pc:docMk/>
            <pc:sldMk cId="2833176642" sldId="313"/>
            <ac:spMk id="8" creationId="{29B118A0-6662-268D-9972-E8F99ACDCF1C}"/>
          </ac:spMkLst>
        </pc:spChg>
        <pc:picChg chg="add mod ord">
          <ac:chgData name="Saha, Dibakar" userId="f75afc95-9b70-4b31-ba8e-1fb04358a284" providerId="ADAL" clId="{C74BE3ED-6771-4435-80EE-9BC23229A3D8}" dt="2024-06-13T14:27:28.318" v="2263" actId="1440"/>
          <ac:picMkLst>
            <pc:docMk/>
            <pc:sldMk cId="2833176642" sldId="313"/>
            <ac:picMk id="4" creationId="{DE36242B-4DCB-0D65-72DD-8A9F645FA2BB}"/>
          </ac:picMkLst>
        </pc:picChg>
        <pc:picChg chg="add mod">
          <ac:chgData name="Saha, Dibakar" userId="f75afc95-9b70-4b31-ba8e-1fb04358a284" providerId="ADAL" clId="{C74BE3ED-6771-4435-80EE-9BC23229A3D8}" dt="2024-06-13T14:40:26.840" v="2828" actId="1076"/>
          <ac:picMkLst>
            <pc:docMk/>
            <pc:sldMk cId="2833176642" sldId="313"/>
            <ac:picMk id="9" creationId="{838534F9-6836-F12C-2305-1204D65CFF05}"/>
          </ac:picMkLst>
        </pc:picChg>
        <pc:picChg chg="del">
          <ac:chgData name="Saha, Dibakar" userId="f75afc95-9b70-4b31-ba8e-1fb04358a284" providerId="ADAL" clId="{C74BE3ED-6771-4435-80EE-9BC23229A3D8}" dt="2024-06-13T14:20:38.382" v="2217" actId="478"/>
          <ac:picMkLst>
            <pc:docMk/>
            <pc:sldMk cId="2833176642" sldId="313"/>
            <ac:picMk id="10" creationId="{8459B4B8-6184-C512-2E40-4B416EE066CB}"/>
          </ac:picMkLst>
        </pc:picChg>
        <pc:cxnChg chg="del">
          <ac:chgData name="Saha, Dibakar" userId="f75afc95-9b70-4b31-ba8e-1fb04358a284" providerId="ADAL" clId="{C74BE3ED-6771-4435-80EE-9BC23229A3D8}" dt="2024-06-13T14:23:16.527" v="2246" actId="478"/>
          <ac:cxnSpMkLst>
            <pc:docMk/>
            <pc:sldMk cId="2833176642" sldId="313"/>
            <ac:cxnSpMk id="7" creationId="{09C6A868-0110-DD8E-15A8-B05E37BE698A}"/>
          </ac:cxnSpMkLst>
        </pc:cxnChg>
      </pc:sldChg>
      <pc:sldChg chg="addSp delSp modSp add mod modAnim">
        <pc:chgData name="Saha, Dibakar" userId="f75afc95-9b70-4b31-ba8e-1fb04358a284" providerId="ADAL" clId="{C74BE3ED-6771-4435-80EE-9BC23229A3D8}" dt="2024-06-13T14:40:18.143" v="2826" actId="179"/>
        <pc:sldMkLst>
          <pc:docMk/>
          <pc:sldMk cId="3199330237" sldId="314"/>
        </pc:sldMkLst>
        <pc:spChg chg="mod">
          <ac:chgData name="Saha, Dibakar" userId="f75afc95-9b70-4b31-ba8e-1fb04358a284" providerId="ADAL" clId="{C74BE3ED-6771-4435-80EE-9BC23229A3D8}" dt="2024-06-13T13:58:15.863" v="1802" actId="14100"/>
          <ac:spMkLst>
            <pc:docMk/>
            <pc:sldMk cId="3199330237" sldId="314"/>
            <ac:spMk id="2" creationId="{C75333F9-0B29-A891-CF7A-7C9EDBCC8F45}"/>
          </ac:spMkLst>
        </pc:spChg>
        <pc:spChg chg="mod">
          <ac:chgData name="Saha, Dibakar" userId="f75afc95-9b70-4b31-ba8e-1fb04358a284" providerId="ADAL" clId="{C74BE3ED-6771-4435-80EE-9BC23229A3D8}" dt="2024-06-13T14:40:18.143" v="2826" actId="179"/>
          <ac:spMkLst>
            <pc:docMk/>
            <pc:sldMk cId="3199330237" sldId="314"/>
            <ac:spMk id="8" creationId="{29B118A0-6662-268D-9972-E8F99ACDCF1C}"/>
          </ac:spMkLst>
        </pc:spChg>
        <pc:spChg chg="add mod">
          <ac:chgData name="Saha, Dibakar" userId="f75afc95-9b70-4b31-ba8e-1fb04358a284" providerId="ADAL" clId="{C74BE3ED-6771-4435-80EE-9BC23229A3D8}" dt="2024-06-13T13:55:28.041" v="1796" actId="14100"/>
          <ac:spMkLst>
            <pc:docMk/>
            <pc:sldMk cId="3199330237" sldId="314"/>
            <ac:spMk id="11" creationId="{EE029195-88A4-0925-69E2-BF09B1A0ED62}"/>
          </ac:spMkLst>
        </pc:spChg>
        <pc:picChg chg="add mod">
          <ac:chgData name="Saha, Dibakar" userId="f75afc95-9b70-4b31-ba8e-1fb04358a284" providerId="ADAL" clId="{C74BE3ED-6771-4435-80EE-9BC23229A3D8}" dt="2024-06-13T13:55:13.475" v="1793"/>
          <ac:picMkLst>
            <pc:docMk/>
            <pc:sldMk cId="3199330237" sldId="314"/>
            <ac:picMk id="3" creationId="{82C635C4-E4CA-88EE-251D-6E5175939F01}"/>
          </ac:picMkLst>
        </pc:picChg>
        <pc:picChg chg="add mod">
          <ac:chgData name="Saha, Dibakar" userId="f75afc95-9b70-4b31-ba8e-1fb04358a284" providerId="ADAL" clId="{C74BE3ED-6771-4435-80EE-9BC23229A3D8}" dt="2024-06-13T13:55:13.475" v="1793"/>
          <ac:picMkLst>
            <pc:docMk/>
            <pc:sldMk cId="3199330237" sldId="314"/>
            <ac:picMk id="4" creationId="{AA6E3ADE-4540-C88B-ABE0-B893E5445662}"/>
          </ac:picMkLst>
        </pc:picChg>
        <pc:picChg chg="add mod">
          <ac:chgData name="Saha, Dibakar" userId="f75afc95-9b70-4b31-ba8e-1fb04358a284" providerId="ADAL" clId="{C74BE3ED-6771-4435-80EE-9BC23229A3D8}" dt="2024-06-13T13:55:13.475" v="1793"/>
          <ac:picMkLst>
            <pc:docMk/>
            <pc:sldMk cId="3199330237" sldId="314"/>
            <ac:picMk id="6" creationId="{99190E8B-DF0F-6D39-F532-AD0FAB509740}"/>
          </ac:picMkLst>
        </pc:picChg>
        <pc:picChg chg="add mod">
          <ac:chgData name="Saha, Dibakar" userId="f75afc95-9b70-4b31-ba8e-1fb04358a284" providerId="ADAL" clId="{C74BE3ED-6771-4435-80EE-9BC23229A3D8}" dt="2024-06-13T13:55:13.475" v="1793"/>
          <ac:picMkLst>
            <pc:docMk/>
            <pc:sldMk cId="3199330237" sldId="314"/>
            <ac:picMk id="9" creationId="{93BBD989-D367-31B3-2238-835BD1E3EEA2}"/>
          </ac:picMkLst>
        </pc:picChg>
        <pc:picChg chg="del">
          <ac:chgData name="Saha, Dibakar" userId="f75afc95-9b70-4b31-ba8e-1fb04358a284" providerId="ADAL" clId="{C74BE3ED-6771-4435-80EE-9BC23229A3D8}" dt="2024-06-13T13:54:49.324" v="1792" actId="478"/>
          <ac:picMkLst>
            <pc:docMk/>
            <pc:sldMk cId="3199330237" sldId="314"/>
            <ac:picMk id="10" creationId="{8459B4B8-6184-C512-2E40-4B416EE066CB}"/>
          </ac:picMkLst>
        </pc:picChg>
      </pc:sldChg>
      <pc:sldChg chg="addSp delSp modSp add mod ord">
        <pc:chgData name="Saha, Dibakar" userId="f75afc95-9b70-4b31-ba8e-1fb04358a284" providerId="ADAL" clId="{C74BE3ED-6771-4435-80EE-9BC23229A3D8}" dt="2024-06-13T14:34:54.718" v="2715" actId="1076"/>
        <pc:sldMkLst>
          <pc:docMk/>
          <pc:sldMk cId="4041705350" sldId="315"/>
        </pc:sldMkLst>
        <pc:spChg chg="mod">
          <ac:chgData name="Saha, Dibakar" userId="f75afc95-9b70-4b31-ba8e-1fb04358a284" providerId="ADAL" clId="{C74BE3ED-6771-4435-80EE-9BC23229A3D8}" dt="2024-06-13T13:58:34.943" v="1825" actId="20577"/>
          <ac:spMkLst>
            <pc:docMk/>
            <pc:sldMk cId="4041705350" sldId="315"/>
            <ac:spMk id="2" creationId="{C75333F9-0B29-A891-CF7A-7C9EDBCC8F45}"/>
          </ac:spMkLst>
        </pc:spChg>
        <pc:spChg chg="mod">
          <ac:chgData name="Saha, Dibakar" userId="f75afc95-9b70-4b31-ba8e-1fb04358a284" providerId="ADAL" clId="{C74BE3ED-6771-4435-80EE-9BC23229A3D8}" dt="2024-06-13T14:34:54.718" v="2715" actId="1076"/>
          <ac:spMkLst>
            <pc:docMk/>
            <pc:sldMk cId="4041705350" sldId="315"/>
            <ac:spMk id="4" creationId="{39B85772-D921-F71A-A52A-7F08D7A282C6}"/>
          </ac:spMkLst>
        </pc:spChg>
        <pc:spChg chg="add del mod">
          <ac:chgData name="Saha, Dibakar" userId="f75afc95-9b70-4b31-ba8e-1fb04358a284" providerId="ADAL" clId="{C74BE3ED-6771-4435-80EE-9BC23229A3D8}" dt="2024-06-13T14:10:34.887" v="2208" actId="478"/>
          <ac:spMkLst>
            <pc:docMk/>
            <pc:sldMk cId="4041705350" sldId="315"/>
            <ac:spMk id="9" creationId="{76A96577-8E21-CD69-91CF-9CEDD23A63C0}"/>
          </ac:spMkLst>
        </pc:spChg>
        <pc:picChg chg="del">
          <ac:chgData name="Saha, Dibakar" userId="f75afc95-9b70-4b31-ba8e-1fb04358a284" providerId="ADAL" clId="{C74BE3ED-6771-4435-80EE-9BC23229A3D8}" dt="2024-06-13T14:07:08.328" v="2194" actId="478"/>
          <ac:picMkLst>
            <pc:docMk/>
            <pc:sldMk cId="4041705350" sldId="315"/>
            <ac:picMk id="3" creationId="{B4E3C237-EF1C-4609-147B-53473327B35C}"/>
          </ac:picMkLst>
        </pc:picChg>
        <pc:picChg chg="add del mod">
          <ac:chgData name="Saha, Dibakar" userId="f75afc95-9b70-4b31-ba8e-1fb04358a284" providerId="ADAL" clId="{C74BE3ED-6771-4435-80EE-9BC23229A3D8}" dt="2024-06-13T14:09:30.610" v="2199" actId="478"/>
          <ac:picMkLst>
            <pc:docMk/>
            <pc:sldMk cId="4041705350" sldId="315"/>
            <ac:picMk id="8" creationId="{36515EB5-10E6-D1AA-43E7-14E5BD4FC9EB}"/>
          </ac:picMkLst>
        </pc:picChg>
        <pc:picChg chg="add del mod">
          <ac:chgData name="Saha, Dibakar" userId="f75afc95-9b70-4b31-ba8e-1fb04358a284" providerId="ADAL" clId="{C74BE3ED-6771-4435-80EE-9BC23229A3D8}" dt="2024-06-13T14:29:14.921" v="2264" actId="478"/>
          <ac:picMkLst>
            <pc:docMk/>
            <pc:sldMk cId="4041705350" sldId="315"/>
            <ac:picMk id="11" creationId="{14A37236-64AE-8579-7544-93370C31E647}"/>
          </ac:picMkLst>
        </pc:picChg>
        <pc:picChg chg="add del mod">
          <ac:chgData name="Saha, Dibakar" userId="f75afc95-9b70-4b31-ba8e-1fb04358a284" providerId="ADAL" clId="{C74BE3ED-6771-4435-80EE-9BC23229A3D8}" dt="2024-06-13T14:29:15.719" v="2265" actId="478"/>
          <ac:picMkLst>
            <pc:docMk/>
            <pc:sldMk cId="4041705350" sldId="315"/>
            <ac:picMk id="13" creationId="{D27AB478-1DF3-EAC1-284C-C3D9B306123B}"/>
          </ac:picMkLst>
        </pc:picChg>
        <pc:picChg chg="add del">
          <ac:chgData name="Saha, Dibakar" userId="f75afc95-9b70-4b31-ba8e-1fb04358a284" providerId="ADAL" clId="{C74BE3ED-6771-4435-80EE-9BC23229A3D8}" dt="2024-06-13T14:30:12.902" v="2389" actId="478"/>
          <ac:picMkLst>
            <pc:docMk/>
            <pc:sldMk cId="4041705350" sldId="315"/>
            <ac:picMk id="15" creationId="{FC3449C5-E0D3-BFCF-3AB7-CED729AD3294}"/>
          </ac:picMkLst>
        </pc:picChg>
        <pc:picChg chg="add del mod">
          <ac:chgData name="Saha, Dibakar" userId="f75afc95-9b70-4b31-ba8e-1fb04358a284" providerId="ADAL" clId="{C74BE3ED-6771-4435-80EE-9BC23229A3D8}" dt="2024-06-13T14:33:44.858" v="2660" actId="478"/>
          <ac:picMkLst>
            <pc:docMk/>
            <pc:sldMk cId="4041705350" sldId="315"/>
            <ac:picMk id="17" creationId="{1621A082-09A0-28FA-78C6-DFB8A23A3312}"/>
          </ac:picMkLst>
        </pc:picChg>
        <pc:picChg chg="add del mod">
          <ac:chgData name="Saha, Dibakar" userId="f75afc95-9b70-4b31-ba8e-1fb04358a284" providerId="ADAL" clId="{C74BE3ED-6771-4435-80EE-9BC23229A3D8}" dt="2024-06-13T14:33:46.152" v="2661" actId="478"/>
          <ac:picMkLst>
            <pc:docMk/>
            <pc:sldMk cId="4041705350" sldId="315"/>
            <ac:picMk id="18" creationId="{DC14EE12-21F7-E970-93D1-D2A634A02DCD}"/>
          </ac:picMkLst>
        </pc:picChg>
        <pc:cxnChg chg="del">
          <ac:chgData name="Saha, Dibakar" userId="f75afc95-9b70-4b31-ba8e-1fb04358a284" providerId="ADAL" clId="{C74BE3ED-6771-4435-80EE-9BC23229A3D8}" dt="2024-06-13T14:09:35.308" v="2200" actId="478"/>
          <ac:cxnSpMkLst>
            <pc:docMk/>
            <pc:sldMk cId="4041705350" sldId="315"/>
            <ac:cxnSpMk id="7" creationId="{09C6A868-0110-DD8E-15A8-B05E37BE698A}"/>
          </ac:cxnSpMkLst>
        </pc:cxnChg>
      </pc:sldChg>
      <pc:sldChg chg="addSp delSp modSp add mod ord">
        <pc:chgData name="Saha, Dibakar" userId="f75afc95-9b70-4b31-ba8e-1fb04358a284" providerId="ADAL" clId="{C74BE3ED-6771-4435-80EE-9BC23229A3D8}" dt="2024-06-13T14:40:57.136" v="2835" actId="20577"/>
        <pc:sldMkLst>
          <pc:docMk/>
          <pc:sldMk cId="3025929390" sldId="316"/>
        </pc:sldMkLst>
        <pc:spChg chg="mod">
          <ac:chgData name="Saha, Dibakar" userId="f75afc95-9b70-4b31-ba8e-1fb04358a284" providerId="ADAL" clId="{C74BE3ED-6771-4435-80EE-9BC23229A3D8}" dt="2024-06-13T14:35:20.345" v="2728" actId="20577"/>
          <ac:spMkLst>
            <pc:docMk/>
            <pc:sldMk cId="3025929390" sldId="316"/>
            <ac:spMk id="2" creationId="{C75333F9-0B29-A891-CF7A-7C9EDBCC8F45}"/>
          </ac:spMkLst>
        </pc:spChg>
        <pc:spChg chg="mod">
          <ac:chgData name="Saha, Dibakar" userId="f75afc95-9b70-4b31-ba8e-1fb04358a284" providerId="ADAL" clId="{C74BE3ED-6771-4435-80EE-9BC23229A3D8}" dt="2024-06-13T14:40:57.136" v="2835" actId="20577"/>
          <ac:spMkLst>
            <pc:docMk/>
            <pc:sldMk cId="3025929390" sldId="316"/>
            <ac:spMk id="4" creationId="{39B85772-D921-F71A-A52A-7F08D7A282C6}"/>
          </ac:spMkLst>
        </pc:spChg>
        <pc:spChg chg="mod">
          <ac:chgData name="Saha, Dibakar" userId="f75afc95-9b70-4b31-ba8e-1fb04358a284" providerId="ADAL" clId="{C74BE3ED-6771-4435-80EE-9BC23229A3D8}" dt="2024-06-13T14:39:00.332" v="2810" actId="12"/>
          <ac:spMkLst>
            <pc:docMk/>
            <pc:sldMk cId="3025929390" sldId="316"/>
            <ac:spMk id="5" creationId="{58795F76-EC36-B90B-9102-0CE17DC8A6FB}"/>
          </ac:spMkLst>
        </pc:spChg>
        <pc:picChg chg="del">
          <ac:chgData name="Saha, Dibakar" userId="f75afc95-9b70-4b31-ba8e-1fb04358a284" providerId="ADAL" clId="{C74BE3ED-6771-4435-80EE-9BC23229A3D8}" dt="2024-06-13T14:37:10.452" v="2759" actId="478"/>
          <ac:picMkLst>
            <pc:docMk/>
            <pc:sldMk cId="3025929390" sldId="316"/>
            <ac:picMk id="3" creationId="{B4E3C237-EF1C-4609-147B-53473327B35C}"/>
          </ac:picMkLst>
        </pc:picChg>
        <pc:picChg chg="add mod">
          <ac:chgData name="Saha, Dibakar" userId="f75afc95-9b70-4b31-ba8e-1fb04358a284" providerId="ADAL" clId="{C74BE3ED-6771-4435-80EE-9BC23229A3D8}" dt="2024-06-13T14:38:01.397" v="2765" actId="1076"/>
          <ac:picMkLst>
            <pc:docMk/>
            <pc:sldMk cId="3025929390" sldId="316"/>
            <ac:picMk id="8" creationId="{8D118134-A719-FE62-BF27-E11BBD0D1520}"/>
          </ac:picMkLst>
        </pc:picChg>
        <pc:cxnChg chg="del">
          <ac:chgData name="Saha, Dibakar" userId="f75afc95-9b70-4b31-ba8e-1fb04358a284" providerId="ADAL" clId="{C74BE3ED-6771-4435-80EE-9BC23229A3D8}" dt="2024-06-13T14:37:12.975" v="2760" actId="478"/>
          <ac:cxnSpMkLst>
            <pc:docMk/>
            <pc:sldMk cId="3025929390" sldId="316"/>
            <ac:cxnSpMk id="7" creationId="{09C6A868-0110-DD8E-15A8-B05E37BE698A}"/>
          </ac:cxnSpMkLst>
        </pc:cxnChg>
      </pc:sldChg>
      <pc:sldChg chg="addSp delSp modSp add mod">
        <pc:chgData name="Saha, Dibakar" userId="f75afc95-9b70-4b31-ba8e-1fb04358a284" providerId="ADAL" clId="{C74BE3ED-6771-4435-80EE-9BC23229A3D8}" dt="2024-06-13T14:43:35.789" v="2873" actId="1076"/>
        <pc:sldMkLst>
          <pc:docMk/>
          <pc:sldMk cId="95560499" sldId="317"/>
        </pc:sldMkLst>
        <pc:spChg chg="mod">
          <ac:chgData name="Saha, Dibakar" userId="f75afc95-9b70-4b31-ba8e-1fb04358a284" providerId="ADAL" clId="{C74BE3ED-6771-4435-80EE-9BC23229A3D8}" dt="2024-06-13T14:41:27.702" v="2858" actId="20577"/>
          <ac:spMkLst>
            <pc:docMk/>
            <pc:sldMk cId="95560499" sldId="317"/>
            <ac:spMk id="2" creationId="{C75333F9-0B29-A891-CF7A-7C9EDBCC8F45}"/>
          </ac:spMkLst>
        </pc:spChg>
        <pc:spChg chg="mod">
          <ac:chgData name="Saha, Dibakar" userId="f75afc95-9b70-4b31-ba8e-1fb04358a284" providerId="ADAL" clId="{C74BE3ED-6771-4435-80EE-9BC23229A3D8}" dt="2024-06-13T14:43:02.153" v="2868" actId="948"/>
          <ac:spMkLst>
            <pc:docMk/>
            <pc:sldMk cId="95560499" sldId="317"/>
            <ac:spMk id="4" creationId="{39B85772-D921-F71A-A52A-7F08D7A282C6}"/>
          </ac:spMkLst>
        </pc:spChg>
        <pc:picChg chg="add mod">
          <ac:chgData name="Saha, Dibakar" userId="f75afc95-9b70-4b31-ba8e-1fb04358a284" providerId="ADAL" clId="{C74BE3ED-6771-4435-80EE-9BC23229A3D8}" dt="2024-06-13T14:43:35.789" v="2873" actId="1076"/>
          <ac:picMkLst>
            <pc:docMk/>
            <pc:sldMk cId="95560499" sldId="317"/>
            <ac:picMk id="6" creationId="{DF6A732E-F14D-CE87-70AC-62721E499E30}"/>
          </ac:picMkLst>
        </pc:picChg>
        <pc:picChg chg="del">
          <ac:chgData name="Saha, Dibakar" userId="f75afc95-9b70-4b31-ba8e-1fb04358a284" providerId="ADAL" clId="{C74BE3ED-6771-4435-80EE-9BC23229A3D8}" dt="2024-06-13T14:41:44.678" v="2860" actId="478"/>
          <ac:picMkLst>
            <pc:docMk/>
            <pc:sldMk cId="95560499" sldId="317"/>
            <ac:picMk id="8" creationId="{8D118134-A719-FE62-BF27-E11BBD0D1520}"/>
          </ac:picMkLst>
        </pc:picChg>
      </pc:sldChg>
      <pc:sldChg chg="add del">
        <pc:chgData name="Saha, Dibakar" userId="f75afc95-9b70-4b31-ba8e-1fb04358a284" providerId="ADAL" clId="{C74BE3ED-6771-4435-80EE-9BC23229A3D8}" dt="2024-06-13T15:18:29.101" v="3087" actId="2696"/>
        <pc:sldMkLst>
          <pc:docMk/>
          <pc:sldMk cId="777063577" sldId="318"/>
        </pc:sldMkLst>
      </pc:sldChg>
      <pc:sldChg chg="addSp delSp modSp new mod">
        <pc:chgData name="Saha, Dibakar" userId="f75afc95-9b70-4b31-ba8e-1fb04358a284" providerId="ADAL" clId="{C74BE3ED-6771-4435-80EE-9BC23229A3D8}" dt="2024-06-13T15:36:00.172" v="3121" actId="1076"/>
        <pc:sldMkLst>
          <pc:docMk/>
          <pc:sldMk cId="729540740" sldId="319"/>
        </pc:sldMkLst>
        <pc:spChg chg="mod">
          <ac:chgData name="Saha, Dibakar" userId="f75afc95-9b70-4b31-ba8e-1fb04358a284" providerId="ADAL" clId="{C74BE3ED-6771-4435-80EE-9BC23229A3D8}" dt="2024-06-13T14:55:06.971" v="3085" actId="20577"/>
          <ac:spMkLst>
            <pc:docMk/>
            <pc:sldMk cId="729540740" sldId="319"/>
            <ac:spMk id="2" creationId="{8B9C22FA-6633-F13B-0545-563E71477DC9}"/>
          </ac:spMkLst>
        </pc:spChg>
        <pc:spChg chg="del">
          <ac:chgData name="Saha, Dibakar" userId="f75afc95-9b70-4b31-ba8e-1fb04358a284" providerId="ADAL" clId="{C74BE3ED-6771-4435-80EE-9BC23229A3D8}" dt="2024-06-13T15:29:34.640" v="3099"/>
          <ac:spMkLst>
            <pc:docMk/>
            <pc:sldMk cId="729540740" sldId="319"/>
            <ac:spMk id="3" creationId="{C572FB80-40F3-2C14-2C00-2163061C7793}"/>
          </ac:spMkLst>
        </pc:spChg>
        <pc:graphicFrameChg chg="add mod modGraphic">
          <ac:chgData name="Saha, Dibakar" userId="f75afc95-9b70-4b31-ba8e-1fb04358a284" providerId="ADAL" clId="{C74BE3ED-6771-4435-80EE-9BC23229A3D8}" dt="2024-06-13T15:31:21.361" v="3116" actId="121"/>
          <ac:graphicFrameMkLst>
            <pc:docMk/>
            <pc:sldMk cId="729540740" sldId="319"/>
            <ac:graphicFrameMk id="8" creationId="{56176C67-9FD9-784A-8A9E-F5D45AE597BB}"/>
          </ac:graphicFrameMkLst>
        </pc:graphicFrameChg>
        <pc:picChg chg="add del">
          <ac:chgData name="Saha, Dibakar" userId="f75afc95-9b70-4b31-ba8e-1fb04358a284" providerId="ADAL" clId="{C74BE3ED-6771-4435-80EE-9BC23229A3D8}" dt="2024-06-13T14:55:09.200" v="3086" actId="478"/>
          <ac:picMkLst>
            <pc:docMk/>
            <pc:sldMk cId="729540740" sldId="319"/>
            <ac:picMk id="5" creationId="{30BCF70C-7DF7-6AA1-E618-DB9F208465E2}"/>
          </ac:picMkLst>
        </pc:picChg>
        <pc:picChg chg="add del mod ord">
          <ac:chgData name="Saha, Dibakar" userId="f75afc95-9b70-4b31-ba8e-1fb04358a284" providerId="ADAL" clId="{C74BE3ED-6771-4435-80EE-9BC23229A3D8}" dt="2024-06-13T15:35:50.755" v="3119" actId="1076"/>
          <ac:picMkLst>
            <pc:docMk/>
            <pc:sldMk cId="729540740" sldId="319"/>
            <ac:picMk id="7" creationId="{22F0A774-0508-8B19-FDF2-209643EDE5B4}"/>
          </ac:picMkLst>
        </pc:picChg>
        <pc:picChg chg="add mod">
          <ac:chgData name="Saha, Dibakar" userId="f75afc95-9b70-4b31-ba8e-1fb04358a284" providerId="ADAL" clId="{C74BE3ED-6771-4435-80EE-9BC23229A3D8}" dt="2024-06-13T15:36:00.172" v="3121" actId="1076"/>
          <ac:picMkLst>
            <pc:docMk/>
            <pc:sldMk cId="729540740" sldId="319"/>
            <ac:picMk id="1026" creationId="{44B3C92C-0C37-5B95-A5F3-80B2BA946807}"/>
          </ac:picMkLst>
        </pc:picChg>
      </pc:sldChg>
      <pc:sldChg chg="modSp add del mod">
        <pc:chgData name="Saha, Dibakar" userId="f75afc95-9b70-4b31-ba8e-1fb04358a284" providerId="ADAL" clId="{C74BE3ED-6771-4435-80EE-9BC23229A3D8}" dt="2024-06-13T14:46:27.703" v="2889" actId="2696"/>
        <pc:sldMkLst>
          <pc:docMk/>
          <pc:sldMk cId="3398122647" sldId="743"/>
        </pc:sldMkLst>
        <pc:spChg chg="mod">
          <ac:chgData name="Saha, Dibakar" userId="f75afc95-9b70-4b31-ba8e-1fb04358a284" providerId="ADAL" clId="{C74BE3ED-6771-4435-80EE-9BC23229A3D8}" dt="2024-06-13T14:45:24.088" v="2883" actId="1076"/>
          <ac:spMkLst>
            <pc:docMk/>
            <pc:sldMk cId="3398122647" sldId="743"/>
            <ac:spMk id="5" creationId="{76FB40A7-F2AF-CAFE-2EA7-2414F4F0CDA5}"/>
          </ac:spMkLst>
        </pc:spChg>
      </pc:sldChg>
      <pc:sldChg chg="modSp add mod">
        <pc:chgData name="Saha, Dibakar" userId="f75afc95-9b70-4b31-ba8e-1fb04358a284" providerId="ADAL" clId="{C74BE3ED-6771-4435-80EE-9BC23229A3D8}" dt="2024-06-13T14:46:13.099" v="2888" actId="1076"/>
        <pc:sldMkLst>
          <pc:docMk/>
          <pc:sldMk cId="1238455645" sldId="744"/>
        </pc:sldMkLst>
        <pc:spChg chg="mod">
          <ac:chgData name="Saha, Dibakar" userId="f75afc95-9b70-4b31-ba8e-1fb04358a284" providerId="ADAL" clId="{C74BE3ED-6771-4435-80EE-9BC23229A3D8}" dt="2024-06-13T14:46:04.430" v="2887" actId="108"/>
          <ac:spMkLst>
            <pc:docMk/>
            <pc:sldMk cId="1238455645" sldId="744"/>
            <ac:spMk id="5" creationId="{76FB40A7-F2AF-CAFE-2EA7-2414F4F0CDA5}"/>
          </ac:spMkLst>
        </pc:spChg>
        <pc:picChg chg="mod">
          <ac:chgData name="Saha, Dibakar" userId="f75afc95-9b70-4b31-ba8e-1fb04358a284" providerId="ADAL" clId="{C74BE3ED-6771-4435-80EE-9BC23229A3D8}" dt="2024-06-13T14:46:13.099" v="2888" actId="1076"/>
          <ac:picMkLst>
            <pc:docMk/>
            <pc:sldMk cId="1238455645" sldId="744"/>
            <ac:picMk id="2" creationId="{5872D2F5-3E4C-43CC-AD71-0F77340129B3}"/>
          </ac:picMkLst>
        </pc:picChg>
      </pc:sldChg>
      <pc:sldChg chg="modSp add mod">
        <pc:chgData name="Saha, Dibakar" userId="f75afc95-9b70-4b31-ba8e-1fb04358a284" providerId="ADAL" clId="{C74BE3ED-6771-4435-80EE-9BC23229A3D8}" dt="2024-06-13T16:35:04.022" v="4953" actId="1036"/>
        <pc:sldMkLst>
          <pc:docMk/>
          <pc:sldMk cId="3679927010" sldId="809"/>
        </pc:sldMkLst>
        <pc:spChg chg="mod">
          <ac:chgData name="Saha, Dibakar" userId="f75afc95-9b70-4b31-ba8e-1fb04358a284" providerId="ADAL" clId="{C74BE3ED-6771-4435-80EE-9BC23229A3D8}" dt="2024-06-13T16:30:36.992" v="4849" actId="20577"/>
          <ac:spMkLst>
            <pc:docMk/>
            <pc:sldMk cId="3679927010" sldId="809"/>
            <ac:spMk id="2" creationId="{6733F936-6DB6-BF45-E04F-61322CCB6704}"/>
          </ac:spMkLst>
        </pc:spChg>
        <pc:spChg chg="mod">
          <ac:chgData name="Saha, Dibakar" userId="f75afc95-9b70-4b31-ba8e-1fb04358a284" providerId="ADAL" clId="{C74BE3ED-6771-4435-80EE-9BC23229A3D8}" dt="2024-06-13T16:35:01.115" v="4946" actId="1036"/>
          <ac:spMkLst>
            <pc:docMk/>
            <pc:sldMk cId="3679927010" sldId="809"/>
            <ac:spMk id="6" creationId="{2CA4324A-C8B9-C56A-C9A2-A8B0884FDA3F}"/>
          </ac:spMkLst>
        </pc:spChg>
        <pc:spChg chg="mod">
          <ac:chgData name="Saha, Dibakar" userId="f75afc95-9b70-4b31-ba8e-1fb04358a284" providerId="ADAL" clId="{C74BE3ED-6771-4435-80EE-9BC23229A3D8}" dt="2024-06-13T16:35:04.022" v="4953" actId="1036"/>
          <ac:spMkLst>
            <pc:docMk/>
            <pc:sldMk cId="3679927010" sldId="809"/>
            <ac:spMk id="8" creationId="{64A0E8B0-E7E9-F895-7359-437F9DD81D5C}"/>
          </ac:spMkLst>
        </pc:spChg>
        <pc:graphicFrameChg chg="mod modGraphic">
          <ac:chgData name="Saha, Dibakar" userId="f75afc95-9b70-4b31-ba8e-1fb04358a284" providerId="ADAL" clId="{C74BE3ED-6771-4435-80EE-9BC23229A3D8}" dt="2024-06-13T16:34:47.425" v="4931" actId="1036"/>
          <ac:graphicFrameMkLst>
            <pc:docMk/>
            <pc:sldMk cId="3679927010" sldId="809"/>
            <ac:graphicFrameMk id="3" creationId="{849797D7-3E1F-9A4E-4716-1B970389FC62}"/>
          </ac:graphicFrameMkLst>
        </pc:graphicFrameChg>
        <pc:graphicFrameChg chg="mod">
          <ac:chgData name="Saha, Dibakar" userId="f75afc95-9b70-4b31-ba8e-1fb04358a284" providerId="ADAL" clId="{C74BE3ED-6771-4435-80EE-9BC23229A3D8}" dt="2024-06-13T16:34:57.063" v="4941" actId="1036"/>
          <ac:graphicFrameMkLst>
            <pc:docMk/>
            <pc:sldMk cId="3679927010" sldId="809"/>
            <ac:graphicFrameMk id="7" creationId="{EC0D9D7F-C2EA-C842-8119-B8067F6BBFDA}"/>
          </ac:graphicFrameMkLst>
        </pc:graphicFrameChg>
      </pc:sldChg>
      <pc:sldChg chg="delSp modSp add mod ord setBg">
        <pc:chgData name="Saha, Dibakar" userId="f75afc95-9b70-4b31-ba8e-1fb04358a284" providerId="ADAL" clId="{C74BE3ED-6771-4435-80EE-9BC23229A3D8}" dt="2024-06-13T16:06:31.688" v="4212"/>
        <pc:sldMkLst>
          <pc:docMk/>
          <pc:sldMk cId="1233021962" sldId="822"/>
        </pc:sldMkLst>
        <pc:spChg chg="mod">
          <ac:chgData name="Saha, Dibakar" userId="f75afc95-9b70-4b31-ba8e-1fb04358a284" providerId="ADAL" clId="{C74BE3ED-6771-4435-80EE-9BC23229A3D8}" dt="2024-06-13T14:47:29.756" v="2895" actId="6549"/>
          <ac:spMkLst>
            <pc:docMk/>
            <pc:sldMk cId="1233021962" sldId="822"/>
            <ac:spMk id="17" creationId="{1B597D0D-B23D-4739-A9D6-036603D38352}"/>
          </ac:spMkLst>
        </pc:spChg>
        <pc:graphicFrameChg chg="mod">
          <ac:chgData name="Saha, Dibakar" userId="f75afc95-9b70-4b31-ba8e-1fb04358a284" providerId="ADAL" clId="{C74BE3ED-6771-4435-80EE-9BC23229A3D8}" dt="2024-06-13T14:54:31.736" v="3071" actId="207"/>
          <ac:graphicFrameMkLst>
            <pc:docMk/>
            <pc:sldMk cId="1233021962" sldId="822"/>
            <ac:graphicFrameMk id="2" creationId="{4F7A4418-5E1C-C502-4294-07EEF750FD42}"/>
          </ac:graphicFrameMkLst>
        </pc:graphicFrameChg>
        <pc:picChg chg="del">
          <ac:chgData name="Saha, Dibakar" userId="f75afc95-9b70-4b31-ba8e-1fb04358a284" providerId="ADAL" clId="{C74BE3ED-6771-4435-80EE-9BC23229A3D8}" dt="2024-06-13T14:47:25.320" v="2893" actId="478"/>
          <ac:picMkLst>
            <pc:docMk/>
            <pc:sldMk cId="1233021962" sldId="822"/>
            <ac:picMk id="6" creationId="{7900B99C-EF86-334A-67AB-45E375C80804}"/>
          </ac:picMkLst>
        </pc:picChg>
        <pc:picChg chg="mod">
          <ac:chgData name="Saha, Dibakar" userId="f75afc95-9b70-4b31-ba8e-1fb04358a284" providerId="ADAL" clId="{C74BE3ED-6771-4435-80EE-9BC23229A3D8}" dt="2024-06-13T14:51:28.828" v="3012" actId="1038"/>
          <ac:picMkLst>
            <pc:docMk/>
            <pc:sldMk cId="1233021962" sldId="822"/>
            <ac:picMk id="9" creationId="{6CC45804-67F1-C635-1A2F-991D1445431A}"/>
          </ac:picMkLst>
        </pc:picChg>
        <pc:picChg chg="mod">
          <ac:chgData name="Saha, Dibakar" userId="f75afc95-9b70-4b31-ba8e-1fb04358a284" providerId="ADAL" clId="{C74BE3ED-6771-4435-80EE-9BC23229A3D8}" dt="2024-06-13T14:52:43.662" v="3055" actId="14100"/>
          <ac:picMkLst>
            <pc:docMk/>
            <pc:sldMk cId="1233021962" sldId="822"/>
            <ac:picMk id="11" creationId="{DA3BCA09-E3BA-AB6E-D8F4-3FDABC7A3636}"/>
          </ac:picMkLst>
        </pc:picChg>
        <pc:picChg chg="mod">
          <ac:chgData name="Saha, Dibakar" userId="f75afc95-9b70-4b31-ba8e-1fb04358a284" providerId="ADAL" clId="{C74BE3ED-6771-4435-80EE-9BC23229A3D8}" dt="2024-06-13T14:53:18.465" v="3061" actId="207"/>
          <ac:picMkLst>
            <pc:docMk/>
            <pc:sldMk cId="1233021962" sldId="822"/>
            <ac:picMk id="19" creationId="{646CE914-412E-7B90-8230-3FD002007104}"/>
          </ac:picMkLst>
        </pc:picChg>
        <pc:picChg chg="mod">
          <ac:chgData name="Saha, Dibakar" userId="f75afc95-9b70-4b31-ba8e-1fb04358a284" providerId="ADAL" clId="{C74BE3ED-6771-4435-80EE-9BC23229A3D8}" dt="2024-06-13T14:52:50.770" v="3056" actId="14100"/>
          <ac:picMkLst>
            <pc:docMk/>
            <pc:sldMk cId="1233021962" sldId="822"/>
            <ac:picMk id="21" creationId="{F9E87792-8550-CB1D-8C8E-F4424A1DFBC1}"/>
          </ac:picMkLst>
        </pc:picChg>
        <pc:picChg chg="mod">
          <ac:chgData name="Saha, Dibakar" userId="f75afc95-9b70-4b31-ba8e-1fb04358a284" providerId="ADAL" clId="{C74BE3ED-6771-4435-80EE-9BC23229A3D8}" dt="2024-06-13T14:51:40.680" v="3023" actId="1036"/>
          <ac:picMkLst>
            <pc:docMk/>
            <pc:sldMk cId="1233021962" sldId="822"/>
            <ac:picMk id="23" creationId="{85933821-CF99-55A0-9330-175681C6DE26}"/>
          </ac:picMkLst>
        </pc:picChg>
        <pc:picChg chg="mod">
          <ac:chgData name="Saha, Dibakar" userId="f75afc95-9b70-4b31-ba8e-1fb04358a284" providerId="ADAL" clId="{C74BE3ED-6771-4435-80EE-9BC23229A3D8}" dt="2024-06-13T14:53:55.161" v="3068" actId="1076"/>
          <ac:picMkLst>
            <pc:docMk/>
            <pc:sldMk cId="1233021962" sldId="822"/>
            <ac:picMk id="25" creationId="{015B9875-A901-ABE3-E99E-1FF1477F69F0}"/>
          </ac:picMkLst>
        </pc:picChg>
      </pc:sldChg>
      <pc:sldChg chg="addSp modSp new mod ord">
        <pc:chgData name="Saha, Dibakar" userId="f75afc95-9b70-4b31-ba8e-1fb04358a284" providerId="ADAL" clId="{C74BE3ED-6771-4435-80EE-9BC23229A3D8}" dt="2024-06-13T15:39:55.440" v="3293" actId="1076"/>
        <pc:sldMkLst>
          <pc:docMk/>
          <pc:sldMk cId="2677178335" sldId="823"/>
        </pc:sldMkLst>
        <pc:spChg chg="mod">
          <ac:chgData name="Saha, Dibakar" userId="f75afc95-9b70-4b31-ba8e-1fb04358a284" providerId="ADAL" clId="{C74BE3ED-6771-4435-80EE-9BC23229A3D8}" dt="2024-06-13T15:37:33.839" v="3141" actId="20577"/>
          <ac:spMkLst>
            <pc:docMk/>
            <pc:sldMk cId="2677178335" sldId="823"/>
            <ac:spMk id="2" creationId="{EE9F6613-37B6-9667-7D51-B392472F5EF1}"/>
          </ac:spMkLst>
        </pc:spChg>
        <pc:spChg chg="mod">
          <ac:chgData name="Saha, Dibakar" userId="f75afc95-9b70-4b31-ba8e-1fb04358a284" providerId="ADAL" clId="{C74BE3ED-6771-4435-80EE-9BC23229A3D8}" dt="2024-06-13T15:39:14.615" v="3288" actId="20577"/>
          <ac:spMkLst>
            <pc:docMk/>
            <pc:sldMk cId="2677178335" sldId="823"/>
            <ac:spMk id="3" creationId="{3B30E222-B0D7-0A6C-7DEF-DF0ECDD2D5BC}"/>
          </ac:spMkLst>
        </pc:spChg>
        <pc:picChg chg="add mod">
          <ac:chgData name="Saha, Dibakar" userId="f75afc95-9b70-4b31-ba8e-1fb04358a284" providerId="ADAL" clId="{C74BE3ED-6771-4435-80EE-9BC23229A3D8}" dt="2024-06-13T15:39:55.440" v="3293" actId="1076"/>
          <ac:picMkLst>
            <pc:docMk/>
            <pc:sldMk cId="2677178335" sldId="823"/>
            <ac:picMk id="2050" creationId="{61A76677-0DB8-FCDB-4405-EF0E28237674}"/>
          </ac:picMkLst>
        </pc:picChg>
      </pc:sldChg>
      <pc:sldChg chg="modSp new mod">
        <pc:chgData name="Saha, Dibakar" userId="f75afc95-9b70-4b31-ba8e-1fb04358a284" providerId="ADAL" clId="{C74BE3ED-6771-4435-80EE-9BC23229A3D8}" dt="2024-06-13T16:06:00.409" v="4210" actId="2711"/>
        <pc:sldMkLst>
          <pc:docMk/>
          <pc:sldMk cId="1731372734" sldId="824"/>
        </pc:sldMkLst>
        <pc:spChg chg="mod">
          <ac:chgData name="Saha, Dibakar" userId="f75afc95-9b70-4b31-ba8e-1fb04358a284" providerId="ADAL" clId="{C74BE3ED-6771-4435-80EE-9BC23229A3D8}" dt="2024-06-13T15:59:44.254" v="3792" actId="20577"/>
          <ac:spMkLst>
            <pc:docMk/>
            <pc:sldMk cId="1731372734" sldId="824"/>
            <ac:spMk id="2" creationId="{9F814CAE-3241-35EB-B4EF-C6FDE8381220}"/>
          </ac:spMkLst>
        </pc:spChg>
        <pc:spChg chg="mod">
          <ac:chgData name="Saha, Dibakar" userId="f75afc95-9b70-4b31-ba8e-1fb04358a284" providerId="ADAL" clId="{C74BE3ED-6771-4435-80EE-9BC23229A3D8}" dt="2024-06-13T16:06:00.409" v="4210" actId="2711"/>
          <ac:spMkLst>
            <pc:docMk/>
            <pc:sldMk cId="1731372734" sldId="824"/>
            <ac:spMk id="3" creationId="{767D55D4-6BC8-865F-D96D-2CB5414CEB36}"/>
          </ac:spMkLst>
        </pc:spChg>
      </pc:sldChg>
      <pc:sldChg chg="add">
        <pc:chgData name="Saha, Dibakar" userId="f75afc95-9b70-4b31-ba8e-1fb04358a284" providerId="ADAL" clId="{C74BE3ED-6771-4435-80EE-9BC23229A3D8}" dt="2024-06-13T15:59:31.523" v="3765" actId="2890"/>
        <pc:sldMkLst>
          <pc:docMk/>
          <pc:sldMk cId="1265563463" sldId="825"/>
        </pc:sldMkLst>
      </pc:sldChg>
      <pc:sldChg chg="add">
        <pc:chgData name="Saha, Dibakar" userId="f75afc95-9b70-4b31-ba8e-1fb04358a284" providerId="ADAL" clId="{C74BE3ED-6771-4435-80EE-9BC23229A3D8}" dt="2024-06-13T16:07:20.373" v="4214"/>
        <pc:sldMkLst>
          <pc:docMk/>
          <pc:sldMk cId="1241969665" sldId="826"/>
        </pc:sldMkLst>
      </pc:sldChg>
      <pc:sldChg chg="modSp add mod ord">
        <pc:chgData name="Saha, Dibakar" userId="f75afc95-9b70-4b31-ba8e-1fb04358a284" providerId="ADAL" clId="{C74BE3ED-6771-4435-80EE-9BC23229A3D8}" dt="2024-06-13T16:24:09.739" v="4839" actId="14100"/>
        <pc:sldMkLst>
          <pc:docMk/>
          <pc:sldMk cId="3661284" sldId="827"/>
        </pc:sldMkLst>
        <pc:spChg chg="mod">
          <ac:chgData name="Saha, Dibakar" userId="f75afc95-9b70-4b31-ba8e-1fb04358a284" providerId="ADAL" clId="{C74BE3ED-6771-4435-80EE-9BC23229A3D8}" dt="2024-06-13T16:17:00.006" v="4370" actId="20577"/>
          <ac:spMkLst>
            <pc:docMk/>
            <pc:sldMk cId="3661284" sldId="827"/>
            <ac:spMk id="2" creationId="{9F814CAE-3241-35EB-B4EF-C6FDE8381220}"/>
          </ac:spMkLst>
        </pc:spChg>
        <pc:spChg chg="mod">
          <ac:chgData name="Saha, Dibakar" userId="f75afc95-9b70-4b31-ba8e-1fb04358a284" providerId="ADAL" clId="{C74BE3ED-6771-4435-80EE-9BC23229A3D8}" dt="2024-06-13T16:24:09.739" v="4839" actId="14100"/>
          <ac:spMkLst>
            <pc:docMk/>
            <pc:sldMk cId="3661284" sldId="827"/>
            <ac:spMk id="3" creationId="{767D55D4-6BC8-865F-D96D-2CB5414CEB3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36EAC1-FFEB-4A14-972B-695EC338D5D6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178434-F0CE-45EB-849C-E212899F7BC9}">
      <dgm:prSet phldrT="[Text]" phldr="1" custT="1"/>
      <dgm:spPr/>
      <dgm:t>
        <a:bodyPr/>
        <a:lstStyle/>
        <a:p>
          <a:endParaRPr lang="en-US" sz="2800" dirty="0"/>
        </a:p>
      </dgm:t>
    </dgm:pt>
    <dgm:pt modelId="{9A577A7A-4CC4-4B1C-85C5-DE75FCD6E8E1}" type="parTrans" cxnId="{BD0B616B-2048-4811-9B91-C634BA00EE60}">
      <dgm:prSet/>
      <dgm:spPr/>
      <dgm:t>
        <a:bodyPr/>
        <a:lstStyle/>
        <a:p>
          <a:endParaRPr lang="en-US" sz="1600"/>
        </a:p>
      </dgm:t>
    </dgm:pt>
    <dgm:pt modelId="{E4B49978-89B3-426B-A2B8-3C2CCC9BB7F6}" type="sibTrans" cxnId="{BD0B616B-2048-4811-9B91-C634BA00EE60}">
      <dgm:prSet/>
      <dgm:spPr/>
      <dgm:t>
        <a:bodyPr/>
        <a:lstStyle/>
        <a:p>
          <a:endParaRPr lang="en-US" sz="1600"/>
        </a:p>
      </dgm:t>
    </dgm:pt>
    <dgm:pt modelId="{47C7EC68-AD5A-423C-8ED8-2CD26A49479B}">
      <dgm:prSet phldrT="[Text]" custT="1"/>
      <dgm:spPr/>
      <dgm:t>
        <a:bodyPr/>
        <a:lstStyle/>
        <a:p>
          <a:r>
            <a:rPr lang="en-US" sz="2000" b="0" i="0" u="none" strike="noStrike" baseline="0" dirty="0">
              <a:solidFill>
                <a:srgbClr val="002060"/>
              </a:solidFill>
              <a:latin typeface="Aptos" panose="020B0004020202020204" pitchFamily="34" charset="0"/>
            </a:rPr>
            <a:t>Roadway Speeds (per crossing)</a:t>
          </a:r>
          <a:endParaRPr lang="en-US" sz="2000" dirty="0">
            <a:solidFill>
              <a:srgbClr val="002060"/>
            </a:solidFill>
            <a:latin typeface="Aptos" panose="020B0004020202020204" pitchFamily="34" charset="0"/>
          </a:endParaRPr>
        </a:p>
      </dgm:t>
    </dgm:pt>
    <dgm:pt modelId="{8641B850-08D7-46FE-B8E1-ED81AB9A2805}" type="parTrans" cxnId="{3D7EEF8E-F3AD-4628-B291-E4576168D834}">
      <dgm:prSet/>
      <dgm:spPr/>
      <dgm:t>
        <a:bodyPr/>
        <a:lstStyle/>
        <a:p>
          <a:endParaRPr lang="en-US" sz="1600"/>
        </a:p>
      </dgm:t>
    </dgm:pt>
    <dgm:pt modelId="{CAAC6C7B-971C-49CA-8C46-5D384F1E6B34}" type="sibTrans" cxnId="{3D7EEF8E-F3AD-4628-B291-E4576168D834}">
      <dgm:prSet/>
      <dgm:spPr/>
      <dgm:t>
        <a:bodyPr/>
        <a:lstStyle/>
        <a:p>
          <a:endParaRPr lang="en-US" sz="1600"/>
        </a:p>
      </dgm:t>
    </dgm:pt>
    <dgm:pt modelId="{D776CA33-A305-4BD6-AC14-7AB8A0F635A2}">
      <dgm:prSet phldrT="[Text]" custT="1"/>
      <dgm:spPr/>
      <dgm:t>
        <a:bodyPr/>
        <a:lstStyle/>
        <a:p>
          <a:pPr algn="l"/>
          <a:r>
            <a:rPr lang="en-US" sz="2400" dirty="0">
              <a:latin typeface="Aptos" panose="020B0004020202020204" pitchFamily="34" charset="0"/>
            </a:rPr>
            <a:t> Auto-Populated Fields</a:t>
          </a:r>
        </a:p>
      </dgm:t>
    </dgm:pt>
    <dgm:pt modelId="{A0CA79F1-13FE-4FF3-B847-844CE6DDCA8C}" type="parTrans" cxnId="{051BDAC2-9BBF-4E73-AE73-9A35C4731DBA}">
      <dgm:prSet/>
      <dgm:spPr/>
      <dgm:t>
        <a:bodyPr/>
        <a:lstStyle/>
        <a:p>
          <a:endParaRPr lang="en-US" sz="1600"/>
        </a:p>
      </dgm:t>
    </dgm:pt>
    <dgm:pt modelId="{82FCA952-6CA3-4189-8034-97675DF2D0F5}" type="sibTrans" cxnId="{051BDAC2-9BBF-4E73-AE73-9A35C4731DBA}">
      <dgm:prSet/>
      <dgm:spPr/>
      <dgm:t>
        <a:bodyPr/>
        <a:lstStyle/>
        <a:p>
          <a:endParaRPr lang="en-US" sz="1600"/>
        </a:p>
      </dgm:t>
    </dgm:pt>
    <dgm:pt modelId="{5928AC81-1409-44E9-83B1-03A57AD459D7}">
      <dgm:prSet phldrT="[Text]" custT="1"/>
      <dgm:spPr/>
      <dgm:t>
        <a:bodyPr/>
        <a:lstStyle/>
        <a:p>
          <a:r>
            <a:rPr lang="en-US" sz="2000" b="0" i="0" u="none" strike="noStrike" baseline="0" dirty="0">
              <a:solidFill>
                <a:srgbClr val="002060"/>
              </a:solidFill>
              <a:latin typeface="Aptos" panose="020B0004020202020204" pitchFamily="34" charset="0"/>
            </a:rPr>
            <a:t>Number of lanes (per crossing)</a:t>
          </a:r>
          <a:endParaRPr lang="en-US" sz="2000" dirty="0">
            <a:solidFill>
              <a:srgbClr val="002060"/>
            </a:solidFill>
            <a:latin typeface="Aptos" panose="020B0004020202020204" pitchFamily="34" charset="0"/>
          </a:endParaRPr>
        </a:p>
      </dgm:t>
    </dgm:pt>
    <dgm:pt modelId="{486ACF52-549B-4692-B04A-EBA782C038C3}" type="parTrans" cxnId="{10EFCC54-8266-427B-A9CE-D331347567F9}">
      <dgm:prSet/>
      <dgm:spPr/>
      <dgm:t>
        <a:bodyPr/>
        <a:lstStyle/>
        <a:p>
          <a:endParaRPr lang="en-US" sz="1600"/>
        </a:p>
      </dgm:t>
    </dgm:pt>
    <dgm:pt modelId="{6377AEAD-B05C-47B0-BA5F-5FA45F0967EF}" type="sibTrans" cxnId="{10EFCC54-8266-427B-A9CE-D331347567F9}">
      <dgm:prSet/>
      <dgm:spPr/>
      <dgm:t>
        <a:bodyPr/>
        <a:lstStyle/>
        <a:p>
          <a:endParaRPr lang="en-US" sz="1600"/>
        </a:p>
      </dgm:t>
    </dgm:pt>
    <dgm:pt modelId="{B0F86E50-B7C9-4532-82C8-88A33566E731}">
      <dgm:prSet phldrT="[Text]" phldr="1" custT="1"/>
      <dgm:spPr/>
      <dgm:t>
        <a:bodyPr/>
        <a:lstStyle/>
        <a:p>
          <a:endParaRPr lang="en-US" sz="4000" dirty="0"/>
        </a:p>
      </dgm:t>
    </dgm:pt>
    <dgm:pt modelId="{624CF14F-6985-46E2-8BB4-8F9533C2B320}" type="sibTrans" cxnId="{937DA0C3-9B3E-4AF3-A748-9F6A899B7DF1}">
      <dgm:prSet/>
      <dgm:spPr/>
      <dgm:t>
        <a:bodyPr/>
        <a:lstStyle/>
        <a:p>
          <a:endParaRPr lang="en-US" sz="1600"/>
        </a:p>
      </dgm:t>
    </dgm:pt>
    <dgm:pt modelId="{9AF0785A-443D-49AC-B38D-0F7C09D61CD7}" type="parTrans" cxnId="{937DA0C3-9B3E-4AF3-A748-9F6A899B7DF1}">
      <dgm:prSet/>
      <dgm:spPr/>
      <dgm:t>
        <a:bodyPr/>
        <a:lstStyle/>
        <a:p>
          <a:endParaRPr lang="en-US" sz="1600"/>
        </a:p>
      </dgm:t>
    </dgm:pt>
    <dgm:pt modelId="{E8AB5051-872C-4D15-B102-9DB387D937D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 strike="noStrike" baseline="0" dirty="0">
              <a:solidFill>
                <a:srgbClr val="002060"/>
              </a:solidFill>
              <a:latin typeface="Aptos" panose="020B0004020202020204" pitchFamily="34" charset="0"/>
            </a:rPr>
            <a:t>Conflicting vehicle type (per crossing)</a:t>
          </a:r>
          <a:endParaRPr lang="en-US" sz="2000" dirty="0">
            <a:solidFill>
              <a:srgbClr val="002060"/>
            </a:solidFill>
            <a:latin typeface="Aptos" panose="020B0004020202020204" pitchFamily="34" charset="0"/>
          </a:endParaRPr>
        </a:p>
      </dgm:t>
    </dgm:pt>
    <dgm:pt modelId="{EF636C53-2D63-4558-9AD5-22F50804C996}" type="parTrans" cxnId="{FE2EC8E0-1C0A-4EA6-B61E-ECC48FDF538E}">
      <dgm:prSet/>
      <dgm:spPr/>
      <dgm:t>
        <a:bodyPr/>
        <a:lstStyle/>
        <a:p>
          <a:endParaRPr lang="en-US" sz="1600"/>
        </a:p>
      </dgm:t>
    </dgm:pt>
    <dgm:pt modelId="{D2D63A50-E637-4CC5-BDF2-932131CC0950}" type="sibTrans" cxnId="{FE2EC8E0-1C0A-4EA6-B61E-ECC48FDF538E}">
      <dgm:prSet/>
      <dgm:spPr/>
      <dgm:t>
        <a:bodyPr/>
        <a:lstStyle/>
        <a:p>
          <a:endParaRPr lang="en-US" sz="1600"/>
        </a:p>
      </dgm:t>
    </dgm:pt>
    <dgm:pt modelId="{FBC2F992-20E7-40B9-A0A9-1FDBB5E7F6C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 strike="noStrike" baseline="0" dirty="0">
              <a:solidFill>
                <a:srgbClr val="002060"/>
              </a:solidFill>
              <a:latin typeface="Aptos" panose="020B0004020202020204" pitchFamily="34" charset="0"/>
            </a:rPr>
            <a:t>Marking type (per crossing)</a:t>
          </a:r>
          <a:endParaRPr lang="en-US" sz="2000" dirty="0">
            <a:solidFill>
              <a:srgbClr val="002060"/>
            </a:solidFill>
            <a:latin typeface="Aptos" panose="020B0004020202020204" pitchFamily="34" charset="0"/>
          </a:endParaRPr>
        </a:p>
      </dgm:t>
    </dgm:pt>
    <dgm:pt modelId="{6B98789A-3EFA-4B50-B8DA-F5603C8806E8}" type="parTrans" cxnId="{77229E55-ED43-4D0F-943C-4BE2C703F85B}">
      <dgm:prSet/>
      <dgm:spPr/>
      <dgm:t>
        <a:bodyPr/>
        <a:lstStyle/>
        <a:p>
          <a:endParaRPr lang="en-US" sz="1600"/>
        </a:p>
      </dgm:t>
    </dgm:pt>
    <dgm:pt modelId="{BD6D6C05-2B66-40AC-B100-2A41B57DDA25}" type="sibTrans" cxnId="{77229E55-ED43-4D0F-943C-4BE2C703F85B}">
      <dgm:prSet/>
      <dgm:spPr/>
      <dgm:t>
        <a:bodyPr/>
        <a:lstStyle/>
        <a:p>
          <a:endParaRPr lang="en-US" sz="1600"/>
        </a:p>
      </dgm:t>
    </dgm:pt>
    <dgm:pt modelId="{5F64263F-B992-47C9-8E6B-6E35AF04EF0B}">
      <dgm:prSet phldrT="[Text]" custT="1"/>
      <dgm:spPr/>
      <dgm:t>
        <a:bodyPr/>
        <a:lstStyle/>
        <a:p>
          <a:r>
            <a:rPr lang="en-US" sz="2000" b="0" i="0" u="none" strike="noStrike" baseline="0" dirty="0">
              <a:solidFill>
                <a:srgbClr val="002060"/>
              </a:solidFill>
              <a:latin typeface="Aptos" panose="020B0004020202020204" pitchFamily="34" charset="0"/>
            </a:rPr>
            <a:t>Vehicular volume (per crossing)</a:t>
          </a:r>
          <a:endParaRPr lang="en-US" sz="2000" dirty="0">
            <a:solidFill>
              <a:srgbClr val="002060"/>
            </a:solidFill>
            <a:latin typeface="Aptos" panose="020B0004020202020204" pitchFamily="34" charset="0"/>
          </a:endParaRPr>
        </a:p>
      </dgm:t>
    </dgm:pt>
    <dgm:pt modelId="{A0F94550-4D4C-42CF-866E-975AA4D7836A}" type="parTrans" cxnId="{10261DD9-CF2A-4355-A1EC-C3444B3F6328}">
      <dgm:prSet/>
      <dgm:spPr/>
      <dgm:t>
        <a:bodyPr/>
        <a:lstStyle/>
        <a:p>
          <a:endParaRPr lang="en-US" sz="1600"/>
        </a:p>
      </dgm:t>
    </dgm:pt>
    <dgm:pt modelId="{0892288C-A974-44CD-B3D5-BD86557F9DA8}" type="sibTrans" cxnId="{10261DD9-CF2A-4355-A1EC-C3444B3F6328}">
      <dgm:prSet/>
      <dgm:spPr/>
      <dgm:t>
        <a:bodyPr/>
        <a:lstStyle/>
        <a:p>
          <a:endParaRPr lang="en-US" sz="1600"/>
        </a:p>
      </dgm:t>
    </dgm:pt>
    <dgm:pt modelId="{DD035E4E-D577-430C-BDF0-4F7C6F80559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 strike="noStrike" baseline="0" dirty="0">
              <a:solidFill>
                <a:srgbClr val="002060"/>
              </a:solidFill>
              <a:latin typeface="Aptos" panose="020B0004020202020204" pitchFamily="34" charset="0"/>
            </a:rPr>
            <a:t>Multistage crossing (per intersection)</a:t>
          </a:r>
          <a:endParaRPr lang="en-US" sz="2000" dirty="0">
            <a:solidFill>
              <a:srgbClr val="002060"/>
            </a:solidFill>
            <a:latin typeface="Aptos" panose="020B0004020202020204" pitchFamily="34" charset="0"/>
          </a:endParaRPr>
        </a:p>
      </dgm:t>
    </dgm:pt>
    <dgm:pt modelId="{8B079134-0DAC-4E8B-9542-90988A69BAF1}" type="sibTrans" cxnId="{AF4EBD8D-4A57-48D6-ACFA-6B3A54F225D1}">
      <dgm:prSet/>
      <dgm:spPr/>
      <dgm:t>
        <a:bodyPr/>
        <a:lstStyle/>
        <a:p>
          <a:endParaRPr lang="en-US" sz="1600"/>
        </a:p>
      </dgm:t>
    </dgm:pt>
    <dgm:pt modelId="{1C4A43DB-3D6C-4003-A836-EB6A41482F49}" type="parTrans" cxnId="{AF4EBD8D-4A57-48D6-ACFA-6B3A54F225D1}">
      <dgm:prSet/>
      <dgm:spPr/>
      <dgm:t>
        <a:bodyPr/>
        <a:lstStyle/>
        <a:p>
          <a:endParaRPr lang="en-US" sz="1600"/>
        </a:p>
      </dgm:t>
    </dgm:pt>
    <dgm:pt modelId="{A88A3C6C-BA64-4451-B69B-689DB11AC3B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 strike="noStrike" baseline="0" dirty="0">
              <a:solidFill>
                <a:srgbClr val="002060"/>
              </a:solidFill>
              <a:latin typeface="Aptos" panose="020B0004020202020204" pitchFamily="34" charset="0"/>
            </a:rPr>
            <a:t>Out of direction travel (per intersection)</a:t>
          </a:r>
          <a:endParaRPr lang="en-US" sz="2000" dirty="0">
            <a:solidFill>
              <a:srgbClr val="002060"/>
            </a:solidFill>
            <a:latin typeface="Aptos" panose="020B0004020202020204" pitchFamily="34" charset="0"/>
          </a:endParaRPr>
        </a:p>
      </dgm:t>
    </dgm:pt>
    <dgm:pt modelId="{583A5D97-2C38-4A9C-B4B1-244B7BCF47CA}" type="sibTrans" cxnId="{ED0BD405-0A9F-4A31-8F18-234387933185}">
      <dgm:prSet/>
      <dgm:spPr/>
      <dgm:t>
        <a:bodyPr/>
        <a:lstStyle/>
        <a:p>
          <a:endParaRPr lang="en-US" sz="1600"/>
        </a:p>
      </dgm:t>
    </dgm:pt>
    <dgm:pt modelId="{9AF37E7A-DC1E-4769-BF58-C9841C2F67E9}" type="parTrans" cxnId="{ED0BD405-0A9F-4A31-8F18-234387933185}">
      <dgm:prSet/>
      <dgm:spPr/>
      <dgm:t>
        <a:bodyPr/>
        <a:lstStyle/>
        <a:p>
          <a:endParaRPr lang="en-US" sz="1600"/>
        </a:p>
      </dgm:t>
    </dgm:pt>
    <dgm:pt modelId="{DCF48B30-E44C-4A5C-BBC5-B839C37B8E7E}">
      <dgm:prSet phldrT="[Text]" phldr="1" custT="1"/>
      <dgm:spPr/>
      <dgm:t>
        <a:bodyPr/>
        <a:lstStyle/>
        <a:p>
          <a:endParaRPr lang="en-US" sz="4000" dirty="0"/>
        </a:p>
      </dgm:t>
    </dgm:pt>
    <dgm:pt modelId="{5FF7DA86-DF59-4598-AD9E-E8A3DE482D5B}" type="sibTrans" cxnId="{4B374BCF-C761-4A0F-AD36-A81E0A017A45}">
      <dgm:prSet/>
      <dgm:spPr/>
      <dgm:t>
        <a:bodyPr/>
        <a:lstStyle/>
        <a:p>
          <a:endParaRPr lang="en-US" sz="1600"/>
        </a:p>
      </dgm:t>
    </dgm:pt>
    <dgm:pt modelId="{8C253687-1A81-40EA-ABF9-A0DC55B67F62}" type="parTrans" cxnId="{4B374BCF-C761-4A0F-AD36-A81E0A017A45}">
      <dgm:prSet/>
      <dgm:spPr/>
      <dgm:t>
        <a:bodyPr/>
        <a:lstStyle/>
        <a:p>
          <a:endParaRPr lang="en-US" sz="1600"/>
        </a:p>
      </dgm:t>
    </dgm:pt>
    <dgm:pt modelId="{E6511C6D-BC3E-4FC1-9CE1-1F049661D0E2}">
      <dgm:prSet phldrT="[Text]" custT="1"/>
      <dgm:spPr/>
      <dgm:t>
        <a:bodyPr/>
        <a:lstStyle/>
        <a:p>
          <a:pPr algn="l"/>
          <a:r>
            <a:rPr lang="en-US" sz="2000" b="0" i="0" u="none" strike="noStrike" baseline="0" dirty="0">
              <a:latin typeface="Aptos" panose="020B0004020202020204" pitchFamily="34" charset="0"/>
            </a:rPr>
            <a:t> </a:t>
          </a:r>
          <a:r>
            <a:rPr lang="en-US" sz="2400" b="0" i="0" u="none" strike="noStrike" baseline="0" dirty="0">
              <a:latin typeface="Aptos" panose="020B0004020202020204" pitchFamily="34" charset="0"/>
            </a:rPr>
            <a:t>Default Input Fields </a:t>
          </a:r>
          <a:endParaRPr lang="en-US" sz="2400" dirty="0">
            <a:latin typeface="Aptos" panose="020B0004020202020204" pitchFamily="34" charset="0"/>
          </a:endParaRPr>
        </a:p>
      </dgm:t>
    </dgm:pt>
    <dgm:pt modelId="{05ED0C98-228F-4E8A-9238-155A0B0046F6}" type="sibTrans" cxnId="{FACAC770-40C2-4F41-AA8B-DDF8FC6BA16B}">
      <dgm:prSet/>
      <dgm:spPr/>
      <dgm:t>
        <a:bodyPr/>
        <a:lstStyle/>
        <a:p>
          <a:endParaRPr lang="en-US" sz="1600"/>
        </a:p>
      </dgm:t>
    </dgm:pt>
    <dgm:pt modelId="{4E2A109F-0BA8-4CAC-872B-84EA0DBD6BA4}" type="parTrans" cxnId="{FACAC770-40C2-4F41-AA8B-DDF8FC6BA16B}">
      <dgm:prSet/>
      <dgm:spPr/>
      <dgm:t>
        <a:bodyPr/>
        <a:lstStyle/>
        <a:p>
          <a:endParaRPr lang="en-US" sz="1600"/>
        </a:p>
      </dgm:t>
    </dgm:pt>
    <dgm:pt modelId="{C3E434BC-0C78-4E64-BB6F-348C2C73A9D9}">
      <dgm:prSet phldrT="[Text]" custT="1"/>
      <dgm:spPr/>
      <dgm:t>
        <a:bodyPr/>
        <a:lstStyle/>
        <a:p>
          <a:pPr algn="l"/>
          <a:r>
            <a:rPr lang="en-US" sz="2400" b="0" i="0" u="none" strike="noStrike" baseline="0" dirty="0">
              <a:latin typeface="Aptos" panose="020B0004020202020204" pitchFamily="34" charset="0"/>
            </a:rPr>
            <a:t>Required Input Fields</a:t>
          </a:r>
          <a:endParaRPr lang="en-US" sz="2400" dirty="0">
            <a:latin typeface="Aptos" panose="020B0004020202020204" pitchFamily="34" charset="0"/>
          </a:endParaRPr>
        </a:p>
      </dgm:t>
    </dgm:pt>
    <dgm:pt modelId="{E5102374-C8A1-4D12-AB35-AC07F2CC1A3D}" type="sibTrans" cxnId="{A6B736B1-6BD7-4247-8B75-93F5E70989D3}">
      <dgm:prSet/>
      <dgm:spPr/>
      <dgm:t>
        <a:bodyPr/>
        <a:lstStyle/>
        <a:p>
          <a:endParaRPr lang="en-US" sz="1600"/>
        </a:p>
      </dgm:t>
    </dgm:pt>
    <dgm:pt modelId="{13A1E7A7-9458-44C6-8E8C-FB5A6D01F2E1}" type="parTrans" cxnId="{A6B736B1-6BD7-4247-8B75-93F5E70989D3}">
      <dgm:prSet/>
      <dgm:spPr/>
      <dgm:t>
        <a:bodyPr/>
        <a:lstStyle/>
        <a:p>
          <a:endParaRPr lang="en-US" sz="1600"/>
        </a:p>
      </dgm:t>
    </dgm:pt>
    <dgm:pt modelId="{553F1F50-CB5B-45A1-9063-ECBC9F864A59}" type="pres">
      <dgm:prSet presAssocID="{2E36EAC1-FFEB-4A14-972B-695EC338D5D6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0861D330-2DA4-4FCD-936F-3F1C62B4FE9A}" type="pres">
      <dgm:prSet presAssocID="{C3E434BC-0C78-4E64-BB6F-348C2C73A9D9}" presName="composite" presStyleCnt="0"/>
      <dgm:spPr/>
    </dgm:pt>
    <dgm:pt modelId="{19EADF9C-4154-43C9-ADCD-CF97C18E8318}" type="pres">
      <dgm:prSet presAssocID="{C3E434BC-0C78-4E64-BB6F-348C2C73A9D9}" presName="FirstChild" presStyleLbl="revTx" presStyleIdx="0" presStyleCnt="6" custScaleX="81225" custScaleY="73148">
        <dgm:presLayoutVars>
          <dgm:chMax val="0"/>
          <dgm:chPref val="0"/>
          <dgm:bulletEnabled val="1"/>
        </dgm:presLayoutVars>
      </dgm:prSet>
      <dgm:spPr/>
    </dgm:pt>
    <dgm:pt modelId="{217884E3-9F6F-435F-B90A-CCBD3ABC0F1A}" type="pres">
      <dgm:prSet presAssocID="{C3E434BC-0C78-4E64-BB6F-348C2C73A9D9}" presName="Parent" presStyleLbl="alignNode1" presStyleIdx="0" presStyleCnt="3" custScaleX="214743" custScaleY="72366" custLinFactNeighborX="27248" custLinFactNeighborY="9640">
        <dgm:presLayoutVars>
          <dgm:chMax val="3"/>
          <dgm:chPref val="3"/>
          <dgm:bulletEnabled val="1"/>
        </dgm:presLayoutVars>
      </dgm:prSet>
      <dgm:spPr/>
    </dgm:pt>
    <dgm:pt modelId="{5F5C228A-E763-4285-9713-0E1120578477}" type="pres">
      <dgm:prSet presAssocID="{C3E434BC-0C78-4E64-BB6F-348C2C73A9D9}" presName="Accent" presStyleLbl="parChTrans1D1" presStyleIdx="0" presStyleCnt="3" custLinFactNeighborX="-6972" custLinFactNeighborY="-54314"/>
      <dgm:spPr/>
    </dgm:pt>
    <dgm:pt modelId="{A65481DC-1CB0-4AB8-ABFA-A4637A78EEA4}" type="pres">
      <dgm:prSet presAssocID="{C3E434BC-0C78-4E64-BB6F-348C2C73A9D9}" presName="Child" presStyleLbl="revTx" presStyleIdx="1" presStyleCnt="6" custScaleY="67720" custLinFactNeighborY="-5580">
        <dgm:presLayoutVars>
          <dgm:chMax val="0"/>
          <dgm:chPref val="0"/>
          <dgm:bulletEnabled val="1"/>
        </dgm:presLayoutVars>
      </dgm:prSet>
      <dgm:spPr/>
    </dgm:pt>
    <dgm:pt modelId="{20441E74-FDD3-4925-9E6A-2B1179F8E7E5}" type="pres">
      <dgm:prSet presAssocID="{E5102374-C8A1-4D12-AB35-AC07F2CC1A3D}" presName="sibTrans" presStyleCnt="0"/>
      <dgm:spPr/>
    </dgm:pt>
    <dgm:pt modelId="{65E15FE2-7399-40EA-B801-59C1B1417EF3}" type="pres">
      <dgm:prSet presAssocID="{E6511C6D-BC3E-4FC1-9CE1-1F049661D0E2}" presName="composite" presStyleCnt="0"/>
      <dgm:spPr/>
    </dgm:pt>
    <dgm:pt modelId="{C8705743-AB31-4BE2-B9DE-C9B497B04A7B}" type="pres">
      <dgm:prSet presAssocID="{E6511C6D-BC3E-4FC1-9CE1-1F049661D0E2}" presName="FirstChild" presStyleLbl="revTx" presStyleIdx="2" presStyleCnt="6" custLinFactNeighborY="-64628">
        <dgm:presLayoutVars>
          <dgm:chMax val="0"/>
          <dgm:chPref val="0"/>
          <dgm:bulletEnabled val="1"/>
        </dgm:presLayoutVars>
      </dgm:prSet>
      <dgm:spPr/>
    </dgm:pt>
    <dgm:pt modelId="{971A7888-1609-4E67-9CAA-BEA12FF15DA3}" type="pres">
      <dgm:prSet presAssocID="{E6511C6D-BC3E-4FC1-9CE1-1F049661D0E2}" presName="Parent" presStyleLbl="alignNode1" presStyleIdx="1" presStyleCnt="3" custScaleX="214743" custScaleY="71682" custLinFactNeighborX="28416" custLinFactNeighborY="-71256">
        <dgm:presLayoutVars>
          <dgm:chMax val="3"/>
          <dgm:chPref val="3"/>
          <dgm:bulletEnabled val="1"/>
        </dgm:presLayoutVars>
      </dgm:prSet>
      <dgm:spPr/>
    </dgm:pt>
    <dgm:pt modelId="{7ED0D652-A00F-4A9C-B21D-6E953C808AC5}" type="pres">
      <dgm:prSet presAssocID="{E6511C6D-BC3E-4FC1-9CE1-1F049661D0E2}" presName="Accent" presStyleLbl="parChTrans1D1" presStyleIdx="1" presStyleCnt="3" custLinFactY="-700000" custLinFactNeighborX="-6975" custLinFactNeighborY="-784496"/>
      <dgm:spPr/>
    </dgm:pt>
    <dgm:pt modelId="{AB03DC73-E8DC-4AC8-8931-6090E3621D01}" type="pres">
      <dgm:prSet presAssocID="{E6511C6D-BC3E-4FC1-9CE1-1F049661D0E2}" presName="Child" presStyleLbl="revTx" presStyleIdx="3" presStyleCnt="6" custLinFactY="-38318" custLinFactNeighborY="-100000">
        <dgm:presLayoutVars>
          <dgm:chMax val="0"/>
          <dgm:chPref val="0"/>
          <dgm:bulletEnabled val="1"/>
        </dgm:presLayoutVars>
      </dgm:prSet>
      <dgm:spPr/>
    </dgm:pt>
    <dgm:pt modelId="{96766C3F-379E-490B-BDF7-234577334C97}" type="pres">
      <dgm:prSet presAssocID="{05ED0C98-228F-4E8A-9238-155A0B0046F6}" presName="sibTrans" presStyleCnt="0"/>
      <dgm:spPr/>
    </dgm:pt>
    <dgm:pt modelId="{FF9B4B42-E6F2-4351-88AF-822FC6028D6F}" type="pres">
      <dgm:prSet presAssocID="{D776CA33-A305-4BD6-AC14-7AB8A0F635A2}" presName="composite" presStyleCnt="0"/>
      <dgm:spPr/>
    </dgm:pt>
    <dgm:pt modelId="{3DF80796-A9EA-4A95-8254-8D7852234AC3}" type="pres">
      <dgm:prSet presAssocID="{D776CA33-A305-4BD6-AC14-7AB8A0F635A2}" presName="FirstChild" presStyleLbl="revTx" presStyleIdx="4" presStyleCnt="6" custScaleX="60629" custLinFactNeighborX="13316" custLinFactNeighborY="-742">
        <dgm:presLayoutVars>
          <dgm:chMax val="0"/>
          <dgm:chPref val="0"/>
          <dgm:bulletEnabled val="1"/>
        </dgm:presLayoutVars>
      </dgm:prSet>
      <dgm:spPr/>
    </dgm:pt>
    <dgm:pt modelId="{142843F4-D4BD-4BD9-ADF0-E77B731FCB55}" type="pres">
      <dgm:prSet presAssocID="{D776CA33-A305-4BD6-AC14-7AB8A0F635A2}" presName="Parent" presStyleLbl="alignNode1" presStyleIdx="2" presStyleCnt="3" custScaleX="230840" custScaleY="71682" custLinFactNeighborX="34705" custLinFactNeighborY="-54650">
        <dgm:presLayoutVars>
          <dgm:chMax val="3"/>
          <dgm:chPref val="3"/>
          <dgm:bulletEnabled val="1"/>
        </dgm:presLayoutVars>
      </dgm:prSet>
      <dgm:spPr/>
    </dgm:pt>
    <dgm:pt modelId="{87D2F389-9993-4986-9946-EC3A1B8136AD}" type="pres">
      <dgm:prSet presAssocID="{D776CA33-A305-4BD6-AC14-7AB8A0F635A2}" presName="Accent" presStyleLbl="parChTrans1D1" presStyleIdx="2" presStyleCnt="3" custLinFactY="-600000" custLinFactNeighborX="-6972" custLinFactNeighborY="-603192"/>
      <dgm:spPr/>
    </dgm:pt>
    <dgm:pt modelId="{31442E4A-CB8B-42B8-95C6-86581901F30C}" type="pres">
      <dgm:prSet presAssocID="{D776CA33-A305-4BD6-AC14-7AB8A0F635A2}" presName="Child" presStyleLbl="revTx" presStyleIdx="5" presStyleCnt="6" custScaleY="46697" custLinFactNeighborY="-63350">
        <dgm:presLayoutVars>
          <dgm:chMax val="0"/>
          <dgm:chPref val="0"/>
          <dgm:bulletEnabled val="1"/>
        </dgm:presLayoutVars>
      </dgm:prSet>
      <dgm:spPr/>
    </dgm:pt>
  </dgm:ptLst>
  <dgm:cxnLst>
    <dgm:cxn modelId="{ED0BD405-0A9F-4A31-8F18-234387933185}" srcId="{E6511C6D-BC3E-4FC1-9CE1-1F049661D0E2}" destId="{A88A3C6C-BA64-4451-B69B-689DB11AC3BC}" srcOrd="1" destOrd="0" parTransId="{9AF37E7A-DC1E-4769-BF58-C9841C2F67E9}" sibTransId="{583A5D97-2C38-4A9C-B4B1-244B7BCF47CA}"/>
    <dgm:cxn modelId="{4BD0122F-E788-4E18-B131-363D10B26F11}" type="presOf" srcId="{B0F86E50-B7C9-4532-82C8-88A33566E731}" destId="{3DF80796-A9EA-4A95-8254-8D7852234AC3}" srcOrd="0" destOrd="0" presId="urn:microsoft.com/office/officeart/2011/layout/TabList"/>
    <dgm:cxn modelId="{C979B12F-327B-4D4D-A27F-C914912B48A0}" type="presOf" srcId="{5928AC81-1409-44E9-83B1-03A57AD459D7}" destId="{31442E4A-CB8B-42B8-95C6-86581901F30C}" srcOrd="0" destOrd="0" presId="urn:microsoft.com/office/officeart/2011/layout/TabList"/>
    <dgm:cxn modelId="{B1FDA839-8EB3-40C3-A12A-31F2894F679E}" type="presOf" srcId="{E6511C6D-BC3E-4FC1-9CE1-1F049661D0E2}" destId="{971A7888-1609-4E67-9CAA-BEA12FF15DA3}" srcOrd="0" destOrd="0" presId="urn:microsoft.com/office/officeart/2011/layout/TabList"/>
    <dgm:cxn modelId="{DF408C3A-40F1-49CB-ACE1-CEB75D7496A0}" type="presOf" srcId="{D776CA33-A305-4BD6-AC14-7AB8A0F635A2}" destId="{142843F4-D4BD-4BD9-ADF0-E77B731FCB55}" srcOrd="0" destOrd="0" presId="urn:microsoft.com/office/officeart/2011/layout/TabList"/>
    <dgm:cxn modelId="{F20B8563-1E47-4C2F-B993-471FC2EBEBB5}" type="presOf" srcId="{A88A3C6C-BA64-4451-B69B-689DB11AC3BC}" destId="{AB03DC73-E8DC-4AC8-8931-6090E3621D01}" srcOrd="0" destOrd="0" presId="urn:microsoft.com/office/officeart/2011/layout/TabList"/>
    <dgm:cxn modelId="{FF9DE049-AD92-4059-B99E-6A1F21FC2E29}" type="presOf" srcId="{47C7EC68-AD5A-423C-8ED8-2CD26A49479B}" destId="{A65481DC-1CB0-4AB8-ABFA-A4637A78EEA4}" srcOrd="0" destOrd="0" presId="urn:microsoft.com/office/officeart/2011/layout/TabList"/>
    <dgm:cxn modelId="{BD0B616B-2048-4811-9B91-C634BA00EE60}" srcId="{C3E434BC-0C78-4E64-BB6F-348C2C73A9D9}" destId="{F1178434-F0CE-45EB-849C-E212899F7BC9}" srcOrd="0" destOrd="0" parTransId="{9A577A7A-4CC4-4B1C-85C5-DE75FCD6E8E1}" sibTransId="{E4B49978-89B3-426B-A2B8-3C2CCC9BB7F6}"/>
    <dgm:cxn modelId="{43CE5F4D-5065-4D15-9D02-3A681F995379}" type="presOf" srcId="{C3E434BC-0C78-4E64-BB6F-348C2C73A9D9}" destId="{217884E3-9F6F-435F-B90A-CCBD3ABC0F1A}" srcOrd="0" destOrd="0" presId="urn:microsoft.com/office/officeart/2011/layout/TabList"/>
    <dgm:cxn modelId="{2659824E-4CB5-45E7-9DE2-320F2EC85396}" type="presOf" srcId="{DCF48B30-E44C-4A5C-BBC5-B839C37B8E7E}" destId="{C8705743-AB31-4BE2-B9DE-C9B497B04A7B}" srcOrd="0" destOrd="0" presId="urn:microsoft.com/office/officeart/2011/layout/TabList"/>
    <dgm:cxn modelId="{FACAC770-40C2-4F41-AA8B-DDF8FC6BA16B}" srcId="{2E36EAC1-FFEB-4A14-972B-695EC338D5D6}" destId="{E6511C6D-BC3E-4FC1-9CE1-1F049661D0E2}" srcOrd="1" destOrd="0" parTransId="{4E2A109F-0BA8-4CAC-872B-84EA0DBD6BA4}" sibTransId="{05ED0C98-228F-4E8A-9238-155A0B0046F6}"/>
    <dgm:cxn modelId="{10EFCC54-8266-427B-A9CE-D331347567F9}" srcId="{D776CA33-A305-4BD6-AC14-7AB8A0F635A2}" destId="{5928AC81-1409-44E9-83B1-03A57AD459D7}" srcOrd="1" destOrd="0" parTransId="{486ACF52-549B-4692-B04A-EBA782C038C3}" sibTransId="{6377AEAD-B05C-47B0-BA5F-5FA45F0967EF}"/>
    <dgm:cxn modelId="{77229E55-ED43-4D0F-943C-4BE2C703F85B}" srcId="{E6511C6D-BC3E-4FC1-9CE1-1F049661D0E2}" destId="{FBC2F992-20E7-40B9-A0A9-1FDBB5E7F6C3}" srcOrd="4" destOrd="0" parTransId="{6B98789A-3EFA-4B50-B8DA-F5603C8806E8}" sibTransId="{BD6D6C05-2B66-40AC-B100-2A41B57DDA25}"/>
    <dgm:cxn modelId="{0CCA557B-E9F4-43EF-BD0D-A9F6E8DC6ECD}" type="presOf" srcId="{2E36EAC1-FFEB-4A14-972B-695EC338D5D6}" destId="{553F1F50-CB5B-45A1-9063-ECBC9F864A59}" srcOrd="0" destOrd="0" presId="urn:microsoft.com/office/officeart/2011/layout/TabList"/>
    <dgm:cxn modelId="{AF4EBD8D-4A57-48D6-ACFA-6B3A54F225D1}" srcId="{E6511C6D-BC3E-4FC1-9CE1-1F049661D0E2}" destId="{DD035E4E-D577-430C-BDF0-4F7C6F805591}" srcOrd="2" destOrd="0" parTransId="{1C4A43DB-3D6C-4003-A836-EB6A41482F49}" sibTransId="{8B079134-0DAC-4E8B-9542-90988A69BAF1}"/>
    <dgm:cxn modelId="{3D7EEF8E-F3AD-4628-B291-E4576168D834}" srcId="{C3E434BC-0C78-4E64-BB6F-348C2C73A9D9}" destId="{47C7EC68-AD5A-423C-8ED8-2CD26A49479B}" srcOrd="1" destOrd="0" parTransId="{8641B850-08D7-46FE-B8E1-ED81AB9A2805}" sibTransId="{CAAC6C7B-971C-49CA-8C46-5D384F1E6B34}"/>
    <dgm:cxn modelId="{6FF3019D-ADB3-4A70-9F18-44563C902C65}" type="presOf" srcId="{5F64263F-B992-47C9-8E6B-6E35AF04EF0B}" destId="{31442E4A-CB8B-42B8-95C6-86581901F30C}" srcOrd="0" destOrd="1" presId="urn:microsoft.com/office/officeart/2011/layout/TabList"/>
    <dgm:cxn modelId="{CCF241A1-C3F7-4A10-B2DE-17E66BE0C8C8}" type="presOf" srcId="{FBC2F992-20E7-40B9-A0A9-1FDBB5E7F6C3}" destId="{AB03DC73-E8DC-4AC8-8931-6090E3621D01}" srcOrd="0" destOrd="3" presId="urn:microsoft.com/office/officeart/2011/layout/TabList"/>
    <dgm:cxn modelId="{D40BC9A3-80A8-4BF7-8FE2-6D1E3ED09E2F}" type="presOf" srcId="{F1178434-F0CE-45EB-849C-E212899F7BC9}" destId="{19EADF9C-4154-43C9-ADCD-CF97C18E8318}" srcOrd="0" destOrd="0" presId="urn:microsoft.com/office/officeart/2011/layout/TabList"/>
    <dgm:cxn modelId="{A6B736B1-6BD7-4247-8B75-93F5E70989D3}" srcId="{2E36EAC1-FFEB-4A14-972B-695EC338D5D6}" destId="{C3E434BC-0C78-4E64-BB6F-348C2C73A9D9}" srcOrd="0" destOrd="0" parTransId="{13A1E7A7-9458-44C6-8E8C-FB5A6D01F2E1}" sibTransId="{E5102374-C8A1-4D12-AB35-AC07F2CC1A3D}"/>
    <dgm:cxn modelId="{86070CBA-82A0-4173-97CB-43C0C3DFE74A}" type="presOf" srcId="{E8AB5051-872C-4D15-B102-9DB387D937DE}" destId="{AB03DC73-E8DC-4AC8-8931-6090E3621D01}" srcOrd="0" destOrd="2" presId="urn:microsoft.com/office/officeart/2011/layout/TabList"/>
    <dgm:cxn modelId="{051BDAC2-9BBF-4E73-AE73-9A35C4731DBA}" srcId="{2E36EAC1-FFEB-4A14-972B-695EC338D5D6}" destId="{D776CA33-A305-4BD6-AC14-7AB8A0F635A2}" srcOrd="2" destOrd="0" parTransId="{A0CA79F1-13FE-4FF3-B847-844CE6DDCA8C}" sibTransId="{82FCA952-6CA3-4189-8034-97675DF2D0F5}"/>
    <dgm:cxn modelId="{937DA0C3-9B3E-4AF3-A748-9F6A899B7DF1}" srcId="{D776CA33-A305-4BD6-AC14-7AB8A0F635A2}" destId="{B0F86E50-B7C9-4532-82C8-88A33566E731}" srcOrd="0" destOrd="0" parTransId="{9AF0785A-443D-49AC-B38D-0F7C09D61CD7}" sibTransId="{624CF14F-6985-46E2-8BB4-8F9533C2B320}"/>
    <dgm:cxn modelId="{4B374BCF-C761-4A0F-AD36-A81E0A017A45}" srcId="{E6511C6D-BC3E-4FC1-9CE1-1F049661D0E2}" destId="{DCF48B30-E44C-4A5C-BBC5-B839C37B8E7E}" srcOrd="0" destOrd="0" parTransId="{8C253687-1A81-40EA-ABF9-A0DC55B67F62}" sibTransId="{5FF7DA86-DF59-4598-AD9E-E8A3DE482D5B}"/>
    <dgm:cxn modelId="{10261DD9-CF2A-4355-A1EC-C3444B3F6328}" srcId="{D776CA33-A305-4BD6-AC14-7AB8A0F635A2}" destId="{5F64263F-B992-47C9-8E6B-6E35AF04EF0B}" srcOrd="2" destOrd="0" parTransId="{A0F94550-4D4C-42CF-866E-975AA4D7836A}" sibTransId="{0892288C-A974-44CD-B3D5-BD86557F9DA8}"/>
    <dgm:cxn modelId="{FE2EC8E0-1C0A-4EA6-B61E-ECC48FDF538E}" srcId="{E6511C6D-BC3E-4FC1-9CE1-1F049661D0E2}" destId="{E8AB5051-872C-4D15-B102-9DB387D937DE}" srcOrd="3" destOrd="0" parTransId="{EF636C53-2D63-4558-9AD5-22F50804C996}" sibTransId="{D2D63A50-E637-4CC5-BDF2-932131CC0950}"/>
    <dgm:cxn modelId="{2355FFFA-D5A5-4246-87EC-E23AF7762067}" type="presOf" srcId="{DD035E4E-D577-430C-BDF0-4F7C6F805591}" destId="{AB03DC73-E8DC-4AC8-8931-6090E3621D01}" srcOrd="0" destOrd="1" presId="urn:microsoft.com/office/officeart/2011/layout/TabList"/>
    <dgm:cxn modelId="{CCED4E3E-AC02-451E-A65E-6727787CF5D9}" type="presParOf" srcId="{553F1F50-CB5B-45A1-9063-ECBC9F864A59}" destId="{0861D330-2DA4-4FCD-936F-3F1C62B4FE9A}" srcOrd="0" destOrd="0" presId="urn:microsoft.com/office/officeart/2011/layout/TabList"/>
    <dgm:cxn modelId="{C7F69E2B-97EB-4B28-B084-27DAEC1C71F2}" type="presParOf" srcId="{0861D330-2DA4-4FCD-936F-3F1C62B4FE9A}" destId="{19EADF9C-4154-43C9-ADCD-CF97C18E8318}" srcOrd="0" destOrd="0" presId="urn:microsoft.com/office/officeart/2011/layout/TabList"/>
    <dgm:cxn modelId="{4D10736B-E4F1-4517-B188-0F8F6111A139}" type="presParOf" srcId="{0861D330-2DA4-4FCD-936F-3F1C62B4FE9A}" destId="{217884E3-9F6F-435F-B90A-CCBD3ABC0F1A}" srcOrd="1" destOrd="0" presId="urn:microsoft.com/office/officeart/2011/layout/TabList"/>
    <dgm:cxn modelId="{E6FF99C1-8B0F-4173-A026-50D8CDC4F9EA}" type="presParOf" srcId="{0861D330-2DA4-4FCD-936F-3F1C62B4FE9A}" destId="{5F5C228A-E763-4285-9713-0E1120578477}" srcOrd="2" destOrd="0" presId="urn:microsoft.com/office/officeart/2011/layout/TabList"/>
    <dgm:cxn modelId="{1A00FCEA-DB47-4C37-9A9E-4C3AA626E90D}" type="presParOf" srcId="{553F1F50-CB5B-45A1-9063-ECBC9F864A59}" destId="{A65481DC-1CB0-4AB8-ABFA-A4637A78EEA4}" srcOrd="1" destOrd="0" presId="urn:microsoft.com/office/officeart/2011/layout/TabList"/>
    <dgm:cxn modelId="{FF4A7D78-FCA9-4451-9EB5-2E95394C5CF5}" type="presParOf" srcId="{553F1F50-CB5B-45A1-9063-ECBC9F864A59}" destId="{20441E74-FDD3-4925-9E6A-2B1179F8E7E5}" srcOrd="2" destOrd="0" presId="urn:microsoft.com/office/officeart/2011/layout/TabList"/>
    <dgm:cxn modelId="{B88D2D33-C1F4-44E3-9DD4-13B8926BF992}" type="presParOf" srcId="{553F1F50-CB5B-45A1-9063-ECBC9F864A59}" destId="{65E15FE2-7399-40EA-B801-59C1B1417EF3}" srcOrd="3" destOrd="0" presId="urn:microsoft.com/office/officeart/2011/layout/TabList"/>
    <dgm:cxn modelId="{CE45DC8D-D93C-4B20-B947-2D3266BA2403}" type="presParOf" srcId="{65E15FE2-7399-40EA-B801-59C1B1417EF3}" destId="{C8705743-AB31-4BE2-B9DE-C9B497B04A7B}" srcOrd="0" destOrd="0" presId="urn:microsoft.com/office/officeart/2011/layout/TabList"/>
    <dgm:cxn modelId="{B064FFD8-6FA2-4CB8-B4F1-2715B5D8A01A}" type="presParOf" srcId="{65E15FE2-7399-40EA-B801-59C1B1417EF3}" destId="{971A7888-1609-4E67-9CAA-BEA12FF15DA3}" srcOrd="1" destOrd="0" presId="urn:microsoft.com/office/officeart/2011/layout/TabList"/>
    <dgm:cxn modelId="{AD3551AE-717B-4DE8-9271-0A2B20409E53}" type="presParOf" srcId="{65E15FE2-7399-40EA-B801-59C1B1417EF3}" destId="{7ED0D652-A00F-4A9C-B21D-6E953C808AC5}" srcOrd="2" destOrd="0" presId="urn:microsoft.com/office/officeart/2011/layout/TabList"/>
    <dgm:cxn modelId="{C6DD9649-B9EF-419F-879D-0ED3B5AD4BCB}" type="presParOf" srcId="{553F1F50-CB5B-45A1-9063-ECBC9F864A59}" destId="{AB03DC73-E8DC-4AC8-8931-6090E3621D01}" srcOrd="4" destOrd="0" presId="urn:microsoft.com/office/officeart/2011/layout/TabList"/>
    <dgm:cxn modelId="{EDCB5A20-9A35-490D-9295-857756AC9111}" type="presParOf" srcId="{553F1F50-CB5B-45A1-9063-ECBC9F864A59}" destId="{96766C3F-379E-490B-BDF7-234577334C97}" srcOrd="5" destOrd="0" presId="urn:microsoft.com/office/officeart/2011/layout/TabList"/>
    <dgm:cxn modelId="{F46B6C1F-9C7F-4D0C-9DE2-AA6096B4E8A6}" type="presParOf" srcId="{553F1F50-CB5B-45A1-9063-ECBC9F864A59}" destId="{FF9B4B42-E6F2-4351-88AF-822FC6028D6F}" srcOrd="6" destOrd="0" presId="urn:microsoft.com/office/officeart/2011/layout/TabList"/>
    <dgm:cxn modelId="{4415E638-799A-487F-9A07-EB63DBA3A115}" type="presParOf" srcId="{FF9B4B42-E6F2-4351-88AF-822FC6028D6F}" destId="{3DF80796-A9EA-4A95-8254-8D7852234AC3}" srcOrd="0" destOrd="0" presId="urn:microsoft.com/office/officeart/2011/layout/TabList"/>
    <dgm:cxn modelId="{7675A8E6-1BC5-43CA-A8EC-0B42ACE3E227}" type="presParOf" srcId="{FF9B4B42-E6F2-4351-88AF-822FC6028D6F}" destId="{142843F4-D4BD-4BD9-ADF0-E77B731FCB55}" srcOrd="1" destOrd="0" presId="urn:microsoft.com/office/officeart/2011/layout/TabList"/>
    <dgm:cxn modelId="{D368F8B2-627B-41DD-95A1-A6D4F0A1F3F7}" type="presParOf" srcId="{FF9B4B42-E6F2-4351-88AF-822FC6028D6F}" destId="{87D2F389-9993-4986-9946-EC3A1B8136AD}" srcOrd="2" destOrd="0" presId="urn:microsoft.com/office/officeart/2011/layout/TabList"/>
    <dgm:cxn modelId="{0337224E-CC0B-4882-9A0B-3974B0962C65}" type="presParOf" srcId="{553F1F50-CB5B-45A1-9063-ECBC9F864A59}" destId="{31442E4A-CB8B-42B8-95C6-86581901F30C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36EAC1-FFEB-4A14-972B-695EC338D5D6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178434-F0CE-45EB-849C-E212899F7BC9}">
      <dgm:prSet phldrT="[Text]" phldr="1" custT="1"/>
      <dgm:spPr/>
      <dgm:t>
        <a:bodyPr/>
        <a:lstStyle/>
        <a:p>
          <a:endParaRPr lang="en-US" sz="2800" dirty="0"/>
        </a:p>
      </dgm:t>
    </dgm:pt>
    <dgm:pt modelId="{9A577A7A-4CC4-4B1C-85C5-DE75FCD6E8E1}" type="parTrans" cxnId="{BD0B616B-2048-4811-9B91-C634BA00EE60}">
      <dgm:prSet/>
      <dgm:spPr/>
      <dgm:t>
        <a:bodyPr/>
        <a:lstStyle/>
        <a:p>
          <a:endParaRPr lang="en-US" sz="1600"/>
        </a:p>
      </dgm:t>
    </dgm:pt>
    <dgm:pt modelId="{E4B49978-89B3-426B-A2B8-3C2CCC9BB7F6}" type="sibTrans" cxnId="{BD0B616B-2048-4811-9B91-C634BA00EE60}">
      <dgm:prSet/>
      <dgm:spPr/>
      <dgm:t>
        <a:bodyPr/>
        <a:lstStyle/>
        <a:p>
          <a:endParaRPr lang="en-US" sz="1600"/>
        </a:p>
      </dgm:t>
    </dgm:pt>
    <dgm:pt modelId="{47C7EC68-AD5A-423C-8ED8-2CD26A49479B}">
      <dgm:prSet phldrT="[Text]"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Major and minor street bicycle facility type</a:t>
          </a:r>
        </a:p>
      </dgm:t>
    </dgm:pt>
    <dgm:pt modelId="{8641B850-08D7-46FE-B8E1-ED81AB9A2805}" type="parTrans" cxnId="{3D7EEF8E-F3AD-4628-B291-E4576168D834}">
      <dgm:prSet/>
      <dgm:spPr/>
      <dgm:t>
        <a:bodyPr/>
        <a:lstStyle/>
        <a:p>
          <a:endParaRPr lang="en-US" sz="1600"/>
        </a:p>
      </dgm:t>
    </dgm:pt>
    <dgm:pt modelId="{CAAC6C7B-971C-49CA-8C46-5D384F1E6B34}" type="sibTrans" cxnId="{3D7EEF8E-F3AD-4628-B291-E4576168D834}">
      <dgm:prSet/>
      <dgm:spPr/>
      <dgm:t>
        <a:bodyPr/>
        <a:lstStyle/>
        <a:p>
          <a:endParaRPr lang="en-US" sz="1600"/>
        </a:p>
      </dgm:t>
    </dgm:pt>
    <dgm:pt modelId="{DCF48B30-E44C-4A5C-BBC5-B839C37B8E7E}">
      <dgm:prSet phldrT="[Text]" phldr="1" custT="1"/>
      <dgm:spPr/>
      <dgm:t>
        <a:bodyPr/>
        <a:lstStyle/>
        <a:p>
          <a:endParaRPr lang="en-US" sz="4000" dirty="0"/>
        </a:p>
      </dgm:t>
    </dgm:pt>
    <dgm:pt modelId="{8C253687-1A81-40EA-ABF9-A0DC55B67F62}" type="parTrans" cxnId="{4B374BCF-C761-4A0F-AD36-A81E0A017A45}">
      <dgm:prSet/>
      <dgm:spPr/>
      <dgm:t>
        <a:bodyPr/>
        <a:lstStyle/>
        <a:p>
          <a:endParaRPr lang="en-US" sz="1600"/>
        </a:p>
      </dgm:t>
    </dgm:pt>
    <dgm:pt modelId="{5FF7DA86-DF59-4598-AD9E-E8A3DE482D5B}" type="sibTrans" cxnId="{4B374BCF-C761-4A0F-AD36-A81E0A017A45}">
      <dgm:prSet/>
      <dgm:spPr/>
      <dgm:t>
        <a:bodyPr/>
        <a:lstStyle/>
        <a:p>
          <a:endParaRPr lang="en-US" sz="1600"/>
        </a:p>
      </dgm:t>
    </dgm:pt>
    <dgm:pt modelId="{A88A3C6C-BA64-4451-B69B-689DB11AC3B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 strike="noStrike" baseline="0" dirty="0">
              <a:solidFill>
                <a:srgbClr val="002060"/>
              </a:solidFill>
              <a:latin typeface="Aptos" panose="020B0004020202020204" pitchFamily="34" charset="0"/>
            </a:rPr>
            <a:t>Conflicting control type (per leg)</a:t>
          </a:r>
          <a:endParaRPr lang="en-US" sz="2000" dirty="0">
            <a:solidFill>
              <a:srgbClr val="002060"/>
            </a:solidFill>
            <a:latin typeface="Aptos" panose="020B0004020202020204" pitchFamily="34" charset="0"/>
          </a:endParaRPr>
        </a:p>
      </dgm:t>
    </dgm:pt>
    <dgm:pt modelId="{9AF37E7A-DC1E-4769-BF58-C9841C2F67E9}" type="parTrans" cxnId="{ED0BD405-0A9F-4A31-8F18-234387933185}">
      <dgm:prSet/>
      <dgm:spPr/>
      <dgm:t>
        <a:bodyPr/>
        <a:lstStyle/>
        <a:p>
          <a:endParaRPr lang="en-US" sz="1600"/>
        </a:p>
      </dgm:t>
    </dgm:pt>
    <dgm:pt modelId="{583A5D97-2C38-4A9C-B4B1-244B7BCF47CA}" type="sibTrans" cxnId="{ED0BD405-0A9F-4A31-8F18-234387933185}">
      <dgm:prSet/>
      <dgm:spPr/>
      <dgm:t>
        <a:bodyPr/>
        <a:lstStyle/>
        <a:p>
          <a:endParaRPr lang="en-US" sz="1600"/>
        </a:p>
      </dgm:t>
    </dgm:pt>
    <dgm:pt modelId="{5928AC81-1409-44E9-83B1-03A57AD459D7}">
      <dgm:prSet phldrT="[Text]"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Number of adjacent thru lanes (per leg)</a:t>
          </a:r>
        </a:p>
      </dgm:t>
    </dgm:pt>
    <dgm:pt modelId="{486ACF52-549B-4692-B04A-EBA782C038C3}" type="parTrans" cxnId="{10EFCC54-8266-427B-A9CE-D331347567F9}">
      <dgm:prSet/>
      <dgm:spPr/>
      <dgm:t>
        <a:bodyPr/>
        <a:lstStyle/>
        <a:p>
          <a:endParaRPr lang="en-US" sz="1600"/>
        </a:p>
      </dgm:t>
    </dgm:pt>
    <dgm:pt modelId="{6377AEAD-B05C-47B0-BA5F-5FA45F0967EF}" type="sibTrans" cxnId="{10EFCC54-8266-427B-A9CE-D331347567F9}">
      <dgm:prSet/>
      <dgm:spPr/>
      <dgm:t>
        <a:bodyPr/>
        <a:lstStyle/>
        <a:p>
          <a:endParaRPr lang="en-US" sz="1600"/>
        </a:p>
      </dgm:t>
    </dgm:pt>
    <dgm:pt modelId="{B0F86E50-B7C9-4532-82C8-88A33566E731}">
      <dgm:prSet phldrT="[Text]" phldr="1" custT="1"/>
      <dgm:spPr/>
      <dgm:t>
        <a:bodyPr/>
        <a:lstStyle/>
        <a:p>
          <a:endParaRPr lang="en-US" sz="4000" dirty="0"/>
        </a:p>
      </dgm:t>
    </dgm:pt>
    <dgm:pt modelId="{624CF14F-6985-46E2-8BB4-8F9533C2B320}" type="sibTrans" cxnId="{937DA0C3-9B3E-4AF3-A748-9F6A899B7DF1}">
      <dgm:prSet/>
      <dgm:spPr/>
      <dgm:t>
        <a:bodyPr/>
        <a:lstStyle/>
        <a:p>
          <a:endParaRPr lang="en-US" sz="1600"/>
        </a:p>
      </dgm:t>
    </dgm:pt>
    <dgm:pt modelId="{9AF0785A-443D-49AC-B38D-0F7C09D61CD7}" type="parTrans" cxnId="{937DA0C3-9B3E-4AF3-A748-9F6A899B7DF1}">
      <dgm:prSet/>
      <dgm:spPr/>
      <dgm:t>
        <a:bodyPr/>
        <a:lstStyle/>
        <a:p>
          <a:endParaRPr lang="en-US" sz="1600"/>
        </a:p>
      </dgm:t>
    </dgm:pt>
    <dgm:pt modelId="{C6AD9A36-A762-456A-B35A-B4A0636D78E7}">
      <dgm:prSet phldrT="[Text]"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Leg AADT</a:t>
          </a:r>
        </a:p>
      </dgm:t>
    </dgm:pt>
    <dgm:pt modelId="{84A5286A-568C-4C3B-8FC5-1D99B5EAB3FF}" type="parTrans" cxnId="{41EF5754-8655-4010-A2DE-3E9C0BC528CE}">
      <dgm:prSet/>
      <dgm:spPr/>
      <dgm:t>
        <a:bodyPr/>
        <a:lstStyle/>
        <a:p>
          <a:endParaRPr lang="en-US" sz="1600"/>
        </a:p>
      </dgm:t>
    </dgm:pt>
    <dgm:pt modelId="{511EE963-9A54-4927-8511-52B6593D05C6}" type="sibTrans" cxnId="{41EF5754-8655-4010-A2DE-3E9C0BC528CE}">
      <dgm:prSet/>
      <dgm:spPr/>
      <dgm:t>
        <a:bodyPr/>
        <a:lstStyle/>
        <a:p>
          <a:endParaRPr lang="en-US" sz="1600"/>
        </a:p>
      </dgm:t>
    </dgm:pt>
    <dgm:pt modelId="{11BDD962-8FAC-4131-BFB1-EC831880D205}">
      <dgm:prSet phldrT="[Text]" custT="1"/>
      <dgm:spPr/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Roadway speeds</a:t>
          </a:r>
        </a:p>
      </dgm:t>
    </dgm:pt>
    <dgm:pt modelId="{C3D3BE37-288B-46EF-9746-02A5395DAC31}" type="parTrans" cxnId="{D70E9AE5-7BE6-43FD-ACC3-59C78100D909}">
      <dgm:prSet/>
      <dgm:spPr/>
      <dgm:t>
        <a:bodyPr/>
        <a:lstStyle/>
        <a:p>
          <a:endParaRPr lang="en-US" sz="1600"/>
        </a:p>
      </dgm:t>
    </dgm:pt>
    <dgm:pt modelId="{7540F173-A39D-4114-B61F-90412BBEEC7D}" type="sibTrans" cxnId="{D70E9AE5-7BE6-43FD-ACC3-59C78100D909}">
      <dgm:prSet/>
      <dgm:spPr/>
      <dgm:t>
        <a:bodyPr/>
        <a:lstStyle/>
        <a:p>
          <a:endParaRPr lang="en-US" sz="1600"/>
        </a:p>
      </dgm:t>
    </dgm:pt>
    <dgm:pt modelId="{A5ED7D8F-A72C-4FEF-A883-E40F69EAF142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 strike="noStrike" baseline="0" dirty="0">
              <a:solidFill>
                <a:srgbClr val="002060"/>
              </a:solidFill>
              <a:latin typeface="Aptos" panose="020B0004020202020204" pitchFamily="34" charset="0"/>
            </a:rPr>
            <a:t>Out of direction travel (per leg)</a:t>
          </a:r>
          <a:endParaRPr lang="en-US" sz="2000" dirty="0">
            <a:solidFill>
              <a:srgbClr val="002060"/>
            </a:solidFill>
            <a:latin typeface="Aptos" panose="020B0004020202020204" pitchFamily="34" charset="0"/>
          </a:endParaRPr>
        </a:p>
      </dgm:t>
    </dgm:pt>
    <dgm:pt modelId="{74DDBF5E-0C0E-4E36-B3D0-46D55A853601}" type="parTrans" cxnId="{D65AB313-E150-4434-B2F2-88C136478763}">
      <dgm:prSet/>
      <dgm:spPr/>
      <dgm:t>
        <a:bodyPr/>
        <a:lstStyle/>
        <a:p>
          <a:endParaRPr lang="en-US" sz="1600"/>
        </a:p>
      </dgm:t>
    </dgm:pt>
    <dgm:pt modelId="{6D394867-805E-49FD-AEA3-9F20DF926D54}" type="sibTrans" cxnId="{D65AB313-E150-4434-B2F2-88C136478763}">
      <dgm:prSet/>
      <dgm:spPr/>
      <dgm:t>
        <a:bodyPr/>
        <a:lstStyle/>
        <a:p>
          <a:endParaRPr lang="en-US" sz="1600"/>
        </a:p>
      </dgm:t>
    </dgm:pt>
    <dgm:pt modelId="{9CBDD0CF-DF57-4E0A-B628-BA722B47B22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 strike="noStrike" baseline="0" dirty="0">
              <a:solidFill>
                <a:srgbClr val="002060"/>
              </a:solidFill>
              <a:latin typeface="Aptos" panose="020B0004020202020204" pitchFamily="34" charset="0"/>
            </a:rPr>
            <a:t>Riding between travel lanes (per leg)</a:t>
          </a:r>
          <a:endParaRPr lang="en-US" sz="2000" dirty="0">
            <a:solidFill>
              <a:srgbClr val="002060"/>
            </a:solidFill>
            <a:latin typeface="Aptos" panose="020B0004020202020204" pitchFamily="34" charset="0"/>
          </a:endParaRPr>
        </a:p>
      </dgm:t>
    </dgm:pt>
    <dgm:pt modelId="{0C9C65FF-FD09-4EBB-B534-A50D7C9AF327}" type="parTrans" cxnId="{601BBA73-B3FE-4EF4-8CAC-71CB76B72652}">
      <dgm:prSet/>
      <dgm:spPr/>
      <dgm:t>
        <a:bodyPr/>
        <a:lstStyle/>
        <a:p>
          <a:endParaRPr lang="en-US" sz="1600"/>
        </a:p>
      </dgm:t>
    </dgm:pt>
    <dgm:pt modelId="{F33DC11E-4654-473E-AE5E-DB20F88A2655}" type="sibTrans" cxnId="{601BBA73-B3FE-4EF4-8CAC-71CB76B72652}">
      <dgm:prSet/>
      <dgm:spPr/>
      <dgm:t>
        <a:bodyPr/>
        <a:lstStyle/>
        <a:p>
          <a:endParaRPr lang="en-US" sz="1600"/>
        </a:p>
      </dgm:t>
    </dgm:pt>
    <dgm:pt modelId="{B81196F1-07CD-4942-8323-E481DB37C5A0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0" i="0" u="none" strike="noStrike" baseline="0" dirty="0">
              <a:solidFill>
                <a:srgbClr val="002060"/>
              </a:solidFill>
              <a:latin typeface="Aptos" panose="020B0004020202020204" pitchFamily="34" charset="0"/>
            </a:rPr>
            <a:t>Riding across free flow ramp (per leg)</a:t>
          </a:r>
          <a:endParaRPr lang="en-US" sz="2000" dirty="0">
            <a:solidFill>
              <a:srgbClr val="002060"/>
            </a:solidFill>
            <a:latin typeface="Aptos" panose="020B0004020202020204" pitchFamily="34" charset="0"/>
          </a:endParaRPr>
        </a:p>
      </dgm:t>
    </dgm:pt>
    <dgm:pt modelId="{12FBEB7D-24C0-407C-BCCC-0546F45A89C4}" type="parTrans" cxnId="{493E2D71-84AD-431B-B3EA-5BE097791060}">
      <dgm:prSet/>
      <dgm:spPr/>
      <dgm:t>
        <a:bodyPr/>
        <a:lstStyle/>
        <a:p>
          <a:endParaRPr lang="en-US" sz="1600"/>
        </a:p>
      </dgm:t>
    </dgm:pt>
    <dgm:pt modelId="{77D43787-A49D-4586-96C3-5949D066FFE5}" type="sibTrans" cxnId="{493E2D71-84AD-431B-B3EA-5BE097791060}">
      <dgm:prSet/>
      <dgm:spPr/>
      <dgm:t>
        <a:bodyPr/>
        <a:lstStyle/>
        <a:p>
          <a:endParaRPr lang="en-US" sz="1600"/>
        </a:p>
      </dgm:t>
    </dgm:pt>
    <dgm:pt modelId="{E6511C6D-BC3E-4FC1-9CE1-1F049661D0E2}">
      <dgm:prSet phldrT="[Text]" custT="1"/>
      <dgm:spPr/>
      <dgm:t>
        <a:bodyPr/>
        <a:lstStyle/>
        <a:p>
          <a:pPr algn="l"/>
          <a:r>
            <a:rPr lang="en-US" sz="2000" b="0" i="0" u="none" strike="noStrike" baseline="0" dirty="0">
              <a:latin typeface="Aptos" panose="020B0004020202020204" pitchFamily="34" charset="0"/>
            </a:rPr>
            <a:t> </a:t>
          </a:r>
          <a:r>
            <a:rPr lang="en-US" sz="2400" b="0" i="0" u="none" strike="noStrike" baseline="0" dirty="0">
              <a:latin typeface="Aptos" panose="020B0004020202020204" pitchFamily="34" charset="0"/>
            </a:rPr>
            <a:t>Default Input Fields </a:t>
          </a:r>
          <a:endParaRPr lang="en-US" sz="2400" dirty="0">
            <a:latin typeface="Aptos" panose="020B0004020202020204" pitchFamily="34" charset="0"/>
          </a:endParaRPr>
        </a:p>
      </dgm:t>
    </dgm:pt>
    <dgm:pt modelId="{05ED0C98-228F-4E8A-9238-155A0B0046F6}" type="sibTrans" cxnId="{FACAC770-40C2-4F41-AA8B-DDF8FC6BA16B}">
      <dgm:prSet/>
      <dgm:spPr/>
      <dgm:t>
        <a:bodyPr/>
        <a:lstStyle/>
        <a:p>
          <a:endParaRPr lang="en-US" sz="1600"/>
        </a:p>
      </dgm:t>
    </dgm:pt>
    <dgm:pt modelId="{4E2A109F-0BA8-4CAC-872B-84EA0DBD6BA4}" type="parTrans" cxnId="{FACAC770-40C2-4F41-AA8B-DDF8FC6BA16B}">
      <dgm:prSet/>
      <dgm:spPr/>
      <dgm:t>
        <a:bodyPr/>
        <a:lstStyle/>
        <a:p>
          <a:endParaRPr lang="en-US" sz="1600"/>
        </a:p>
      </dgm:t>
    </dgm:pt>
    <dgm:pt modelId="{C3E434BC-0C78-4E64-BB6F-348C2C73A9D9}">
      <dgm:prSet phldrT="[Text]" custT="1"/>
      <dgm:spPr/>
      <dgm:t>
        <a:bodyPr/>
        <a:lstStyle/>
        <a:p>
          <a:pPr algn="l"/>
          <a:r>
            <a:rPr lang="en-US" sz="2000" b="0" i="0" u="none" strike="noStrike" baseline="0" dirty="0">
              <a:latin typeface="+mj-lt"/>
            </a:rPr>
            <a:t> </a:t>
          </a:r>
          <a:r>
            <a:rPr lang="en-US" sz="2400" b="0" i="0" u="none" strike="noStrike" baseline="0" dirty="0">
              <a:latin typeface="Aptos" panose="020B0004020202020204" pitchFamily="34" charset="0"/>
            </a:rPr>
            <a:t>New Input Fields</a:t>
          </a:r>
          <a:endParaRPr lang="en-US" sz="2400" dirty="0">
            <a:latin typeface="Aptos" panose="020B0004020202020204" pitchFamily="34" charset="0"/>
          </a:endParaRPr>
        </a:p>
      </dgm:t>
    </dgm:pt>
    <dgm:pt modelId="{E5102374-C8A1-4D12-AB35-AC07F2CC1A3D}" type="sibTrans" cxnId="{A6B736B1-6BD7-4247-8B75-93F5E70989D3}">
      <dgm:prSet/>
      <dgm:spPr/>
      <dgm:t>
        <a:bodyPr/>
        <a:lstStyle/>
        <a:p>
          <a:endParaRPr lang="en-US" sz="1600"/>
        </a:p>
      </dgm:t>
    </dgm:pt>
    <dgm:pt modelId="{13A1E7A7-9458-44C6-8E8C-FB5A6D01F2E1}" type="parTrans" cxnId="{A6B736B1-6BD7-4247-8B75-93F5E70989D3}">
      <dgm:prSet/>
      <dgm:spPr/>
      <dgm:t>
        <a:bodyPr/>
        <a:lstStyle/>
        <a:p>
          <a:endParaRPr lang="en-US" sz="1600"/>
        </a:p>
      </dgm:t>
    </dgm:pt>
    <dgm:pt modelId="{D776CA33-A305-4BD6-AC14-7AB8A0F635A2}">
      <dgm:prSet phldrT="[Text]" custT="1"/>
      <dgm:spPr/>
      <dgm:t>
        <a:bodyPr/>
        <a:lstStyle/>
        <a:p>
          <a:pPr algn="l"/>
          <a:r>
            <a:rPr lang="en-US" sz="2000" dirty="0">
              <a:latin typeface="Aptos" panose="020B0004020202020204" pitchFamily="34" charset="0"/>
            </a:rPr>
            <a:t> </a:t>
          </a:r>
          <a:r>
            <a:rPr lang="en-US" sz="2400" dirty="0">
              <a:latin typeface="Aptos" panose="020B0004020202020204" pitchFamily="34" charset="0"/>
            </a:rPr>
            <a:t>Auto-Populated Fields</a:t>
          </a:r>
        </a:p>
      </dgm:t>
    </dgm:pt>
    <dgm:pt modelId="{82FCA952-6CA3-4189-8034-97675DF2D0F5}" type="sibTrans" cxnId="{051BDAC2-9BBF-4E73-AE73-9A35C4731DBA}">
      <dgm:prSet/>
      <dgm:spPr/>
      <dgm:t>
        <a:bodyPr/>
        <a:lstStyle/>
        <a:p>
          <a:endParaRPr lang="en-US" sz="1600"/>
        </a:p>
      </dgm:t>
    </dgm:pt>
    <dgm:pt modelId="{A0CA79F1-13FE-4FF3-B847-844CE6DDCA8C}" type="parTrans" cxnId="{051BDAC2-9BBF-4E73-AE73-9A35C4731DBA}">
      <dgm:prSet/>
      <dgm:spPr/>
      <dgm:t>
        <a:bodyPr/>
        <a:lstStyle/>
        <a:p>
          <a:endParaRPr lang="en-US" sz="1600"/>
        </a:p>
      </dgm:t>
    </dgm:pt>
    <dgm:pt modelId="{553F1F50-CB5B-45A1-9063-ECBC9F864A59}" type="pres">
      <dgm:prSet presAssocID="{2E36EAC1-FFEB-4A14-972B-695EC338D5D6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0861D330-2DA4-4FCD-936F-3F1C62B4FE9A}" type="pres">
      <dgm:prSet presAssocID="{C3E434BC-0C78-4E64-BB6F-348C2C73A9D9}" presName="composite" presStyleCnt="0"/>
      <dgm:spPr/>
    </dgm:pt>
    <dgm:pt modelId="{19EADF9C-4154-43C9-ADCD-CF97C18E8318}" type="pres">
      <dgm:prSet presAssocID="{C3E434BC-0C78-4E64-BB6F-348C2C73A9D9}" presName="FirstChild" presStyleLbl="revTx" presStyleIdx="0" presStyleCnt="6" custScaleX="81225" custScaleY="73148">
        <dgm:presLayoutVars>
          <dgm:chMax val="0"/>
          <dgm:chPref val="0"/>
          <dgm:bulletEnabled val="1"/>
        </dgm:presLayoutVars>
      </dgm:prSet>
      <dgm:spPr/>
    </dgm:pt>
    <dgm:pt modelId="{217884E3-9F6F-435F-B90A-CCBD3ABC0F1A}" type="pres">
      <dgm:prSet presAssocID="{C3E434BC-0C78-4E64-BB6F-348C2C73A9D9}" presName="Parent" presStyleLbl="alignNode1" presStyleIdx="0" presStyleCnt="3" custScaleX="217932" custScaleY="71861" custLinFactNeighborX="27248" custLinFactNeighborY="6351">
        <dgm:presLayoutVars>
          <dgm:chMax val="3"/>
          <dgm:chPref val="3"/>
          <dgm:bulletEnabled val="1"/>
        </dgm:presLayoutVars>
      </dgm:prSet>
      <dgm:spPr/>
    </dgm:pt>
    <dgm:pt modelId="{5F5C228A-E763-4285-9713-0E1120578477}" type="pres">
      <dgm:prSet presAssocID="{C3E434BC-0C78-4E64-BB6F-348C2C73A9D9}" presName="Accent" presStyleLbl="parChTrans1D1" presStyleIdx="0" presStyleCnt="3" custLinFactY="-33688" custLinFactNeighborX="-6972" custLinFactNeighborY="-100000"/>
      <dgm:spPr/>
    </dgm:pt>
    <dgm:pt modelId="{A65481DC-1CB0-4AB8-ABFA-A4637A78EEA4}" type="pres">
      <dgm:prSet presAssocID="{C3E434BC-0C78-4E64-BB6F-348C2C73A9D9}" presName="Child" presStyleLbl="revTx" presStyleIdx="1" presStyleCnt="6" custScaleY="67720" custLinFactNeighborY="-65314">
        <dgm:presLayoutVars>
          <dgm:chMax val="0"/>
          <dgm:chPref val="0"/>
          <dgm:bulletEnabled val="1"/>
        </dgm:presLayoutVars>
      </dgm:prSet>
      <dgm:spPr/>
    </dgm:pt>
    <dgm:pt modelId="{20441E74-FDD3-4925-9E6A-2B1179F8E7E5}" type="pres">
      <dgm:prSet presAssocID="{E5102374-C8A1-4D12-AB35-AC07F2CC1A3D}" presName="sibTrans" presStyleCnt="0"/>
      <dgm:spPr/>
    </dgm:pt>
    <dgm:pt modelId="{65E15FE2-7399-40EA-B801-59C1B1417EF3}" type="pres">
      <dgm:prSet presAssocID="{E6511C6D-BC3E-4FC1-9CE1-1F049661D0E2}" presName="composite" presStyleCnt="0"/>
      <dgm:spPr/>
    </dgm:pt>
    <dgm:pt modelId="{C8705743-AB31-4BE2-B9DE-C9B497B04A7B}" type="pres">
      <dgm:prSet presAssocID="{E6511C6D-BC3E-4FC1-9CE1-1F049661D0E2}" presName="FirstChild" presStyleLbl="revTx" presStyleIdx="2" presStyleCnt="6" custLinFactNeighborY="-64628">
        <dgm:presLayoutVars>
          <dgm:chMax val="0"/>
          <dgm:chPref val="0"/>
          <dgm:bulletEnabled val="1"/>
        </dgm:presLayoutVars>
      </dgm:prSet>
      <dgm:spPr/>
    </dgm:pt>
    <dgm:pt modelId="{971A7888-1609-4E67-9CAA-BEA12FF15DA3}" type="pres">
      <dgm:prSet presAssocID="{E6511C6D-BC3E-4FC1-9CE1-1F049661D0E2}" presName="Parent" presStyleLbl="alignNode1" presStyleIdx="1" presStyleCnt="3" custScaleX="217932" custScaleY="71861" custLinFactNeighborX="28416" custLinFactNeighborY="-84296">
        <dgm:presLayoutVars>
          <dgm:chMax val="3"/>
          <dgm:chPref val="3"/>
          <dgm:bulletEnabled val="1"/>
        </dgm:presLayoutVars>
      </dgm:prSet>
      <dgm:spPr/>
    </dgm:pt>
    <dgm:pt modelId="{7ED0D652-A00F-4A9C-B21D-6E953C808AC5}" type="pres">
      <dgm:prSet presAssocID="{E6511C6D-BC3E-4FC1-9CE1-1F049661D0E2}" presName="Accent" presStyleLbl="parChTrans1D1" presStyleIdx="1" presStyleCnt="3" custLinFactY="-900000" custLinFactNeighborX="-6975" custLinFactNeighborY="-904788"/>
      <dgm:spPr/>
    </dgm:pt>
    <dgm:pt modelId="{AB03DC73-E8DC-4AC8-8931-6090E3621D01}" type="pres">
      <dgm:prSet presAssocID="{E6511C6D-BC3E-4FC1-9CE1-1F049661D0E2}" presName="Child" presStyleLbl="revTx" presStyleIdx="3" presStyleCnt="6" custLinFactY="-39609" custLinFactNeighborY="-100000">
        <dgm:presLayoutVars>
          <dgm:chMax val="0"/>
          <dgm:chPref val="0"/>
          <dgm:bulletEnabled val="1"/>
        </dgm:presLayoutVars>
      </dgm:prSet>
      <dgm:spPr/>
    </dgm:pt>
    <dgm:pt modelId="{96766C3F-379E-490B-BDF7-234577334C97}" type="pres">
      <dgm:prSet presAssocID="{05ED0C98-228F-4E8A-9238-155A0B0046F6}" presName="sibTrans" presStyleCnt="0"/>
      <dgm:spPr/>
    </dgm:pt>
    <dgm:pt modelId="{FF9B4B42-E6F2-4351-88AF-822FC6028D6F}" type="pres">
      <dgm:prSet presAssocID="{D776CA33-A305-4BD6-AC14-7AB8A0F635A2}" presName="composite" presStyleCnt="0"/>
      <dgm:spPr/>
    </dgm:pt>
    <dgm:pt modelId="{3DF80796-A9EA-4A95-8254-8D7852234AC3}" type="pres">
      <dgm:prSet presAssocID="{D776CA33-A305-4BD6-AC14-7AB8A0F635A2}" presName="FirstChild" presStyleLbl="revTx" presStyleIdx="4" presStyleCnt="6" custScaleX="60629" custLinFactNeighborX="13316" custLinFactNeighborY="-742">
        <dgm:presLayoutVars>
          <dgm:chMax val="0"/>
          <dgm:chPref val="0"/>
          <dgm:bulletEnabled val="1"/>
        </dgm:presLayoutVars>
      </dgm:prSet>
      <dgm:spPr/>
    </dgm:pt>
    <dgm:pt modelId="{142843F4-D4BD-4BD9-ADF0-E77B731FCB55}" type="pres">
      <dgm:prSet presAssocID="{D776CA33-A305-4BD6-AC14-7AB8A0F635A2}" presName="Parent" presStyleLbl="alignNode1" presStyleIdx="2" presStyleCnt="3" custScaleX="247394" custScaleY="71861" custLinFactNeighborX="37529" custLinFactNeighborY="-67690">
        <dgm:presLayoutVars>
          <dgm:chMax val="3"/>
          <dgm:chPref val="3"/>
          <dgm:bulletEnabled val="1"/>
        </dgm:presLayoutVars>
      </dgm:prSet>
      <dgm:spPr/>
    </dgm:pt>
    <dgm:pt modelId="{87D2F389-9993-4986-9946-EC3A1B8136AD}" type="pres">
      <dgm:prSet presAssocID="{D776CA33-A305-4BD6-AC14-7AB8A0F635A2}" presName="Accent" presStyleLbl="parChTrans1D1" presStyleIdx="2" presStyleCnt="3" custLinFactY="-703990" custLinFactNeighborX="-6972" custLinFactNeighborY="-800000"/>
      <dgm:spPr/>
    </dgm:pt>
    <dgm:pt modelId="{31442E4A-CB8B-42B8-95C6-86581901F30C}" type="pres">
      <dgm:prSet presAssocID="{D776CA33-A305-4BD6-AC14-7AB8A0F635A2}" presName="Child" presStyleLbl="revTx" presStyleIdx="5" presStyleCnt="6" custScaleY="46697" custLinFactNeighborY="-70555">
        <dgm:presLayoutVars>
          <dgm:chMax val="0"/>
          <dgm:chPref val="0"/>
          <dgm:bulletEnabled val="1"/>
        </dgm:presLayoutVars>
      </dgm:prSet>
      <dgm:spPr/>
    </dgm:pt>
  </dgm:ptLst>
  <dgm:cxnLst>
    <dgm:cxn modelId="{1E64D904-4AF7-4131-B5CB-C6AF644C6CE5}" type="presOf" srcId="{9CBDD0CF-DF57-4E0A-B628-BA722B47B223}" destId="{AB03DC73-E8DC-4AC8-8931-6090E3621D01}" srcOrd="0" destOrd="2" presId="urn:microsoft.com/office/officeart/2011/layout/TabList"/>
    <dgm:cxn modelId="{ED0BD405-0A9F-4A31-8F18-234387933185}" srcId="{E6511C6D-BC3E-4FC1-9CE1-1F049661D0E2}" destId="{A88A3C6C-BA64-4451-B69B-689DB11AC3BC}" srcOrd="1" destOrd="0" parTransId="{9AF37E7A-DC1E-4769-BF58-C9841C2F67E9}" sibTransId="{583A5D97-2C38-4A9C-B4B1-244B7BCF47CA}"/>
    <dgm:cxn modelId="{D65AB313-E150-4434-B2F2-88C136478763}" srcId="{E6511C6D-BC3E-4FC1-9CE1-1F049661D0E2}" destId="{A5ED7D8F-A72C-4FEF-A883-E40F69EAF142}" srcOrd="2" destOrd="0" parTransId="{74DDBF5E-0C0E-4E36-B3D0-46D55A853601}" sibTransId="{6D394867-805E-49FD-AEA3-9F20DF926D54}"/>
    <dgm:cxn modelId="{4E040F22-4737-4ACF-9213-0FE331DA445A}" type="presOf" srcId="{B81196F1-07CD-4942-8323-E481DB37C5A0}" destId="{AB03DC73-E8DC-4AC8-8931-6090E3621D01}" srcOrd="0" destOrd="3" presId="urn:microsoft.com/office/officeart/2011/layout/TabList"/>
    <dgm:cxn modelId="{4BD0122F-E788-4E18-B131-363D10B26F11}" type="presOf" srcId="{B0F86E50-B7C9-4532-82C8-88A33566E731}" destId="{3DF80796-A9EA-4A95-8254-8D7852234AC3}" srcOrd="0" destOrd="0" presId="urn:microsoft.com/office/officeart/2011/layout/TabList"/>
    <dgm:cxn modelId="{C979B12F-327B-4D4D-A27F-C914912B48A0}" type="presOf" srcId="{5928AC81-1409-44E9-83B1-03A57AD459D7}" destId="{31442E4A-CB8B-42B8-95C6-86581901F30C}" srcOrd="0" destOrd="0" presId="urn:microsoft.com/office/officeart/2011/layout/TabList"/>
    <dgm:cxn modelId="{B1FDA839-8EB3-40C3-A12A-31F2894F679E}" type="presOf" srcId="{E6511C6D-BC3E-4FC1-9CE1-1F049661D0E2}" destId="{971A7888-1609-4E67-9CAA-BEA12FF15DA3}" srcOrd="0" destOrd="0" presId="urn:microsoft.com/office/officeart/2011/layout/TabList"/>
    <dgm:cxn modelId="{DF408C3A-40F1-49CB-ACE1-CEB75D7496A0}" type="presOf" srcId="{D776CA33-A305-4BD6-AC14-7AB8A0F635A2}" destId="{142843F4-D4BD-4BD9-ADF0-E77B731FCB55}" srcOrd="0" destOrd="0" presId="urn:microsoft.com/office/officeart/2011/layout/TabList"/>
    <dgm:cxn modelId="{F20B8563-1E47-4C2F-B993-471FC2EBEBB5}" type="presOf" srcId="{A88A3C6C-BA64-4451-B69B-689DB11AC3BC}" destId="{AB03DC73-E8DC-4AC8-8931-6090E3621D01}" srcOrd="0" destOrd="0" presId="urn:microsoft.com/office/officeart/2011/layout/TabList"/>
    <dgm:cxn modelId="{BDDB3449-8DB9-463D-97B0-1CEF2574202C}" type="presOf" srcId="{11BDD962-8FAC-4131-BFB1-EC831880D205}" destId="{31442E4A-CB8B-42B8-95C6-86581901F30C}" srcOrd="0" destOrd="2" presId="urn:microsoft.com/office/officeart/2011/layout/TabList"/>
    <dgm:cxn modelId="{FF9DE049-AD92-4059-B99E-6A1F21FC2E29}" type="presOf" srcId="{47C7EC68-AD5A-423C-8ED8-2CD26A49479B}" destId="{A65481DC-1CB0-4AB8-ABFA-A4637A78EEA4}" srcOrd="0" destOrd="0" presId="urn:microsoft.com/office/officeart/2011/layout/TabList"/>
    <dgm:cxn modelId="{BD0B616B-2048-4811-9B91-C634BA00EE60}" srcId="{C3E434BC-0C78-4E64-BB6F-348C2C73A9D9}" destId="{F1178434-F0CE-45EB-849C-E212899F7BC9}" srcOrd="0" destOrd="0" parTransId="{9A577A7A-4CC4-4B1C-85C5-DE75FCD6E8E1}" sibTransId="{E4B49978-89B3-426B-A2B8-3C2CCC9BB7F6}"/>
    <dgm:cxn modelId="{43CE5F4D-5065-4D15-9D02-3A681F995379}" type="presOf" srcId="{C3E434BC-0C78-4E64-BB6F-348C2C73A9D9}" destId="{217884E3-9F6F-435F-B90A-CCBD3ABC0F1A}" srcOrd="0" destOrd="0" presId="urn:microsoft.com/office/officeart/2011/layout/TabList"/>
    <dgm:cxn modelId="{2659824E-4CB5-45E7-9DE2-320F2EC85396}" type="presOf" srcId="{DCF48B30-E44C-4A5C-BBC5-B839C37B8E7E}" destId="{C8705743-AB31-4BE2-B9DE-C9B497B04A7B}" srcOrd="0" destOrd="0" presId="urn:microsoft.com/office/officeart/2011/layout/TabList"/>
    <dgm:cxn modelId="{FACAC770-40C2-4F41-AA8B-DDF8FC6BA16B}" srcId="{2E36EAC1-FFEB-4A14-972B-695EC338D5D6}" destId="{E6511C6D-BC3E-4FC1-9CE1-1F049661D0E2}" srcOrd="1" destOrd="0" parTransId="{4E2A109F-0BA8-4CAC-872B-84EA0DBD6BA4}" sibTransId="{05ED0C98-228F-4E8A-9238-155A0B0046F6}"/>
    <dgm:cxn modelId="{493E2D71-84AD-431B-B3EA-5BE097791060}" srcId="{E6511C6D-BC3E-4FC1-9CE1-1F049661D0E2}" destId="{B81196F1-07CD-4942-8323-E481DB37C5A0}" srcOrd="4" destOrd="0" parTransId="{12FBEB7D-24C0-407C-BCCC-0546F45A89C4}" sibTransId="{77D43787-A49D-4586-96C3-5949D066FFE5}"/>
    <dgm:cxn modelId="{601BBA73-B3FE-4EF4-8CAC-71CB76B72652}" srcId="{E6511C6D-BC3E-4FC1-9CE1-1F049661D0E2}" destId="{9CBDD0CF-DF57-4E0A-B628-BA722B47B223}" srcOrd="3" destOrd="0" parTransId="{0C9C65FF-FD09-4EBB-B534-A50D7C9AF327}" sibTransId="{F33DC11E-4654-473E-AE5E-DB20F88A2655}"/>
    <dgm:cxn modelId="{41EF5754-8655-4010-A2DE-3E9C0BC528CE}" srcId="{D776CA33-A305-4BD6-AC14-7AB8A0F635A2}" destId="{C6AD9A36-A762-456A-B35A-B4A0636D78E7}" srcOrd="2" destOrd="0" parTransId="{84A5286A-568C-4C3B-8FC5-1D99B5EAB3FF}" sibTransId="{511EE963-9A54-4927-8511-52B6593D05C6}"/>
    <dgm:cxn modelId="{10EFCC54-8266-427B-A9CE-D331347567F9}" srcId="{D776CA33-A305-4BD6-AC14-7AB8A0F635A2}" destId="{5928AC81-1409-44E9-83B1-03A57AD459D7}" srcOrd="1" destOrd="0" parTransId="{486ACF52-549B-4692-B04A-EBA782C038C3}" sibTransId="{6377AEAD-B05C-47B0-BA5F-5FA45F0967EF}"/>
    <dgm:cxn modelId="{0CCA557B-E9F4-43EF-BD0D-A9F6E8DC6ECD}" type="presOf" srcId="{2E36EAC1-FFEB-4A14-972B-695EC338D5D6}" destId="{553F1F50-CB5B-45A1-9063-ECBC9F864A59}" srcOrd="0" destOrd="0" presId="urn:microsoft.com/office/officeart/2011/layout/TabList"/>
    <dgm:cxn modelId="{3D7EEF8E-F3AD-4628-B291-E4576168D834}" srcId="{C3E434BC-0C78-4E64-BB6F-348C2C73A9D9}" destId="{47C7EC68-AD5A-423C-8ED8-2CD26A49479B}" srcOrd="1" destOrd="0" parTransId="{8641B850-08D7-46FE-B8E1-ED81AB9A2805}" sibTransId="{CAAC6C7B-971C-49CA-8C46-5D384F1E6B34}"/>
    <dgm:cxn modelId="{D40BC9A3-80A8-4BF7-8FE2-6D1E3ED09E2F}" type="presOf" srcId="{F1178434-F0CE-45EB-849C-E212899F7BC9}" destId="{19EADF9C-4154-43C9-ADCD-CF97C18E8318}" srcOrd="0" destOrd="0" presId="urn:microsoft.com/office/officeart/2011/layout/TabList"/>
    <dgm:cxn modelId="{A6B736B1-6BD7-4247-8B75-93F5E70989D3}" srcId="{2E36EAC1-FFEB-4A14-972B-695EC338D5D6}" destId="{C3E434BC-0C78-4E64-BB6F-348C2C73A9D9}" srcOrd="0" destOrd="0" parTransId="{13A1E7A7-9458-44C6-8E8C-FB5A6D01F2E1}" sibTransId="{E5102374-C8A1-4D12-AB35-AC07F2CC1A3D}"/>
    <dgm:cxn modelId="{051BDAC2-9BBF-4E73-AE73-9A35C4731DBA}" srcId="{2E36EAC1-FFEB-4A14-972B-695EC338D5D6}" destId="{D776CA33-A305-4BD6-AC14-7AB8A0F635A2}" srcOrd="2" destOrd="0" parTransId="{A0CA79F1-13FE-4FF3-B847-844CE6DDCA8C}" sibTransId="{82FCA952-6CA3-4189-8034-97675DF2D0F5}"/>
    <dgm:cxn modelId="{937DA0C3-9B3E-4AF3-A748-9F6A899B7DF1}" srcId="{D776CA33-A305-4BD6-AC14-7AB8A0F635A2}" destId="{B0F86E50-B7C9-4532-82C8-88A33566E731}" srcOrd="0" destOrd="0" parTransId="{9AF0785A-443D-49AC-B38D-0F7C09D61CD7}" sibTransId="{624CF14F-6985-46E2-8BB4-8F9533C2B320}"/>
    <dgm:cxn modelId="{4B374BCF-C761-4A0F-AD36-A81E0A017A45}" srcId="{E6511C6D-BC3E-4FC1-9CE1-1F049661D0E2}" destId="{DCF48B30-E44C-4A5C-BBC5-B839C37B8E7E}" srcOrd="0" destOrd="0" parTransId="{8C253687-1A81-40EA-ABF9-A0DC55B67F62}" sibTransId="{5FF7DA86-DF59-4598-AD9E-E8A3DE482D5B}"/>
    <dgm:cxn modelId="{2B7AEDD0-B619-40BE-9A03-BB89B629148D}" type="presOf" srcId="{C6AD9A36-A762-456A-B35A-B4A0636D78E7}" destId="{31442E4A-CB8B-42B8-95C6-86581901F30C}" srcOrd="0" destOrd="1" presId="urn:microsoft.com/office/officeart/2011/layout/TabList"/>
    <dgm:cxn modelId="{586D5AE0-5488-4B5F-A916-3281F4570EAA}" type="presOf" srcId="{A5ED7D8F-A72C-4FEF-A883-E40F69EAF142}" destId="{AB03DC73-E8DC-4AC8-8931-6090E3621D01}" srcOrd="0" destOrd="1" presId="urn:microsoft.com/office/officeart/2011/layout/TabList"/>
    <dgm:cxn modelId="{D70E9AE5-7BE6-43FD-ACC3-59C78100D909}" srcId="{D776CA33-A305-4BD6-AC14-7AB8A0F635A2}" destId="{11BDD962-8FAC-4131-BFB1-EC831880D205}" srcOrd="3" destOrd="0" parTransId="{C3D3BE37-288B-46EF-9746-02A5395DAC31}" sibTransId="{7540F173-A39D-4114-B61F-90412BBEEC7D}"/>
    <dgm:cxn modelId="{CCED4E3E-AC02-451E-A65E-6727787CF5D9}" type="presParOf" srcId="{553F1F50-CB5B-45A1-9063-ECBC9F864A59}" destId="{0861D330-2DA4-4FCD-936F-3F1C62B4FE9A}" srcOrd="0" destOrd="0" presId="urn:microsoft.com/office/officeart/2011/layout/TabList"/>
    <dgm:cxn modelId="{C7F69E2B-97EB-4B28-B084-27DAEC1C71F2}" type="presParOf" srcId="{0861D330-2DA4-4FCD-936F-3F1C62B4FE9A}" destId="{19EADF9C-4154-43C9-ADCD-CF97C18E8318}" srcOrd="0" destOrd="0" presId="urn:microsoft.com/office/officeart/2011/layout/TabList"/>
    <dgm:cxn modelId="{4D10736B-E4F1-4517-B188-0F8F6111A139}" type="presParOf" srcId="{0861D330-2DA4-4FCD-936F-3F1C62B4FE9A}" destId="{217884E3-9F6F-435F-B90A-CCBD3ABC0F1A}" srcOrd="1" destOrd="0" presId="urn:microsoft.com/office/officeart/2011/layout/TabList"/>
    <dgm:cxn modelId="{E6FF99C1-8B0F-4173-A026-50D8CDC4F9EA}" type="presParOf" srcId="{0861D330-2DA4-4FCD-936F-3F1C62B4FE9A}" destId="{5F5C228A-E763-4285-9713-0E1120578477}" srcOrd="2" destOrd="0" presId="urn:microsoft.com/office/officeart/2011/layout/TabList"/>
    <dgm:cxn modelId="{1A00FCEA-DB47-4C37-9A9E-4C3AA626E90D}" type="presParOf" srcId="{553F1F50-CB5B-45A1-9063-ECBC9F864A59}" destId="{A65481DC-1CB0-4AB8-ABFA-A4637A78EEA4}" srcOrd="1" destOrd="0" presId="urn:microsoft.com/office/officeart/2011/layout/TabList"/>
    <dgm:cxn modelId="{FF4A7D78-FCA9-4451-9EB5-2E95394C5CF5}" type="presParOf" srcId="{553F1F50-CB5B-45A1-9063-ECBC9F864A59}" destId="{20441E74-FDD3-4925-9E6A-2B1179F8E7E5}" srcOrd="2" destOrd="0" presId="urn:microsoft.com/office/officeart/2011/layout/TabList"/>
    <dgm:cxn modelId="{B88D2D33-C1F4-44E3-9DD4-13B8926BF992}" type="presParOf" srcId="{553F1F50-CB5B-45A1-9063-ECBC9F864A59}" destId="{65E15FE2-7399-40EA-B801-59C1B1417EF3}" srcOrd="3" destOrd="0" presId="urn:microsoft.com/office/officeart/2011/layout/TabList"/>
    <dgm:cxn modelId="{CE45DC8D-D93C-4B20-B947-2D3266BA2403}" type="presParOf" srcId="{65E15FE2-7399-40EA-B801-59C1B1417EF3}" destId="{C8705743-AB31-4BE2-B9DE-C9B497B04A7B}" srcOrd="0" destOrd="0" presId="urn:microsoft.com/office/officeart/2011/layout/TabList"/>
    <dgm:cxn modelId="{B064FFD8-6FA2-4CB8-B4F1-2715B5D8A01A}" type="presParOf" srcId="{65E15FE2-7399-40EA-B801-59C1B1417EF3}" destId="{971A7888-1609-4E67-9CAA-BEA12FF15DA3}" srcOrd="1" destOrd="0" presId="urn:microsoft.com/office/officeart/2011/layout/TabList"/>
    <dgm:cxn modelId="{AD3551AE-717B-4DE8-9271-0A2B20409E53}" type="presParOf" srcId="{65E15FE2-7399-40EA-B801-59C1B1417EF3}" destId="{7ED0D652-A00F-4A9C-B21D-6E953C808AC5}" srcOrd="2" destOrd="0" presId="urn:microsoft.com/office/officeart/2011/layout/TabList"/>
    <dgm:cxn modelId="{C6DD9649-B9EF-419F-879D-0ED3B5AD4BCB}" type="presParOf" srcId="{553F1F50-CB5B-45A1-9063-ECBC9F864A59}" destId="{AB03DC73-E8DC-4AC8-8931-6090E3621D01}" srcOrd="4" destOrd="0" presId="urn:microsoft.com/office/officeart/2011/layout/TabList"/>
    <dgm:cxn modelId="{EDCB5A20-9A35-490D-9295-857756AC9111}" type="presParOf" srcId="{553F1F50-CB5B-45A1-9063-ECBC9F864A59}" destId="{96766C3F-379E-490B-BDF7-234577334C97}" srcOrd="5" destOrd="0" presId="urn:microsoft.com/office/officeart/2011/layout/TabList"/>
    <dgm:cxn modelId="{F46B6C1F-9C7F-4D0C-9DE2-AA6096B4E8A6}" type="presParOf" srcId="{553F1F50-CB5B-45A1-9063-ECBC9F864A59}" destId="{FF9B4B42-E6F2-4351-88AF-822FC6028D6F}" srcOrd="6" destOrd="0" presId="urn:microsoft.com/office/officeart/2011/layout/TabList"/>
    <dgm:cxn modelId="{4415E638-799A-487F-9A07-EB63DBA3A115}" type="presParOf" srcId="{FF9B4B42-E6F2-4351-88AF-822FC6028D6F}" destId="{3DF80796-A9EA-4A95-8254-8D7852234AC3}" srcOrd="0" destOrd="0" presId="urn:microsoft.com/office/officeart/2011/layout/TabList"/>
    <dgm:cxn modelId="{7675A8E6-1BC5-43CA-A8EC-0B42ACE3E227}" type="presParOf" srcId="{FF9B4B42-E6F2-4351-88AF-822FC6028D6F}" destId="{142843F4-D4BD-4BD9-ADF0-E77B731FCB55}" srcOrd="1" destOrd="0" presId="urn:microsoft.com/office/officeart/2011/layout/TabList"/>
    <dgm:cxn modelId="{D368F8B2-627B-41DD-95A1-A6D4F0A1F3F7}" type="presParOf" srcId="{FF9B4B42-E6F2-4351-88AF-822FC6028D6F}" destId="{87D2F389-9993-4986-9946-EC3A1B8136AD}" srcOrd="2" destOrd="0" presId="urn:microsoft.com/office/officeart/2011/layout/TabList"/>
    <dgm:cxn modelId="{0337224E-CC0B-4882-9A0B-3974B0962C65}" type="presParOf" srcId="{553F1F50-CB5B-45A1-9063-ECBC9F864A59}" destId="{31442E4A-CB8B-42B8-95C6-86581901F30C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5F68EA-A363-4A5D-9B57-24DE528A2701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98D98282-2E6E-4A91-97AB-D9B08E14CAFB}">
      <dgm:prSet phldrT="[Text]" custT="1"/>
      <dgm:spPr>
        <a:solidFill>
          <a:schemeClr val="accent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sz="2200" dirty="0">
              <a:solidFill>
                <a:schemeClr val="bg1"/>
              </a:solidFill>
              <a:latin typeface="Aptos" panose="020B0004020202020204" pitchFamily="34" charset="0"/>
              <a:ea typeface="Source Serif Pro Light" panose="02040303050405020204" pitchFamily="18" charset="0"/>
            </a:rPr>
            <a:t>Integration of </a:t>
          </a:r>
          <a:r>
            <a:rPr lang="en-US" sz="2200" b="1" dirty="0">
              <a:solidFill>
                <a:schemeClr val="bg1"/>
              </a:solidFill>
              <a:latin typeface="Aptos" panose="020B0004020202020204" pitchFamily="34" charset="0"/>
              <a:ea typeface="Source Serif Pro Light" panose="02040303050405020204" pitchFamily="18" charset="0"/>
            </a:rPr>
            <a:t>Safety</a:t>
          </a:r>
          <a:r>
            <a:rPr lang="en-US" sz="2200" dirty="0">
              <a:solidFill>
                <a:schemeClr val="bg1"/>
              </a:solidFill>
              <a:latin typeface="Aptos" panose="020B0004020202020204" pitchFamily="34" charset="0"/>
              <a:ea typeface="Source Serif Pro Light" panose="02040303050405020204" pitchFamily="18" charset="0"/>
            </a:rPr>
            <a:t> into decision making</a:t>
          </a:r>
          <a:endParaRPr lang="en-US" sz="2200" dirty="0">
            <a:solidFill>
              <a:schemeClr val="bg1"/>
            </a:solidFill>
            <a:latin typeface="Aptos" panose="020B0004020202020204" pitchFamily="34" charset="0"/>
          </a:endParaRPr>
        </a:p>
      </dgm:t>
    </dgm:pt>
    <dgm:pt modelId="{8F09F73A-DFE7-497B-82E0-656CBC5FCDD4}" type="parTrans" cxnId="{0E117107-25AB-483C-9796-3D59A9EF08E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AEA873FD-5662-457C-8460-1452BC1F0ED8}" type="sibTrans" cxnId="{0E117107-25AB-483C-9796-3D59A9EF08E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1A5C41A1-A30A-4142-9E06-F3F5EA7445DA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US" sz="2200" dirty="0">
              <a:solidFill>
                <a:schemeClr val="bg1"/>
              </a:solidFill>
              <a:latin typeface="Aptos" panose="020B0004020202020204" pitchFamily="34" charset="0"/>
            </a:rPr>
            <a:t>Data- driven process</a:t>
          </a:r>
        </a:p>
      </dgm:t>
    </dgm:pt>
    <dgm:pt modelId="{4D35E6A0-6159-4D06-81B9-889F9CE11113}" type="parTrans" cxnId="{FEDF5DC0-BF5B-4406-BD2C-67C8DB2A123A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711FF6C3-B28F-4D24-97E4-45AE6C24F897}" type="sibTrans" cxnId="{FEDF5DC0-BF5B-4406-BD2C-67C8DB2A123A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412C49AB-687D-483D-AC42-FB5CB3249AA2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US" sz="2200" dirty="0">
              <a:latin typeface="Aptos" panose="020B0004020202020204" pitchFamily="34" charset="0"/>
              <a:ea typeface="Source Serif Pro Light" panose="02040303050405020204" pitchFamily="18" charset="0"/>
            </a:rPr>
            <a:t>Flexible and Scalable procedures </a:t>
          </a:r>
          <a:endParaRPr lang="en-US" sz="2200" dirty="0">
            <a:latin typeface="Aptos" panose="020B0004020202020204" pitchFamily="34" charset="0"/>
          </a:endParaRPr>
        </a:p>
      </dgm:t>
    </dgm:pt>
    <dgm:pt modelId="{2468E191-A424-49CF-99BF-A9FDB7F543A7}" type="parTrans" cxnId="{F640FB4C-A6D7-414E-B7F8-FE5EB3BAC39A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F70359DA-5976-4AA3-B98D-44CB257FE367}" type="sibTrans" cxnId="{F640FB4C-A6D7-414E-B7F8-FE5EB3BAC39A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84CB2B94-466D-4C37-9BE7-69EA16FF1B2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US" sz="2200" dirty="0">
              <a:latin typeface="Aptos" panose="020B0004020202020204" pitchFamily="34" charset="0"/>
              <a:ea typeface="Source Serif Pro Light" panose="02040303050405020204" pitchFamily="18" charset="0"/>
            </a:rPr>
            <a:t>Consistent documentation</a:t>
          </a:r>
        </a:p>
      </dgm:t>
    </dgm:pt>
    <dgm:pt modelId="{29B34543-9823-4DD4-BF1B-0EFFB0AE4941}" type="parTrans" cxnId="{21437F1F-2282-4B51-AEB1-1840D0C8FDCC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5ACF05AB-50DF-478C-8F36-82115A7A3E54}" type="sibTrans" cxnId="{21437F1F-2282-4B51-AEB1-1840D0C8FDCC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99542822-A720-452B-B641-05BD4E048FF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US" sz="2200" dirty="0">
              <a:latin typeface="Aptos" panose="020B0004020202020204" pitchFamily="34" charset="0"/>
              <a:ea typeface="Source Serif Pro Light" panose="02040303050405020204" pitchFamily="18" charset="0"/>
            </a:rPr>
            <a:t>Increased awareness of innovative intersections</a:t>
          </a:r>
        </a:p>
      </dgm:t>
    </dgm:pt>
    <dgm:pt modelId="{9F1F2A4C-C632-4D15-9A31-E9E8568A9D99}" type="parTrans" cxnId="{D50C77DF-6B47-4283-9389-E283D97936A5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D65B41F6-23E8-4354-88DC-6A985923AD88}" type="sibTrans" cxnId="{D50C77DF-6B47-4283-9389-E283D97936A5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560BA3A4-1191-44C4-B723-560DDE4D410F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US" sz="2200" dirty="0">
              <a:latin typeface="Aptos" panose="020B0004020202020204" pitchFamily="34" charset="0"/>
              <a:ea typeface="Source Serif Pro Light" panose="02040303050405020204" pitchFamily="18" charset="0"/>
            </a:rPr>
            <a:t>Cost-Effective Solutions</a:t>
          </a:r>
        </a:p>
      </dgm:t>
    </dgm:pt>
    <dgm:pt modelId="{39A8A443-5525-4F11-86F6-D79C2D8B482B}" type="parTrans" cxnId="{6540F2E3-3F9B-4B73-A3EE-48EBF43EC688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7A82B9BE-04A6-4E1A-8002-1A5D3A1576B4}" type="sibTrans" cxnId="{6540F2E3-3F9B-4B73-A3EE-48EBF43EC688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CA70C00B-1097-4436-928F-D545114551C9}" type="pres">
      <dgm:prSet presAssocID="{075F68EA-A363-4A5D-9B57-24DE528A2701}" presName="linearFlow" presStyleCnt="0">
        <dgm:presLayoutVars>
          <dgm:dir/>
          <dgm:resizeHandles val="exact"/>
        </dgm:presLayoutVars>
      </dgm:prSet>
      <dgm:spPr/>
    </dgm:pt>
    <dgm:pt modelId="{C5653301-130C-42E9-B923-DC8970D12251}" type="pres">
      <dgm:prSet presAssocID="{98D98282-2E6E-4A91-97AB-D9B08E14CAFB}" presName="composite" presStyleCnt="0"/>
      <dgm:spPr/>
    </dgm:pt>
    <dgm:pt modelId="{67D20DE0-FC86-4DCE-AC4A-463C06546954}" type="pres">
      <dgm:prSet presAssocID="{98D98282-2E6E-4A91-97AB-D9B08E14CAFB}" presName="imgShp" presStyleLbl="fgImgPlace1" presStyleIdx="0" presStyleCnt="6"/>
      <dgm:spPr>
        <a:solidFill>
          <a:srgbClr val="002060"/>
        </a:solidFill>
      </dgm:spPr>
      <dgm:extLst>
        <a:ext uri="{E40237B7-FDA0-4F09-8148-C483321AD2D9}">
          <dgm14:cNvPr xmlns:dgm14="http://schemas.microsoft.com/office/drawing/2010/diagram" id="0" name="" descr="Seat Belt with solid fill"/>
        </a:ext>
      </dgm:extLst>
    </dgm:pt>
    <dgm:pt modelId="{DAA97F39-1A10-400C-B993-005D48AB8DDC}" type="pres">
      <dgm:prSet presAssocID="{98D98282-2E6E-4A91-97AB-D9B08E14CAFB}" presName="txShp" presStyleLbl="node1" presStyleIdx="0" presStyleCnt="6" custScaleX="98455">
        <dgm:presLayoutVars>
          <dgm:bulletEnabled val="1"/>
        </dgm:presLayoutVars>
      </dgm:prSet>
      <dgm:spPr/>
    </dgm:pt>
    <dgm:pt modelId="{30AC17B0-6D25-48B8-B777-54D0C8AC6278}" type="pres">
      <dgm:prSet presAssocID="{AEA873FD-5662-457C-8460-1452BC1F0ED8}" presName="spacing" presStyleCnt="0"/>
      <dgm:spPr/>
    </dgm:pt>
    <dgm:pt modelId="{14CAB8A4-8304-4041-89CD-AF6BCF7D81DB}" type="pres">
      <dgm:prSet presAssocID="{1A5C41A1-A30A-4142-9E06-F3F5EA7445DA}" presName="composite" presStyleCnt="0"/>
      <dgm:spPr/>
    </dgm:pt>
    <dgm:pt modelId="{A9A11B2C-6B16-49F3-9F1D-4AEF6074DD1E}" type="pres">
      <dgm:prSet presAssocID="{1A5C41A1-A30A-4142-9E06-F3F5EA7445DA}" presName="imgShp" presStyleLbl="fgImgPlace1" presStyleIdx="1" presStyleCnt="6"/>
      <dgm:spPr>
        <a:solidFill>
          <a:srgbClr val="002060"/>
        </a:solidFill>
      </dgm:spPr>
    </dgm:pt>
    <dgm:pt modelId="{6FB498DA-4D3D-41BD-ABF7-D27839E60C42}" type="pres">
      <dgm:prSet presAssocID="{1A5C41A1-A30A-4142-9E06-F3F5EA7445DA}" presName="txShp" presStyleLbl="node1" presStyleIdx="1" presStyleCnt="6" custScaleX="98455">
        <dgm:presLayoutVars>
          <dgm:bulletEnabled val="1"/>
        </dgm:presLayoutVars>
      </dgm:prSet>
      <dgm:spPr/>
    </dgm:pt>
    <dgm:pt modelId="{454F3422-5A19-44B1-BC34-C41BE51BC3D6}" type="pres">
      <dgm:prSet presAssocID="{711FF6C3-B28F-4D24-97E4-45AE6C24F897}" presName="spacing" presStyleCnt="0"/>
      <dgm:spPr/>
    </dgm:pt>
    <dgm:pt modelId="{278461CC-2666-46C1-844C-19A880F6FFC8}" type="pres">
      <dgm:prSet presAssocID="{84CB2B94-466D-4C37-9BE7-69EA16FF1B2C}" presName="composite" presStyleCnt="0"/>
      <dgm:spPr/>
    </dgm:pt>
    <dgm:pt modelId="{A6DDEB07-CA3E-47DB-AE50-FCA934631EE4}" type="pres">
      <dgm:prSet presAssocID="{84CB2B94-466D-4C37-9BE7-69EA16FF1B2C}" presName="imgShp" presStyleLbl="fgImgPlace1" presStyleIdx="2" presStyleCnt="6"/>
      <dgm:spPr>
        <a:solidFill>
          <a:srgbClr val="002060"/>
        </a:solidFill>
      </dgm:spPr>
    </dgm:pt>
    <dgm:pt modelId="{11FBFCCF-1B41-4D46-9846-7D8A1970A1A1}" type="pres">
      <dgm:prSet presAssocID="{84CB2B94-466D-4C37-9BE7-69EA16FF1B2C}" presName="txShp" presStyleLbl="node1" presStyleIdx="2" presStyleCnt="6" custScaleX="98455">
        <dgm:presLayoutVars>
          <dgm:bulletEnabled val="1"/>
        </dgm:presLayoutVars>
      </dgm:prSet>
      <dgm:spPr/>
    </dgm:pt>
    <dgm:pt modelId="{67DAF182-D613-47C3-BFA0-519A346B8FD2}" type="pres">
      <dgm:prSet presAssocID="{5ACF05AB-50DF-478C-8F36-82115A7A3E54}" presName="spacing" presStyleCnt="0"/>
      <dgm:spPr/>
    </dgm:pt>
    <dgm:pt modelId="{42417C2A-5D1F-4EAE-9E41-9FC934EC204A}" type="pres">
      <dgm:prSet presAssocID="{99542822-A720-452B-B641-05BD4E048FF1}" presName="composite" presStyleCnt="0"/>
      <dgm:spPr/>
    </dgm:pt>
    <dgm:pt modelId="{75BA1EB4-7B95-4040-933A-3D27313CE7E6}" type="pres">
      <dgm:prSet presAssocID="{99542822-A720-452B-B641-05BD4E048FF1}" presName="imgShp" presStyleLbl="fgImgPlace1" presStyleIdx="3" presStyleCnt="6"/>
      <dgm:spPr>
        <a:solidFill>
          <a:srgbClr val="002060"/>
        </a:solidFill>
      </dgm:spPr>
    </dgm:pt>
    <dgm:pt modelId="{3A0BECA9-6188-4A97-9DA0-176FDE9EC6F0}" type="pres">
      <dgm:prSet presAssocID="{99542822-A720-452B-B641-05BD4E048FF1}" presName="txShp" presStyleLbl="node1" presStyleIdx="3" presStyleCnt="6" custScaleX="99924">
        <dgm:presLayoutVars>
          <dgm:bulletEnabled val="1"/>
        </dgm:presLayoutVars>
      </dgm:prSet>
      <dgm:spPr/>
    </dgm:pt>
    <dgm:pt modelId="{76D040E6-B5CD-4302-810D-05ECB8879B15}" type="pres">
      <dgm:prSet presAssocID="{D65B41F6-23E8-4354-88DC-6A985923AD88}" presName="spacing" presStyleCnt="0"/>
      <dgm:spPr/>
    </dgm:pt>
    <dgm:pt modelId="{4C14DCB3-F6FD-4FE5-B2E6-5498E70EE6BA}" type="pres">
      <dgm:prSet presAssocID="{560BA3A4-1191-44C4-B723-560DDE4D410F}" presName="composite" presStyleCnt="0"/>
      <dgm:spPr/>
    </dgm:pt>
    <dgm:pt modelId="{B3B36A40-D5C7-4972-AB53-DA724DD8FCD4}" type="pres">
      <dgm:prSet presAssocID="{560BA3A4-1191-44C4-B723-560DDE4D410F}" presName="imgShp" presStyleLbl="fgImgPlace1" presStyleIdx="4" presStyleCnt="6"/>
      <dgm:spPr>
        <a:solidFill>
          <a:srgbClr val="002060"/>
        </a:solidFill>
      </dgm:spPr>
      <dgm:extLst>
        <a:ext uri="{E40237B7-FDA0-4F09-8148-C483321AD2D9}">
          <dgm14:cNvPr xmlns:dgm14="http://schemas.microsoft.com/office/drawing/2010/diagram" id="0" name="" descr="Money outline"/>
        </a:ext>
      </dgm:extLst>
    </dgm:pt>
    <dgm:pt modelId="{31050A09-F33B-4957-B713-6C2A3CA90BC2}" type="pres">
      <dgm:prSet presAssocID="{560BA3A4-1191-44C4-B723-560DDE4D410F}" presName="txShp" presStyleLbl="node1" presStyleIdx="4" presStyleCnt="6" custScaleX="98455">
        <dgm:presLayoutVars>
          <dgm:bulletEnabled val="1"/>
        </dgm:presLayoutVars>
      </dgm:prSet>
      <dgm:spPr/>
    </dgm:pt>
    <dgm:pt modelId="{08527FC8-5F86-488E-A987-42E968806720}" type="pres">
      <dgm:prSet presAssocID="{7A82B9BE-04A6-4E1A-8002-1A5D3A1576B4}" presName="spacing" presStyleCnt="0"/>
      <dgm:spPr/>
    </dgm:pt>
    <dgm:pt modelId="{603330BF-C45E-4F23-BAD6-AD4360D1DF41}" type="pres">
      <dgm:prSet presAssocID="{412C49AB-687D-483D-AC42-FB5CB3249AA2}" presName="composite" presStyleCnt="0"/>
      <dgm:spPr/>
    </dgm:pt>
    <dgm:pt modelId="{31726F5E-6942-4D2A-9F94-38989B9C380B}" type="pres">
      <dgm:prSet presAssocID="{412C49AB-687D-483D-AC42-FB5CB3249AA2}" presName="imgShp" presStyleLbl="fgImgPlace1" presStyleIdx="5" presStyleCnt="6" custLinFactNeighborX="-11343" custLinFactNeighborY="-8124"/>
      <dgm:spPr>
        <a:solidFill>
          <a:srgbClr val="002060"/>
        </a:solidFill>
      </dgm:spPr>
    </dgm:pt>
    <dgm:pt modelId="{D64096F6-27FB-4654-97DA-208905D505B7}" type="pres">
      <dgm:prSet presAssocID="{412C49AB-687D-483D-AC42-FB5CB3249AA2}" presName="txShp" presStyleLbl="node1" presStyleIdx="5" presStyleCnt="6" custScaleX="98455" custLinFactNeighborY="-9268">
        <dgm:presLayoutVars>
          <dgm:bulletEnabled val="1"/>
        </dgm:presLayoutVars>
      </dgm:prSet>
      <dgm:spPr/>
    </dgm:pt>
  </dgm:ptLst>
  <dgm:cxnLst>
    <dgm:cxn modelId="{0E117107-25AB-483C-9796-3D59A9EF08E3}" srcId="{075F68EA-A363-4A5D-9B57-24DE528A2701}" destId="{98D98282-2E6E-4A91-97AB-D9B08E14CAFB}" srcOrd="0" destOrd="0" parTransId="{8F09F73A-DFE7-497B-82E0-656CBC5FCDD4}" sibTransId="{AEA873FD-5662-457C-8460-1452BC1F0ED8}"/>
    <dgm:cxn modelId="{56BDEB0F-5729-414E-804B-2E966C73A836}" type="presOf" srcId="{99542822-A720-452B-B641-05BD4E048FF1}" destId="{3A0BECA9-6188-4A97-9DA0-176FDE9EC6F0}" srcOrd="0" destOrd="0" presId="urn:microsoft.com/office/officeart/2005/8/layout/vList3"/>
    <dgm:cxn modelId="{21437F1F-2282-4B51-AEB1-1840D0C8FDCC}" srcId="{075F68EA-A363-4A5D-9B57-24DE528A2701}" destId="{84CB2B94-466D-4C37-9BE7-69EA16FF1B2C}" srcOrd="2" destOrd="0" parTransId="{29B34543-9823-4DD4-BF1B-0EFFB0AE4941}" sibTransId="{5ACF05AB-50DF-478C-8F36-82115A7A3E54}"/>
    <dgm:cxn modelId="{5B61E76C-85FE-4581-8C5E-7561220438C9}" type="presOf" srcId="{412C49AB-687D-483D-AC42-FB5CB3249AA2}" destId="{D64096F6-27FB-4654-97DA-208905D505B7}" srcOrd="0" destOrd="0" presId="urn:microsoft.com/office/officeart/2005/8/layout/vList3"/>
    <dgm:cxn modelId="{F640FB4C-A6D7-414E-B7F8-FE5EB3BAC39A}" srcId="{075F68EA-A363-4A5D-9B57-24DE528A2701}" destId="{412C49AB-687D-483D-AC42-FB5CB3249AA2}" srcOrd="5" destOrd="0" parTransId="{2468E191-A424-49CF-99BF-A9FDB7F543A7}" sibTransId="{F70359DA-5976-4AA3-B98D-44CB257FE367}"/>
    <dgm:cxn modelId="{88A7E391-A26D-4721-93D4-638072082F05}" type="presOf" srcId="{98D98282-2E6E-4A91-97AB-D9B08E14CAFB}" destId="{DAA97F39-1A10-400C-B993-005D48AB8DDC}" srcOrd="0" destOrd="0" presId="urn:microsoft.com/office/officeart/2005/8/layout/vList3"/>
    <dgm:cxn modelId="{4A50C5A2-B226-4D68-A11D-9E3488270A8C}" type="presOf" srcId="{1A5C41A1-A30A-4142-9E06-F3F5EA7445DA}" destId="{6FB498DA-4D3D-41BD-ABF7-D27839E60C42}" srcOrd="0" destOrd="0" presId="urn:microsoft.com/office/officeart/2005/8/layout/vList3"/>
    <dgm:cxn modelId="{DC6BBDAF-AB38-49AD-9E7D-96BA815E8C57}" type="presOf" srcId="{84CB2B94-466D-4C37-9BE7-69EA16FF1B2C}" destId="{11FBFCCF-1B41-4D46-9846-7D8A1970A1A1}" srcOrd="0" destOrd="0" presId="urn:microsoft.com/office/officeart/2005/8/layout/vList3"/>
    <dgm:cxn modelId="{FEDF5DC0-BF5B-4406-BD2C-67C8DB2A123A}" srcId="{075F68EA-A363-4A5D-9B57-24DE528A2701}" destId="{1A5C41A1-A30A-4142-9E06-F3F5EA7445DA}" srcOrd="1" destOrd="0" parTransId="{4D35E6A0-6159-4D06-81B9-889F9CE11113}" sibTransId="{711FF6C3-B28F-4D24-97E4-45AE6C24F897}"/>
    <dgm:cxn modelId="{D50C77DF-6B47-4283-9389-E283D97936A5}" srcId="{075F68EA-A363-4A5D-9B57-24DE528A2701}" destId="{99542822-A720-452B-B641-05BD4E048FF1}" srcOrd="3" destOrd="0" parTransId="{9F1F2A4C-C632-4D15-9A31-E9E8568A9D99}" sibTransId="{D65B41F6-23E8-4354-88DC-6A985923AD88}"/>
    <dgm:cxn modelId="{6540F2E3-3F9B-4B73-A3EE-48EBF43EC688}" srcId="{075F68EA-A363-4A5D-9B57-24DE528A2701}" destId="{560BA3A4-1191-44C4-B723-560DDE4D410F}" srcOrd="4" destOrd="0" parTransId="{39A8A443-5525-4F11-86F6-D79C2D8B482B}" sibTransId="{7A82B9BE-04A6-4E1A-8002-1A5D3A1576B4}"/>
    <dgm:cxn modelId="{55EBA0EA-19C1-4259-B662-B9D7B3676E5B}" type="presOf" srcId="{560BA3A4-1191-44C4-B723-560DDE4D410F}" destId="{31050A09-F33B-4957-B713-6C2A3CA90BC2}" srcOrd="0" destOrd="0" presId="urn:microsoft.com/office/officeart/2005/8/layout/vList3"/>
    <dgm:cxn modelId="{3305E2F8-0A21-4307-90D0-3FBCA8403AD6}" type="presOf" srcId="{075F68EA-A363-4A5D-9B57-24DE528A2701}" destId="{CA70C00B-1097-4436-928F-D545114551C9}" srcOrd="0" destOrd="0" presId="urn:microsoft.com/office/officeart/2005/8/layout/vList3"/>
    <dgm:cxn modelId="{EE248B13-995A-4DFD-B726-041BE26EB3EF}" type="presParOf" srcId="{CA70C00B-1097-4436-928F-D545114551C9}" destId="{C5653301-130C-42E9-B923-DC8970D12251}" srcOrd="0" destOrd="0" presId="urn:microsoft.com/office/officeart/2005/8/layout/vList3"/>
    <dgm:cxn modelId="{37BDE4C8-2085-4FE7-B4A7-E570BC47C5DF}" type="presParOf" srcId="{C5653301-130C-42E9-B923-DC8970D12251}" destId="{67D20DE0-FC86-4DCE-AC4A-463C06546954}" srcOrd="0" destOrd="0" presId="urn:microsoft.com/office/officeart/2005/8/layout/vList3"/>
    <dgm:cxn modelId="{4BE71483-9A7D-4AF4-8896-7DCCB91A2691}" type="presParOf" srcId="{C5653301-130C-42E9-B923-DC8970D12251}" destId="{DAA97F39-1A10-400C-B993-005D48AB8DDC}" srcOrd="1" destOrd="0" presId="urn:microsoft.com/office/officeart/2005/8/layout/vList3"/>
    <dgm:cxn modelId="{E86C5A0E-0730-4546-8C29-96D8285E1EC4}" type="presParOf" srcId="{CA70C00B-1097-4436-928F-D545114551C9}" destId="{30AC17B0-6D25-48B8-B777-54D0C8AC6278}" srcOrd="1" destOrd="0" presId="urn:microsoft.com/office/officeart/2005/8/layout/vList3"/>
    <dgm:cxn modelId="{DDA1138D-F2EE-4663-9D89-63D92B8AEFA2}" type="presParOf" srcId="{CA70C00B-1097-4436-928F-D545114551C9}" destId="{14CAB8A4-8304-4041-89CD-AF6BCF7D81DB}" srcOrd="2" destOrd="0" presId="urn:microsoft.com/office/officeart/2005/8/layout/vList3"/>
    <dgm:cxn modelId="{DE3936E7-5A8C-43CB-8AEF-0EE618D8F3EC}" type="presParOf" srcId="{14CAB8A4-8304-4041-89CD-AF6BCF7D81DB}" destId="{A9A11B2C-6B16-49F3-9F1D-4AEF6074DD1E}" srcOrd="0" destOrd="0" presId="urn:microsoft.com/office/officeart/2005/8/layout/vList3"/>
    <dgm:cxn modelId="{F3205368-4BAF-4B8E-9900-506A0B2B4A9C}" type="presParOf" srcId="{14CAB8A4-8304-4041-89CD-AF6BCF7D81DB}" destId="{6FB498DA-4D3D-41BD-ABF7-D27839E60C42}" srcOrd="1" destOrd="0" presId="urn:microsoft.com/office/officeart/2005/8/layout/vList3"/>
    <dgm:cxn modelId="{6EE754F6-4A4E-4244-93C5-C4D15AD20A04}" type="presParOf" srcId="{CA70C00B-1097-4436-928F-D545114551C9}" destId="{454F3422-5A19-44B1-BC34-C41BE51BC3D6}" srcOrd="3" destOrd="0" presId="urn:microsoft.com/office/officeart/2005/8/layout/vList3"/>
    <dgm:cxn modelId="{17CB41CB-9E82-405D-B3DF-8EF138BA8A35}" type="presParOf" srcId="{CA70C00B-1097-4436-928F-D545114551C9}" destId="{278461CC-2666-46C1-844C-19A880F6FFC8}" srcOrd="4" destOrd="0" presId="urn:microsoft.com/office/officeart/2005/8/layout/vList3"/>
    <dgm:cxn modelId="{6651864D-17FF-4442-BC2C-F28911632DAE}" type="presParOf" srcId="{278461CC-2666-46C1-844C-19A880F6FFC8}" destId="{A6DDEB07-CA3E-47DB-AE50-FCA934631EE4}" srcOrd="0" destOrd="0" presId="urn:microsoft.com/office/officeart/2005/8/layout/vList3"/>
    <dgm:cxn modelId="{CD348F60-FE7A-4BC2-832F-9B106EA45FE1}" type="presParOf" srcId="{278461CC-2666-46C1-844C-19A880F6FFC8}" destId="{11FBFCCF-1B41-4D46-9846-7D8A1970A1A1}" srcOrd="1" destOrd="0" presId="urn:microsoft.com/office/officeart/2005/8/layout/vList3"/>
    <dgm:cxn modelId="{A500566F-909A-4D5A-8A2F-98C1A9664722}" type="presParOf" srcId="{CA70C00B-1097-4436-928F-D545114551C9}" destId="{67DAF182-D613-47C3-BFA0-519A346B8FD2}" srcOrd="5" destOrd="0" presId="urn:microsoft.com/office/officeart/2005/8/layout/vList3"/>
    <dgm:cxn modelId="{989BE78C-E82A-4B27-82F7-D3C8905DDBFF}" type="presParOf" srcId="{CA70C00B-1097-4436-928F-D545114551C9}" destId="{42417C2A-5D1F-4EAE-9E41-9FC934EC204A}" srcOrd="6" destOrd="0" presId="urn:microsoft.com/office/officeart/2005/8/layout/vList3"/>
    <dgm:cxn modelId="{079568FB-F1AF-4809-81AD-94E0DAC0DF5B}" type="presParOf" srcId="{42417C2A-5D1F-4EAE-9E41-9FC934EC204A}" destId="{75BA1EB4-7B95-4040-933A-3D27313CE7E6}" srcOrd="0" destOrd="0" presId="urn:microsoft.com/office/officeart/2005/8/layout/vList3"/>
    <dgm:cxn modelId="{1F99B9AA-52A0-4D71-BFBB-A8DD5D09D41E}" type="presParOf" srcId="{42417C2A-5D1F-4EAE-9E41-9FC934EC204A}" destId="{3A0BECA9-6188-4A97-9DA0-176FDE9EC6F0}" srcOrd="1" destOrd="0" presId="urn:microsoft.com/office/officeart/2005/8/layout/vList3"/>
    <dgm:cxn modelId="{FDAECF71-8742-4357-B20A-2365A743F39B}" type="presParOf" srcId="{CA70C00B-1097-4436-928F-D545114551C9}" destId="{76D040E6-B5CD-4302-810D-05ECB8879B15}" srcOrd="7" destOrd="0" presId="urn:microsoft.com/office/officeart/2005/8/layout/vList3"/>
    <dgm:cxn modelId="{68E9A1E2-5E05-48CB-A8CB-BD40E62ADFC1}" type="presParOf" srcId="{CA70C00B-1097-4436-928F-D545114551C9}" destId="{4C14DCB3-F6FD-4FE5-B2E6-5498E70EE6BA}" srcOrd="8" destOrd="0" presId="urn:microsoft.com/office/officeart/2005/8/layout/vList3"/>
    <dgm:cxn modelId="{78778A16-A650-46FE-8F57-D1864DD2CB57}" type="presParOf" srcId="{4C14DCB3-F6FD-4FE5-B2E6-5498E70EE6BA}" destId="{B3B36A40-D5C7-4972-AB53-DA724DD8FCD4}" srcOrd="0" destOrd="0" presId="urn:microsoft.com/office/officeart/2005/8/layout/vList3"/>
    <dgm:cxn modelId="{F0DC7117-2B5F-43F4-9733-29963691B91C}" type="presParOf" srcId="{4C14DCB3-F6FD-4FE5-B2E6-5498E70EE6BA}" destId="{31050A09-F33B-4957-B713-6C2A3CA90BC2}" srcOrd="1" destOrd="0" presId="urn:microsoft.com/office/officeart/2005/8/layout/vList3"/>
    <dgm:cxn modelId="{6DC91F39-3259-4805-AFA5-0FE82D246DE2}" type="presParOf" srcId="{CA70C00B-1097-4436-928F-D545114551C9}" destId="{08527FC8-5F86-488E-A987-42E968806720}" srcOrd="9" destOrd="0" presId="urn:microsoft.com/office/officeart/2005/8/layout/vList3"/>
    <dgm:cxn modelId="{C0A4C28A-AFBC-4446-94F0-AA1B656163B8}" type="presParOf" srcId="{CA70C00B-1097-4436-928F-D545114551C9}" destId="{603330BF-C45E-4F23-BAD6-AD4360D1DF41}" srcOrd="10" destOrd="0" presId="urn:microsoft.com/office/officeart/2005/8/layout/vList3"/>
    <dgm:cxn modelId="{9F096BBD-DC3D-4DB8-A60C-67A80446A819}" type="presParOf" srcId="{603330BF-C45E-4F23-BAD6-AD4360D1DF41}" destId="{31726F5E-6942-4D2A-9F94-38989B9C380B}" srcOrd="0" destOrd="0" presId="urn:microsoft.com/office/officeart/2005/8/layout/vList3"/>
    <dgm:cxn modelId="{94105D27-5E24-4FFB-A1E4-35073AEDABE5}" type="presParOf" srcId="{603330BF-C45E-4F23-BAD6-AD4360D1DF41}" destId="{D64096F6-27FB-4654-97DA-208905D505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2F389-9993-4986-9946-EC3A1B8136AD}">
      <dsp:nvSpPr>
        <dsp:cNvPr id="0" name=""/>
        <dsp:cNvSpPr/>
      </dsp:nvSpPr>
      <dsp:spPr>
        <a:xfrm>
          <a:off x="80319" y="3600962"/>
          <a:ext cx="524075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D0D652-A00F-4A9C-B21D-6E953C808AC5}">
      <dsp:nvSpPr>
        <dsp:cNvPr id="0" name=""/>
        <dsp:cNvSpPr/>
      </dsp:nvSpPr>
      <dsp:spPr>
        <a:xfrm>
          <a:off x="25328" y="1554152"/>
          <a:ext cx="524075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C228A-E763-4285-9713-0E1120578477}">
      <dsp:nvSpPr>
        <dsp:cNvPr id="0" name=""/>
        <dsp:cNvSpPr/>
      </dsp:nvSpPr>
      <dsp:spPr>
        <a:xfrm>
          <a:off x="25485" y="535316"/>
          <a:ext cx="524075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EADF9C-4154-43C9-ADCD-CF97C18E8318}">
      <dsp:nvSpPr>
        <dsp:cNvPr id="0" name=""/>
        <dsp:cNvSpPr/>
      </dsp:nvSpPr>
      <dsp:spPr>
        <a:xfrm>
          <a:off x="2117529" y="2683"/>
          <a:ext cx="3150034" cy="46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2117529" y="2683"/>
        <a:ext cx="3150034" cy="466552"/>
      </dsp:txXfrm>
    </dsp:sp>
    <dsp:sp modelId="{217884E3-9F6F-435F-B90A-CCBD3ABC0F1A}">
      <dsp:nvSpPr>
        <dsp:cNvPr id="0" name=""/>
        <dsp:cNvSpPr/>
      </dsp:nvSpPr>
      <dsp:spPr>
        <a:xfrm>
          <a:off x="-19590" y="66663"/>
          <a:ext cx="2926080" cy="46156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u="none" strike="noStrike" kern="1200" baseline="0" dirty="0">
              <a:latin typeface="Aptos" panose="020B0004020202020204" pitchFamily="34" charset="0"/>
            </a:rPr>
            <a:t>Required Input Fields</a:t>
          </a:r>
          <a:endParaRPr lang="en-US" sz="2400" kern="1200" dirty="0">
            <a:latin typeface="Aptos" panose="020B0004020202020204" pitchFamily="34" charset="0"/>
          </a:endParaRPr>
        </a:p>
      </dsp:txBody>
      <dsp:txXfrm>
        <a:off x="2946" y="89199"/>
        <a:ext cx="2881008" cy="439028"/>
      </dsp:txXfrm>
    </dsp:sp>
    <dsp:sp modelId="{A65481DC-1CB0-4AB8-ABFA-A4637A78EEA4}">
      <dsp:nvSpPr>
        <dsp:cNvPr id="0" name=""/>
        <dsp:cNvSpPr/>
      </dsp:nvSpPr>
      <dsp:spPr>
        <a:xfrm>
          <a:off x="0" y="553089"/>
          <a:ext cx="5240755" cy="863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</a:rPr>
            <a:t>Roadway Speeds (per crossing)</a:t>
          </a:r>
          <a:endParaRPr lang="en-US" sz="2000" kern="1200" dirty="0">
            <a:solidFill>
              <a:srgbClr val="002060"/>
            </a:solidFill>
            <a:latin typeface="Aptos" panose="020B0004020202020204" pitchFamily="34" charset="0"/>
          </a:endParaRPr>
        </a:p>
      </dsp:txBody>
      <dsp:txXfrm>
        <a:off x="0" y="553089"/>
        <a:ext cx="5240755" cy="863991"/>
      </dsp:txXfrm>
    </dsp:sp>
    <dsp:sp modelId="{C8705743-AB31-4BE2-B9DE-C9B497B04A7B}">
      <dsp:nvSpPr>
        <dsp:cNvPr id="0" name=""/>
        <dsp:cNvSpPr/>
      </dsp:nvSpPr>
      <dsp:spPr>
        <a:xfrm>
          <a:off x="1753467" y="1038542"/>
          <a:ext cx="3878158" cy="637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1753467" y="1038542"/>
        <a:ext cx="3878158" cy="637819"/>
      </dsp:txXfrm>
    </dsp:sp>
    <dsp:sp modelId="{971A7888-1609-4E67-9CAA-BEA12FF15DA3}">
      <dsp:nvSpPr>
        <dsp:cNvPr id="0" name=""/>
        <dsp:cNvSpPr/>
      </dsp:nvSpPr>
      <dsp:spPr>
        <a:xfrm>
          <a:off x="-3675" y="1086576"/>
          <a:ext cx="2926080" cy="45720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strike="noStrike" kern="1200" baseline="0" dirty="0">
              <a:latin typeface="Aptos" panose="020B0004020202020204" pitchFamily="34" charset="0"/>
            </a:rPr>
            <a:t> </a:t>
          </a:r>
          <a:r>
            <a:rPr lang="en-US" sz="2400" b="0" i="0" u="none" strike="noStrike" kern="1200" baseline="0" dirty="0">
              <a:latin typeface="Aptos" panose="020B0004020202020204" pitchFamily="34" charset="0"/>
            </a:rPr>
            <a:t>Default Input Fields </a:t>
          </a:r>
          <a:endParaRPr lang="en-US" sz="2400" kern="1200" dirty="0">
            <a:latin typeface="Aptos" panose="020B0004020202020204" pitchFamily="34" charset="0"/>
          </a:endParaRPr>
        </a:p>
      </dsp:txBody>
      <dsp:txXfrm>
        <a:off x="18648" y="1108899"/>
        <a:ext cx="2881434" cy="434878"/>
      </dsp:txXfrm>
    </dsp:sp>
    <dsp:sp modelId="{AB03DC73-E8DC-4AC8-8931-6090E3621D01}">
      <dsp:nvSpPr>
        <dsp:cNvPr id="0" name=""/>
        <dsp:cNvSpPr/>
      </dsp:nvSpPr>
      <dsp:spPr>
        <a:xfrm>
          <a:off x="0" y="1567807"/>
          <a:ext cx="5240755" cy="1275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</a:rPr>
            <a:t>Out of direction travel (per intersection)</a:t>
          </a:r>
          <a:endParaRPr lang="en-US" sz="2000" kern="1200" dirty="0">
            <a:solidFill>
              <a:srgbClr val="002060"/>
            </a:solidFill>
            <a:latin typeface="Aptos" panose="020B00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</a:rPr>
            <a:t>Multistage crossing (per intersection)</a:t>
          </a:r>
          <a:endParaRPr lang="en-US" sz="2000" kern="1200" dirty="0">
            <a:solidFill>
              <a:srgbClr val="002060"/>
            </a:solidFill>
            <a:latin typeface="Aptos" panose="020B00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</a:rPr>
            <a:t>Conflicting vehicle type (per crossing)</a:t>
          </a:r>
          <a:endParaRPr lang="en-US" sz="2000" kern="1200" dirty="0">
            <a:solidFill>
              <a:srgbClr val="002060"/>
            </a:solidFill>
            <a:latin typeface="Aptos" panose="020B00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</a:rPr>
            <a:t>Marking type (per crossing)</a:t>
          </a:r>
          <a:endParaRPr lang="en-US" sz="2000" kern="1200" dirty="0">
            <a:solidFill>
              <a:srgbClr val="002060"/>
            </a:solidFill>
            <a:latin typeface="Aptos" panose="020B0004020202020204" pitchFamily="34" charset="0"/>
          </a:endParaRPr>
        </a:p>
      </dsp:txBody>
      <dsp:txXfrm>
        <a:off x="0" y="1567807"/>
        <a:ext cx="5240755" cy="1275829"/>
      </dsp:txXfrm>
    </dsp:sp>
    <dsp:sp modelId="{3DF80796-A9EA-4A95-8254-8D7852234AC3}">
      <dsp:nvSpPr>
        <dsp:cNvPr id="0" name=""/>
        <dsp:cNvSpPr/>
      </dsp:nvSpPr>
      <dsp:spPr>
        <a:xfrm>
          <a:off x="2889466" y="3391559"/>
          <a:ext cx="2351288" cy="637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2889466" y="3391559"/>
        <a:ext cx="2351288" cy="637819"/>
      </dsp:txXfrm>
    </dsp:sp>
    <dsp:sp modelId="{142843F4-D4BD-4BD9-ADF0-E77B731FCB55}">
      <dsp:nvSpPr>
        <dsp:cNvPr id="0" name=""/>
        <dsp:cNvSpPr/>
      </dsp:nvSpPr>
      <dsp:spPr>
        <a:xfrm>
          <a:off x="27183" y="3138032"/>
          <a:ext cx="3145417" cy="45720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ptos" panose="020B0004020202020204" pitchFamily="34" charset="0"/>
            </a:rPr>
            <a:t> Auto-Populated Fields</a:t>
          </a:r>
        </a:p>
      </dsp:txBody>
      <dsp:txXfrm>
        <a:off x="49506" y="3160355"/>
        <a:ext cx="3100771" cy="434878"/>
      </dsp:txXfrm>
    </dsp:sp>
    <dsp:sp modelId="{31442E4A-CB8B-42B8-95C6-86581901F30C}">
      <dsp:nvSpPr>
        <dsp:cNvPr id="0" name=""/>
        <dsp:cNvSpPr/>
      </dsp:nvSpPr>
      <dsp:spPr>
        <a:xfrm>
          <a:off x="0" y="3630052"/>
          <a:ext cx="5240755" cy="595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</a:rPr>
            <a:t>Number of lanes (per crossing)</a:t>
          </a:r>
          <a:endParaRPr lang="en-US" sz="2000" kern="1200" dirty="0">
            <a:solidFill>
              <a:srgbClr val="002060"/>
            </a:solidFill>
            <a:latin typeface="Aptos" panose="020B00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</a:rPr>
            <a:t>Vehicular volume (per crossing)</a:t>
          </a:r>
          <a:endParaRPr lang="en-US" sz="2000" kern="1200" dirty="0">
            <a:solidFill>
              <a:srgbClr val="002060"/>
            </a:solidFill>
            <a:latin typeface="Aptos" panose="020B0004020202020204" pitchFamily="34" charset="0"/>
          </a:endParaRPr>
        </a:p>
      </dsp:txBody>
      <dsp:txXfrm>
        <a:off x="0" y="3630052"/>
        <a:ext cx="5240755" cy="5957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2F389-9993-4986-9946-EC3A1B8136AD}">
      <dsp:nvSpPr>
        <dsp:cNvPr id="0" name=""/>
        <dsp:cNvSpPr/>
      </dsp:nvSpPr>
      <dsp:spPr>
        <a:xfrm>
          <a:off x="134710" y="3521051"/>
          <a:ext cx="516405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D0D652-A00F-4A9C-B21D-6E953C808AC5}">
      <dsp:nvSpPr>
        <dsp:cNvPr id="0" name=""/>
        <dsp:cNvSpPr/>
      </dsp:nvSpPr>
      <dsp:spPr>
        <a:xfrm>
          <a:off x="35661" y="1453538"/>
          <a:ext cx="516405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C228A-E763-4285-9713-0E1120578477}">
      <dsp:nvSpPr>
        <dsp:cNvPr id="0" name=""/>
        <dsp:cNvSpPr/>
      </dsp:nvSpPr>
      <dsp:spPr>
        <a:xfrm>
          <a:off x="35816" y="510644"/>
          <a:ext cx="516405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EADF9C-4154-43C9-ADCD-CF97C18E8318}">
      <dsp:nvSpPr>
        <dsp:cNvPr id="0" name=""/>
        <dsp:cNvSpPr/>
      </dsp:nvSpPr>
      <dsp:spPr>
        <a:xfrm>
          <a:off x="2097243" y="2702"/>
          <a:ext cx="3103932" cy="469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2097243" y="2702"/>
        <a:ext cx="3103932" cy="469833"/>
      </dsp:txXfrm>
    </dsp:sp>
    <dsp:sp modelId="{217884E3-9F6F-435F-B90A-CCBD3ABC0F1A}">
      <dsp:nvSpPr>
        <dsp:cNvPr id="0" name=""/>
        <dsp:cNvSpPr/>
      </dsp:nvSpPr>
      <dsp:spPr>
        <a:xfrm>
          <a:off x="-30008" y="47628"/>
          <a:ext cx="2926073" cy="46156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strike="noStrike" kern="1200" baseline="0" dirty="0">
              <a:latin typeface="+mj-lt"/>
            </a:rPr>
            <a:t> </a:t>
          </a:r>
          <a:r>
            <a:rPr lang="en-US" sz="2400" b="0" i="0" u="none" strike="noStrike" kern="1200" baseline="0" dirty="0">
              <a:latin typeface="Aptos" panose="020B0004020202020204" pitchFamily="34" charset="0"/>
            </a:rPr>
            <a:t>New Input Fields</a:t>
          </a:r>
          <a:endParaRPr lang="en-US" sz="2400" kern="1200" dirty="0">
            <a:latin typeface="Aptos" panose="020B0004020202020204" pitchFamily="34" charset="0"/>
          </a:endParaRPr>
        </a:p>
      </dsp:txBody>
      <dsp:txXfrm>
        <a:off x="-7472" y="70164"/>
        <a:ext cx="2881001" cy="439031"/>
      </dsp:txXfrm>
    </dsp:sp>
    <dsp:sp modelId="{A65481DC-1CB0-4AB8-ABFA-A4637A78EEA4}">
      <dsp:nvSpPr>
        <dsp:cNvPr id="0" name=""/>
        <dsp:cNvSpPr/>
      </dsp:nvSpPr>
      <dsp:spPr>
        <a:xfrm>
          <a:off x="0" y="537796"/>
          <a:ext cx="5164055" cy="87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Major and minor street bicycle facility type</a:t>
          </a:r>
        </a:p>
      </dsp:txBody>
      <dsp:txXfrm>
        <a:off x="0" y="537796"/>
        <a:ext cx="5164055" cy="870069"/>
      </dsp:txXfrm>
    </dsp:sp>
    <dsp:sp modelId="{C8705743-AB31-4BE2-B9DE-C9B497B04A7B}">
      <dsp:nvSpPr>
        <dsp:cNvPr id="0" name=""/>
        <dsp:cNvSpPr/>
      </dsp:nvSpPr>
      <dsp:spPr>
        <a:xfrm>
          <a:off x="1738509" y="1045847"/>
          <a:ext cx="3821400" cy="642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1738509" y="1045847"/>
        <a:ext cx="3821400" cy="642305"/>
      </dsp:txXfrm>
    </dsp:sp>
    <dsp:sp modelId="{971A7888-1609-4E67-9CAA-BEA12FF15DA3}">
      <dsp:nvSpPr>
        <dsp:cNvPr id="0" name=""/>
        <dsp:cNvSpPr/>
      </dsp:nvSpPr>
      <dsp:spPr>
        <a:xfrm>
          <a:off x="-14326" y="1009887"/>
          <a:ext cx="2926073" cy="46156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strike="noStrike" kern="1200" baseline="0" dirty="0">
              <a:latin typeface="Aptos" panose="020B0004020202020204" pitchFamily="34" charset="0"/>
            </a:rPr>
            <a:t> </a:t>
          </a:r>
          <a:r>
            <a:rPr lang="en-US" sz="2400" b="0" i="0" u="none" strike="noStrike" kern="1200" baseline="0" dirty="0">
              <a:latin typeface="Aptos" panose="020B0004020202020204" pitchFamily="34" charset="0"/>
            </a:rPr>
            <a:t>Default Input Fields </a:t>
          </a:r>
          <a:endParaRPr lang="en-US" sz="2400" kern="1200" dirty="0">
            <a:latin typeface="Aptos" panose="020B0004020202020204" pitchFamily="34" charset="0"/>
          </a:endParaRPr>
        </a:p>
      </dsp:txBody>
      <dsp:txXfrm>
        <a:off x="8210" y="1032423"/>
        <a:ext cx="2881001" cy="439031"/>
      </dsp:txXfrm>
    </dsp:sp>
    <dsp:sp modelId="{AB03DC73-E8DC-4AC8-8931-6090E3621D01}">
      <dsp:nvSpPr>
        <dsp:cNvPr id="0" name=""/>
        <dsp:cNvSpPr/>
      </dsp:nvSpPr>
      <dsp:spPr>
        <a:xfrm>
          <a:off x="0" y="1562249"/>
          <a:ext cx="5164055" cy="1284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</a:rPr>
            <a:t>Conflicting control type (per leg)</a:t>
          </a:r>
          <a:endParaRPr lang="en-US" sz="2000" kern="1200" dirty="0">
            <a:solidFill>
              <a:srgbClr val="002060"/>
            </a:solidFill>
            <a:latin typeface="Aptos" panose="020B00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</a:rPr>
            <a:t>Out of direction travel (per leg)</a:t>
          </a:r>
          <a:endParaRPr lang="en-US" sz="2000" kern="1200" dirty="0">
            <a:solidFill>
              <a:srgbClr val="002060"/>
            </a:solidFill>
            <a:latin typeface="Aptos" panose="020B00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</a:rPr>
            <a:t>Riding between travel lanes (per leg)</a:t>
          </a:r>
          <a:endParaRPr lang="en-US" sz="2000" kern="1200" dirty="0">
            <a:solidFill>
              <a:srgbClr val="002060"/>
            </a:solidFill>
            <a:latin typeface="Aptos" panose="020B00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</a:rPr>
            <a:t>Riding across free flow ramp (per leg)</a:t>
          </a:r>
          <a:endParaRPr lang="en-US" sz="2000" kern="1200" dirty="0">
            <a:solidFill>
              <a:srgbClr val="002060"/>
            </a:solidFill>
            <a:latin typeface="Aptos" panose="020B0004020202020204" pitchFamily="34" charset="0"/>
          </a:endParaRPr>
        </a:p>
      </dsp:txBody>
      <dsp:txXfrm>
        <a:off x="0" y="1562249"/>
        <a:ext cx="5164055" cy="1284804"/>
      </dsp:txXfrm>
    </dsp:sp>
    <dsp:sp modelId="{3DF80796-A9EA-4A95-8254-8D7852234AC3}">
      <dsp:nvSpPr>
        <dsp:cNvPr id="0" name=""/>
        <dsp:cNvSpPr/>
      </dsp:nvSpPr>
      <dsp:spPr>
        <a:xfrm>
          <a:off x="2847177" y="3415416"/>
          <a:ext cx="2316877" cy="642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2847177" y="3415416"/>
        <a:ext cx="2316877" cy="642305"/>
      </dsp:txXfrm>
    </dsp:sp>
    <dsp:sp modelId="{142843F4-D4BD-4BD9-ADF0-E77B731FCB55}">
      <dsp:nvSpPr>
        <dsp:cNvPr id="0" name=""/>
        <dsp:cNvSpPr/>
      </dsp:nvSpPr>
      <dsp:spPr>
        <a:xfrm>
          <a:off x="9136" y="3075774"/>
          <a:ext cx="3321646" cy="46156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" panose="020B0004020202020204" pitchFamily="34" charset="0"/>
            </a:rPr>
            <a:t> </a:t>
          </a:r>
          <a:r>
            <a:rPr lang="en-US" sz="2400" kern="1200" dirty="0">
              <a:latin typeface="Aptos" panose="020B0004020202020204" pitchFamily="34" charset="0"/>
            </a:rPr>
            <a:t>Auto-Populated Fields</a:t>
          </a:r>
        </a:p>
      </dsp:txBody>
      <dsp:txXfrm>
        <a:off x="31672" y="3098310"/>
        <a:ext cx="3276574" cy="439031"/>
      </dsp:txXfrm>
    </dsp:sp>
    <dsp:sp modelId="{31442E4A-CB8B-42B8-95C6-86581901F30C}">
      <dsp:nvSpPr>
        <dsp:cNvPr id="0" name=""/>
        <dsp:cNvSpPr/>
      </dsp:nvSpPr>
      <dsp:spPr>
        <a:xfrm>
          <a:off x="0" y="3609308"/>
          <a:ext cx="5164055" cy="59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Number of adjacent thru lanes (per leg)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Leg AADT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u="none" strike="noStrike" kern="1200" baseline="0" dirty="0">
              <a:solidFill>
                <a:srgbClr val="002060"/>
              </a:solidFill>
              <a:latin typeface="Aptos" panose="020B0004020202020204" pitchFamily="34" charset="0"/>
              <a:ea typeface="+mn-ea"/>
              <a:cs typeface="+mn-cs"/>
            </a:rPr>
            <a:t>Roadway speeds</a:t>
          </a:r>
        </a:p>
      </dsp:txBody>
      <dsp:txXfrm>
        <a:off x="0" y="3609308"/>
        <a:ext cx="5164055" cy="5999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97F39-1A10-400C-B993-005D48AB8DDC}">
      <dsp:nvSpPr>
        <dsp:cNvPr id="0" name=""/>
        <dsp:cNvSpPr/>
      </dsp:nvSpPr>
      <dsp:spPr>
        <a:xfrm rot="10800000">
          <a:off x="1794849" y="1033"/>
          <a:ext cx="6061980" cy="690613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541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latin typeface="Aptos" panose="020B0004020202020204" pitchFamily="34" charset="0"/>
              <a:ea typeface="Source Serif Pro Light" panose="02040303050405020204" pitchFamily="18" charset="0"/>
            </a:rPr>
            <a:t>Integration of </a:t>
          </a:r>
          <a:r>
            <a:rPr lang="en-US" sz="2200" b="1" kern="1200" dirty="0">
              <a:solidFill>
                <a:schemeClr val="bg1"/>
              </a:solidFill>
              <a:latin typeface="Aptos" panose="020B0004020202020204" pitchFamily="34" charset="0"/>
              <a:ea typeface="Source Serif Pro Light" panose="02040303050405020204" pitchFamily="18" charset="0"/>
            </a:rPr>
            <a:t>Safety</a:t>
          </a:r>
          <a:r>
            <a:rPr lang="en-US" sz="2200" kern="1200" dirty="0">
              <a:solidFill>
                <a:schemeClr val="bg1"/>
              </a:solidFill>
              <a:latin typeface="Aptos" panose="020B0004020202020204" pitchFamily="34" charset="0"/>
              <a:ea typeface="Source Serif Pro Light" panose="02040303050405020204" pitchFamily="18" charset="0"/>
            </a:rPr>
            <a:t> into decision making</a:t>
          </a:r>
          <a:endParaRPr lang="en-US" sz="2200" kern="1200" dirty="0">
            <a:solidFill>
              <a:schemeClr val="bg1"/>
            </a:solidFill>
            <a:latin typeface="Aptos" panose="020B0004020202020204" pitchFamily="34" charset="0"/>
          </a:endParaRPr>
        </a:p>
      </dsp:txBody>
      <dsp:txXfrm rot="10800000">
        <a:off x="1967502" y="1033"/>
        <a:ext cx="5889327" cy="690613"/>
      </dsp:txXfrm>
    </dsp:sp>
    <dsp:sp modelId="{67D20DE0-FC86-4DCE-AC4A-463C06546954}">
      <dsp:nvSpPr>
        <dsp:cNvPr id="0" name=""/>
        <dsp:cNvSpPr/>
      </dsp:nvSpPr>
      <dsp:spPr>
        <a:xfrm>
          <a:off x="1401978" y="1033"/>
          <a:ext cx="690613" cy="69061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498DA-4D3D-41BD-ABF7-D27839E60C42}">
      <dsp:nvSpPr>
        <dsp:cNvPr id="0" name=""/>
        <dsp:cNvSpPr/>
      </dsp:nvSpPr>
      <dsp:spPr>
        <a:xfrm rot="10800000">
          <a:off x="1794849" y="897799"/>
          <a:ext cx="6061980" cy="690613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541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latin typeface="Aptos" panose="020B0004020202020204" pitchFamily="34" charset="0"/>
            </a:rPr>
            <a:t>Data- driven process</a:t>
          </a:r>
        </a:p>
      </dsp:txBody>
      <dsp:txXfrm rot="10800000">
        <a:off x="1967502" y="897799"/>
        <a:ext cx="5889327" cy="690613"/>
      </dsp:txXfrm>
    </dsp:sp>
    <dsp:sp modelId="{A9A11B2C-6B16-49F3-9F1D-4AEF6074DD1E}">
      <dsp:nvSpPr>
        <dsp:cNvPr id="0" name=""/>
        <dsp:cNvSpPr/>
      </dsp:nvSpPr>
      <dsp:spPr>
        <a:xfrm>
          <a:off x="1401978" y="897799"/>
          <a:ext cx="690613" cy="69061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BFCCF-1B41-4D46-9846-7D8A1970A1A1}">
      <dsp:nvSpPr>
        <dsp:cNvPr id="0" name=""/>
        <dsp:cNvSpPr/>
      </dsp:nvSpPr>
      <dsp:spPr>
        <a:xfrm rot="10800000">
          <a:off x="1794849" y="1794565"/>
          <a:ext cx="6061980" cy="690613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541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ptos" panose="020B0004020202020204" pitchFamily="34" charset="0"/>
              <a:ea typeface="Source Serif Pro Light" panose="02040303050405020204" pitchFamily="18" charset="0"/>
            </a:rPr>
            <a:t>Consistent documentation</a:t>
          </a:r>
        </a:p>
      </dsp:txBody>
      <dsp:txXfrm rot="10800000">
        <a:off x="1967502" y="1794565"/>
        <a:ext cx="5889327" cy="690613"/>
      </dsp:txXfrm>
    </dsp:sp>
    <dsp:sp modelId="{A6DDEB07-CA3E-47DB-AE50-FCA934631EE4}">
      <dsp:nvSpPr>
        <dsp:cNvPr id="0" name=""/>
        <dsp:cNvSpPr/>
      </dsp:nvSpPr>
      <dsp:spPr>
        <a:xfrm>
          <a:off x="1401978" y="1794565"/>
          <a:ext cx="690613" cy="69061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BECA9-6188-4A97-9DA0-176FDE9EC6F0}">
      <dsp:nvSpPr>
        <dsp:cNvPr id="0" name=""/>
        <dsp:cNvSpPr/>
      </dsp:nvSpPr>
      <dsp:spPr>
        <a:xfrm rot="10800000">
          <a:off x="1727013" y="2691332"/>
          <a:ext cx="6152427" cy="690613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541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ptos" panose="020B0004020202020204" pitchFamily="34" charset="0"/>
              <a:ea typeface="Source Serif Pro Light" panose="02040303050405020204" pitchFamily="18" charset="0"/>
            </a:rPr>
            <a:t>Increased awareness of innovative intersections</a:t>
          </a:r>
        </a:p>
      </dsp:txBody>
      <dsp:txXfrm rot="10800000">
        <a:off x="1899666" y="2691332"/>
        <a:ext cx="5979774" cy="690613"/>
      </dsp:txXfrm>
    </dsp:sp>
    <dsp:sp modelId="{75BA1EB4-7B95-4040-933A-3D27313CE7E6}">
      <dsp:nvSpPr>
        <dsp:cNvPr id="0" name=""/>
        <dsp:cNvSpPr/>
      </dsp:nvSpPr>
      <dsp:spPr>
        <a:xfrm>
          <a:off x="1379366" y="2691332"/>
          <a:ext cx="690613" cy="69061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50A09-F33B-4957-B713-6C2A3CA90BC2}">
      <dsp:nvSpPr>
        <dsp:cNvPr id="0" name=""/>
        <dsp:cNvSpPr/>
      </dsp:nvSpPr>
      <dsp:spPr>
        <a:xfrm rot="10800000">
          <a:off x="1794849" y="3588098"/>
          <a:ext cx="6061980" cy="690613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541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ptos" panose="020B0004020202020204" pitchFamily="34" charset="0"/>
              <a:ea typeface="Source Serif Pro Light" panose="02040303050405020204" pitchFamily="18" charset="0"/>
            </a:rPr>
            <a:t>Cost-Effective Solutions</a:t>
          </a:r>
        </a:p>
      </dsp:txBody>
      <dsp:txXfrm rot="10800000">
        <a:off x="1967502" y="3588098"/>
        <a:ext cx="5889327" cy="690613"/>
      </dsp:txXfrm>
    </dsp:sp>
    <dsp:sp modelId="{B3B36A40-D5C7-4972-AB53-DA724DD8FCD4}">
      <dsp:nvSpPr>
        <dsp:cNvPr id="0" name=""/>
        <dsp:cNvSpPr/>
      </dsp:nvSpPr>
      <dsp:spPr>
        <a:xfrm>
          <a:off x="1401978" y="3588098"/>
          <a:ext cx="690613" cy="69061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096F6-27FB-4654-97DA-208905D505B7}">
      <dsp:nvSpPr>
        <dsp:cNvPr id="0" name=""/>
        <dsp:cNvSpPr/>
      </dsp:nvSpPr>
      <dsp:spPr>
        <a:xfrm rot="10800000">
          <a:off x="1794849" y="4420858"/>
          <a:ext cx="6061980" cy="690613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541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ptos" panose="020B0004020202020204" pitchFamily="34" charset="0"/>
              <a:ea typeface="Source Serif Pro Light" panose="02040303050405020204" pitchFamily="18" charset="0"/>
            </a:rPr>
            <a:t>Flexible and Scalable procedures </a:t>
          </a:r>
          <a:endParaRPr lang="en-US" sz="2200" kern="1200" dirty="0">
            <a:latin typeface="Aptos" panose="020B0004020202020204" pitchFamily="34" charset="0"/>
          </a:endParaRPr>
        </a:p>
      </dsp:txBody>
      <dsp:txXfrm rot="10800000">
        <a:off x="1967502" y="4420858"/>
        <a:ext cx="5889327" cy="690613"/>
      </dsp:txXfrm>
    </dsp:sp>
    <dsp:sp modelId="{31726F5E-6942-4D2A-9F94-38989B9C380B}">
      <dsp:nvSpPr>
        <dsp:cNvPr id="0" name=""/>
        <dsp:cNvSpPr/>
      </dsp:nvSpPr>
      <dsp:spPr>
        <a:xfrm>
          <a:off x="1323642" y="4428759"/>
          <a:ext cx="690613" cy="690613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190EA-5EEC-4300-B6AE-D9734C6C648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3A6F-DEFA-45E0-9496-BEE7C2C6F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DD6A-2939-C145-BA89-C4C228F04A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0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DD6A-2939-C145-BA89-C4C228F04A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4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DD6A-2939-C145-BA89-C4C228F04A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2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E76A8C-F1FD-63E7-4D1E-5F3C2F63D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55"/>
            <a:ext cx="114300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ptos Display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CB17AE-0708-4E66-8D99-676A5B3BF4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466601"/>
            <a:ext cx="11084859" cy="4548569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88E6-687D-D6D7-C737-029B1BB13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55"/>
            <a:ext cx="114300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ptos Display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4F0AD-F8A8-6727-75EF-B0BC3EF4F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934B0-B531-6433-5282-B7B54CAD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97AC6-D2D6-09D7-E873-042C3E38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265EAF-33B5-8A13-A548-441301D0E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466601"/>
            <a:ext cx="11084859" cy="4548569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8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05878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233489"/>
            <a:ext cx="11520487" cy="4652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377" y="6550227"/>
            <a:ext cx="461169" cy="276022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43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EB4FE3-3D9A-B1E3-B7A5-4EE730D8D629}"/>
              </a:ext>
            </a:extLst>
          </p:cNvPr>
          <p:cNvSpPr/>
          <p:nvPr userDrawn="1"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BAEB442-687A-C37C-D42F-B9F2AC2A2C80}"/>
              </a:ext>
            </a:extLst>
          </p:cNvPr>
          <p:cNvSpPr txBox="1">
            <a:spLocks/>
          </p:cNvSpPr>
          <p:nvPr userDrawn="1"/>
        </p:nvSpPr>
        <p:spPr>
          <a:xfrm>
            <a:off x="381000" y="64515"/>
            <a:ext cx="11430000" cy="10972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14D32F-27F1-AAF4-D259-773C0E06EEF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E5FB4E-5B15-4F79-9E1B-C672F701E1E7}"/>
              </a:ext>
            </a:extLst>
          </p:cNvPr>
          <p:cNvSpPr/>
          <p:nvPr userDrawn="1"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F53720-2610-707C-9C92-A9A8235E9D45}"/>
              </a:ext>
            </a:extLst>
          </p:cNvPr>
          <p:cNvSpPr/>
          <p:nvPr userDrawn="1"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326ECDE9-1A01-4DF7-B390-55A5A873EF7F}"/>
              </a:ext>
            </a:extLst>
          </p:cNvPr>
          <p:cNvSpPr txBox="1">
            <a:spLocks/>
          </p:cNvSpPr>
          <p:nvPr userDrawn="1"/>
        </p:nvSpPr>
        <p:spPr>
          <a:xfrm>
            <a:off x="381000" y="92641"/>
            <a:ext cx="6617525" cy="11336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2" r:id="rId3"/>
    <p:sldLayoutId id="2147483683" r:id="rId4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diagramData" Target="../diagrams/data3.xml"/><Relationship Id="rId18" Type="http://schemas.openxmlformats.org/officeDocument/2006/relationships/image" Target="../media/image32.png"/><Relationship Id="rId3" Type="http://schemas.openxmlformats.org/officeDocument/2006/relationships/image" Target="../media/image22.png"/><Relationship Id="rId21" Type="http://schemas.openxmlformats.org/officeDocument/2006/relationships/image" Target="../media/image35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microsoft.com/office/2007/relationships/diagramDrawing" Target="../diagrams/drawing3.xml"/><Relationship Id="rId25" Type="http://schemas.openxmlformats.org/officeDocument/2006/relationships/image" Target="../media/image39.svg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38.png"/><Relationship Id="rId5" Type="http://schemas.openxmlformats.org/officeDocument/2006/relationships/image" Target="../media/image24.png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37.svg"/><Relationship Id="rId10" Type="http://schemas.openxmlformats.org/officeDocument/2006/relationships/image" Target="../media/image29.svg"/><Relationship Id="rId19" Type="http://schemas.openxmlformats.org/officeDocument/2006/relationships/image" Target="../media/image33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diagramLayout" Target="../diagrams/layout3.xml"/><Relationship Id="rId2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hyperlink" Target="https://goo.gl/maps/nrVZoJyCoguH75zJ6" TargetMode="External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ibakar.Saha@dot.state.fl.u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6ADAE8-3412-29C8-3373-1717DBFACA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 descr="A white card with a circular design&#10;&#10;Description automatically generated">
              <a:extLst>
                <a:ext uri="{FF2B5EF4-FFF2-40B4-BE49-F238E27FC236}">
                  <a16:creationId xmlns:a16="http://schemas.microsoft.com/office/drawing/2014/main" id="{51BCE59A-33E4-9E71-E22B-F2A3598F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9D9FD-B3A0-050B-A47C-4C335E66E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7287" y="6019728"/>
              <a:ext cx="1181991" cy="637348"/>
            </a:xfrm>
            <a:prstGeom prst="rect">
              <a:avLst/>
            </a:prstGeom>
          </p:spPr>
        </p:pic>
      </p:grpSp>
      <p:sp>
        <p:nvSpPr>
          <p:cNvPr id="12" name="Title 18">
            <a:extLst>
              <a:ext uri="{FF2B5EF4-FFF2-40B4-BE49-F238E27FC236}">
                <a16:creationId xmlns:a16="http://schemas.microsoft.com/office/drawing/2014/main" id="{BC502D6C-08C1-4659-0FD5-84DEE92B6B5F}"/>
              </a:ext>
            </a:extLst>
          </p:cNvPr>
          <p:cNvSpPr txBox="1">
            <a:spLocks/>
          </p:cNvSpPr>
          <p:nvPr/>
        </p:nvSpPr>
        <p:spPr>
          <a:xfrm>
            <a:off x="4690753" y="1997396"/>
            <a:ext cx="6998525" cy="11336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ptos Display" panose="020B0004020202020204" pitchFamily="34" charset="0"/>
                <a:cs typeface="Arial" panose="020B0604020202020204" pitchFamily="34" charset="0"/>
              </a:rPr>
              <a:t>Intersection Control Evaluation (ICE) Implementation in Florida</a:t>
            </a:r>
            <a:br>
              <a:rPr lang="en-US" sz="4800" b="1" dirty="0">
                <a:latin typeface="Aptos Display" panose="020B0004020202020204" pitchFamily="34" charset="0"/>
                <a:cs typeface="Arial" panose="020B0604020202020204" pitchFamily="34" charset="0"/>
              </a:rPr>
            </a:br>
            <a:endParaRPr lang="en-US" sz="4800" b="1" dirty="0"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21A4D-36EA-B596-B753-8BF83B3BC5EC}"/>
              </a:ext>
            </a:extLst>
          </p:cNvPr>
          <p:cNvSpPr txBox="1"/>
          <p:nvPr/>
        </p:nvSpPr>
        <p:spPr>
          <a:xfrm>
            <a:off x="4690752" y="5468912"/>
            <a:ext cx="6464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FDOT Traffic Engineering and Operations Office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96C78C-A9C1-DBE6-897A-25F7E172B73C}"/>
              </a:ext>
            </a:extLst>
          </p:cNvPr>
          <p:cNvSpPr txBox="1"/>
          <p:nvPr/>
        </p:nvSpPr>
        <p:spPr>
          <a:xfrm>
            <a:off x="4690752" y="4897628"/>
            <a:ext cx="699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Dibakar Saha, PhD, PE, PTOE, RSP</a:t>
            </a:r>
            <a:r>
              <a:rPr lang="en-US" sz="2400" dirty="0">
                <a:latin typeface="Aptos" panose="020B0004020202020204" pitchFamily="34" charset="0"/>
              </a:rPr>
              <a:t>2I</a:t>
            </a:r>
            <a:endParaRPr lang="en-US" sz="3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" y="18255"/>
            <a:ext cx="12192000" cy="1325563"/>
          </a:xfrm>
        </p:spPr>
        <p:txBody>
          <a:bodyPr/>
          <a:lstStyle/>
          <a:p>
            <a:r>
              <a:rPr lang="en-US" dirty="0"/>
              <a:t>SPICE: Safety Performance for Intersection Control Evaluation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795F76-EC36-B90B-9102-0CE17DC8A6FB}"/>
              </a:ext>
            </a:extLst>
          </p:cNvPr>
          <p:cNvSpPr txBox="1">
            <a:spLocks/>
          </p:cNvSpPr>
          <p:nvPr/>
        </p:nvSpPr>
        <p:spPr>
          <a:xfrm>
            <a:off x="371475" y="1233489"/>
            <a:ext cx="11520487" cy="4652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B118A0-6662-268D-9972-E8F99ACDC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379" y="1439950"/>
            <a:ext cx="5873621" cy="45485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dirty="0">
                <a:ea typeface="Source Sans Pro Light" panose="020B0403030403020204" pitchFamily="34" charset="0"/>
              </a:rPr>
              <a:t>Microsoft Excel-based spreadsheet tool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dirty="0">
                <a:ea typeface="Source Sans Pro Light" panose="020B0403030403020204" pitchFamily="34" charset="0"/>
              </a:rPr>
              <a:t>Evaluate and compare safety performance based on</a:t>
            </a:r>
            <a:endParaRPr lang="en-US" dirty="0"/>
          </a:p>
          <a:p>
            <a:pPr marL="576263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ptos" panose="020B0004020202020204" pitchFamily="34" charset="0"/>
              </a:rPr>
              <a:t>Crash prediction method</a:t>
            </a:r>
          </a:p>
          <a:p>
            <a:pPr marL="914400" lvl="2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ptos" panose="020B0004020202020204" pitchFamily="34" charset="0"/>
              </a:rPr>
              <a:t>Highway Safety Manual</a:t>
            </a:r>
          </a:p>
          <a:p>
            <a:pPr marL="914400" lvl="2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ptos" panose="020B0004020202020204" pitchFamily="34" charset="0"/>
              </a:rPr>
              <a:t>NCHRP Project</a:t>
            </a:r>
          </a:p>
          <a:p>
            <a:pPr marL="914400" lvl="2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ptos" panose="020B0004020202020204" pitchFamily="34" charset="0"/>
              </a:rPr>
              <a:t>FDOT Research</a:t>
            </a:r>
          </a:p>
          <a:p>
            <a:pPr marL="914400" lvl="2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ptos" panose="020B0004020202020204" pitchFamily="34" charset="0"/>
              </a:rPr>
              <a:t>FHWA CMF Clearinghouse</a:t>
            </a:r>
          </a:p>
          <a:p>
            <a:pPr marL="576263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ptos" panose="020B0004020202020204" pitchFamily="34" charset="0"/>
              </a:rPr>
              <a:t>Safe System for Intersection (SSI) method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8534F9-6836-F12C-2305-1204D65CF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185" y="2006610"/>
            <a:ext cx="5888881" cy="364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6242B-4DCB-0D65-72DD-8A9F645FA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285" y="3418539"/>
            <a:ext cx="4668703" cy="267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176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74" y="18255"/>
            <a:ext cx="12096290" cy="1325563"/>
          </a:xfrm>
        </p:spPr>
        <p:txBody>
          <a:bodyPr/>
          <a:lstStyle/>
          <a:p>
            <a:r>
              <a:rPr lang="en-US" dirty="0"/>
              <a:t>Safe System for Intersection Method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795F76-EC36-B90B-9102-0CE17DC8A6FB}"/>
              </a:ext>
            </a:extLst>
          </p:cNvPr>
          <p:cNvSpPr txBox="1">
            <a:spLocks/>
          </p:cNvSpPr>
          <p:nvPr/>
        </p:nvSpPr>
        <p:spPr>
          <a:xfrm>
            <a:off x="371475" y="1233489"/>
            <a:ext cx="11520487" cy="4652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C6A868-0110-DD8E-15A8-B05E37BE698A}"/>
              </a:ext>
            </a:extLst>
          </p:cNvPr>
          <p:cNvCxnSpPr/>
          <p:nvPr/>
        </p:nvCxnSpPr>
        <p:spPr>
          <a:xfrm flipV="1">
            <a:off x="11338560" y="3730752"/>
            <a:ext cx="0" cy="192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B118A0-6662-268D-9972-E8F99ACDC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574" y="1368197"/>
            <a:ext cx="7609522" cy="45485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A technical framework to apply Safe System principles for informed intersection planning and design decisions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Kinetic energy management approach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Key characteristics</a:t>
            </a:r>
          </a:p>
          <a:p>
            <a:pPr marL="576263"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Aptos" panose="020B0004020202020204" pitchFamily="34" charset="0"/>
              </a:rPr>
              <a:t>Conflict point identification and classification - Crossing, merging, diverging, non-motorized</a:t>
            </a:r>
          </a:p>
          <a:p>
            <a:pPr marL="576263"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Aptos" panose="020B0004020202020204" pitchFamily="34" charset="0"/>
              </a:rPr>
              <a:t>Conflict point exposure – AADT or Turning movement counts</a:t>
            </a:r>
          </a:p>
          <a:p>
            <a:pPr marL="576263"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Aptos" panose="020B0004020202020204" pitchFamily="34" charset="0"/>
              </a:rPr>
              <a:t>Conflict point severity – P(FSI) based on MAIS scale, estimated speed, and conflict angle</a:t>
            </a:r>
          </a:p>
          <a:p>
            <a:pPr marL="576263"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Aptos" panose="020B0004020202020204" pitchFamily="34" charset="0"/>
              </a:rPr>
              <a:t>Movement Complexity – Conflicting traffic, traffic control devices, additional complexity for non-motorized users</a:t>
            </a:r>
          </a:p>
          <a:p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2C635C4-E4CA-88EE-251D-6E5175939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96" y="3845842"/>
            <a:ext cx="1951795" cy="1951795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6E3ADE-4540-C88B-ABE0-B893E5445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774" y="1690687"/>
            <a:ext cx="1951795" cy="1951795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9190E8B-DF0F-6D39-F532-AD0FAB509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96" y="1690688"/>
            <a:ext cx="1951795" cy="1951795"/>
          </a:xfrm>
          <a:prstGeom prst="rect">
            <a:avLst/>
          </a:prstGeom>
        </p:spPr>
      </p:pic>
      <p:pic>
        <p:nvPicPr>
          <p:cNvPr id="9" name="Picture 8" descr="A picture containing text, businesscard, screenshot, vector graphics&#10;&#10;Description automatically generated">
            <a:extLst>
              <a:ext uri="{FF2B5EF4-FFF2-40B4-BE49-F238E27FC236}">
                <a16:creationId xmlns:a16="http://schemas.microsoft.com/office/drawing/2014/main" id="{93BBD989-D367-31B3-2238-835BD1E3E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774" y="3845841"/>
            <a:ext cx="1951795" cy="19517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029195-88A4-0925-69E2-BF09B1A0ED62}"/>
              </a:ext>
            </a:extLst>
          </p:cNvPr>
          <p:cNvSpPr txBox="1"/>
          <p:nvPr/>
        </p:nvSpPr>
        <p:spPr>
          <a:xfrm>
            <a:off x="10579608" y="5801365"/>
            <a:ext cx="1270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2C5B"/>
                </a:solidFill>
                <a:latin typeface="Aptos" panose="020B0004020202020204" pitchFamily="34" charset="0"/>
              </a:rPr>
              <a:t>Source: VHB</a:t>
            </a:r>
          </a:p>
        </p:txBody>
      </p:sp>
    </p:spTree>
    <p:extLst>
      <p:ext uri="{BB962C8B-B14F-4D97-AF65-F5344CB8AC3E}">
        <p14:creationId xmlns:p14="http://schemas.microsoft.com/office/powerpoint/2010/main" val="319933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SSI Inputs and Score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85772-D921-F71A-A52A-7F08D7A28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694" y="1233489"/>
            <a:ext cx="11707506" cy="51422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Required Inputs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ptos" panose="020B0004020202020204" pitchFamily="34" charset="0"/>
              </a:rPr>
              <a:t>Number of through lanes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ptos" panose="020B0004020202020204" pitchFamily="34" charset="0"/>
              </a:rPr>
              <a:t>Median presence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ptos" panose="020B0004020202020204" pitchFamily="34" charset="0"/>
              </a:rPr>
              <a:t>Posted speed limit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Ensure inputs for non-motorized activity match with inputs at other sheets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SSI score is not based on actual crash frequency or crash predictions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SSI score at an intersection is a combined score of four conflict types (crossing, merging, diverging, and non-motorized) based on exposure, severity, and complexity factor</a:t>
            </a:r>
          </a:p>
          <a:p>
            <a:r>
              <a:rPr lang="en-US" sz="2600" dirty="0"/>
              <a:t>SSI score ranges from 0 to 100: 100 indicating low probability of </a:t>
            </a:r>
            <a:br>
              <a:rPr lang="en-US" sz="2600" dirty="0"/>
            </a:br>
            <a:r>
              <a:rPr lang="en-US" sz="2600" dirty="0"/>
              <a:t>F&amp;SI crashes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600" dirty="0"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795F76-EC36-B90B-9102-0CE17DC8A6FB}"/>
              </a:ext>
            </a:extLst>
          </p:cNvPr>
          <p:cNvSpPr txBox="1">
            <a:spLocks/>
          </p:cNvSpPr>
          <p:nvPr/>
        </p:nvSpPr>
        <p:spPr>
          <a:xfrm>
            <a:off x="371475" y="1233489"/>
            <a:ext cx="11520487" cy="4652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0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2: Detailed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85772-D921-F71A-A52A-7F08D7A28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694" y="1416620"/>
            <a:ext cx="6522858" cy="51422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Prepare preliminary conceptual design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Determine funding source</a:t>
            </a:r>
            <a:endParaRPr lang="en-US" sz="2600" i="0" dirty="0"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/>
              <a:t>Three Tools</a:t>
            </a:r>
          </a:p>
          <a:p>
            <a:pPr marL="576263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en-US" sz="2200" i="0" dirty="0">
                <a:latin typeface="Aptos" panose="020B0004020202020204" pitchFamily="34" charset="0"/>
              </a:rPr>
              <a:t>FDOT SPICE Tool for comprehensive safety analysis</a:t>
            </a:r>
          </a:p>
          <a:p>
            <a:pPr marL="576263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en-US" sz="2200" i="0" dirty="0">
                <a:latin typeface="Aptos" panose="020B0004020202020204" pitchFamily="34" charset="0"/>
              </a:rPr>
              <a:t>FDOT ICE Tool for benefit/cost analysis</a:t>
            </a:r>
          </a:p>
          <a:p>
            <a:pPr marL="576263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en-US" sz="2200" i="0" dirty="0">
                <a:latin typeface="Aptos" panose="020B0004020202020204" pitchFamily="34" charset="0"/>
              </a:rPr>
              <a:t>Traffic simulation software (e.g., Synchro, SIDRA)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en-US" sz="2600" dirty="0">
                <a:latin typeface="Aptos" panose="020B0004020202020204" pitchFamily="34" charset="0"/>
              </a:rPr>
              <a:t>Complete and submit Stage 2 ICE Form with justification to selection to DDE and DTOE for approval</a:t>
            </a: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</a:pPr>
            <a:endParaRPr lang="en-US" sz="2800" dirty="0"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795F76-EC36-B90B-9102-0CE17DC8A6FB}"/>
              </a:ext>
            </a:extLst>
          </p:cNvPr>
          <p:cNvSpPr txBox="1">
            <a:spLocks/>
          </p:cNvSpPr>
          <p:nvPr/>
        </p:nvSpPr>
        <p:spPr>
          <a:xfrm>
            <a:off x="371475" y="1233489"/>
            <a:ext cx="11520487" cy="4652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118134-A719-FE62-BF27-E11BBD0D1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729" y="1416620"/>
            <a:ext cx="4516632" cy="45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2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CAE-3241-35EB-B4EF-C6FDE8381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SPICE Tool for Stage 2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D55D4-6BC8-865F-D96D-2CB5414CE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444751"/>
            <a:ext cx="11430000" cy="49377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Use actual values for the CMF variables based on conceptual design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 Enter historical crash data if not already done in Stage 1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SSI method intended only for Stage 1 analysis, </a:t>
            </a:r>
            <a:r>
              <a:rPr lang="en-US" u="sng" dirty="0"/>
              <a:t>NOT</a:t>
            </a:r>
            <a:r>
              <a:rPr lang="en-US" dirty="0"/>
              <a:t> for Stage 2 analysis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</a:rPr>
              <a:t>Assumptions on intersection designs may not match the conceptual design prepared in Stage 2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</a:rPr>
              <a:t>Variation between conceptual design and SSI assumptions may not reflect in SSI score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/>
              <a:t>No separate Stage 2 analysis for Thru-cut and bowtie intersections</a:t>
            </a:r>
          </a:p>
        </p:txBody>
      </p:sp>
    </p:spTree>
    <p:extLst>
      <p:ext uri="{BB962C8B-B14F-4D97-AF65-F5344CB8AC3E}">
        <p14:creationId xmlns:p14="http://schemas.microsoft.com/office/powerpoint/2010/main" val="1731372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CAE-3241-35EB-B4EF-C6FDE8381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FDOT ICE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D55D4-6BC8-865F-D96D-2CB5414CE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343819"/>
            <a:ext cx="11084859" cy="503869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Compare life-cycle cost estimations between different intersection control strategies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The tool incorporates the following costs: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ptos" panose="020B0004020202020204" pitchFamily="34" charset="0"/>
              </a:rPr>
              <a:t>safety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ptos" panose="020B0004020202020204" pitchFamily="34" charset="0"/>
              </a:rPr>
              <a:t>vehicular delay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ptos" panose="020B0004020202020204" pitchFamily="34" charset="0"/>
              </a:rPr>
              <a:t>operations and maintenance, design and construction, and ROW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Current version (FDOT ICE Tool 2.1) has estimation procedure for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1-lane and 2-lane roundabout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ptos" panose="020B0004020202020204" pitchFamily="34" charset="0"/>
              </a:rPr>
              <a:t>Unsignalized RCUT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ptos" panose="020B0004020202020204" pitchFamily="34" charset="0"/>
              </a:rPr>
              <a:t>Thru-Cut (signalized and unsignalized)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ptos" panose="020B0004020202020204" pitchFamily="34" charset="0"/>
              </a:rPr>
              <a:t>Jughandle (forward and reverse ramps)</a:t>
            </a:r>
          </a:p>
        </p:txBody>
      </p:sp>
    </p:spTree>
    <p:extLst>
      <p:ext uri="{BB962C8B-B14F-4D97-AF65-F5344CB8AC3E}">
        <p14:creationId xmlns:p14="http://schemas.microsoft.com/office/powerpoint/2010/main" val="1265563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6613-37B6-9667-7D51-B392472F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 Templates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0E222-B0D7-0A6C-7DEF-DF0ECDD2D5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Synchro Templates are available for alternative intersection types in the FDOT webpage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Bowtie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Continuous Green T-Section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Displaced Left-Turn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Diverging Diamond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Jughandle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Median U-Turn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Quadrant Roadway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Restricted Crossing U-Turn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Thru-Cut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dirty="0"/>
          </a:p>
        </p:txBody>
      </p:sp>
      <p:pic>
        <p:nvPicPr>
          <p:cNvPr id="2050" name="Picture 2" descr="QR Code Image">
            <a:extLst>
              <a:ext uri="{FF2B5EF4-FFF2-40B4-BE49-F238E27FC236}">
                <a16:creationId xmlns:a16="http://schemas.microsoft.com/office/drawing/2014/main" id="{61A76677-0DB8-FCDB-4405-EF0E2823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0" y="3132831"/>
            <a:ext cx="2258568" cy="22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78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3: Supplemental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85772-D921-F71A-A52A-7F08D7A28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126" y="1233489"/>
            <a:ext cx="6522858" cy="51422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dirty="0"/>
              <a:t>No additional tools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dirty="0"/>
              <a:t>Conduct more in-depth analysis and/or public vetting </a:t>
            </a:r>
          </a:p>
          <a:p>
            <a:pPr lvl="1">
              <a:lnSpc>
                <a:spcPct val="100000"/>
              </a:lnSpc>
            </a:pPr>
            <a:r>
              <a:rPr lang="en-US" sz="2600" b="0" i="0" u="none" strike="noStrike" baseline="0" dirty="0">
                <a:latin typeface="Aptos" panose="020B0004020202020204" pitchFamily="34" charset="0"/>
              </a:rPr>
              <a:t>Advancement of design plans</a:t>
            </a:r>
          </a:p>
          <a:p>
            <a:pPr lvl="1">
              <a:lnSpc>
                <a:spcPct val="100000"/>
              </a:lnSpc>
            </a:pPr>
            <a:r>
              <a:rPr lang="en-US" sz="2600" b="0" i="0" u="none" strike="noStrike" baseline="0" dirty="0">
                <a:latin typeface="Aptos" panose="020B0004020202020204" pitchFamily="34" charset="0"/>
              </a:rPr>
              <a:t>More detailed traffic analysis</a:t>
            </a:r>
          </a:p>
          <a:p>
            <a:pPr lvl="1">
              <a:lnSpc>
                <a:spcPct val="100000"/>
              </a:lnSpc>
            </a:pPr>
            <a:r>
              <a:rPr lang="en-US" sz="2600" b="0" i="0" u="none" strike="noStrike" baseline="0" dirty="0">
                <a:latin typeface="Aptos" panose="020B0004020202020204" pitchFamily="34" charset="0"/>
              </a:rPr>
              <a:t>More detailed cost estimation and ROW need determination</a:t>
            </a:r>
          </a:p>
          <a:p>
            <a:pPr lvl="1">
              <a:lnSpc>
                <a:spcPct val="100000"/>
              </a:lnSpc>
            </a:pPr>
            <a:r>
              <a:rPr lang="en-US" sz="2600" b="0" i="0" u="none" strike="noStrike" baseline="0" dirty="0">
                <a:latin typeface="Aptos" panose="020B0004020202020204" pitchFamily="34" charset="0"/>
              </a:rPr>
              <a:t>Additional assessment of environmental impacts</a:t>
            </a:r>
          </a:p>
          <a:p>
            <a:pPr lvl="1">
              <a:lnSpc>
                <a:spcPct val="100000"/>
              </a:lnSpc>
            </a:pPr>
            <a:r>
              <a:rPr lang="en-US" sz="2600" b="0" i="0" u="none" strike="noStrike" baseline="0" dirty="0">
                <a:latin typeface="Aptos" panose="020B0004020202020204" pitchFamily="34" charset="0"/>
              </a:rPr>
              <a:t>Additional engagement with the public or local officials</a:t>
            </a:r>
          </a:p>
          <a:p>
            <a:pPr lvl="1">
              <a:lnSpc>
                <a:spcPct val="100000"/>
              </a:lnSpc>
            </a:pPr>
            <a:r>
              <a:rPr lang="en-US" sz="2600" b="0" i="0" u="none" strike="noStrike" baseline="0" dirty="0">
                <a:latin typeface="Aptos" panose="020B0004020202020204" pitchFamily="34" charset="0"/>
              </a:rPr>
              <a:t>Additional engagement with road users</a:t>
            </a: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buSzPct val="80000"/>
            </a:pPr>
            <a:endParaRPr lang="en-US" sz="2600" dirty="0"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6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795F76-EC36-B90B-9102-0CE17DC8A6FB}"/>
              </a:ext>
            </a:extLst>
          </p:cNvPr>
          <p:cNvSpPr txBox="1">
            <a:spLocks/>
          </p:cNvSpPr>
          <p:nvPr/>
        </p:nvSpPr>
        <p:spPr>
          <a:xfrm>
            <a:off x="371475" y="1233489"/>
            <a:ext cx="11520487" cy="4652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6A732E-F14D-CE87-70AC-62721E499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644" y="1545576"/>
            <a:ext cx="5281667" cy="444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Seat Belt outline">
            <a:extLst>
              <a:ext uri="{FF2B5EF4-FFF2-40B4-BE49-F238E27FC236}">
                <a16:creationId xmlns:a16="http://schemas.microsoft.com/office/drawing/2014/main" id="{554D32CB-7394-4E2F-A100-50401DCCA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802" y="2782149"/>
            <a:ext cx="789845" cy="789845"/>
          </a:xfrm>
          <a:prstGeom prst="rect">
            <a:avLst/>
          </a:prstGeom>
        </p:spPr>
      </p:pic>
      <p:pic>
        <p:nvPicPr>
          <p:cNvPr id="24" name="Graphic 23" descr="Bar chart with solid fill">
            <a:extLst>
              <a:ext uri="{FF2B5EF4-FFF2-40B4-BE49-F238E27FC236}">
                <a16:creationId xmlns:a16="http://schemas.microsoft.com/office/drawing/2014/main" id="{0ADF988B-B292-465B-8961-5ED9A9C19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4850" y="2782149"/>
            <a:ext cx="914400" cy="914400"/>
          </a:xfrm>
          <a:prstGeom prst="rect">
            <a:avLst/>
          </a:prstGeom>
        </p:spPr>
      </p:pic>
      <p:pic>
        <p:nvPicPr>
          <p:cNvPr id="26" name="Graphic 25" descr="Document outline">
            <a:extLst>
              <a:ext uri="{FF2B5EF4-FFF2-40B4-BE49-F238E27FC236}">
                <a16:creationId xmlns:a16="http://schemas.microsoft.com/office/drawing/2014/main" id="{82D1DD68-73FF-4F3F-B859-93F790FB6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02241" y="2782149"/>
            <a:ext cx="789845" cy="789845"/>
          </a:xfrm>
          <a:prstGeom prst="rect">
            <a:avLst/>
          </a:prstGeom>
        </p:spPr>
      </p:pic>
      <p:pic>
        <p:nvPicPr>
          <p:cNvPr id="28" name="Graphic 27" descr="Lightbulb with solid fill">
            <a:extLst>
              <a:ext uri="{FF2B5EF4-FFF2-40B4-BE49-F238E27FC236}">
                <a16:creationId xmlns:a16="http://schemas.microsoft.com/office/drawing/2014/main" id="{2CC4FAFC-D13A-4059-B86F-2A43DE7E23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98701" y="2782149"/>
            <a:ext cx="789845" cy="789845"/>
          </a:xfrm>
          <a:prstGeom prst="rect">
            <a:avLst/>
          </a:prstGeom>
        </p:spPr>
      </p:pic>
      <p:pic>
        <p:nvPicPr>
          <p:cNvPr id="30" name="Graphic 29" descr="Money outline">
            <a:extLst>
              <a:ext uri="{FF2B5EF4-FFF2-40B4-BE49-F238E27FC236}">
                <a16:creationId xmlns:a16="http://schemas.microsoft.com/office/drawing/2014/main" id="{2B786B1D-9DAA-41F9-96D0-68CCB4EAB9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59652" y="2679290"/>
            <a:ext cx="914400" cy="914400"/>
          </a:xfrm>
          <a:prstGeom prst="rect">
            <a:avLst/>
          </a:prstGeom>
        </p:spPr>
      </p:pic>
      <p:sp>
        <p:nvSpPr>
          <p:cNvPr id="17" name="Title 6">
            <a:extLst>
              <a:ext uri="{FF2B5EF4-FFF2-40B4-BE49-F238E27FC236}">
                <a16:creationId xmlns:a16="http://schemas.microsoft.com/office/drawing/2014/main" id="{1B597D0D-B23D-4739-A9D6-036603D38352}"/>
              </a:ext>
            </a:extLst>
          </p:cNvPr>
          <p:cNvSpPr txBox="1">
            <a:spLocks/>
          </p:cNvSpPr>
          <p:nvPr/>
        </p:nvSpPr>
        <p:spPr>
          <a:xfrm>
            <a:off x="276225" y="279400"/>
            <a:ext cx="11520488" cy="755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Benefits of ICE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F7A4418-5E1C-C502-4294-07EEF750FD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273545"/>
              </p:ext>
            </p:extLst>
          </p:nvPr>
        </p:nvGraphicFramePr>
        <p:xfrm>
          <a:off x="1216152" y="1357206"/>
          <a:ext cx="9258808" cy="517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9" name="Graphic 8" descr="Seat Belt with solid fill">
            <a:extLst>
              <a:ext uri="{FF2B5EF4-FFF2-40B4-BE49-F238E27FC236}">
                <a16:creationId xmlns:a16="http://schemas.microsoft.com/office/drawing/2014/main" id="{6CC45804-67F1-C635-1A2F-991D144543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697498" y="1416442"/>
            <a:ext cx="548640" cy="548640"/>
          </a:xfrm>
          <a:prstGeom prst="rect">
            <a:avLst/>
          </a:prstGeom>
        </p:spPr>
      </p:pic>
      <p:pic>
        <p:nvPicPr>
          <p:cNvPr id="11" name="Graphic 10" descr="Bar chart with solid fill">
            <a:extLst>
              <a:ext uri="{FF2B5EF4-FFF2-40B4-BE49-F238E27FC236}">
                <a16:creationId xmlns:a16="http://schemas.microsoft.com/office/drawing/2014/main" id="{DA3BCA09-E3BA-AB6E-D8F4-3FDABC7A3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6352" y="2350675"/>
            <a:ext cx="488769" cy="488769"/>
          </a:xfrm>
          <a:prstGeom prst="rect">
            <a:avLst/>
          </a:prstGeom>
        </p:spPr>
      </p:pic>
      <p:pic>
        <p:nvPicPr>
          <p:cNvPr id="19" name="Graphic 18" descr="Document with solid fill">
            <a:extLst>
              <a:ext uri="{FF2B5EF4-FFF2-40B4-BE49-F238E27FC236}">
                <a16:creationId xmlns:a16="http://schemas.microsoft.com/office/drawing/2014/main" id="{646CE914-412E-7B90-8230-3FD0020071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739647" y="3238420"/>
            <a:ext cx="488769" cy="488769"/>
          </a:xfrm>
          <a:prstGeom prst="rect">
            <a:avLst/>
          </a:prstGeom>
        </p:spPr>
      </p:pic>
      <p:pic>
        <p:nvPicPr>
          <p:cNvPr id="21" name="Graphic 20" descr="Business Growth with solid fill">
            <a:extLst>
              <a:ext uri="{FF2B5EF4-FFF2-40B4-BE49-F238E27FC236}">
                <a16:creationId xmlns:a16="http://schemas.microsoft.com/office/drawing/2014/main" id="{F9E87792-8550-CB1D-8C8E-F4424A1DFBC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730220" y="4152820"/>
            <a:ext cx="498196" cy="498196"/>
          </a:xfrm>
          <a:prstGeom prst="rect">
            <a:avLst/>
          </a:prstGeom>
        </p:spPr>
      </p:pic>
      <p:pic>
        <p:nvPicPr>
          <p:cNvPr id="23" name="Graphic 22" descr="Money outline">
            <a:extLst>
              <a:ext uri="{FF2B5EF4-FFF2-40B4-BE49-F238E27FC236}">
                <a16:creationId xmlns:a16="http://schemas.microsoft.com/office/drawing/2014/main" id="{85933821-CF99-55A0-9330-175681C6DE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79776" y="4988730"/>
            <a:ext cx="548640" cy="548640"/>
          </a:xfrm>
          <a:prstGeom prst="rect">
            <a:avLst/>
          </a:prstGeom>
        </p:spPr>
      </p:pic>
      <p:pic>
        <p:nvPicPr>
          <p:cNvPr id="25" name="Graphic 24" descr="Shuffle outline">
            <a:extLst>
              <a:ext uri="{FF2B5EF4-FFF2-40B4-BE49-F238E27FC236}">
                <a16:creationId xmlns:a16="http://schemas.microsoft.com/office/drawing/2014/main" id="{015B9875-A901-ABE3-E99E-1FF1477F69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79776" y="5875084"/>
            <a:ext cx="458216" cy="458216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45B6764-FA8E-DD18-5944-BC13751A6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377" y="6550227"/>
            <a:ext cx="461169" cy="276022"/>
          </a:xfrm>
        </p:spPr>
        <p:txBody>
          <a:bodyPr/>
          <a:lstStyle/>
          <a:p>
            <a:pPr algn="ctr"/>
            <a:fld id="{03DC2DEF-D2FE-4B45-ABA4-9F153FD1C98A}" type="slidenum">
              <a:rPr lang="en-US" smtClean="0">
                <a:latin typeface="+mn-lt"/>
              </a:rPr>
              <a:pPr algn="ctr"/>
              <a:t>18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3021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F0A774-0508-8B19-FDF2-209643EDE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9498"/>
            <a:ext cx="10462260" cy="5012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C22FA-6633-F13B-0545-563E71477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eTraffic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6176C67-9FD9-784A-8A9E-F5D45AE597B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31855816"/>
              </p:ext>
            </p:extLst>
          </p:nvPr>
        </p:nvGraphicFramePr>
        <p:xfrm>
          <a:off x="456692" y="3646456"/>
          <a:ext cx="5079238" cy="201168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310145">
                  <a:extLst>
                    <a:ext uri="{9D8B030D-6E8A-4147-A177-3AD203B41FA5}">
                      <a16:colId xmlns:a16="http://schemas.microsoft.com/office/drawing/2014/main" val="3376669325"/>
                    </a:ext>
                  </a:extLst>
                </a:gridCol>
                <a:gridCol w="769093">
                  <a:extLst>
                    <a:ext uri="{9D8B030D-6E8A-4147-A177-3AD203B41FA5}">
                      <a16:colId xmlns:a16="http://schemas.microsoft.com/office/drawing/2014/main" val="407195213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Signalized Control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114267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Roundabout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52674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Median U-Turn (MUT)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887971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Restricted Crossing U-Turn (RCUT) - Signalized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405690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RCUT - Unsignalzied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953811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Dispalced Left Turn (DLT)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973571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Continuous Green 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514302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</a:rPr>
                        <a:t>Other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6848216"/>
                  </a:ext>
                </a:extLst>
              </a:tr>
            </a:tbl>
          </a:graphicData>
        </a:graphic>
      </p:graphicFrame>
      <p:pic>
        <p:nvPicPr>
          <p:cNvPr id="1026" name="Picture 2" descr="QR Code Image">
            <a:extLst>
              <a:ext uri="{FF2B5EF4-FFF2-40B4-BE49-F238E27FC236}">
                <a16:creationId xmlns:a16="http://schemas.microsoft.com/office/drawing/2014/main" id="{44B3C92C-0C37-5B95-A5F3-80B2BA946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952" y="4718304"/>
            <a:ext cx="1247394" cy="124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540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ICE?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7887B7-E28C-9391-D457-9B26090ED3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542" y="1343818"/>
            <a:ext cx="3922856" cy="507769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AF144F-14F4-39F6-DB86-A3FB0782BF45}"/>
              </a:ext>
            </a:extLst>
          </p:cNvPr>
          <p:cNvSpPr txBox="1">
            <a:spLocks/>
          </p:cNvSpPr>
          <p:nvPr/>
        </p:nvSpPr>
        <p:spPr>
          <a:xfrm>
            <a:off x="4248318" y="1343818"/>
            <a:ext cx="7776042" cy="5077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</a:rPr>
              <a:t>Intersection Control Evaluation (ICE) entails a performance-based analytical approach to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ptos" panose="020B0004020202020204" pitchFamily="34" charset="0"/>
              </a:rPr>
              <a:t>screen intersection alternatives among conventional and innovative intersection designs,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ptos" panose="020B0004020202020204" pitchFamily="34" charset="0"/>
              </a:rPr>
              <a:t>identify an optimal context-sensitive solution for all road users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</a:rPr>
              <a:t>The first FDOT ICE policy in 2018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</a:rPr>
              <a:t>Several updates made to ICE procedure, with latest in January 2024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15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76FB40A7-F2AF-CAFE-2EA7-2414F4F0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0"/>
            <a:ext cx="11520488" cy="75565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Implementation - Displaced Left Turn (DLT)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3D0DA-97EA-4211-6F43-5798D8B75898}"/>
              </a:ext>
            </a:extLst>
          </p:cNvPr>
          <p:cNvSpPr txBox="1"/>
          <p:nvPr/>
        </p:nvSpPr>
        <p:spPr>
          <a:xfrm>
            <a:off x="9882256" y="2870986"/>
            <a:ext cx="3273287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000">
                <a:latin typeface="+mj-lt"/>
              </a:defRPr>
            </a:lvl1pPr>
            <a:lvl3pPr marL="344488" lvl="2" indent="-227013">
              <a:lnSpc>
                <a:spcPct val="12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242C5B"/>
                </a:solidFill>
                <a:latin typeface="Calibri"/>
              </a:defRPr>
            </a:lvl3pPr>
          </a:lstStyle>
          <a:p>
            <a:pPr lvl="2"/>
            <a:r>
              <a:rPr lang="en-US" dirty="0"/>
              <a:t>District 1</a:t>
            </a:r>
          </a:p>
          <a:p>
            <a:pPr lvl="2"/>
            <a:r>
              <a:rPr lang="en-US" dirty="0"/>
              <a:t>Lee County</a:t>
            </a:r>
          </a:p>
          <a:p>
            <a:pPr lvl="2"/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 82 and </a:t>
            </a:r>
            <a:b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Daniels Parkway</a:t>
            </a:r>
            <a:endParaRPr lang="en-US" dirty="0"/>
          </a:p>
          <a:p>
            <a:endParaRPr lang="en-US" dirty="0"/>
          </a:p>
        </p:txBody>
      </p:sp>
      <p:pic>
        <p:nvPicPr>
          <p:cNvPr id="2" name="2022-07-14 17-44-03">
            <a:hlinkClick r:id="" action="ppaction://media"/>
            <a:extLst>
              <a:ext uri="{FF2B5EF4-FFF2-40B4-BE49-F238E27FC236}">
                <a16:creationId xmlns:a16="http://schemas.microsoft.com/office/drawing/2014/main" id="{5872D2F5-3E4C-43CC-AD71-0F77340129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721" t="3773" r="2880" b="5661"/>
          <a:stretch/>
        </p:blipFill>
        <p:spPr>
          <a:xfrm>
            <a:off x="1007875" y="1300934"/>
            <a:ext cx="8778314" cy="4788171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12357CF-F9EF-8DD4-9678-7C111A587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377" y="6550227"/>
            <a:ext cx="461169" cy="276022"/>
          </a:xfrm>
        </p:spPr>
        <p:txBody>
          <a:bodyPr/>
          <a:lstStyle/>
          <a:p>
            <a:pPr algn="ctr"/>
            <a:fld id="{03DC2DEF-D2FE-4B45-ABA4-9F153FD1C98A}" type="slidenum">
              <a:rPr lang="en-US" smtClean="0">
                <a:latin typeface="+mn-lt"/>
              </a:rPr>
              <a:pPr algn="ctr"/>
              <a:t>20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84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CAE-3241-35EB-B4EF-C6FDE8381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Currently Working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D55D4-6BC8-865F-D96D-2CB5414CE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536191"/>
            <a:ext cx="11105030" cy="484632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Multimodal ped and multimodal bike analyses for 3-leg intersections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Revision of default values in the multimodal ped and bike analysis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Add Traffic Signal (Alt) as an alternative in CAP-X (current present in SPICE and ICE spreadsheets)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Add analysis methods in SSI and CAP-X for remaining ramp terminal intersection </a:t>
            </a:r>
            <a:r>
              <a:rPr lang="en-US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Investigate new CMFs to differentiate between PDLT and DLT and between PMUT and MUT in SPICE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2AA4E-B32E-0C92-360E-464D22485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Message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9724BF-FACA-5138-7B86-0B3AE056A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31" y="965272"/>
            <a:ext cx="8915073" cy="57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69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2AB13-12F4-B88D-1BC7-646F93C5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Contact Info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F54F5-4B9D-8D61-1AF4-4012C502A6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Placeholder 10" descr="Speaker phone with solid fill">
            <a:extLst>
              <a:ext uri="{FF2B5EF4-FFF2-40B4-BE49-F238E27FC236}">
                <a16:creationId xmlns:a16="http://schemas.microsoft.com/office/drawing/2014/main" id="{3687D7C0-2F8D-3857-92EF-9A530C35A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7459" y="95548"/>
            <a:ext cx="914400" cy="9144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48B1B88-7D32-5D6C-7B69-54F96643A7EB}"/>
              </a:ext>
            </a:extLst>
          </p:cNvPr>
          <p:cNvSpPr txBox="1">
            <a:spLocks/>
          </p:cNvSpPr>
          <p:nvPr/>
        </p:nvSpPr>
        <p:spPr>
          <a:xfrm>
            <a:off x="2540015" y="2887191"/>
            <a:ext cx="7426945" cy="2504207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8000" b="1" dirty="0">
                <a:latin typeface="Aptos" panose="020B0004020202020204" pitchFamily="34" charset="0"/>
              </a:rPr>
              <a:t>Dibakar Saha, PhD, PE, PTOE, RSP</a:t>
            </a:r>
            <a:r>
              <a:rPr lang="en-US" sz="3300" b="1" dirty="0">
                <a:latin typeface="Aptos" panose="020B0004020202020204" pitchFamily="34" charset="0"/>
              </a:rPr>
              <a:t>2I</a:t>
            </a:r>
            <a:endParaRPr lang="en-US" sz="5100" b="1" dirty="0">
              <a:latin typeface="Aptos" panose="020B00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 dirty="0">
                <a:latin typeface="Aptos" panose="020B0004020202020204" pitchFamily="34" charset="0"/>
              </a:rPr>
              <a:t>Traffic Services Safety Engineer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 dirty="0">
                <a:latin typeface="Aptos" panose="020B0004020202020204" pitchFamily="34" charset="0"/>
              </a:rPr>
              <a:t>Traffic Engineering and Operations Office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 dirty="0">
                <a:latin typeface="Aptos" panose="020B0004020202020204" pitchFamily="34" charset="0"/>
                <a:hlinkClick r:id="rId4"/>
              </a:rPr>
              <a:t>Dibakar.Saha@dot.state.fl.us</a:t>
            </a:r>
            <a:endParaRPr lang="en-US" sz="6000" dirty="0">
              <a:latin typeface="Aptos" panose="020B00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 dirty="0">
                <a:latin typeface="Aptos" panose="020B0004020202020204" pitchFamily="34" charset="0"/>
              </a:rPr>
              <a:t>850-410-5417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79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Applicability of 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646D59-1FE1-54C4-0D77-713FC23F1B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56DE301-B400-ACD8-D1EF-7F452C424CC6}"/>
              </a:ext>
            </a:extLst>
          </p:cNvPr>
          <p:cNvSpPr/>
          <p:nvPr/>
        </p:nvSpPr>
        <p:spPr>
          <a:xfrm>
            <a:off x="6483297" y="1182696"/>
            <a:ext cx="5178079" cy="64381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When is ICE NOT Required?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858772-1434-E6B2-58FD-8CDC521064BD}"/>
              </a:ext>
            </a:extLst>
          </p:cNvPr>
          <p:cNvSpPr/>
          <p:nvPr/>
        </p:nvSpPr>
        <p:spPr>
          <a:xfrm>
            <a:off x="735041" y="1172980"/>
            <a:ext cx="5178079" cy="64381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When is ICE Required?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2D305A-C699-A1AF-2DF2-1D74C4762589}"/>
              </a:ext>
            </a:extLst>
          </p:cNvPr>
          <p:cNvSpPr/>
          <p:nvPr/>
        </p:nvSpPr>
        <p:spPr>
          <a:xfrm>
            <a:off x="729601" y="1925211"/>
            <a:ext cx="5178079" cy="9144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  <a:t>Signalization of a new or existing intersection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A9CFFC-B53A-426D-B95C-3D4E087EDD82}"/>
              </a:ext>
            </a:extLst>
          </p:cNvPr>
          <p:cNvSpPr/>
          <p:nvPr/>
        </p:nvSpPr>
        <p:spPr>
          <a:xfrm>
            <a:off x="729593" y="2943835"/>
            <a:ext cx="5178079" cy="9144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  <a:t>Major reconstruction of an existing </a:t>
            </a:r>
            <a:b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</a:br>
            <a: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  <a:t>signalized intersection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F5807C-529A-AD74-B25A-2FECE8A2B15F}"/>
              </a:ext>
            </a:extLst>
          </p:cNvPr>
          <p:cNvSpPr/>
          <p:nvPr/>
        </p:nvSpPr>
        <p:spPr>
          <a:xfrm>
            <a:off x="729593" y="3962460"/>
            <a:ext cx="5178079" cy="9144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  <a:t>Conversion of a directional/ bi-directional median opening to a full median opening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4AE60D-053D-BCDC-4ACE-98CCB514DEB6}"/>
              </a:ext>
            </a:extLst>
          </p:cNvPr>
          <p:cNvSpPr/>
          <p:nvPr/>
        </p:nvSpPr>
        <p:spPr>
          <a:xfrm>
            <a:off x="729593" y="4981085"/>
            <a:ext cx="5178079" cy="9144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  <a:t>Driveway/Connection permit applications for category E, F, 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E2DBC9-64D7-AF60-E827-49C37BB4DABB}"/>
              </a:ext>
            </a:extLst>
          </p:cNvPr>
          <p:cNvSpPr/>
          <p:nvPr/>
        </p:nvSpPr>
        <p:spPr>
          <a:xfrm>
            <a:off x="729593" y="5999710"/>
            <a:ext cx="5178079" cy="66626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  <a:t>DTOE and DDE consider an ICE a good fit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9CC1C4-5D60-7024-DD4F-7861D9C1BF4A}"/>
              </a:ext>
            </a:extLst>
          </p:cNvPr>
          <p:cNvSpPr/>
          <p:nvPr/>
        </p:nvSpPr>
        <p:spPr>
          <a:xfrm>
            <a:off x="6505575" y="1925211"/>
            <a:ext cx="5178079" cy="9144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  <a:t>Midblock pedestrian signal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ED1A39-CA76-FF1D-A815-8EEF1637E462}"/>
              </a:ext>
            </a:extLst>
          </p:cNvPr>
          <p:cNvSpPr/>
          <p:nvPr/>
        </p:nvSpPr>
        <p:spPr>
          <a:xfrm>
            <a:off x="6549820" y="2981469"/>
            <a:ext cx="5111556" cy="9144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  <a:t>No substantive changes to the intersection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EDE30B-DB03-49D9-C917-949F3DC74EB3}"/>
              </a:ext>
            </a:extLst>
          </p:cNvPr>
          <p:cNvSpPr/>
          <p:nvPr/>
        </p:nvSpPr>
        <p:spPr>
          <a:xfrm>
            <a:off x="6549820" y="4070013"/>
            <a:ext cx="5111556" cy="9703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  <a:t>Minor intersection operational improvements (e.g., adding a </a:t>
            </a:r>
            <a:b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</a:br>
            <a: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  <a:t>right-turn lane)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666FEC-AFBF-33C2-29FA-A75E101A7E42}"/>
              </a:ext>
            </a:extLst>
          </p:cNvPr>
          <p:cNvSpPr/>
          <p:nvPr/>
        </p:nvSpPr>
        <p:spPr>
          <a:xfrm>
            <a:off x="6549821" y="5190574"/>
            <a:ext cx="5111555" cy="83304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21386C"/>
                </a:solidFill>
                <a:latin typeface="Aptos" panose="020B0004020202020204" pitchFamily="34" charset="0"/>
              </a:rPr>
              <a:t>Non-state roads</a:t>
            </a:r>
          </a:p>
        </p:txBody>
      </p:sp>
    </p:spTree>
    <p:extLst>
      <p:ext uri="{BB962C8B-B14F-4D97-AF65-F5344CB8AC3E}">
        <p14:creationId xmlns:p14="http://schemas.microsoft.com/office/powerpoint/2010/main" val="23827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Types in 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646D59-1FE1-54C4-0D77-713FC23F1B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99857CC-1011-EF6C-4D74-BCA9CD6383FB}"/>
              </a:ext>
            </a:extLst>
          </p:cNvPr>
          <p:cNvSpPr/>
          <p:nvPr/>
        </p:nvSpPr>
        <p:spPr>
          <a:xfrm>
            <a:off x="948946" y="1818672"/>
            <a:ext cx="4854620" cy="4548569"/>
          </a:xfrm>
          <a:custGeom>
            <a:avLst/>
            <a:gdLst>
              <a:gd name="connsiteX0" fmla="*/ 0 w 4450891"/>
              <a:gd name="connsiteY0" fmla="*/ 0 h 4362501"/>
              <a:gd name="connsiteX1" fmla="*/ 4450891 w 4450891"/>
              <a:gd name="connsiteY1" fmla="*/ 0 h 4362501"/>
              <a:gd name="connsiteX2" fmla="*/ 4450891 w 4450891"/>
              <a:gd name="connsiteY2" fmla="*/ 4362501 h 4362501"/>
              <a:gd name="connsiteX3" fmla="*/ 0 w 4450891"/>
              <a:gd name="connsiteY3" fmla="*/ 4362501 h 4362501"/>
              <a:gd name="connsiteX4" fmla="*/ 0 w 4450891"/>
              <a:gd name="connsiteY4" fmla="*/ 0 h 436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891" h="4362501">
                <a:moveTo>
                  <a:pt x="0" y="0"/>
                </a:moveTo>
                <a:lnTo>
                  <a:pt x="4450891" y="0"/>
                </a:lnTo>
                <a:lnTo>
                  <a:pt x="4450891" y="4362501"/>
                </a:lnTo>
                <a:lnTo>
                  <a:pt x="0" y="436250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90000"/>
            </a:schemeClr>
          </a:solidFill>
        </p:spPr>
        <p:style>
          <a:lnRef idx="2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342900" lvl="1" indent="-342900" algn="l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Two-way Stop</a:t>
            </a:r>
            <a:endParaRPr lang="en-US" sz="2200" kern="1200" dirty="0">
              <a:solidFill>
                <a:srgbClr val="00206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lvl="1" indent="-342900" algn="l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All-way Stop</a:t>
            </a:r>
          </a:p>
          <a:p>
            <a:pPr marL="342900" lvl="1" indent="-342900" algn="l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Signalized</a:t>
            </a:r>
          </a:p>
          <a:p>
            <a:pPr marL="342900" lvl="1" indent="-342900" algn="l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Roundabout</a:t>
            </a:r>
          </a:p>
          <a:p>
            <a:pPr marL="342900" lvl="1" indent="-342900" algn="l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Median U-Turn (MUT)</a:t>
            </a:r>
          </a:p>
          <a:p>
            <a:pPr marL="342900" lvl="1" indent="-342900" algn="l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Restricted Crossing U-Turn (RCUT)</a:t>
            </a:r>
          </a:p>
          <a:p>
            <a:pPr marL="342900" lvl="1" indent="-342900" algn="l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Jughandle</a:t>
            </a:r>
          </a:p>
          <a:p>
            <a:pPr marL="342900" lvl="1" indent="-342900" algn="l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Displaced Left Turn (DLT)</a:t>
            </a:r>
          </a:p>
          <a:p>
            <a:pPr marL="342900" lvl="1" indent="-342900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Thru-Cut</a:t>
            </a:r>
          </a:p>
          <a:p>
            <a:pPr marL="342900" lvl="1" indent="-342900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Bow-Tie</a:t>
            </a:r>
          </a:p>
          <a:p>
            <a:pPr marL="342900" lvl="1" indent="-342900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Continuous Green T (CGT)</a:t>
            </a:r>
          </a:p>
          <a:p>
            <a:pPr marL="342900" lvl="1" indent="-342900" defTabSz="8890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Quadrant Roadway</a:t>
            </a:r>
            <a:endParaRPr lang="en-US" sz="2200" kern="1200" dirty="0">
              <a:solidFill>
                <a:srgbClr val="00206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8600" lvl="1" indent="-228600" algn="l" defTabSz="889000">
              <a:spcBef>
                <a:spcPct val="0"/>
              </a:spcBef>
              <a:spcAft>
                <a:spcPts val="300"/>
              </a:spcAft>
              <a:buSzPct val="90000"/>
              <a:buFont typeface="Wingdings" panose="05000000000000000000" pitchFamily="2" charset="2"/>
              <a:buChar char="§"/>
            </a:pPr>
            <a:endParaRPr lang="en-US" sz="2200" kern="1200" dirty="0">
              <a:solidFill>
                <a:srgbClr val="7030A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0768740-E555-389C-D71A-EC0AD983E8A5}"/>
              </a:ext>
            </a:extLst>
          </p:cNvPr>
          <p:cNvSpPr/>
          <p:nvPr/>
        </p:nvSpPr>
        <p:spPr>
          <a:xfrm>
            <a:off x="6686759" y="1820265"/>
            <a:ext cx="4722922" cy="2568855"/>
          </a:xfrm>
          <a:custGeom>
            <a:avLst/>
            <a:gdLst>
              <a:gd name="connsiteX0" fmla="*/ 0 w 4450891"/>
              <a:gd name="connsiteY0" fmla="*/ 0 h 4362501"/>
              <a:gd name="connsiteX1" fmla="*/ 4450891 w 4450891"/>
              <a:gd name="connsiteY1" fmla="*/ 0 h 4362501"/>
              <a:gd name="connsiteX2" fmla="*/ 4450891 w 4450891"/>
              <a:gd name="connsiteY2" fmla="*/ 4362501 h 4362501"/>
              <a:gd name="connsiteX3" fmla="*/ 0 w 4450891"/>
              <a:gd name="connsiteY3" fmla="*/ 4362501 h 4362501"/>
              <a:gd name="connsiteX4" fmla="*/ 0 w 4450891"/>
              <a:gd name="connsiteY4" fmla="*/ 0 h 436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891" h="4362501">
                <a:moveTo>
                  <a:pt x="0" y="0"/>
                </a:moveTo>
                <a:lnTo>
                  <a:pt x="4450891" y="0"/>
                </a:lnTo>
                <a:lnTo>
                  <a:pt x="4450891" y="4362501"/>
                </a:lnTo>
                <a:lnTo>
                  <a:pt x="0" y="436250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90000"/>
            </a:schemeClr>
          </a:solidFill>
        </p:spPr>
        <p:style>
          <a:lnRef idx="2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342900" lvl="1" indent="-342900" algn="l" defTabSz="12446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Diamond</a:t>
            </a:r>
            <a:endParaRPr lang="en-US" sz="2200" kern="1200" dirty="0">
              <a:solidFill>
                <a:srgbClr val="00206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342900" lvl="1" indent="-342900" algn="l" defTabSz="12446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Partial Cloverleaf</a:t>
            </a:r>
          </a:p>
          <a:p>
            <a:pPr marL="342900" lvl="1" indent="-342900" algn="l" defTabSz="12446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Diverging Diamond</a:t>
            </a:r>
          </a:p>
          <a:p>
            <a:pPr marL="342900" lvl="1" indent="-342900" algn="l" defTabSz="12446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Single-Point Diamond</a:t>
            </a:r>
          </a:p>
          <a:p>
            <a:pPr marL="342900" lvl="1" indent="-342900" algn="l" defTabSz="12446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Roundabout</a:t>
            </a:r>
          </a:p>
          <a:p>
            <a:pPr marL="342900" lvl="1" indent="-342900" algn="l" defTabSz="1244600">
              <a:spcBef>
                <a:spcPct val="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rgbClr val="002060"/>
                </a:solidFill>
                <a:latin typeface="Aptos" panose="020B00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Tight Diamond</a:t>
            </a:r>
            <a:endParaRPr lang="en-US" sz="2200" kern="1200" dirty="0">
              <a:solidFill>
                <a:srgbClr val="00206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CF10F9A-400D-D8B6-9B2B-EC65DE5E0DEA}"/>
              </a:ext>
            </a:extLst>
          </p:cNvPr>
          <p:cNvSpPr/>
          <p:nvPr/>
        </p:nvSpPr>
        <p:spPr>
          <a:xfrm>
            <a:off x="819420" y="1230289"/>
            <a:ext cx="5168884" cy="64381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At-Grade Intersection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5CA55-AAB0-FB01-FE4E-0DC39EB3D55C}"/>
              </a:ext>
            </a:extLst>
          </p:cNvPr>
          <p:cNvSpPr/>
          <p:nvPr/>
        </p:nvSpPr>
        <p:spPr>
          <a:xfrm>
            <a:off x="6388436" y="1257595"/>
            <a:ext cx="5168883" cy="64381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ptos" panose="020B0004020202020204" pitchFamily="34" charset="0"/>
              </a:rPr>
              <a:t>Ramp Terminal Intersection</a:t>
            </a:r>
          </a:p>
        </p:txBody>
      </p:sp>
    </p:spTree>
    <p:extLst>
      <p:ext uri="{BB962C8B-B14F-4D97-AF65-F5344CB8AC3E}">
        <p14:creationId xmlns:p14="http://schemas.microsoft.com/office/powerpoint/2010/main" val="1358544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Intersection Designs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EAC90-6237-529B-7B64-C3DA07674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329" y="1381272"/>
            <a:ext cx="11084859" cy="4548569"/>
          </a:xfrm>
        </p:spPr>
        <p:txBody>
          <a:bodyPr/>
          <a:lstStyle/>
          <a:p>
            <a:r>
              <a:rPr lang="en-US" dirty="0"/>
              <a:t>Reduce the number of conflict points</a:t>
            </a:r>
          </a:p>
          <a:p>
            <a:r>
              <a:rPr lang="en-US" dirty="0"/>
              <a:t>Reduce the collision angle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6D4604-8701-CEE2-A56C-4703E5AEF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62" y="2469437"/>
            <a:ext cx="3142645" cy="173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81BF6A-60BF-6EEE-3EA5-72C668A5B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933" y="2517251"/>
            <a:ext cx="3462722" cy="1917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616EA9-C71B-14F3-5D14-95A57D043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299" y="4283462"/>
            <a:ext cx="3545645" cy="19545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31AEC3-75F0-B153-9813-91F5D8F9F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2" y="4205124"/>
            <a:ext cx="2700739" cy="23000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A9D70B-55AD-C69D-7156-3EAD8FC3F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746" y="2146782"/>
            <a:ext cx="2936641" cy="27818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82BFD8-FD18-2DFE-C2FA-C516A4298B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1695" y="4296018"/>
            <a:ext cx="3112241" cy="19214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7C946D-42CF-CC38-DE13-40DA7AEE8686}"/>
              </a:ext>
            </a:extLst>
          </p:cNvPr>
          <p:cNvSpPr txBox="1"/>
          <p:nvPr/>
        </p:nvSpPr>
        <p:spPr>
          <a:xfrm>
            <a:off x="5035687" y="6215676"/>
            <a:ext cx="2492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ptos" panose="020B0004020202020204" pitchFamily="34" charset="0"/>
              </a:rPr>
              <a:t>Image Sources: FHWA</a:t>
            </a:r>
          </a:p>
        </p:txBody>
      </p:sp>
    </p:spTree>
    <p:extLst>
      <p:ext uri="{BB962C8B-B14F-4D97-AF65-F5344CB8AC3E}">
        <p14:creationId xmlns:p14="http://schemas.microsoft.com/office/powerpoint/2010/main" val="7258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Conducting an 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85772-D921-F71A-A52A-7F08D7A28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1" y="1466601"/>
            <a:ext cx="6158126" cy="45485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cs typeface="Calibri" panose="020F0502020204030204" pitchFamily="34" charset="0"/>
              </a:rPr>
              <a:t>ICE procedure consists of 3 stages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ptos" panose="020B0004020202020204" pitchFamily="34" charset="0"/>
                <a:cs typeface="Calibri" panose="020F0502020204030204" pitchFamily="34" charset="0"/>
              </a:rPr>
              <a:t>Stage 1: Screening/Preliminary Analysis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ptos" panose="020B0004020202020204" pitchFamily="34" charset="0"/>
                <a:cs typeface="Calibri" panose="020F0502020204030204" pitchFamily="34" charset="0"/>
              </a:rPr>
              <a:t>Stage 2: Detailed Analysis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ptos" panose="020B0004020202020204" pitchFamily="34" charset="0"/>
                <a:cs typeface="Calibri" panose="020F0502020204030204" pitchFamily="34" charset="0"/>
              </a:rPr>
              <a:t>Stage 3: Supplemental Analysis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dirty="0">
                <a:cs typeface="Calibri" panose="020F0502020204030204" pitchFamily="34" charset="0"/>
              </a:rPr>
              <a:t>Not all stages are required for every project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ptos" panose="020B0004020202020204" pitchFamily="34" charset="0"/>
                <a:cs typeface="Calibri" panose="020F0502020204030204" pitchFamily="34" charset="0"/>
              </a:rPr>
              <a:t>A single control strategy cannot be identified at a given stage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ptos" panose="020B0004020202020204" pitchFamily="34" charset="0"/>
                <a:cs typeface="Calibri" panose="020F0502020204030204" pitchFamily="34" charset="0"/>
              </a:rPr>
              <a:t>Funding source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795F76-EC36-B90B-9102-0CE17DC8A6FB}"/>
              </a:ext>
            </a:extLst>
          </p:cNvPr>
          <p:cNvSpPr txBox="1">
            <a:spLocks/>
          </p:cNvSpPr>
          <p:nvPr/>
        </p:nvSpPr>
        <p:spPr>
          <a:xfrm>
            <a:off x="371475" y="1233489"/>
            <a:ext cx="11520487" cy="4652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6D9EF-B62A-2438-4B72-6F9C921739A6}"/>
              </a:ext>
            </a:extLst>
          </p:cNvPr>
          <p:cNvSpPr txBox="1"/>
          <p:nvPr/>
        </p:nvSpPr>
        <p:spPr>
          <a:xfrm>
            <a:off x="7046382" y="1475466"/>
            <a:ext cx="4913186" cy="45397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6075" indent="-346075">
              <a:lnSpc>
                <a:spcPct val="100000"/>
              </a:lnSpc>
              <a:spcBef>
                <a:spcPts val="600"/>
              </a:spcBef>
            </a:pPr>
            <a:r>
              <a:rPr lang="en-US" sz="2400" b="1" dirty="0">
                <a:latin typeface="Aptos" panose="020B0004020202020204" pitchFamily="34" charset="0"/>
                <a:cs typeface="Calibri" panose="020F0502020204030204" pitchFamily="34" charset="0"/>
              </a:rPr>
              <a:t>Factors to be Considered </a:t>
            </a:r>
          </a:p>
          <a:p>
            <a:pPr marL="346075" indent="-346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cs typeface="Calibri" panose="020F0502020204030204" pitchFamily="34" charset="0"/>
              </a:rPr>
              <a:t>Project purpose and need</a:t>
            </a:r>
          </a:p>
          <a:p>
            <a:pPr marL="346075" indent="-346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cs typeface="Calibri" panose="020F0502020204030204" pitchFamily="34" charset="0"/>
              </a:rPr>
              <a:t>Basic roadway characteristics</a:t>
            </a:r>
          </a:p>
          <a:p>
            <a:pPr marL="346075" indent="-346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cs typeface="Calibri" panose="020F0502020204030204" pitchFamily="34" charset="0"/>
              </a:rPr>
              <a:t>Context classification</a:t>
            </a:r>
          </a:p>
          <a:p>
            <a:pPr marL="346075" indent="-346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cs typeface="Calibri" panose="020F0502020204030204" pitchFamily="34" charset="0"/>
              </a:rPr>
              <a:t>Multimodal use and needs</a:t>
            </a:r>
          </a:p>
          <a:p>
            <a:pPr marL="346075" indent="-346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cs typeface="Calibri" panose="020F0502020204030204" pitchFamily="34" charset="0"/>
              </a:rPr>
              <a:t>Safety performance</a:t>
            </a:r>
          </a:p>
          <a:p>
            <a:pPr marL="346075" indent="-346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cs typeface="Calibri" panose="020F0502020204030204" pitchFamily="34" charset="0"/>
              </a:rPr>
              <a:t>Operational performance</a:t>
            </a:r>
          </a:p>
          <a:p>
            <a:pPr marL="346075" indent="-346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cs typeface="Calibri" panose="020F0502020204030204" pitchFamily="34" charset="0"/>
              </a:rPr>
              <a:t>Environmental, Utility, and ROW impacts</a:t>
            </a:r>
          </a:p>
          <a:p>
            <a:pPr marL="346075" indent="-346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cs typeface="Calibri" panose="020F0502020204030204" pitchFamily="34" charset="0"/>
              </a:rPr>
              <a:t>Benefit-cost ratio</a:t>
            </a:r>
          </a:p>
          <a:p>
            <a:pPr marL="346075" indent="-3460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  <a:cs typeface="Calibri" panose="020F0502020204030204" pitchFamily="34" charset="0"/>
              </a:rPr>
              <a:t>Public input</a:t>
            </a:r>
          </a:p>
        </p:txBody>
      </p:sp>
    </p:spTree>
    <p:extLst>
      <p:ext uri="{BB962C8B-B14F-4D97-AF65-F5344CB8AC3E}">
        <p14:creationId xmlns:p14="http://schemas.microsoft.com/office/powerpoint/2010/main" val="370267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1: Screening/Preliminary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85772-D921-F71A-A52A-7F08D7A28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694" y="1416620"/>
            <a:ext cx="6181843" cy="51422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242C5B"/>
                </a:solidFill>
              </a:rPr>
              <a:t>At planning level/initial stage of a project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242C5B"/>
                </a:solidFill>
              </a:rPr>
              <a:t>Two Tools</a:t>
            </a:r>
          </a:p>
          <a:p>
            <a:pPr marL="576263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242C5B"/>
                </a:solidFill>
                <a:latin typeface="Aptos" panose="020B0004020202020204" pitchFamily="34" charset="0"/>
              </a:rPr>
              <a:t>CAP-X: Capacity Analysis for Planning of Junctions</a:t>
            </a:r>
          </a:p>
          <a:p>
            <a:pPr marL="576263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242C5B"/>
                </a:solidFill>
                <a:latin typeface="Aptos" panose="020B0004020202020204" pitchFamily="34" charset="0"/>
              </a:rPr>
              <a:t>SPICE: Safety Performance for Intersection Control Evaluation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242C5B"/>
                </a:solidFill>
              </a:rPr>
              <a:t>Narrow down the list of viable control strategies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242C5B"/>
                </a:solidFill>
              </a:rPr>
              <a:t>Complete and submit Stage 1 ICE Form with justification to selection to DDE and DTOE for approval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242C5B"/>
              </a:solidFill>
              <a:latin typeface="Aptos" panose="020B00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795F76-EC36-B90B-9102-0CE17DC8A6FB}"/>
              </a:ext>
            </a:extLst>
          </p:cNvPr>
          <p:cNvSpPr txBox="1">
            <a:spLocks/>
          </p:cNvSpPr>
          <p:nvPr/>
        </p:nvSpPr>
        <p:spPr>
          <a:xfrm>
            <a:off x="371475" y="1233489"/>
            <a:ext cx="11520487" cy="4652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3C237-EF1C-4609-147B-53473327B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231" y="1602979"/>
            <a:ext cx="5655512" cy="402431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C6A868-0110-DD8E-15A8-B05E37BE698A}"/>
              </a:ext>
            </a:extLst>
          </p:cNvPr>
          <p:cNvCxnSpPr/>
          <p:nvPr/>
        </p:nvCxnSpPr>
        <p:spPr>
          <a:xfrm flipV="1">
            <a:off x="11338560" y="3730752"/>
            <a:ext cx="0" cy="192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74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59B4B8-6184-C512-2E40-4B416EE06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18"/>
          <a:stretch/>
        </p:blipFill>
        <p:spPr>
          <a:xfrm>
            <a:off x="7744773" y="1459435"/>
            <a:ext cx="4193106" cy="4542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" y="18255"/>
            <a:ext cx="12192000" cy="1325563"/>
          </a:xfrm>
        </p:spPr>
        <p:txBody>
          <a:bodyPr/>
          <a:lstStyle/>
          <a:p>
            <a:r>
              <a:rPr lang="en-US" dirty="0"/>
              <a:t>CAP-X: Capacity Analysis for Planning of Junctions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795F76-EC36-B90B-9102-0CE17DC8A6FB}"/>
              </a:ext>
            </a:extLst>
          </p:cNvPr>
          <p:cNvSpPr txBox="1">
            <a:spLocks/>
          </p:cNvSpPr>
          <p:nvPr/>
        </p:nvSpPr>
        <p:spPr>
          <a:xfrm>
            <a:off x="371475" y="1233489"/>
            <a:ext cx="11520487" cy="4652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C6A868-0110-DD8E-15A8-B05E37BE698A}"/>
              </a:ext>
            </a:extLst>
          </p:cNvPr>
          <p:cNvCxnSpPr/>
          <p:nvPr/>
        </p:nvCxnSpPr>
        <p:spPr>
          <a:xfrm flipV="1">
            <a:off x="11338560" y="3730752"/>
            <a:ext cx="0" cy="192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B118A0-6662-268D-9972-E8F99ACDC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843" y="1328101"/>
            <a:ext cx="7237118" cy="45485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600" dirty="0">
                <a:solidFill>
                  <a:srgbClr val="002060"/>
                </a:solidFill>
                <a:ea typeface="Source Sans Pro Light" panose="020B0403030403020204" pitchFamily="34" charset="0"/>
              </a:rPr>
              <a:t>Microsoft Excel-based spreadsheet tool </a:t>
            </a:r>
          </a:p>
          <a:p>
            <a:pPr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600" dirty="0">
                <a:solidFill>
                  <a:srgbClr val="002060"/>
                </a:solidFill>
                <a:ea typeface="Source Sans Pro Light" panose="020B0403030403020204" pitchFamily="34" charset="0"/>
              </a:rPr>
              <a:t>Evaluate and compare operational performance</a:t>
            </a:r>
          </a:p>
          <a:p>
            <a:pPr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600" dirty="0">
                <a:solidFill>
                  <a:srgbClr val="002060"/>
                </a:solidFill>
                <a:ea typeface="Source Sans Pro Light" panose="020B0403030403020204" pitchFamily="34" charset="0"/>
              </a:rPr>
              <a:t>Simplified HCM methodology based on Critical Lane Volume</a:t>
            </a:r>
          </a:p>
          <a:p>
            <a:pPr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600" dirty="0">
                <a:solidFill>
                  <a:srgbClr val="002060"/>
                </a:solidFill>
                <a:ea typeface="Source Sans Pro Light" panose="020B0403030403020204" pitchFamily="34" charset="0"/>
              </a:rPr>
              <a:t>Multimodal (Pedestrian and Bicyclist) Accommodations</a:t>
            </a:r>
          </a:p>
          <a:p>
            <a:pPr>
              <a:lnSpc>
                <a:spcPct val="100000"/>
              </a:lnSpc>
              <a:spcBef>
                <a:spcPts val="1200"/>
              </a:spcBef>
              <a:buSzPct val="100000"/>
            </a:pPr>
            <a:r>
              <a:rPr lang="en-US" sz="2600" dirty="0">
                <a:solidFill>
                  <a:srgbClr val="002060"/>
                </a:solidFill>
                <a:ea typeface="Source Sans Pro Light" panose="020B0403030403020204" pitchFamily="34" charset="0"/>
              </a:rPr>
              <a:t>Inputs</a:t>
            </a:r>
          </a:p>
          <a:p>
            <a:pPr marL="576263" lvl="1">
              <a:lnSpc>
                <a:spcPct val="100000"/>
              </a:lnSpc>
            </a:pPr>
            <a:r>
              <a:rPr lang="en-US" dirty="0">
                <a:solidFill>
                  <a:srgbClr val="002060"/>
                </a:solidFill>
                <a:latin typeface="Aptos" panose="020B0004020202020204" pitchFamily="34" charset="0"/>
                <a:ea typeface="Source Sans Pro Light" panose="020B0403030403020204" pitchFamily="34" charset="0"/>
              </a:rPr>
              <a:t>Turning movements counts during peak hour</a:t>
            </a:r>
          </a:p>
          <a:p>
            <a:pPr marL="576263" lvl="1">
              <a:lnSpc>
                <a:spcPct val="100000"/>
              </a:lnSpc>
            </a:pPr>
            <a:r>
              <a:rPr lang="en-US" dirty="0">
                <a:solidFill>
                  <a:srgbClr val="002060"/>
                </a:solidFill>
                <a:latin typeface="Aptos" panose="020B0004020202020204" pitchFamily="34" charset="0"/>
                <a:ea typeface="Source Sans Pro Light" panose="020B0403030403020204" pitchFamily="34" charset="0"/>
              </a:rPr>
              <a:t>Truck percentage</a:t>
            </a:r>
          </a:p>
          <a:p>
            <a:pPr marL="576263" lvl="1">
              <a:lnSpc>
                <a:spcPct val="100000"/>
              </a:lnSpc>
            </a:pPr>
            <a:r>
              <a:rPr lang="en-US" dirty="0">
                <a:solidFill>
                  <a:srgbClr val="002060"/>
                </a:solidFill>
                <a:latin typeface="Aptos" panose="020B0004020202020204" pitchFamily="34" charset="0"/>
                <a:ea typeface="Source Sans Pro Light" panose="020B0403030403020204" pitchFamily="34" charset="0"/>
              </a:rPr>
              <a:t>Lane configuration</a:t>
            </a:r>
          </a:p>
          <a:p>
            <a:pPr marL="576263" lvl="1"/>
            <a:r>
              <a:rPr lang="en-US" dirty="0">
                <a:solidFill>
                  <a:srgbClr val="002060"/>
                </a:solidFill>
                <a:latin typeface="Aptos" panose="020B0004020202020204" pitchFamily="34" charset="0"/>
              </a:rPr>
              <a:t>Pedestrian and Bicycle Facilities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1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3F936-6DB6-BF45-E04F-61322CCB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34695"/>
            <a:ext cx="114300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Pedestrian and Bicycle Evaluations in Cap-X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00FA5-3B01-9BFC-4FDE-72B8467D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3DC2DEF-D2FE-4B45-ABA4-9F153FD1C98A}" type="slidenum">
              <a:rPr lang="en-US" smtClean="0">
                <a:latin typeface="+mn-lt"/>
              </a:rPr>
              <a:pPr algn="ctr"/>
              <a:t>9</a:t>
            </a:fld>
            <a:endParaRPr lang="en-US" dirty="0">
              <a:latin typeface="+mn-lt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49797D7-3E1F-9A4E-4716-1B970389FC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6370468"/>
              </p:ext>
            </p:extLst>
          </p:nvPr>
        </p:nvGraphicFramePr>
        <p:xfrm>
          <a:off x="695325" y="1785747"/>
          <a:ext cx="5240755" cy="4632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CA4324A-C8B9-C56A-C9A2-A8B0884FDA3F}"/>
              </a:ext>
            </a:extLst>
          </p:cNvPr>
          <p:cNvSpPr txBox="1"/>
          <p:nvPr/>
        </p:nvSpPr>
        <p:spPr>
          <a:xfrm>
            <a:off x="530623" y="1260980"/>
            <a:ext cx="50837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ptos" panose="020B0004020202020204" pitchFamily="34" charset="0"/>
              </a:rPr>
              <a:t>Multimodal Ped Inputs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C0D9D7F-C2EA-C842-8119-B8067F6BB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6584973"/>
              </p:ext>
            </p:extLst>
          </p:nvPr>
        </p:nvGraphicFramePr>
        <p:xfrm>
          <a:off x="6497322" y="1794535"/>
          <a:ext cx="5164055" cy="4665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4A0E8B0-E7E9-F895-7359-437F9DD81D5C}"/>
              </a:ext>
            </a:extLst>
          </p:cNvPr>
          <p:cNvSpPr txBox="1"/>
          <p:nvPr/>
        </p:nvSpPr>
        <p:spPr>
          <a:xfrm>
            <a:off x="6409944" y="125165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ptos" panose="020B0004020202020204" pitchFamily="34" charset="0"/>
              </a:rPr>
              <a:t>Multimodal Bike Inputs</a:t>
            </a:r>
          </a:p>
        </p:txBody>
      </p:sp>
    </p:spTree>
    <p:extLst>
      <p:ext uri="{BB962C8B-B14F-4D97-AF65-F5344CB8AC3E}">
        <p14:creationId xmlns:p14="http://schemas.microsoft.com/office/powerpoint/2010/main" val="367992701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TransportationSympoTemplate.pptx" id="{639FFCA1-88E6-40A8-96F5-A8C354CF6456}" vid="{DD1FDF0C-EE61-4F1D-A51A-DB0F5BD2F5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5A8381C-73EB-48EA-B45F-7B7C8C7DF4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A6A711-2C3F-4EC0-B88B-62D740851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E98C35-9ECE-4425-BCBA-00E118C705C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</TotalTime>
  <Words>1249</Words>
  <Application>Microsoft Office PowerPoint</Application>
  <PresentationFormat>Widescreen</PresentationFormat>
  <Paragraphs>230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Source Sans Pro Light</vt:lpstr>
      <vt:lpstr>Tenorite</vt:lpstr>
      <vt:lpstr>Times New Roman</vt:lpstr>
      <vt:lpstr>Wingdings</vt:lpstr>
      <vt:lpstr>Custom</vt:lpstr>
      <vt:lpstr>PowerPoint Presentation</vt:lpstr>
      <vt:lpstr>What is ICE?</vt:lpstr>
      <vt:lpstr>Applicability of ICE</vt:lpstr>
      <vt:lpstr>Intersection Types in ICE</vt:lpstr>
      <vt:lpstr>Innovative Intersection Designs</vt:lpstr>
      <vt:lpstr>Conducting an ICE</vt:lpstr>
      <vt:lpstr>Stage 1: Screening/Preliminary Analysis</vt:lpstr>
      <vt:lpstr>CAP-X: Capacity Analysis for Planning of Junctions</vt:lpstr>
      <vt:lpstr>Pedestrian and Bicycle Evaluations in Cap-X</vt:lpstr>
      <vt:lpstr>SPICE: Safety Performance for Intersection Control Evaluation</vt:lpstr>
      <vt:lpstr>Safe System for Intersection Method</vt:lpstr>
      <vt:lpstr>SSI Inputs and Score</vt:lpstr>
      <vt:lpstr>Stage 2: Detailed Analysis</vt:lpstr>
      <vt:lpstr>SPICE Tool for Stage 2 Analysis</vt:lpstr>
      <vt:lpstr>FDOT ICE Tool</vt:lpstr>
      <vt:lpstr>Synchro Templates</vt:lpstr>
      <vt:lpstr>Stage 3: Supplemental Analysis</vt:lpstr>
      <vt:lpstr>PowerPoint Presentation</vt:lpstr>
      <vt:lpstr>eTraffic</vt:lpstr>
      <vt:lpstr>Implementation - Displaced Left Turn (DLT)</vt:lpstr>
      <vt:lpstr>What are We Currently Working On?</vt:lpstr>
      <vt:lpstr>Safety Message</vt:lpstr>
      <vt:lpstr>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Quigley, Robert</dc:creator>
  <cp:lastModifiedBy>Saha, Dibakar</cp:lastModifiedBy>
  <cp:revision>2</cp:revision>
  <dcterms:created xsi:type="dcterms:W3CDTF">2024-05-02T17:40:31Z</dcterms:created>
  <dcterms:modified xsi:type="dcterms:W3CDTF">2024-06-13T16:36:09Z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