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Lst>
  <p:notesMasterIdLst>
    <p:notesMasterId r:id="rId48"/>
  </p:notesMasterIdLst>
  <p:sldIdLst>
    <p:sldId id="271" r:id="rId3"/>
    <p:sldId id="273" r:id="rId4"/>
    <p:sldId id="437" r:id="rId5"/>
    <p:sldId id="421" r:id="rId6"/>
    <p:sldId id="425" r:id="rId7"/>
    <p:sldId id="423" r:id="rId8"/>
    <p:sldId id="424" r:id="rId9"/>
    <p:sldId id="422" r:id="rId10"/>
    <p:sldId id="431" r:id="rId11"/>
    <p:sldId id="426" r:id="rId12"/>
    <p:sldId id="432" r:id="rId13"/>
    <p:sldId id="436" r:id="rId14"/>
    <p:sldId id="427" r:id="rId15"/>
    <p:sldId id="433" r:id="rId16"/>
    <p:sldId id="428" r:id="rId17"/>
    <p:sldId id="430" r:id="rId18"/>
    <p:sldId id="429" r:id="rId19"/>
    <p:sldId id="420" r:id="rId20"/>
    <p:sldId id="314" r:id="rId21"/>
    <p:sldId id="295" r:id="rId22"/>
    <p:sldId id="317" r:id="rId23"/>
    <p:sldId id="318" r:id="rId24"/>
    <p:sldId id="313" r:id="rId25"/>
    <p:sldId id="315" r:id="rId26"/>
    <p:sldId id="319" r:id="rId27"/>
    <p:sldId id="414" r:id="rId28"/>
    <p:sldId id="310" r:id="rId29"/>
    <p:sldId id="320" r:id="rId30"/>
    <p:sldId id="321" r:id="rId31"/>
    <p:sldId id="322" r:id="rId32"/>
    <p:sldId id="434" r:id="rId33"/>
    <p:sldId id="435" r:id="rId34"/>
    <p:sldId id="323" r:id="rId35"/>
    <p:sldId id="324" r:id="rId36"/>
    <p:sldId id="325" r:id="rId37"/>
    <p:sldId id="278" r:id="rId38"/>
    <p:sldId id="415" r:id="rId39"/>
    <p:sldId id="274" r:id="rId40"/>
    <p:sldId id="419" r:id="rId41"/>
    <p:sldId id="417" r:id="rId42"/>
    <p:sldId id="416" r:id="rId43"/>
    <p:sldId id="418" r:id="rId44"/>
    <p:sldId id="277" r:id="rId45"/>
    <p:sldId id="275" r:id="rId46"/>
    <p:sldId id="26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DOT Compass" id="{7327B305-3C68-497C-8A3C-E794E65880F1}">
          <p14:sldIdLst/>
        </p14:section>
        <p14:section name="Title Slide" id="{75303A92-F9C0-4D35-A68E-D89012F10246}">
          <p14:sldIdLst>
            <p14:sldId id="271"/>
          </p14:sldIdLst>
        </p14:section>
        <p14:section name="Objectives" id="{28EA5827-E1F5-4C45-BAB6-0060112B5903}">
          <p14:sldIdLst>
            <p14:sldId id="273"/>
            <p14:sldId id="437"/>
            <p14:sldId id="421"/>
            <p14:sldId id="425"/>
            <p14:sldId id="423"/>
            <p14:sldId id="424"/>
            <p14:sldId id="422"/>
            <p14:sldId id="431"/>
            <p14:sldId id="426"/>
            <p14:sldId id="432"/>
            <p14:sldId id="436"/>
            <p14:sldId id="427"/>
            <p14:sldId id="433"/>
            <p14:sldId id="428"/>
            <p14:sldId id="430"/>
            <p14:sldId id="429"/>
            <p14:sldId id="420"/>
          </p14:sldIdLst>
        </p14:section>
        <p14:section name="Body" id="{EF80ED67-747A-4577-A34A-332F4C38B22D}">
          <p14:sldIdLst>
            <p14:sldId id="314"/>
            <p14:sldId id="295"/>
            <p14:sldId id="317"/>
            <p14:sldId id="318"/>
            <p14:sldId id="313"/>
            <p14:sldId id="315"/>
            <p14:sldId id="319"/>
            <p14:sldId id="414"/>
            <p14:sldId id="310"/>
            <p14:sldId id="320"/>
            <p14:sldId id="321"/>
            <p14:sldId id="322"/>
            <p14:sldId id="434"/>
            <p14:sldId id="435"/>
            <p14:sldId id="323"/>
            <p14:sldId id="324"/>
            <p14:sldId id="325"/>
            <p14:sldId id="278"/>
            <p14:sldId id="415"/>
          </p14:sldIdLst>
        </p14:section>
        <p14:section name="Header" id="{518C5250-AFA3-4829-AECB-E998F38165FA}">
          <p14:sldIdLst>
            <p14:sldId id="274"/>
            <p14:sldId id="419"/>
            <p14:sldId id="417"/>
            <p14:sldId id="416"/>
            <p14:sldId id="418"/>
          </p14:sldIdLst>
        </p14:section>
        <p14:section name="Contact Us" id="{D15A80AB-48EF-4147-A680-F310804A16F3}">
          <p14:sldIdLst>
            <p14:sldId id="277"/>
            <p14:sldId id="275"/>
          </p14:sldIdLst>
        </p14:section>
        <p14:section name="FDOT Compass" id="{ED9FDA1E-26B0-48FB-AF3B-550DA228064E}">
          <p14:sldIdLst>
            <p14:sldId id="26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487"/>
    <a:srgbClr val="368D41"/>
    <a:srgbClr val="152F55"/>
    <a:srgbClr val="FFFFFF"/>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CAE08A-C365-4927-91DB-1FF06A88A38A}" v="34" dt="2024-06-11T12:58:34.0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14" d="100"/>
          <a:sy n="114" d="100"/>
        </p:scale>
        <p:origin x="360"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forth, Vern" userId="455bc991-8cb2-43b5-a3d0-c72b5a1f2af7" providerId="ADAL" clId="{43CAE08A-C365-4927-91DB-1FF06A88A38A}"/>
    <pc:docChg chg="undo custSel modSld sldOrd">
      <pc:chgData name="Danforth, Vern" userId="455bc991-8cb2-43b5-a3d0-c72b5a1f2af7" providerId="ADAL" clId="{43CAE08A-C365-4927-91DB-1FF06A88A38A}" dt="2024-06-11T13:52:28.245" v="36" actId="1076"/>
      <pc:docMkLst>
        <pc:docMk/>
      </pc:docMkLst>
      <pc:sldChg chg="modSp mod">
        <pc:chgData name="Danforth, Vern" userId="455bc991-8cb2-43b5-a3d0-c72b5a1f2af7" providerId="ADAL" clId="{43CAE08A-C365-4927-91DB-1FF06A88A38A}" dt="2024-06-11T12:53:55.624" v="24" actId="20577"/>
        <pc:sldMkLst>
          <pc:docMk/>
          <pc:sldMk cId="214228868" sldId="271"/>
        </pc:sldMkLst>
        <pc:spChg chg="mod">
          <ac:chgData name="Danforth, Vern" userId="455bc991-8cb2-43b5-a3d0-c72b5a1f2af7" providerId="ADAL" clId="{43CAE08A-C365-4927-91DB-1FF06A88A38A}" dt="2024-06-11T12:53:55.624" v="24" actId="20577"/>
          <ac:spMkLst>
            <pc:docMk/>
            <pc:sldMk cId="214228868" sldId="271"/>
            <ac:spMk id="20" creationId="{F9184CBD-2DCF-77D6-5F86-112F022D10E8}"/>
          </ac:spMkLst>
        </pc:spChg>
      </pc:sldChg>
      <pc:sldChg chg="ord">
        <pc:chgData name="Danforth, Vern" userId="455bc991-8cb2-43b5-a3d0-c72b5a1f2af7" providerId="ADAL" clId="{43CAE08A-C365-4927-91DB-1FF06A88A38A}" dt="2024-06-11T12:54:57.994" v="27" actId="20578"/>
        <pc:sldMkLst>
          <pc:docMk/>
          <pc:sldMk cId="646671497" sldId="420"/>
        </pc:sldMkLst>
      </pc:sldChg>
      <pc:sldChg chg="modSp mod ord">
        <pc:chgData name="Danforth, Vern" userId="455bc991-8cb2-43b5-a3d0-c72b5a1f2af7" providerId="ADAL" clId="{43CAE08A-C365-4927-91DB-1FF06A88A38A}" dt="2024-06-11T13:52:28.245" v="36" actId="1076"/>
        <pc:sldMkLst>
          <pc:docMk/>
          <pc:sldMk cId="3476649653" sldId="437"/>
        </pc:sldMkLst>
        <pc:graphicFrameChg chg="mod modGraphic">
          <ac:chgData name="Danforth, Vern" userId="455bc991-8cb2-43b5-a3d0-c72b5a1f2af7" providerId="ADAL" clId="{43CAE08A-C365-4927-91DB-1FF06A88A38A}" dt="2024-06-11T13:52:28.245" v="36" actId="1076"/>
          <ac:graphicFrameMkLst>
            <pc:docMk/>
            <pc:sldMk cId="3476649653" sldId="437"/>
            <ac:graphicFrameMk id="6" creationId="{5590F088-2976-8E5A-72B2-0CF14586DEE9}"/>
          </ac:graphicFrameMkLst>
        </pc:graphicFrameChg>
      </pc:sldChg>
    </pc:docChg>
  </pc:docChgLst>
  <pc:docChgLst>
    <pc:chgData name="Danforth, Vern" userId="455bc991-8cb2-43b5-a3d0-c72b5a1f2af7" providerId="ADAL" clId="{6AFF8BD3-6526-4AC8-AF63-03DA78C69E63}"/>
    <pc:docChg chg="undo custSel addSld delSld modSld sldOrd modSection">
      <pc:chgData name="Danforth, Vern" userId="455bc991-8cb2-43b5-a3d0-c72b5a1f2af7" providerId="ADAL" clId="{6AFF8BD3-6526-4AC8-AF63-03DA78C69E63}" dt="2024-06-11T12:21:01.734" v="1394" actId="20577"/>
      <pc:docMkLst>
        <pc:docMk/>
      </pc:docMkLst>
      <pc:sldChg chg="addSp delSp modSp mod">
        <pc:chgData name="Danforth, Vern" userId="455bc991-8cb2-43b5-a3d0-c72b5a1f2af7" providerId="ADAL" clId="{6AFF8BD3-6526-4AC8-AF63-03DA78C69E63}" dt="2024-06-05T17:47:51.056" v="287" actId="313"/>
        <pc:sldMkLst>
          <pc:docMk/>
          <pc:sldMk cId="3673925753" sldId="273"/>
        </pc:sldMkLst>
        <pc:spChg chg="mod">
          <ac:chgData name="Danforth, Vern" userId="455bc991-8cb2-43b5-a3d0-c72b5a1f2af7" providerId="ADAL" clId="{6AFF8BD3-6526-4AC8-AF63-03DA78C69E63}" dt="2024-06-05T17:47:51.056" v="287" actId="313"/>
          <ac:spMkLst>
            <pc:docMk/>
            <pc:sldMk cId="3673925753" sldId="273"/>
            <ac:spMk id="3" creationId="{4D7A5728-1926-0ACC-5BB6-0E0C4B2B0B9B}"/>
          </ac:spMkLst>
        </pc:spChg>
        <pc:spChg chg="add mod ord">
          <ac:chgData name="Danforth, Vern" userId="455bc991-8cb2-43b5-a3d0-c72b5a1f2af7" providerId="ADAL" clId="{6AFF8BD3-6526-4AC8-AF63-03DA78C69E63}" dt="2024-06-05T17:39:46.049" v="192" actId="1076"/>
          <ac:spMkLst>
            <pc:docMk/>
            <pc:sldMk cId="3673925753" sldId="273"/>
            <ac:spMk id="6" creationId="{2F27267A-1B62-B08C-7907-C6CE1CEC5D20}"/>
          </ac:spMkLst>
        </pc:spChg>
        <pc:spChg chg="add mod ord">
          <ac:chgData name="Danforth, Vern" userId="455bc991-8cb2-43b5-a3d0-c72b5a1f2af7" providerId="ADAL" clId="{6AFF8BD3-6526-4AC8-AF63-03DA78C69E63}" dt="2024-06-05T17:39:07.187" v="188" actId="167"/>
          <ac:spMkLst>
            <pc:docMk/>
            <pc:sldMk cId="3673925753" sldId="273"/>
            <ac:spMk id="7" creationId="{36A89573-785A-7197-E0B0-852C12C793F8}"/>
          </ac:spMkLst>
        </pc:spChg>
        <pc:picChg chg="add del mod">
          <ac:chgData name="Danforth, Vern" userId="455bc991-8cb2-43b5-a3d0-c72b5a1f2af7" providerId="ADAL" clId="{6AFF8BD3-6526-4AC8-AF63-03DA78C69E63}" dt="2024-06-05T17:33:45.967" v="114" actId="478"/>
          <ac:picMkLst>
            <pc:docMk/>
            <pc:sldMk cId="3673925753" sldId="273"/>
            <ac:picMk id="1026" creationId="{1DCC2997-8B48-41D7-3554-033B6A826E2B}"/>
          </ac:picMkLst>
        </pc:picChg>
        <pc:picChg chg="add del mod">
          <ac:chgData name="Danforth, Vern" userId="455bc991-8cb2-43b5-a3d0-c72b5a1f2af7" providerId="ADAL" clId="{6AFF8BD3-6526-4AC8-AF63-03DA78C69E63}" dt="2024-06-05T17:34:59.993" v="118" actId="478"/>
          <ac:picMkLst>
            <pc:docMk/>
            <pc:sldMk cId="3673925753" sldId="273"/>
            <ac:picMk id="1028" creationId="{D02F7F51-07D5-73A1-590E-BEC7E85295A0}"/>
          </ac:picMkLst>
        </pc:picChg>
        <pc:picChg chg="add mod">
          <ac:chgData name="Danforth, Vern" userId="455bc991-8cb2-43b5-a3d0-c72b5a1f2af7" providerId="ADAL" clId="{6AFF8BD3-6526-4AC8-AF63-03DA78C69E63}" dt="2024-06-05T17:38:02.503" v="183" actId="1076"/>
          <ac:picMkLst>
            <pc:docMk/>
            <pc:sldMk cId="3673925753" sldId="273"/>
            <ac:picMk id="1030" creationId="{D084F792-1B53-FF86-8A16-8879ADF27B77}"/>
          </ac:picMkLst>
        </pc:picChg>
      </pc:sldChg>
      <pc:sldChg chg="addSp delSp modSp mod">
        <pc:chgData name="Danforth, Vern" userId="455bc991-8cb2-43b5-a3d0-c72b5a1f2af7" providerId="ADAL" clId="{6AFF8BD3-6526-4AC8-AF63-03DA78C69E63}" dt="2024-06-04T19:38:40.898" v="109" actId="14100"/>
        <pc:sldMkLst>
          <pc:docMk/>
          <pc:sldMk cId="128107551" sldId="274"/>
        </pc:sldMkLst>
        <pc:spChg chg="mod">
          <ac:chgData name="Danforth, Vern" userId="455bc991-8cb2-43b5-a3d0-c72b5a1f2af7" providerId="ADAL" clId="{6AFF8BD3-6526-4AC8-AF63-03DA78C69E63}" dt="2024-06-04T19:29:08.601" v="28" actId="20577"/>
          <ac:spMkLst>
            <pc:docMk/>
            <pc:sldMk cId="128107551" sldId="274"/>
            <ac:spMk id="2" creationId="{1C320F8D-A2D6-B959-A810-814DE3FBE1D8}"/>
          </ac:spMkLst>
        </pc:spChg>
        <pc:spChg chg="del">
          <ac:chgData name="Danforth, Vern" userId="455bc991-8cb2-43b5-a3d0-c72b5a1f2af7" providerId="ADAL" clId="{6AFF8BD3-6526-4AC8-AF63-03DA78C69E63}" dt="2024-06-04T19:25:11.751" v="6" actId="478"/>
          <ac:spMkLst>
            <pc:docMk/>
            <pc:sldMk cId="128107551" sldId="274"/>
            <ac:spMk id="6" creationId="{19AF07F0-2A1F-74FF-CB9A-330FC4CF19BA}"/>
          </ac:spMkLst>
        </pc:spChg>
        <pc:picChg chg="add del mod">
          <ac:chgData name="Danforth, Vern" userId="455bc991-8cb2-43b5-a3d0-c72b5a1f2af7" providerId="ADAL" clId="{6AFF8BD3-6526-4AC8-AF63-03DA78C69E63}" dt="2024-06-04T19:27:44.776" v="13" actId="478"/>
          <ac:picMkLst>
            <pc:docMk/>
            <pc:sldMk cId="128107551" sldId="274"/>
            <ac:picMk id="10" creationId="{D53286CE-EA11-E513-A512-0219FAD74173}"/>
          </ac:picMkLst>
        </pc:picChg>
        <pc:picChg chg="add del mod">
          <ac:chgData name="Danforth, Vern" userId="455bc991-8cb2-43b5-a3d0-c72b5a1f2af7" providerId="ADAL" clId="{6AFF8BD3-6526-4AC8-AF63-03DA78C69E63}" dt="2024-06-04T19:38:26.959" v="106" actId="478"/>
          <ac:picMkLst>
            <pc:docMk/>
            <pc:sldMk cId="128107551" sldId="274"/>
            <ac:picMk id="12" creationId="{566DD164-7BFB-7E90-2B6F-77144681FBFC}"/>
          </ac:picMkLst>
        </pc:picChg>
        <pc:picChg chg="add mod">
          <ac:chgData name="Danforth, Vern" userId="455bc991-8cb2-43b5-a3d0-c72b5a1f2af7" providerId="ADAL" clId="{6AFF8BD3-6526-4AC8-AF63-03DA78C69E63}" dt="2024-06-04T19:38:40.898" v="109" actId="14100"/>
          <ac:picMkLst>
            <pc:docMk/>
            <pc:sldMk cId="128107551" sldId="274"/>
            <ac:picMk id="14" creationId="{EF8911A5-8214-1973-0423-4E9176D92BDF}"/>
          </ac:picMkLst>
        </pc:picChg>
      </pc:sldChg>
      <pc:sldChg chg="addSp modSp">
        <pc:chgData name="Danforth, Vern" userId="455bc991-8cb2-43b5-a3d0-c72b5a1f2af7" providerId="ADAL" clId="{6AFF8BD3-6526-4AC8-AF63-03DA78C69E63}" dt="2024-06-05T17:29:40.627" v="110"/>
        <pc:sldMkLst>
          <pc:docMk/>
          <pc:sldMk cId="1478239237" sldId="275"/>
        </pc:sldMkLst>
        <pc:picChg chg="add mod">
          <ac:chgData name="Danforth, Vern" userId="455bc991-8cb2-43b5-a3d0-c72b5a1f2af7" providerId="ADAL" clId="{6AFF8BD3-6526-4AC8-AF63-03DA78C69E63}" dt="2024-06-05T17:29:40.627" v="110"/>
          <ac:picMkLst>
            <pc:docMk/>
            <pc:sldMk cId="1478239237" sldId="275"/>
            <ac:picMk id="2" creationId="{C3FC298A-402A-661E-EE5E-FC51CA5215D5}"/>
          </ac:picMkLst>
        </pc:picChg>
      </pc:sldChg>
      <pc:sldChg chg="modSp mod ord">
        <pc:chgData name="Danforth, Vern" userId="455bc991-8cb2-43b5-a3d0-c72b5a1f2af7" providerId="ADAL" clId="{6AFF8BD3-6526-4AC8-AF63-03DA78C69E63}" dt="2024-06-06T17:14:51.098" v="761" actId="20577"/>
        <pc:sldMkLst>
          <pc:docMk/>
          <pc:sldMk cId="4257948667" sldId="278"/>
        </pc:sldMkLst>
        <pc:spChg chg="mod">
          <ac:chgData name="Danforth, Vern" userId="455bc991-8cb2-43b5-a3d0-c72b5a1f2af7" providerId="ADAL" clId="{6AFF8BD3-6526-4AC8-AF63-03DA78C69E63}" dt="2024-06-06T17:14:51.098" v="761" actId="20577"/>
          <ac:spMkLst>
            <pc:docMk/>
            <pc:sldMk cId="4257948667" sldId="278"/>
            <ac:spMk id="7" creationId="{B7544E12-90E0-CBFA-B040-C333E87E8048}"/>
          </ac:spMkLst>
        </pc:spChg>
      </pc:sldChg>
      <pc:sldChg chg="modSp mod">
        <pc:chgData name="Danforth, Vern" userId="455bc991-8cb2-43b5-a3d0-c72b5a1f2af7" providerId="ADAL" clId="{6AFF8BD3-6526-4AC8-AF63-03DA78C69E63}" dt="2024-06-06T17:08:54.267" v="745" actId="6549"/>
        <pc:sldMkLst>
          <pc:docMk/>
          <pc:sldMk cId="4220182933" sldId="295"/>
        </pc:sldMkLst>
        <pc:spChg chg="mod">
          <ac:chgData name="Danforth, Vern" userId="455bc991-8cb2-43b5-a3d0-c72b5a1f2af7" providerId="ADAL" clId="{6AFF8BD3-6526-4AC8-AF63-03DA78C69E63}" dt="2024-06-06T17:08:54.267" v="745" actId="6549"/>
          <ac:spMkLst>
            <pc:docMk/>
            <pc:sldMk cId="4220182933" sldId="295"/>
            <ac:spMk id="6" creationId="{7B457260-4CC8-4AEE-8D05-9F48AD014A57}"/>
          </ac:spMkLst>
        </pc:spChg>
      </pc:sldChg>
      <pc:sldChg chg="modSp mod">
        <pc:chgData name="Danforth, Vern" userId="455bc991-8cb2-43b5-a3d0-c72b5a1f2af7" providerId="ADAL" clId="{6AFF8BD3-6526-4AC8-AF63-03DA78C69E63}" dt="2024-06-05T17:41:56.593" v="216" actId="20577"/>
        <pc:sldMkLst>
          <pc:docMk/>
          <pc:sldMk cId="676527567" sldId="313"/>
        </pc:sldMkLst>
        <pc:spChg chg="mod">
          <ac:chgData name="Danforth, Vern" userId="455bc991-8cb2-43b5-a3d0-c72b5a1f2af7" providerId="ADAL" clId="{6AFF8BD3-6526-4AC8-AF63-03DA78C69E63}" dt="2024-06-05T17:41:56.593" v="216" actId="20577"/>
          <ac:spMkLst>
            <pc:docMk/>
            <pc:sldMk cId="676527567" sldId="313"/>
            <ac:spMk id="2" creationId="{A2811360-3E2B-A20A-84C7-C353B1F87FA3}"/>
          </ac:spMkLst>
        </pc:spChg>
      </pc:sldChg>
      <pc:sldChg chg="modSp mod">
        <pc:chgData name="Danforth, Vern" userId="455bc991-8cb2-43b5-a3d0-c72b5a1f2af7" providerId="ADAL" clId="{6AFF8BD3-6526-4AC8-AF63-03DA78C69E63}" dt="2024-06-05T17:31:06.536" v="111" actId="6549"/>
        <pc:sldMkLst>
          <pc:docMk/>
          <pc:sldMk cId="3621971719" sldId="317"/>
        </pc:sldMkLst>
        <pc:spChg chg="mod">
          <ac:chgData name="Danforth, Vern" userId="455bc991-8cb2-43b5-a3d0-c72b5a1f2af7" providerId="ADAL" clId="{6AFF8BD3-6526-4AC8-AF63-03DA78C69E63}" dt="2024-06-05T17:31:06.536" v="111" actId="6549"/>
          <ac:spMkLst>
            <pc:docMk/>
            <pc:sldMk cId="3621971719" sldId="317"/>
            <ac:spMk id="5" creationId="{D3A65450-3C71-8912-3F27-8F3CE258660E}"/>
          </ac:spMkLst>
        </pc:spChg>
      </pc:sldChg>
      <pc:sldChg chg="addSp delSp modSp add mod">
        <pc:chgData name="Danforth, Vern" userId="455bc991-8cb2-43b5-a3d0-c72b5a1f2af7" providerId="ADAL" clId="{6AFF8BD3-6526-4AC8-AF63-03DA78C69E63}" dt="2024-06-04T19:30:08.673" v="67" actId="20577"/>
        <pc:sldMkLst>
          <pc:docMk/>
          <pc:sldMk cId="3720586569" sldId="416"/>
        </pc:sldMkLst>
        <pc:spChg chg="mod">
          <ac:chgData name="Danforth, Vern" userId="455bc991-8cb2-43b5-a3d0-c72b5a1f2af7" providerId="ADAL" clId="{6AFF8BD3-6526-4AC8-AF63-03DA78C69E63}" dt="2024-06-04T19:30:08.673" v="67" actId="20577"/>
          <ac:spMkLst>
            <pc:docMk/>
            <pc:sldMk cId="3720586569" sldId="416"/>
            <ac:spMk id="2" creationId="{1C320F8D-A2D6-B959-A810-814DE3FBE1D8}"/>
          </ac:spMkLst>
        </pc:spChg>
        <pc:picChg chg="add mod">
          <ac:chgData name="Danforth, Vern" userId="455bc991-8cb2-43b5-a3d0-c72b5a1f2af7" providerId="ADAL" clId="{6AFF8BD3-6526-4AC8-AF63-03DA78C69E63}" dt="2024-06-04T19:27:19.352" v="11" actId="14100"/>
          <ac:picMkLst>
            <pc:docMk/>
            <pc:sldMk cId="3720586569" sldId="416"/>
            <ac:picMk id="6" creationId="{8C25E30D-BB4F-7440-DADF-F8C7BE6C75F3}"/>
          </ac:picMkLst>
        </pc:picChg>
        <pc:picChg chg="del">
          <ac:chgData name="Danforth, Vern" userId="455bc991-8cb2-43b5-a3d0-c72b5a1f2af7" providerId="ADAL" clId="{6AFF8BD3-6526-4AC8-AF63-03DA78C69E63}" dt="2024-06-04T19:26:58.190" v="8" actId="478"/>
          <ac:picMkLst>
            <pc:docMk/>
            <pc:sldMk cId="3720586569" sldId="416"/>
            <ac:picMk id="10" creationId="{D53286CE-EA11-E513-A512-0219FAD74173}"/>
          </ac:picMkLst>
        </pc:picChg>
      </pc:sldChg>
      <pc:sldChg chg="modSp add mod">
        <pc:chgData name="Danforth, Vern" userId="455bc991-8cb2-43b5-a3d0-c72b5a1f2af7" providerId="ADAL" clId="{6AFF8BD3-6526-4AC8-AF63-03DA78C69E63}" dt="2024-06-04T19:30:24.330" v="71" actId="20577"/>
        <pc:sldMkLst>
          <pc:docMk/>
          <pc:sldMk cId="3352208194" sldId="417"/>
        </pc:sldMkLst>
        <pc:spChg chg="mod">
          <ac:chgData name="Danforth, Vern" userId="455bc991-8cb2-43b5-a3d0-c72b5a1f2af7" providerId="ADAL" clId="{6AFF8BD3-6526-4AC8-AF63-03DA78C69E63}" dt="2024-06-04T19:30:24.330" v="71" actId="20577"/>
          <ac:spMkLst>
            <pc:docMk/>
            <pc:sldMk cId="3352208194" sldId="417"/>
            <ac:spMk id="2" creationId="{1C320F8D-A2D6-B959-A810-814DE3FBE1D8}"/>
          </ac:spMkLst>
        </pc:spChg>
      </pc:sldChg>
      <pc:sldChg chg="addSp delSp modSp add mod">
        <pc:chgData name="Danforth, Vern" userId="455bc991-8cb2-43b5-a3d0-c72b5a1f2af7" providerId="ADAL" clId="{6AFF8BD3-6526-4AC8-AF63-03DA78C69E63}" dt="2024-06-04T19:35:47.167" v="104" actId="20577"/>
        <pc:sldMkLst>
          <pc:docMk/>
          <pc:sldMk cId="3640944363" sldId="418"/>
        </pc:sldMkLst>
        <pc:spChg chg="mod">
          <ac:chgData name="Danforth, Vern" userId="455bc991-8cb2-43b5-a3d0-c72b5a1f2af7" providerId="ADAL" clId="{6AFF8BD3-6526-4AC8-AF63-03DA78C69E63}" dt="2024-06-04T19:35:47.167" v="104" actId="20577"/>
          <ac:spMkLst>
            <pc:docMk/>
            <pc:sldMk cId="3640944363" sldId="418"/>
            <ac:spMk id="2" creationId="{1C320F8D-A2D6-B959-A810-814DE3FBE1D8}"/>
          </ac:spMkLst>
        </pc:spChg>
        <pc:picChg chg="del">
          <ac:chgData name="Danforth, Vern" userId="455bc991-8cb2-43b5-a3d0-c72b5a1f2af7" providerId="ADAL" clId="{6AFF8BD3-6526-4AC8-AF63-03DA78C69E63}" dt="2024-06-04T19:35:00.996" v="73" actId="478"/>
          <ac:picMkLst>
            <pc:docMk/>
            <pc:sldMk cId="3640944363" sldId="418"/>
            <ac:picMk id="6" creationId="{8C25E30D-BB4F-7440-DADF-F8C7BE6C75F3}"/>
          </ac:picMkLst>
        </pc:picChg>
        <pc:picChg chg="add mod">
          <ac:chgData name="Danforth, Vern" userId="455bc991-8cb2-43b5-a3d0-c72b5a1f2af7" providerId="ADAL" clId="{6AFF8BD3-6526-4AC8-AF63-03DA78C69E63}" dt="2024-06-04T19:35:16.883" v="76" actId="14100"/>
          <ac:picMkLst>
            <pc:docMk/>
            <pc:sldMk cId="3640944363" sldId="418"/>
            <ac:picMk id="10" creationId="{802CA0A1-6F89-0522-4F6C-AEB1A425EBE1}"/>
          </ac:picMkLst>
        </pc:picChg>
      </pc:sldChg>
      <pc:sldChg chg="add">
        <pc:chgData name="Danforth, Vern" userId="455bc991-8cb2-43b5-a3d0-c72b5a1f2af7" providerId="ADAL" clId="{6AFF8BD3-6526-4AC8-AF63-03DA78C69E63}" dt="2024-06-04T19:36:06.346" v="105" actId="2890"/>
        <pc:sldMkLst>
          <pc:docMk/>
          <pc:sldMk cId="1612061268" sldId="419"/>
        </pc:sldMkLst>
      </pc:sldChg>
      <pc:sldChg chg="add">
        <pc:chgData name="Danforth, Vern" userId="455bc991-8cb2-43b5-a3d0-c72b5a1f2af7" providerId="ADAL" clId="{6AFF8BD3-6526-4AC8-AF63-03DA78C69E63}" dt="2024-06-05T17:33:21.434" v="112" actId="2890"/>
        <pc:sldMkLst>
          <pc:docMk/>
          <pc:sldMk cId="646671497" sldId="420"/>
        </pc:sldMkLst>
      </pc:sldChg>
      <pc:sldChg chg="addSp delSp modSp add mod">
        <pc:chgData name="Danforth, Vern" userId="455bc991-8cb2-43b5-a3d0-c72b5a1f2af7" providerId="ADAL" clId="{6AFF8BD3-6526-4AC8-AF63-03DA78C69E63}" dt="2024-06-06T17:02:29.422" v="642" actId="20577"/>
        <pc:sldMkLst>
          <pc:docMk/>
          <pc:sldMk cId="2131243589" sldId="421"/>
        </pc:sldMkLst>
        <pc:spChg chg="mod">
          <ac:chgData name="Danforth, Vern" userId="455bc991-8cb2-43b5-a3d0-c72b5a1f2af7" providerId="ADAL" clId="{6AFF8BD3-6526-4AC8-AF63-03DA78C69E63}" dt="2024-06-06T17:02:29.422" v="642" actId="20577"/>
          <ac:spMkLst>
            <pc:docMk/>
            <pc:sldMk cId="2131243589" sldId="421"/>
            <ac:spMk id="2" creationId="{02E6CB33-17FA-63BD-2A90-1F31082C3898}"/>
          </ac:spMkLst>
        </pc:spChg>
        <pc:spChg chg="del">
          <ac:chgData name="Danforth, Vern" userId="455bc991-8cb2-43b5-a3d0-c72b5a1f2af7" providerId="ADAL" clId="{6AFF8BD3-6526-4AC8-AF63-03DA78C69E63}" dt="2024-06-05T19:27:08.975" v="292" actId="478"/>
          <ac:spMkLst>
            <pc:docMk/>
            <pc:sldMk cId="2131243589" sldId="421"/>
            <ac:spMk id="3" creationId="{4D7A5728-1926-0ACC-5BB6-0E0C4B2B0B9B}"/>
          </ac:spMkLst>
        </pc:spChg>
        <pc:spChg chg="del">
          <ac:chgData name="Danforth, Vern" userId="455bc991-8cb2-43b5-a3d0-c72b5a1f2af7" providerId="ADAL" clId="{6AFF8BD3-6526-4AC8-AF63-03DA78C69E63}" dt="2024-06-05T18:26:37.799" v="291" actId="478"/>
          <ac:spMkLst>
            <pc:docMk/>
            <pc:sldMk cId="2131243589" sldId="421"/>
            <ac:spMk id="6" creationId="{2F27267A-1B62-B08C-7907-C6CE1CEC5D20}"/>
          </ac:spMkLst>
        </pc:spChg>
        <pc:spChg chg="del">
          <ac:chgData name="Danforth, Vern" userId="455bc991-8cb2-43b5-a3d0-c72b5a1f2af7" providerId="ADAL" clId="{6AFF8BD3-6526-4AC8-AF63-03DA78C69E63}" dt="2024-06-05T18:26:31.472" v="290" actId="478"/>
          <ac:spMkLst>
            <pc:docMk/>
            <pc:sldMk cId="2131243589" sldId="421"/>
            <ac:spMk id="7" creationId="{36A89573-785A-7197-E0B0-852C12C793F8}"/>
          </ac:spMkLst>
        </pc:spChg>
        <pc:spChg chg="add del mod">
          <ac:chgData name="Danforth, Vern" userId="455bc991-8cb2-43b5-a3d0-c72b5a1f2af7" providerId="ADAL" clId="{6AFF8BD3-6526-4AC8-AF63-03DA78C69E63}" dt="2024-06-05T19:27:18.823" v="293" actId="478"/>
          <ac:spMkLst>
            <pc:docMk/>
            <pc:sldMk cId="2131243589" sldId="421"/>
            <ac:spMk id="11" creationId="{AA9DB8D6-5938-5F00-2413-9CE60E375CEB}"/>
          </ac:spMkLst>
        </pc:spChg>
        <pc:picChg chg="add mod">
          <ac:chgData name="Danforth, Vern" userId="455bc991-8cb2-43b5-a3d0-c72b5a1f2af7" providerId="ADAL" clId="{6AFF8BD3-6526-4AC8-AF63-03DA78C69E63}" dt="2024-06-05T19:27:43.349" v="296" actId="962"/>
          <ac:picMkLst>
            <pc:docMk/>
            <pc:sldMk cId="2131243589" sldId="421"/>
            <ac:picMk id="13" creationId="{D61A86C9-AC1F-7055-B255-A826D7B45273}"/>
          </ac:picMkLst>
        </pc:picChg>
        <pc:picChg chg="del">
          <ac:chgData name="Danforth, Vern" userId="455bc991-8cb2-43b5-a3d0-c72b5a1f2af7" providerId="ADAL" clId="{6AFF8BD3-6526-4AC8-AF63-03DA78C69E63}" dt="2024-06-05T18:26:17.828" v="289" actId="478"/>
          <ac:picMkLst>
            <pc:docMk/>
            <pc:sldMk cId="2131243589" sldId="421"/>
            <ac:picMk id="1030" creationId="{D084F792-1B53-FF86-8A16-8879ADF27B77}"/>
          </ac:picMkLst>
        </pc:picChg>
      </pc:sldChg>
      <pc:sldChg chg="addSp delSp modSp add mod ord">
        <pc:chgData name="Danforth, Vern" userId="455bc991-8cb2-43b5-a3d0-c72b5a1f2af7" providerId="ADAL" clId="{6AFF8BD3-6526-4AC8-AF63-03DA78C69E63}" dt="2024-06-06T17:07:40.559" v="734"/>
        <pc:sldMkLst>
          <pc:docMk/>
          <pc:sldMk cId="1370482895" sldId="422"/>
        </pc:sldMkLst>
        <pc:spChg chg="mod">
          <ac:chgData name="Danforth, Vern" userId="455bc991-8cb2-43b5-a3d0-c72b5a1f2af7" providerId="ADAL" clId="{6AFF8BD3-6526-4AC8-AF63-03DA78C69E63}" dt="2024-06-05T19:29:04.369" v="318" actId="20577"/>
          <ac:spMkLst>
            <pc:docMk/>
            <pc:sldMk cId="1370482895" sldId="422"/>
            <ac:spMk id="2" creationId="{02E6CB33-17FA-63BD-2A90-1F31082C3898}"/>
          </ac:spMkLst>
        </pc:spChg>
        <pc:spChg chg="add mod">
          <ac:chgData name="Danforth, Vern" userId="455bc991-8cb2-43b5-a3d0-c72b5a1f2af7" providerId="ADAL" clId="{6AFF8BD3-6526-4AC8-AF63-03DA78C69E63}" dt="2024-06-06T17:07:40.559" v="734"/>
          <ac:spMkLst>
            <pc:docMk/>
            <pc:sldMk cId="1370482895" sldId="422"/>
            <ac:spMk id="3" creationId="{8776C61C-59F7-D73C-A235-DDC12798D8A0}"/>
          </ac:spMkLst>
        </pc:spChg>
        <pc:picChg chg="add mod">
          <ac:chgData name="Danforth, Vern" userId="455bc991-8cb2-43b5-a3d0-c72b5a1f2af7" providerId="ADAL" clId="{6AFF8BD3-6526-4AC8-AF63-03DA78C69E63}" dt="2024-06-05T19:28:57.846" v="314" actId="1076"/>
          <ac:picMkLst>
            <pc:docMk/>
            <pc:sldMk cId="1370482895" sldId="422"/>
            <ac:picMk id="6" creationId="{C98C53F9-87D8-ABD6-1997-D7D1716C82FE}"/>
          </ac:picMkLst>
        </pc:picChg>
        <pc:picChg chg="del">
          <ac:chgData name="Danforth, Vern" userId="455bc991-8cb2-43b5-a3d0-c72b5a1f2af7" providerId="ADAL" clId="{6AFF8BD3-6526-4AC8-AF63-03DA78C69E63}" dt="2024-06-05T19:27:55.062" v="298" actId="478"/>
          <ac:picMkLst>
            <pc:docMk/>
            <pc:sldMk cId="1370482895" sldId="422"/>
            <ac:picMk id="13" creationId="{D61A86C9-AC1F-7055-B255-A826D7B45273}"/>
          </ac:picMkLst>
        </pc:picChg>
      </pc:sldChg>
      <pc:sldChg chg="addSp delSp modSp add mod">
        <pc:chgData name="Danforth, Vern" userId="455bc991-8cb2-43b5-a3d0-c72b5a1f2af7" providerId="ADAL" clId="{6AFF8BD3-6526-4AC8-AF63-03DA78C69E63}" dt="2024-06-06T17:07:31.406" v="732"/>
        <pc:sldMkLst>
          <pc:docMk/>
          <pc:sldMk cId="1274158341" sldId="423"/>
        </pc:sldMkLst>
        <pc:spChg chg="mod">
          <ac:chgData name="Danforth, Vern" userId="455bc991-8cb2-43b5-a3d0-c72b5a1f2af7" providerId="ADAL" clId="{6AFF8BD3-6526-4AC8-AF63-03DA78C69E63}" dt="2024-06-06T17:02:45.313" v="643" actId="6549"/>
          <ac:spMkLst>
            <pc:docMk/>
            <pc:sldMk cId="1274158341" sldId="423"/>
            <ac:spMk id="2" creationId="{02E6CB33-17FA-63BD-2A90-1F31082C3898}"/>
          </ac:spMkLst>
        </pc:spChg>
        <pc:spChg chg="add mod">
          <ac:chgData name="Danforth, Vern" userId="455bc991-8cb2-43b5-a3d0-c72b5a1f2af7" providerId="ADAL" clId="{6AFF8BD3-6526-4AC8-AF63-03DA78C69E63}" dt="2024-06-06T17:07:31.406" v="732"/>
          <ac:spMkLst>
            <pc:docMk/>
            <pc:sldMk cId="1274158341" sldId="423"/>
            <ac:spMk id="3" creationId="{CC6D3189-4C5D-7535-F8E0-CD9A6D9CC6FB}"/>
          </ac:spMkLst>
        </pc:spChg>
        <pc:picChg chg="del">
          <ac:chgData name="Danforth, Vern" userId="455bc991-8cb2-43b5-a3d0-c72b5a1f2af7" providerId="ADAL" clId="{6AFF8BD3-6526-4AC8-AF63-03DA78C69E63}" dt="2024-06-05T19:29:16.145" v="320" actId="478"/>
          <ac:picMkLst>
            <pc:docMk/>
            <pc:sldMk cId="1274158341" sldId="423"/>
            <ac:picMk id="6" creationId="{C98C53F9-87D8-ABD6-1997-D7D1716C82FE}"/>
          </ac:picMkLst>
        </pc:picChg>
        <pc:picChg chg="add mod">
          <ac:chgData name="Danforth, Vern" userId="455bc991-8cb2-43b5-a3d0-c72b5a1f2af7" providerId="ADAL" clId="{6AFF8BD3-6526-4AC8-AF63-03DA78C69E63}" dt="2024-06-05T19:29:56.167" v="341" actId="1076"/>
          <ac:picMkLst>
            <pc:docMk/>
            <pc:sldMk cId="1274158341" sldId="423"/>
            <ac:picMk id="7" creationId="{BDE0AF4D-FA3E-059B-BEB5-2CB2EE1F3B93}"/>
          </ac:picMkLst>
        </pc:picChg>
      </pc:sldChg>
      <pc:sldChg chg="addSp delSp modSp add mod">
        <pc:chgData name="Danforth, Vern" userId="455bc991-8cb2-43b5-a3d0-c72b5a1f2af7" providerId="ADAL" clId="{6AFF8BD3-6526-4AC8-AF63-03DA78C69E63}" dt="2024-06-06T17:07:36.086" v="733"/>
        <pc:sldMkLst>
          <pc:docMk/>
          <pc:sldMk cId="327130913" sldId="424"/>
        </pc:sldMkLst>
        <pc:spChg chg="mod">
          <ac:chgData name="Danforth, Vern" userId="455bc991-8cb2-43b5-a3d0-c72b5a1f2af7" providerId="ADAL" clId="{6AFF8BD3-6526-4AC8-AF63-03DA78C69E63}" dt="2024-06-05T19:31:11.624" v="367" actId="20577"/>
          <ac:spMkLst>
            <pc:docMk/>
            <pc:sldMk cId="327130913" sldId="424"/>
            <ac:spMk id="2" creationId="{02E6CB33-17FA-63BD-2A90-1F31082C3898}"/>
          </ac:spMkLst>
        </pc:spChg>
        <pc:spChg chg="add mod">
          <ac:chgData name="Danforth, Vern" userId="455bc991-8cb2-43b5-a3d0-c72b5a1f2af7" providerId="ADAL" clId="{6AFF8BD3-6526-4AC8-AF63-03DA78C69E63}" dt="2024-06-06T17:07:36.086" v="733"/>
          <ac:spMkLst>
            <pc:docMk/>
            <pc:sldMk cId="327130913" sldId="424"/>
            <ac:spMk id="3" creationId="{148E7956-5369-76E4-4DD8-0DF4B9EA6236}"/>
          </ac:spMkLst>
        </pc:spChg>
        <pc:picChg chg="add mod">
          <ac:chgData name="Danforth, Vern" userId="455bc991-8cb2-43b5-a3d0-c72b5a1f2af7" providerId="ADAL" clId="{6AFF8BD3-6526-4AC8-AF63-03DA78C69E63}" dt="2024-06-05T19:30:56.775" v="349" actId="1076"/>
          <ac:picMkLst>
            <pc:docMk/>
            <pc:sldMk cId="327130913" sldId="424"/>
            <ac:picMk id="6" creationId="{E523F623-9434-E3AA-9717-D5475A2064BE}"/>
          </ac:picMkLst>
        </pc:picChg>
        <pc:picChg chg="del">
          <ac:chgData name="Danforth, Vern" userId="455bc991-8cb2-43b5-a3d0-c72b5a1f2af7" providerId="ADAL" clId="{6AFF8BD3-6526-4AC8-AF63-03DA78C69E63}" dt="2024-06-05T19:30:32.495" v="345" actId="478"/>
          <ac:picMkLst>
            <pc:docMk/>
            <pc:sldMk cId="327130913" sldId="424"/>
            <ac:picMk id="7" creationId="{BDE0AF4D-FA3E-059B-BEB5-2CB2EE1F3B93}"/>
          </ac:picMkLst>
        </pc:picChg>
      </pc:sldChg>
      <pc:sldChg chg="add del">
        <pc:chgData name="Danforth, Vern" userId="455bc991-8cb2-43b5-a3d0-c72b5a1f2af7" providerId="ADAL" clId="{6AFF8BD3-6526-4AC8-AF63-03DA78C69E63}" dt="2024-06-05T19:30:20.291" v="343" actId="47"/>
        <pc:sldMkLst>
          <pc:docMk/>
          <pc:sldMk cId="1414262327" sldId="424"/>
        </pc:sldMkLst>
      </pc:sldChg>
      <pc:sldChg chg="addSp delSp modSp add mod ord">
        <pc:chgData name="Danforth, Vern" userId="455bc991-8cb2-43b5-a3d0-c72b5a1f2af7" providerId="ADAL" clId="{6AFF8BD3-6526-4AC8-AF63-03DA78C69E63}" dt="2024-06-06T17:07:17.359" v="731" actId="404"/>
        <pc:sldMkLst>
          <pc:docMk/>
          <pc:sldMk cId="3019012554" sldId="425"/>
        </pc:sldMkLst>
        <pc:spChg chg="mod">
          <ac:chgData name="Danforth, Vern" userId="455bc991-8cb2-43b5-a3d0-c72b5a1f2af7" providerId="ADAL" clId="{6AFF8BD3-6526-4AC8-AF63-03DA78C69E63}" dt="2024-06-05T19:32:49.563" v="424" actId="20577"/>
          <ac:spMkLst>
            <pc:docMk/>
            <pc:sldMk cId="3019012554" sldId="425"/>
            <ac:spMk id="2" creationId="{02E6CB33-17FA-63BD-2A90-1F31082C3898}"/>
          </ac:spMkLst>
        </pc:spChg>
        <pc:spChg chg="add mod">
          <ac:chgData name="Danforth, Vern" userId="455bc991-8cb2-43b5-a3d0-c72b5a1f2af7" providerId="ADAL" clId="{6AFF8BD3-6526-4AC8-AF63-03DA78C69E63}" dt="2024-06-06T17:07:17.359" v="731" actId="404"/>
          <ac:spMkLst>
            <pc:docMk/>
            <pc:sldMk cId="3019012554" sldId="425"/>
            <ac:spMk id="3" creationId="{8105B2B2-C832-DA25-E3EC-C98072F00C72}"/>
          </ac:spMkLst>
        </pc:spChg>
        <pc:picChg chg="del">
          <ac:chgData name="Danforth, Vern" userId="455bc991-8cb2-43b5-a3d0-c72b5a1f2af7" providerId="ADAL" clId="{6AFF8BD3-6526-4AC8-AF63-03DA78C69E63}" dt="2024-06-05T19:31:28.438" v="369" actId="478"/>
          <ac:picMkLst>
            <pc:docMk/>
            <pc:sldMk cId="3019012554" sldId="425"/>
            <ac:picMk id="6" creationId="{E523F623-9434-E3AA-9717-D5475A2064BE}"/>
          </ac:picMkLst>
        </pc:picChg>
        <pc:picChg chg="add mod">
          <ac:chgData name="Danforth, Vern" userId="455bc991-8cb2-43b5-a3d0-c72b5a1f2af7" providerId="ADAL" clId="{6AFF8BD3-6526-4AC8-AF63-03DA78C69E63}" dt="2024-06-05T19:31:48.951" v="372" actId="1076"/>
          <ac:picMkLst>
            <pc:docMk/>
            <pc:sldMk cId="3019012554" sldId="425"/>
            <ac:picMk id="7" creationId="{6CF1A992-B511-6E4A-6E4D-FBF992C7F8D3}"/>
          </ac:picMkLst>
        </pc:picChg>
      </pc:sldChg>
      <pc:sldChg chg="addSp delSp modSp add mod">
        <pc:chgData name="Danforth, Vern" userId="455bc991-8cb2-43b5-a3d0-c72b5a1f2af7" providerId="ADAL" clId="{6AFF8BD3-6526-4AC8-AF63-03DA78C69E63}" dt="2024-06-06T17:07:49.798" v="736"/>
        <pc:sldMkLst>
          <pc:docMk/>
          <pc:sldMk cId="2181427854" sldId="426"/>
        </pc:sldMkLst>
        <pc:spChg chg="mod">
          <ac:chgData name="Danforth, Vern" userId="455bc991-8cb2-43b5-a3d0-c72b5a1f2af7" providerId="ADAL" clId="{6AFF8BD3-6526-4AC8-AF63-03DA78C69E63}" dt="2024-06-05T19:33:54.402" v="465" actId="20577"/>
          <ac:spMkLst>
            <pc:docMk/>
            <pc:sldMk cId="2181427854" sldId="426"/>
            <ac:spMk id="2" creationId="{02E6CB33-17FA-63BD-2A90-1F31082C3898}"/>
          </ac:spMkLst>
        </pc:spChg>
        <pc:spChg chg="add mod">
          <ac:chgData name="Danforth, Vern" userId="455bc991-8cb2-43b5-a3d0-c72b5a1f2af7" providerId="ADAL" clId="{6AFF8BD3-6526-4AC8-AF63-03DA78C69E63}" dt="2024-06-06T17:07:49.798" v="736"/>
          <ac:spMkLst>
            <pc:docMk/>
            <pc:sldMk cId="2181427854" sldId="426"/>
            <ac:spMk id="3" creationId="{26B44647-F624-17E6-A7AE-0F72642A31EE}"/>
          </ac:spMkLst>
        </pc:spChg>
        <pc:picChg chg="del">
          <ac:chgData name="Danforth, Vern" userId="455bc991-8cb2-43b5-a3d0-c72b5a1f2af7" providerId="ADAL" clId="{6AFF8BD3-6526-4AC8-AF63-03DA78C69E63}" dt="2024-06-05T19:33:33.265" v="428" actId="478"/>
          <ac:picMkLst>
            <pc:docMk/>
            <pc:sldMk cId="2181427854" sldId="426"/>
            <ac:picMk id="6" creationId="{E523F623-9434-E3AA-9717-D5475A2064BE}"/>
          </ac:picMkLst>
        </pc:picChg>
        <pc:picChg chg="add mod">
          <ac:chgData name="Danforth, Vern" userId="455bc991-8cb2-43b5-a3d0-c72b5a1f2af7" providerId="ADAL" clId="{6AFF8BD3-6526-4AC8-AF63-03DA78C69E63}" dt="2024-06-05T19:34:07.174" v="468" actId="1076"/>
          <ac:picMkLst>
            <pc:docMk/>
            <pc:sldMk cId="2181427854" sldId="426"/>
            <ac:picMk id="7" creationId="{6BF4772F-4FC5-16F2-DADC-2E99BB75B9C4}"/>
          </ac:picMkLst>
        </pc:picChg>
      </pc:sldChg>
      <pc:sldChg chg="addSp delSp modSp add mod ord">
        <pc:chgData name="Danforth, Vern" userId="455bc991-8cb2-43b5-a3d0-c72b5a1f2af7" providerId="ADAL" clId="{6AFF8BD3-6526-4AC8-AF63-03DA78C69E63}" dt="2024-06-06T17:08:01.059" v="738"/>
        <pc:sldMkLst>
          <pc:docMk/>
          <pc:sldMk cId="37914955" sldId="427"/>
        </pc:sldMkLst>
        <pc:spChg chg="mod">
          <ac:chgData name="Danforth, Vern" userId="455bc991-8cb2-43b5-a3d0-c72b5a1f2af7" providerId="ADAL" clId="{6AFF8BD3-6526-4AC8-AF63-03DA78C69E63}" dt="2024-06-06T17:03:48.814" v="661" actId="20577"/>
          <ac:spMkLst>
            <pc:docMk/>
            <pc:sldMk cId="37914955" sldId="427"/>
            <ac:spMk id="2" creationId="{02E6CB33-17FA-63BD-2A90-1F31082C3898}"/>
          </ac:spMkLst>
        </pc:spChg>
        <pc:spChg chg="add mod">
          <ac:chgData name="Danforth, Vern" userId="455bc991-8cb2-43b5-a3d0-c72b5a1f2af7" providerId="ADAL" clId="{6AFF8BD3-6526-4AC8-AF63-03DA78C69E63}" dt="2024-06-06T17:08:01.059" v="738"/>
          <ac:spMkLst>
            <pc:docMk/>
            <pc:sldMk cId="37914955" sldId="427"/>
            <ac:spMk id="3" creationId="{02681441-5EB2-9056-6942-F03434998BDE}"/>
          </ac:spMkLst>
        </pc:spChg>
        <pc:picChg chg="add del mod">
          <ac:chgData name="Danforth, Vern" userId="455bc991-8cb2-43b5-a3d0-c72b5a1f2af7" providerId="ADAL" clId="{6AFF8BD3-6526-4AC8-AF63-03DA78C69E63}" dt="2024-06-05T19:56:27.503" v="613" actId="478"/>
          <ac:picMkLst>
            <pc:docMk/>
            <pc:sldMk cId="37914955" sldId="427"/>
            <ac:picMk id="6" creationId="{F6A60C7D-C5E3-51B9-81DF-AA540B73623B}"/>
          </ac:picMkLst>
        </pc:picChg>
        <pc:picChg chg="del">
          <ac:chgData name="Danforth, Vern" userId="455bc991-8cb2-43b5-a3d0-c72b5a1f2af7" providerId="ADAL" clId="{6AFF8BD3-6526-4AC8-AF63-03DA78C69E63}" dt="2024-06-05T19:34:57.065" v="490" actId="478"/>
          <ac:picMkLst>
            <pc:docMk/>
            <pc:sldMk cId="37914955" sldId="427"/>
            <ac:picMk id="7" creationId="{6BF4772F-4FC5-16F2-DADC-2E99BB75B9C4}"/>
          </ac:picMkLst>
        </pc:picChg>
        <pc:picChg chg="add mod">
          <ac:chgData name="Danforth, Vern" userId="455bc991-8cb2-43b5-a3d0-c72b5a1f2af7" providerId="ADAL" clId="{6AFF8BD3-6526-4AC8-AF63-03DA78C69E63}" dt="2024-06-05T19:56:53.441" v="618" actId="1076"/>
          <ac:picMkLst>
            <pc:docMk/>
            <pc:sldMk cId="37914955" sldId="427"/>
            <ac:picMk id="11" creationId="{002265A7-37CE-C426-5BAA-B96B5DE5FB13}"/>
          </ac:picMkLst>
        </pc:picChg>
      </pc:sldChg>
      <pc:sldChg chg="addSp delSp modSp add mod">
        <pc:chgData name="Danforth, Vern" userId="455bc991-8cb2-43b5-a3d0-c72b5a1f2af7" providerId="ADAL" clId="{6AFF8BD3-6526-4AC8-AF63-03DA78C69E63}" dt="2024-06-06T17:08:21.058" v="742"/>
        <pc:sldMkLst>
          <pc:docMk/>
          <pc:sldMk cId="1812312065" sldId="428"/>
        </pc:sldMkLst>
        <pc:spChg chg="mod">
          <ac:chgData name="Danforth, Vern" userId="455bc991-8cb2-43b5-a3d0-c72b5a1f2af7" providerId="ADAL" clId="{6AFF8BD3-6526-4AC8-AF63-03DA78C69E63}" dt="2024-06-05T19:39:02.527" v="502" actId="20577"/>
          <ac:spMkLst>
            <pc:docMk/>
            <pc:sldMk cId="1812312065" sldId="428"/>
            <ac:spMk id="2" creationId="{02E6CB33-17FA-63BD-2A90-1F31082C3898}"/>
          </ac:spMkLst>
        </pc:spChg>
        <pc:spChg chg="add mod">
          <ac:chgData name="Danforth, Vern" userId="455bc991-8cb2-43b5-a3d0-c72b5a1f2af7" providerId="ADAL" clId="{6AFF8BD3-6526-4AC8-AF63-03DA78C69E63}" dt="2024-06-06T17:08:21.058" v="742"/>
          <ac:spMkLst>
            <pc:docMk/>
            <pc:sldMk cId="1812312065" sldId="428"/>
            <ac:spMk id="3" creationId="{E28AC14B-8896-CB94-2E4B-77A9BB914D5E}"/>
          </ac:spMkLst>
        </pc:spChg>
        <pc:picChg chg="del">
          <ac:chgData name="Danforth, Vern" userId="455bc991-8cb2-43b5-a3d0-c72b5a1f2af7" providerId="ADAL" clId="{6AFF8BD3-6526-4AC8-AF63-03DA78C69E63}" dt="2024-06-05T19:39:09.726" v="503" actId="478"/>
          <ac:picMkLst>
            <pc:docMk/>
            <pc:sldMk cId="1812312065" sldId="428"/>
            <ac:picMk id="6" creationId="{F6A60C7D-C5E3-51B9-81DF-AA540B73623B}"/>
          </ac:picMkLst>
        </pc:picChg>
        <pc:picChg chg="add mod">
          <ac:chgData name="Danforth, Vern" userId="455bc991-8cb2-43b5-a3d0-c72b5a1f2af7" providerId="ADAL" clId="{6AFF8BD3-6526-4AC8-AF63-03DA78C69E63}" dt="2024-06-05T19:39:20.173" v="506" actId="1076"/>
          <ac:picMkLst>
            <pc:docMk/>
            <pc:sldMk cId="1812312065" sldId="428"/>
            <ac:picMk id="7" creationId="{1CCDDD01-F13B-94AE-F61C-F31E8740922A}"/>
          </ac:picMkLst>
        </pc:picChg>
      </pc:sldChg>
      <pc:sldChg chg="addSp delSp modSp add mod ord">
        <pc:chgData name="Danforth, Vern" userId="455bc991-8cb2-43b5-a3d0-c72b5a1f2af7" providerId="ADAL" clId="{6AFF8BD3-6526-4AC8-AF63-03DA78C69E63}" dt="2024-06-06T17:08:28.221" v="744"/>
        <pc:sldMkLst>
          <pc:docMk/>
          <pc:sldMk cId="1425654033" sldId="429"/>
        </pc:sldMkLst>
        <pc:spChg chg="mod">
          <ac:chgData name="Danforth, Vern" userId="455bc991-8cb2-43b5-a3d0-c72b5a1f2af7" providerId="ADAL" clId="{6AFF8BD3-6526-4AC8-AF63-03DA78C69E63}" dt="2024-06-05T19:39:52.592" v="525" actId="20577"/>
          <ac:spMkLst>
            <pc:docMk/>
            <pc:sldMk cId="1425654033" sldId="429"/>
            <ac:spMk id="2" creationId="{02E6CB33-17FA-63BD-2A90-1F31082C3898}"/>
          </ac:spMkLst>
        </pc:spChg>
        <pc:spChg chg="add mod">
          <ac:chgData name="Danforth, Vern" userId="455bc991-8cb2-43b5-a3d0-c72b5a1f2af7" providerId="ADAL" clId="{6AFF8BD3-6526-4AC8-AF63-03DA78C69E63}" dt="2024-06-06T17:08:28.221" v="744"/>
          <ac:spMkLst>
            <pc:docMk/>
            <pc:sldMk cId="1425654033" sldId="429"/>
            <ac:spMk id="3" creationId="{F7A8CAE3-851F-B0BE-BABE-088BE9814A77}"/>
          </ac:spMkLst>
        </pc:spChg>
        <pc:picChg chg="add mod">
          <ac:chgData name="Danforth, Vern" userId="455bc991-8cb2-43b5-a3d0-c72b5a1f2af7" providerId="ADAL" clId="{6AFF8BD3-6526-4AC8-AF63-03DA78C69E63}" dt="2024-06-05T19:40:16.512" v="529" actId="1076"/>
          <ac:picMkLst>
            <pc:docMk/>
            <pc:sldMk cId="1425654033" sldId="429"/>
            <ac:picMk id="6" creationId="{246E4081-6E37-3F83-6ECE-1E88BD44CC40}"/>
          </ac:picMkLst>
        </pc:picChg>
        <pc:picChg chg="del">
          <ac:chgData name="Danforth, Vern" userId="455bc991-8cb2-43b5-a3d0-c72b5a1f2af7" providerId="ADAL" clId="{6AFF8BD3-6526-4AC8-AF63-03DA78C69E63}" dt="2024-06-05T19:40:04.115" v="526" actId="478"/>
          <ac:picMkLst>
            <pc:docMk/>
            <pc:sldMk cId="1425654033" sldId="429"/>
            <ac:picMk id="7" creationId="{1CCDDD01-F13B-94AE-F61C-F31E8740922A}"/>
          </ac:picMkLst>
        </pc:picChg>
      </pc:sldChg>
      <pc:sldChg chg="addSp delSp modSp add mod">
        <pc:chgData name="Danforth, Vern" userId="455bc991-8cb2-43b5-a3d0-c72b5a1f2af7" providerId="ADAL" clId="{6AFF8BD3-6526-4AC8-AF63-03DA78C69E63}" dt="2024-06-06T17:08:24.291" v="743"/>
        <pc:sldMkLst>
          <pc:docMk/>
          <pc:sldMk cId="3428312608" sldId="430"/>
        </pc:sldMkLst>
        <pc:spChg chg="mod">
          <ac:chgData name="Danforth, Vern" userId="455bc991-8cb2-43b5-a3d0-c72b5a1f2af7" providerId="ADAL" clId="{6AFF8BD3-6526-4AC8-AF63-03DA78C69E63}" dt="2024-06-05T19:48:26.986" v="577" actId="20577"/>
          <ac:spMkLst>
            <pc:docMk/>
            <pc:sldMk cId="3428312608" sldId="430"/>
            <ac:spMk id="2" creationId="{02E6CB33-17FA-63BD-2A90-1F31082C3898}"/>
          </ac:spMkLst>
        </pc:spChg>
        <pc:spChg chg="add mod">
          <ac:chgData name="Danforth, Vern" userId="455bc991-8cb2-43b5-a3d0-c72b5a1f2af7" providerId="ADAL" clId="{6AFF8BD3-6526-4AC8-AF63-03DA78C69E63}" dt="2024-06-06T17:08:24.291" v="743"/>
          <ac:spMkLst>
            <pc:docMk/>
            <pc:sldMk cId="3428312608" sldId="430"/>
            <ac:spMk id="3" creationId="{2FBA858E-520C-846D-1DFC-A67F5A230D92}"/>
          </ac:spMkLst>
        </pc:spChg>
        <pc:picChg chg="del">
          <ac:chgData name="Danforth, Vern" userId="455bc991-8cb2-43b5-a3d0-c72b5a1f2af7" providerId="ADAL" clId="{6AFF8BD3-6526-4AC8-AF63-03DA78C69E63}" dt="2024-06-05T19:48:30.974" v="578" actId="478"/>
          <ac:picMkLst>
            <pc:docMk/>
            <pc:sldMk cId="3428312608" sldId="430"/>
            <ac:picMk id="6" creationId="{246E4081-6E37-3F83-6ECE-1E88BD44CC40}"/>
          </ac:picMkLst>
        </pc:picChg>
        <pc:picChg chg="add mod">
          <ac:chgData name="Danforth, Vern" userId="455bc991-8cb2-43b5-a3d0-c72b5a1f2af7" providerId="ADAL" clId="{6AFF8BD3-6526-4AC8-AF63-03DA78C69E63}" dt="2024-06-05T19:49:16.663" v="581" actId="1076"/>
          <ac:picMkLst>
            <pc:docMk/>
            <pc:sldMk cId="3428312608" sldId="430"/>
            <ac:picMk id="7" creationId="{61AD816A-9DD9-13F1-AB4C-7D806E012185}"/>
          </ac:picMkLst>
        </pc:picChg>
      </pc:sldChg>
      <pc:sldChg chg="addSp delSp modSp add mod">
        <pc:chgData name="Danforth, Vern" userId="455bc991-8cb2-43b5-a3d0-c72b5a1f2af7" providerId="ADAL" clId="{6AFF8BD3-6526-4AC8-AF63-03DA78C69E63}" dt="2024-06-06T17:07:45.744" v="735"/>
        <pc:sldMkLst>
          <pc:docMk/>
          <pc:sldMk cId="113759797" sldId="431"/>
        </pc:sldMkLst>
        <pc:spChg chg="mod">
          <ac:chgData name="Danforth, Vern" userId="455bc991-8cb2-43b5-a3d0-c72b5a1f2af7" providerId="ADAL" clId="{6AFF8BD3-6526-4AC8-AF63-03DA78C69E63}" dt="2024-06-05T19:53:59.903" v="607" actId="20577"/>
          <ac:spMkLst>
            <pc:docMk/>
            <pc:sldMk cId="113759797" sldId="431"/>
            <ac:spMk id="2" creationId="{02E6CB33-17FA-63BD-2A90-1F31082C3898}"/>
          </ac:spMkLst>
        </pc:spChg>
        <pc:spChg chg="add mod">
          <ac:chgData name="Danforth, Vern" userId="455bc991-8cb2-43b5-a3d0-c72b5a1f2af7" providerId="ADAL" clId="{6AFF8BD3-6526-4AC8-AF63-03DA78C69E63}" dt="2024-06-06T17:07:45.744" v="735"/>
          <ac:spMkLst>
            <pc:docMk/>
            <pc:sldMk cId="113759797" sldId="431"/>
            <ac:spMk id="3" creationId="{2BD643F4-2AD8-3D20-2546-5B19769C12CC}"/>
          </ac:spMkLst>
        </pc:spChg>
        <pc:picChg chg="del">
          <ac:chgData name="Danforth, Vern" userId="455bc991-8cb2-43b5-a3d0-c72b5a1f2af7" providerId="ADAL" clId="{6AFF8BD3-6526-4AC8-AF63-03DA78C69E63}" dt="2024-06-05T19:54:05.070" v="608" actId="478"/>
          <ac:picMkLst>
            <pc:docMk/>
            <pc:sldMk cId="113759797" sldId="431"/>
            <ac:picMk id="6" creationId="{C98C53F9-87D8-ABD6-1997-D7D1716C82FE}"/>
          </ac:picMkLst>
        </pc:picChg>
        <pc:picChg chg="add mod">
          <ac:chgData name="Danforth, Vern" userId="455bc991-8cb2-43b5-a3d0-c72b5a1f2af7" providerId="ADAL" clId="{6AFF8BD3-6526-4AC8-AF63-03DA78C69E63}" dt="2024-06-05T19:54:22.952" v="611" actId="1076"/>
          <ac:picMkLst>
            <pc:docMk/>
            <pc:sldMk cId="113759797" sldId="431"/>
            <ac:picMk id="7" creationId="{09770029-E268-3813-241D-B6D2CD346387}"/>
          </ac:picMkLst>
        </pc:picChg>
      </pc:sldChg>
      <pc:sldChg chg="addSp modSp add">
        <pc:chgData name="Danforth, Vern" userId="455bc991-8cb2-43b5-a3d0-c72b5a1f2af7" providerId="ADAL" clId="{6AFF8BD3-6526-4AC8-AF63-03DA78C69E63}" dt="2024-06-06T17:07:54.333" v="737"/>
        <pc:sldMkLst>
          <pc:docMk/>
          <pc:sldMk cId="3175903234" sldId="432"/>
        </pc:sldMkLst>
        <pc:spChg chg="add mod">
          <ac:chgData name="Danforth, Vern" userId="455bc991-8cb2-43b5-a3d0-c72b5a1f2af7" providerId="ADAL" clId="{6AFF8BD3-6526-4AC8-AF63-03DA78C69E63}" dt="2024-06-06T17:07:54.333" v="737"/>
          <ac:spMkLst>
            <pc:docMk/>
            <pc:sldMk cId="3175903234" sldId="432"/>
            <ac:spMk id="3" creationId="{10C4090C-D6C3-B00F-2FBA-38B403FFDF2E}"/>
          </ac:spMkLst>
        </pc:spChg>
      </pc:sldChg>
      <pc:sldChg chg="addSp delSp modSp add mod">
        <pc:chgData name="Danforth, Vern" userId="455bc991-8cb2-43b5-a3d0-c72b5a1f2af7" providerId="ADAL" clId="{6AFF8BD3-6526-4AC8-AF63-03DA78C69E63}" dt="2024-06-06T17:08:17.578" v="741"/>
        <pc:sldMkLst>
          <pc:docMk/>
          <pc:sldMk cId="141832928" sldId="433"/>
        </pc:sldMkLst>
        <pc:spChg chg="mod">
          <ac:chgData name="Danforth, Vern" userId="455bc991-8cb2-43b5-a3d0-c72b5a1f2af7" providerId="ADAL" clId="{6AFF8BD3-6526-4AC8-AF63-03DA78C69E63}" dt="2024-06-05T20:02:09.487" v="632" actId="20577"/>
          <ac:spMkLst>
            <pc:docMk/>
            <pc:sldMk cId="141832928" sldId="433"/>
            <ac:spMk id="2" creationId="{02E6CB33-17FA-63BD-2A90-1F31082C3898}"/>
          </ac:spMkLst>
        </pc:spChg>
        <pc:spChg chg="add mod">
          <ac:chgData name="Danforth, Vern" userId="455bc991-8cb2-43b5-a3d0-c72b5a1f2af7" providerId="ADAL" clId="{6AFF8BD3-6526-4AC8-AF63-03DA78C69E63}" dt="2024-06-06T17:08:17.578" v="741"/>
          <ac:spMkLst>
            <pc:docMk/>
            <pc:sldMk cId="141832928" sldId="433"/>
            <ac:spMk id="3" creationId="{FE462D05-14EB-76D9-76C8-F16C1469C98E}"/>
          </ac:spMkLst>
        </pc:spChg>
        <pc:picChg chg="add mod">
          <ac:chgData name="Danforth, Vern" userId="455bc991-8cb2-43b5-a3d0-c72b5a1f2af7" providerId="ADAL" clId="{6AFF8BD3-6526-4AC8-AF63-03DA78C69E63}" dt="2024-06-06T17:08:15.555" v="740" actId="1076"/>
          <ac:picMkLst>
            <pc:docMk/>
            <pc:sldMk cId="141832928" sldId="433"/>
            <ac:picMk id="6" creationId="{F1B02F4D-893D-3A81-81CE-DEAA48D9798F}"/>
          </ac:picMkLst>
        </pc:picChg>
        <pc:picChg chg="del">
          <ac:chgData name="Danforth, Vern" userId="455bc991-8cb2-43b5-a3d0-c72b5a1f2af7" providerId="ADAL" clId="{6AFF8BD3-6526-4AC8-AF63-03DA78C69E63}" dt="2024-06-05T20:02:12.256" v="633" actId="478"/>
          <ac:picMkLst>
            <pc:docMk/>
            <pc:sldMk cId="141832928" sldId="433"/>
            <ac:picMk id="11" creationId="{002265A7-37CE-C426-5BAA-B96B5DE5FB13}"/>
          </ac:picMkLst>
        </pc:picChg>
      </pc:sldChg>
      <pc:sldChg chg="addSp delSp modSp add mod">
        <pc:chgData name="Danforth, Vern" userId="455bc991-8cb2-43b5-a3d0-c72b5a1f2af7" providerId="ADAL" clId="{6AFF8BD3-6526-4AC8-AF63-03DA78C69E63}" dt="2024-06-06T17:31:01.230" v="817" actId="1076"/>
        <pc:sldMkLst>
          <pc:docMk/>
          <pc:sldMk cId="2533255063" sldId="434"/>
        </pc:sldMkLst>
        <pc:spChg chg="del">
          <ac:chgData name="Danforth, Vern" userId="455bc991-8cb2-43b5-a3d0-c72b5a1f2af7" providerId="ADAL" clId="{6AFF8BD3-6526-4AC8-AF63-03DA78C69E63}" dt="2024-06-06T17:20:56.055" v="812" actId="478"/>
          <ac:spMkLst>
            <pc:docMk/>
            <pc:sldMk cId="2533255063" sldId="434"/>
            <ac:spMk id="2" creationId="{AF4D1550-2D95-9336-C090-F43D4764F64F}"/>
          </ac:spMkLst>
        </pc:spChg>
        <pc:spChg chg="mod">
          <ac:chgData name="Danforth, Vern" userId="455bc991-8cb2-43b5-a3d0-c72b5a1f2af7" providerId="ADAL" clId="{6AFF8BD3-6526-4AC8-AF63-03DA78C69E63}" dt="2024-06-06T17:15:56.626" v="809" actId="20577"/>
          <ac:spMkLst>
            <pc:docMk/>
            <pc:sldMk cId="2533255063" sldId="434"/>
            <ac:spMk id="6" creationId="{46E24237-AE65-202B-61D2-1BBA0E0C6A26}"/>
          </ac:spMkLst>
        </pc:spChg>
        <pc:spChg chg="add del mod">
          <ac:chgData name="Danforth, Vern" userId="455bc991-8cb2-43b5-a3d0-c72b5a1f2af7" providerId="ADAL" clId="{6AFF8BD3-6526-4AC8-AF63-03DA78C69E63}" dt="2024-06-06T17:21:01.187" v="813" actId="478"/>
          <ac:spMkLst>
            <pc:docMk/>
            <pc:sldMk cId="2533255063" sldId="434"/>
            <ac:spMk id="10" creationId="{00C9AF31-1B1F-5668-B934-A6812E0974AF}"/>
          </ac:spMkLst>
        </pc:spChg>
        <pc:picChg chg="add del">
          <ac:chgData name="Danforth, Vern" userId="455bc991-8cb2-43b5-a3d0-c72b5a1f2af7" providerId="ADAL" clId="{6AFF8BD3-6526-4AC8-AF63-03DA78C69E63}" dt="2024-06-06T17:19:55.953" v="811" actId="478"/>
          <ac:picMkLst>
            <pc:docMk/>
            <pc:sldMk cId="2533255063" sldId="434"/>
            <ac:picMk id="8" creationId="{A40DB5D5-867C-F920-6EAA-25A6832E8856}"/>
          </ac:picMkLst>
        </pc:picChg>
        <pc:picChg chg="add mod">
          <ac:chgData name="Danforth, Vern" userId="455bc991-8cb2-43b5-a3d0-c72b5a1f2af7" providerId="ADAL" clId="{6AFF8BD3-6526-4AC8-AF63-03DA78C69E63}" dt="2024-06-06T17:28:47.342" v="815" actId="1076"/>
          <ac:picMkLst>
            <pc:docMk/>
            <pc:sldMk cId="2533255063" sldId="434"/>
            <ac:picMk id="12" creationId="{CC24963D-C8A6-870A-1C4C-2BCF994CE7C6}"/>
          </ac:picMkLst>
        </pc:picChg>
        <pc:picChg chg="add mod">
          <ac:chgData name="Danforth, Vern" userId="455bc991-8cb2-43b5-a3d0-c72b5a1f2af7" providerId="ADAL" clId="{6AFF8BD3-6526-4AC8-AF63-03DA78C69E63}" dt="2024-06-06T17:31:01.230" v="817" actId="1076"/>
          <ac:picMkLst>
            <pc:docMk/>
            <pc:sldMk cId="2533255063" sldId="434"/>
            <ac:picMk id="14" creationId="{B566062B-90B0-2A29-D230-22B6830252F9}"/>
          </ac:picMkLst>
        </pc:picChg>
      </pc:sldChg>
      <pc:sldChg chg="addSp delSp modSp add mod">
        <pc:chgData name="Danforth, Vern" userId="455bc991-8cb2-43b5-a3d0-c72b5a1f2af7" providerId="ADAL" clId="{6AFF8BD3-6526-4AC8-AF63-03DA78C69E63}" dt="2024-06-06T18:30:28.728" v="833" actId="1076"/>
        <pc:sldMkLst>
          <pc:docMk/>
          <pc:sldMk cId="3483976749" sldId="435"/>
        </pc:sldMkLst>
        <pc:picChg chg="add del mod">
          <ac:chgData name="Danforth, Vern" userId="455bc991-8cb2-43b5-a3d0-c72b5a1f2af7" providerId="ADAL" clId="{6AFF8BD3-6526-4AC8-AF63-03DA78C69E63}" dt="2024-06-06T18:27:43.262" v="825" actId="478"/>
          <ac:picMkLst>
            <pc:docMk/>
            <pc:sldMk cId="3483976749" sldId="435"/>
            <ac:picMk id="7" creationId="{23E7EF6E-4CDB-BF62-61B4-F44CE601E133}"/>
          </ac:picMkLst>
        </pc:picChg>
        <pc:picChg chg="add mod">
          <ac:chgData name="Danforth, Vern" userId="455bc991-8cb2-43b5-a3d0-c72b5a1f2af7" providerId="ADAL" clId="{6AFF8BD3-6526-4AC8-AF63-03DA78C69E63}" dt="2024-06-06T18:28:01.056" v="828" actId="14100"/>
          <ac:picMkLst>
            <pc:docMk/>
            <pc:sldMk cId="3483976749" sldId="435"/>
            <ac:picMk id="9" creationId="{7346EE2E-7872-6E0D-C36C-582AF62ADCAA}"/>
          </ac:picMkLst>
        </pc:picChg>
        <pc:picChg chg="add mod">
          <ac:chgData name="Danforth, Vern" userId="455bc991-8cb2-43b5-a3d0-c72b5a1f2af7" providerId="ADAL" clId="{6AFF8BD3-6526-4AC8-AF63-03DA78C69E63}" dt="2024-06-06T18:30:28.728" v="833" actId="1076"/>
          <ac:picMkLst>
            <pc:docMk/>
            <pc:sldMk cId="3483976749" sldId="435"/>
            <ac:picMk id="11" creationId="{D88DE2B1-0B68-4947-F74F-AADC00908E31}"/>
          </ac:picMkLst>
        </pc:picChg>
        <pc:picChg chg="del">
          <ac:chgData name="Danforth, Vern" userId="455bc991-8cb2-43b5-a3d0-c72b5a1f2af7" providerId="ADAL" clId="{6AFF8BD3-6526-4AC8-AF63-03DA78C69E63}" dt="2024-06-06T17:31:15.094" v="820" actId="478"/>
          <ac:picMkLst>
            <pc:docMk/>
            <pc:sldMk cId="3483976749" sldId="435"/>
            <ac:picMk id="12" creationId="{CC24963D-C8A6-870A-1C4C-2BCF994CE7C6}"/>
          </ac:picMkLst>
        </pc:picChg>
        <pc:picChg chg="del">
          <ac:chgData name="Danforth, Vern" userId="455bc991-8cb2-43b5-a3d0-c72b5a1f2af7" providerId="ADAL" clId="{6AFF8BD3-6526-4AC8-AF63-03DA78C69E63}" dt="2024-06-06T17:31:13.046" v="819" actId="478"/>
          <ac:picMkLst>
            <pc:docMk/>
            <pc:sldMk cId="3483976749" sldId="435"/>
            <ac:picMk id="14" creationId="{B566062B-90B0-2A29-D230-22B6830252F9}"/>
          </ac:picMkLst>
        </pc:picChg>
      </pc:sldChg>
      <pc:sldChg chg="addSp delSp modSp add mod">
        <pc:chgData name="Danforth, Vern" userId="455bc991-8cb2-43b5-a3d0-c72b5a1f2af7" providerId="ADAL" clId="{6AFF8BD3-6526-4AC8-AF63-03DA78C69E63}" dt="2024-06-11T12:06:57.676" v="861" actId="20577"/>
        <pc:sldMkLst>
          <pc:docMk/>
          <pc:sldMk cId="2465125298" sldId="436"/>
        </pc:sldMkLst>
        <pc:spChg chg="mod">
          <ac:chgData name="Danforth, Vern" userId="455bc991-8cb2-43b5-a3d0-c72b5a1f2af7" providerId="ADAL" clId="{6AFF8BD3-6526-4AC8-AF63-03DA78C69E63}" dt="2024-06-11T12:06:57.676" v="861" actId="20577"/>
          <ac:spMkLst>
            <pc:docMk/>
            <pc:sldMk cId="2465125298" sldId="436"/>
            <ac:spMk id="2" creationId="{02E6CB33-17FA-63BD-2A90-1F31082C3898}"/>
          </ac:spMkLst>
        </pc:spChg>
        <pc:picChg chg="del">
          <ac:chgData name="Danforth, Vern" userId="455bc991-8cb2-43b5-a3d0-c72b5a1f2af7" providerId="ADAL" clId="{6AFF8BD3-6526-4AC8-AF63-03DA78C69E63}" dt="2024-06-11T12:06:21.732" v="856" actId="478"/>
          <ac:picMkLst>
            <pc:docMk/>
            <pc:sldMk cId="2465125298" sldId="436"/>
            <ac:picMk id="6" creationId="{F6A60C7D-C5E3-51B9-81DF-AA540B73623B}"/>
          </ac:picMkLst>
        </pc:picChg>
        <pc:picChg chg="add mod">
          <ac:chgData name="Danforth, Vern" userId="455bc991-8cb2-43b5-a3d0-c72b5a1f2af7" providerId="ADAL" clId="{6AFF8BD3-6526-4AC8-AF63-03DA78C69E63}" dt="2024-06-11T12:06:45.823" v="859" actId="1076"/>
          <ac:picMkLst>
            <pc:docMk/>
            <pc:sldMk cId="2465125298" sldId="436"/>
            <ac:picMk id="8" creationId="{2053B004-A49C-0357-BDD1-854647EBF48D}"/>
          </ac:picMkLst>
        </pc:picChg>
      </pc:sldChg>
      <pc:sldChg chg="addSp delSp modSp add mod">
        <pc:chgData name="Danforth, Vern" userId="455bc991-8cb2-43b5-a3d0-c72b5a1f2af7" providerId="ADAL" clId="{6AFF8BD3-6526-4AC8-AF63-03DA78C69E63}" dt="2024-06-11T12:21:01.734" v="1394" actId="20577"/>
        <pc:sldMkLst>
          <pc:docMk/>
          <pc:sldMk cId="3476649653" sldId="437"/>
        </pc:sldMkLst>
        <pc:spChg chg="mod">
          <ac:chgData name="Danforth, Vern" userId="455bc991-8cb2-43b5-a3d0-c72b5a1f2af7" providerId="ADAL" clId="{6AFF8BD3-6526-4AC8-AF63-03DA78C69E63}" dt="2024-06-11T12:08:14.700" v="889" actId="6549"/>
          <ac:spMkLst>
            <pc:docMk/>
            <pc:sldMk cId="3476649653" sldId="437"/>
            <ac:spMk id="2" creationId="{02E6CB33-17FA-63BD-2A90-1F31082C3898}"/>
          </ac:spMkLst>
        </pc:spChg>
        <pc:spChg chg="del mod">
          <ac:chgData name="Danforth, Vern" userId="455bc991-8cb2-43b5-a3d0-c72b5a1f2af7" providerId="ADAL" clId="{6AFF8BD3-6526-4AC8-AF63-03DA78C69E63}" dt="2024-06-11T12:08:31.237" v="890" actId="3680"/>
          <ac:spMkLst>
            <pc:docMk/>
            <pc:sldMk cId="3476649653" sldId="437"/>
            <ac:spMk id="3" creationId="{4D7A5728-1926-0ACC-5BB6-0E0C4B2B0B9B}"/>
          </ac:spMkLst>
        </pc:spChg>
        <pc:graphicFrameChg chg="add mod ord modGraphic">
          <ac:chgData name="Danforth, Vern" userId="455bc991-8cb2-43b5-a3d0-c72b5a1f2af7" providerId="ADAL" clId="{6AFF8BD3-6526-4AC8-AF63-03DA78C69E63}" dt="2024-06-11T12:21:01.734" v="1394" actId="20577"/>
          <ac:graphicFrameMkLst>
            <pc:docMk/>
            <pc:sldMk cId="3476649653" sldId="437"/>
            <ac:graphicFrameMk id="6" creationId="{5590F088-2976-8E5A-72B2-0CF14586DEE9}"/>
          </ac:graphicFrameMkLst>
        </pc:graphicFrame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6-23T07:18:33.250" idx="3">
    <p:pos x="7428" y="216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1E277-6FC0-4C45-81FB-47C9394EE82C}" type="datetimeFigureOut">
              <a:rPr lang="en-US" smtClean="0"/>
              <a:t>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749F2A-C0A4-4A87-A6FD-49ED11C66989}" type="slidenum">
              <a:rPr lang="en-US" smtClean="0"/>
              <a:t>‹#›</a:t>
            </a:fld>
            <a:endParaRPr lang="en-US"/>
          </a:p>
        </p:txBody>
      </p:sp>
    </p:spTree>
    <p:extLst>
      <p:ext uri="{BB962C8B-B14F-4D97-AF65-F5344CB8AC3E}">
        <p14:creationId xmlns:p14="http://schemas.microsoft.com/office/powerpoint/2010/main" val="283620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FDOT 3D Initiatives Timeline</a:t>
            </a:r>
          </a:p>
          <a:p>
            <a:r>
              <a:rPr lang="en-US" dirty="0"/>
              <a:t>	</a:t>
            </a:r>
          </a:p>
          <a:p>
            <a:r>
              <a:rPr lang="en-US" dirty="0"/>
              <a:t>	2009, CADD Office started research and developing 3D workflows for Design</a:t>
            </a:r>
          </a:p>
          <a:p>
            <a:r>
              <a:rPr lang="en-US" dirty="0"/>
              <a:t>	</a:t>
            </a:r>
          </a:p>
          <a:p>
            <a:r>
              <a:rPr lang="en-US" dirty="0"/>
              <a:t>	2015, CADD Standards were published to support 3D Deliverables for AMG </a:t>
            </a:r>
          </a:p>
          <a:p>
            <a:endParaRPr lang="en-US" dirty="0"/>
          </a:p>
          <a:p>
            <a:r>
              <a:rPr lang="en-US" dirty="0"/>
              <a:t>	2018, Concept of Next Generation (NexGen) Plans to support 3D Models started</a:t>
            </a:r>
          </a:p>
          <a:p>
            <a:endParaRPr lang="en-US" dirty="0"/>
          </a:p>
          <a:p>
            <a:r>
              <a:rPr lang="en-US" dirty="0"/>
              <a:t>	2020, Two Pilot DBB Projects were contracted with Models as the Legal Document (BIM) and NexGen Plans</a:t>
            </a:r>
          </a:p>
          <a:p>
            <a:endParaRPr lang="en-US" dirty="0"/>
          </a:p>
          <a:p>
            <a:r>
              <a:rPr lang="en-US" dirty="0"/>
              <a:t>	2021, All projects must use model-centric design software; Civil3D, </a:t>
            </a:r>
            <a:r>
              <a:rPr lang="en-US" dirty="0" err="1"/>
              <a:t>OpenRoads</a:t>
            </a:r>
            <a:r>
              <a:rPr lang="en-US" dirty="0"/>
              <a:t> Designer or OpenBridge Modeler</a:t>
            </a:r>
          </a:p>
          <a:p>
            <a:endParaRPr lang="en-US" dirty="0"/>
          </a:p>
          <a:p>
            <a:r>
              <a:rPr lang="en-US" dirty="0"/>
              <a:t>	This year 2020-21, CADD Standards for BIM Delivery are being developed</a:t>
            </a:r>
          </a:p>
          <a:p>
            <a:endParaRPr lang="en-US" dirty="0"/>
          </a:p>
          <a:p>
            <a:r>
              <a:rPr lang="en-US" dirty="0"/>
              <a:t>	beyond 2021 More Pilot Projects are planned for BIM and NexGen Plans Delivery</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E0635D8B-B85C-47CB-B996-58D4336B7194}" type="slidenum">
              <a:rPr lang="en-US" smtClean="0"/>
              <a:t>19</a:t>
            </a:fld>
            <a:endParaRPr lang="en-US"/>
          </a:p>
        </p:txBody>
      </p:sp>
    </p:spTree>
    <p:extLst>
      <p:ext uri="{BB962C8B-B14F-4D97-AF65-F5344CB8AC3E}">
        <p14:creationId xmlns:p14="http://schemas.microsoft.com/office/powerpoint/2010/main" val="3296864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HDR estimates the biggest savings is in reduced Change Requests and projects can save up to 15% by DPD</a:t>
            </a:r>
            <a:br>
              <a:rPr lang="en-US" dirty="0"/>
            </a:br>
            <a:r>
              <a:rPr lang="en-US" dirty="0"/>
              <a:t>FHWA has invested over $35M dollars in DPD through research and </a:t>
            </a:r>
            <a:r>
              <a:rPr lang="en-US"/>
              <a:t>EDC programs.</a:t>
            </a:r>
          </a:p>
        </p:txBody>
      </p:sp>
      <p:sp>
        <p:nvSpPr>
          <p:cNvPr id="4" name="Slide Number Placeholder 3"/>
          <p:cNvSpPr>
            <a:spLocks noGrp="1"/>
          </p:cNvSpPr>
          <p:nvPr>
            <p:ph type="sldNum" sz="quarter" idx="5"/>
          </p:nvPr>
        </p:nvSpPr>
        <p:spPr/>
        <p:txBody>
          <a:bodyPr/>
          <a:lstStyle/>
          <a:p>
            <a:fld id="{4FE9943A-4383-4342-A02B-2F2FF8DAAA8D}" type="slidenum">
              <a:rPr lang="en-US" smtClean="0"/>
              <a:t>26</a:t>
            </a:fld>
            <a:endParaRPr lang="en-US"/>
          </a:p>
        </p:txBody>
      </p:sp>
    </p:spTree>
    <p:extLst>
      <p:ext uri="{BB962C8B-B14F-4D97-AF65-F5344CB8AC3E}">
        <p14:creationId xmlns:p14="http://schemas.microsoft.com/office/powerpoint/2010/main" val="327550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4E78-508C-FCA7-2CF3-9748C10E32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775711-7C60-5C20-F7D8-A6EE3B686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9843BE-ED18-937B-A376-1423237489B1}"/>
              </a:ext>
            </a:extLst>
          </p:cNvPr>
          <p:cNvSpPr>
            <a:spLocks noGrp="1"/>
          </p:cNvSpPr>
          <p:nvPr>
            <p:ph type="dt" sz="half" idx="10"/>
          </p:nvPr>
        </p:nvSpPr>
        <p:spPr/>
        <p:txBody>
          <a:bodyPr/>
          <a:lstStyle/>
          <a:p>
            <a:fld id="{1A842DF0-BFFC-41AA-92C2-963061730702}" type="datetimeFigureOut">
              <a:rPr lang="en-US" smtClean="0"/>
              <a:t>6/11/2024</a:t>
            </a:fld>
            <a:endParaRPr lang="en-US"/>
          </a:p>
        </p:txBody>
      </p:sp>
      <p:sp>
        <p:nvSpPr>
          <p:cNvPr id="5" name="Footer Placeholder 4">
            <a:extLst>
              <a:ext uri="{FF2B5EF4-FFF2-40B4-BE49-F238E27FC236}">
                <a16:creationId xmlns:a16="http://schemas.microsoft.com/office/drawing/2014/main" id="{6AC9FFB1-5A4C-53B8-ECBC-DC7C1A384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8D8B8-D96A-A0ED-9B08-EEE56CB63C91}"/>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463155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4C5E-8B78-1406-8CC3-B5740BD8B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C2F006-4260-BD3F-F502-9EBB44621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32F4F-193B-29CA-587D-44CAA0086105}"/>
              </a:ext>
            </a:extLst>
          </p:cNvPr>
          <p:cNvSpPr>
            <a:spLocks noGrp="1"/>
          </p:cNvSpPr>
          <p:nvPr>
            <p:ph type="dt" sz="half" idx="10"/>
          </p:nvPr>
        </p:nvSpPr>
        <p:spPr/>
        <p:txBody>
          <a:bodyPr/>
          <a:lstStyle/>
          <a:p>
            <a:fld id="{1A842DF0-BFFC-41AA-92C2-963061730702}" type="datetimeFigureOut">
              <a:rPr lang="en-US" smtClean="0"/>
              <a:t>6/11/2024</a:t>
            </a:fld>
            <a:endParaRPr lang="en-US"/>
          </a:p>
        </p:txBody>
      </p:sp>
      <p:sp>
        <p:nvSpPr>
          <p:cNvPr id="5" name="Footer Placeholder 4">
            <a:extLst>
              <a:ext uri="{FF2B5EF4-FFF2-40B4-BE49-F238E27FC236}">
                <a16:creationId xmlns:a16="http://schemas.microsoft.com/office/drawing/2014/main" id="{F32F2A47-B639-454B-889F-94590C62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ED4E3-1DF0-F7E3-EB8F-B855BF046C66}"/>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88816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7A28C6-8540-74E3-921B-C220846697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26CE45-F5DC-5328-320D-EEBA9FD3E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EE9C4-419C-9DC5-F5AF-61D6FD533C1A}"/>
              </a:ext>
            </a:extLst>
          </p:cNvPr>
          <p:cNvSpPr>
            <a:spLocks noGrp="1"/>
          </p:cNvSpPr>
          <p:nvPr>
            <p:ph type="dt" sz="half" idx="10"/>
          </p:nvPr>
        </p:nvSpPr>
        <p:spPr/>
        <p:txBody>
          <a:bodyPr/>
          <a:lstStyle/>
          <a:p>
            <a:fld id="{1A842DF0-BFFC-41AA-92C2-963061730702}" type="datetimeFigureOut">
              <a:rPr lang="en-US" smtClean="0"/>
              <a:t>6/11/2024</a:t>
            </a:fld>
            <a:endParaRPr lang="en-US"/>
          </a:p>
        </p:txBody>
      </p:sp>
      <p:sp>
        <p:nvSpPr>
          <p:cNvPr id="5" name="Footer Placeholder 4">
            <a:extLst>
              <a:ext uri="{FF2B5EF4-FFF2-40B4-BE49-F238E27FC236}">
                <a16:creationId xmlns:a16="http://schemas.microsoft.com/office/drawing/2014/main" id="{B5287F86-86FB-E9C5-76CD-57BB96E82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EDAA5-5D75-E834-CD80-E21E190BB95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919740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9313B-B315-4709-AC41-EAD68807A0BD}"/>
              </a:ext>
            </a:extLst>
          </p:cNvPr>
          <p:cNvSpPr>
            <a:spLocks noGrp="1"/>
          </p:cNvSpPr>
          <p:nvPr>
            <p:ph idx="1"/>
          </p:nvPr>
        </p:nvSpPr>
        <p:spPr>
          <a:xfrm>
            <a:off x="838200" y="3136605"/>
            <a:ext cx="10515600" cy="304035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B2128-B8F2-499D-A911-D7746889DC8C}"/>
              </a:ext>
            </a:extLst>
          </p:cNvPr>
          <p:cNvSpPr>
            <a:spLocks noGrp="1"/>
          </p:cNvSpPr>
          <p:nvPr>
            <p:ph type="dt" sz="half" idx="10"/>
          </p:nvPr>
        </p:nvSpPr>
        <p:spPr/>
        <p:txBody>
          <a:bodyPr/>
          <a:lstStyle/>
          <a:p>
            <a:fld id="{D951F27F-98F9-A147-8986-34441C7B752D}" type="datetime1">
              <a:rPr lang="en-US" noProof="0" smtClean="0"/>
              <a:t>6/11/2024</a:t>
            </a:fld>
            <a:endParaRPr lang="en-US" noProof="0"/>
          </a:p>
        </p:txBody>
      </p:sp>
      <p:sp>
        <p:nvSpPr>
          <p:cNvPr id="5" name="Footer Placeholder 4">
            <a:extLst>
              <a:ext uri="{FF2B5EF4-FFF2-40B4-BE49-F238E27FC236}">
                <a16:creationId xmlns:a16="http://schemas.microsoft.com/office/drawing/2014/main" id="{E0BA58AF-EA35-4AB0-8C70-4354B18D4A96}"/>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38EA9DDB-A4A0-4ADD-896F-84276530BD05}"/>
              </a:ext>
            </a:extLst>
          </p:cNvPr>
          <p:cNvSpPr>
            <a:spLocks noGrp="1"/>
          </p:cNvSpPr>
          <p:nvPr>
            <p:ph type="sldNum" sz="quarter" idx="12"/>
          </p:nvPr>
        </p:nvSpPr>
        <p:spPr/>
        <p:txBody>
          <a:bodyPr/>
          <a:lstStyle/>
          <a:p>
            <a:fld id="{9EC71654-96A5-4280-94F3-931C61A9F92C}" type="slidenum">
              <a:rPr lang="en-US" noProof="0" smtClean="0"/>
              <a:t>‹#›</a:t>
            </a:fld>
            <a:endParaRPr lang="en-US" noProof="0"/>
          </a:p>
        </p:txBody>
      </p:sp>
    </p:spTree>
    <p:extLst>
      <p:ext uri="{BB962C8B-B14F-4D97-AF65-F5344CB8AC3E}">
        <p14:creationId xmlns:p14="http://schemas.microsoft.com/office/powerpoint/2010/main" val="206814758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2C176-13DC-44EA-9CE4-6B00C5D006AA}"/>
              </a:ext>
            </a:extLst>
          </p:cNvPr>
          <p:cNvSpPr>
            <a:spLocks noGrp="1"/>
          </p:cNvSpPr>
          <p:nvPr>
            <p:ph type="title"/>
          </p:nvPr>
        </p:nvSpPr>
        <p:spPr>
          <a:xfrm>
            <a:off x="831850" y="3062288"/>
            <a:ext cx="10515600" cy="150018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B40D81-094B-4232-8B9D-E6FC6CDEFB0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A138DD-E7D1-4547-B577-F0669F9D4465}"/>
              </a:ext>
            </a:extLst>
          </p:cNvPr>
          <p:cNvSpPr>
            <a:spLocks noGrp="1"/>
          </p:cNvSpPr>
          <p:nvPr>
            <p:ph type="dt" sz="half" idx="10"/>
          </p:nvPr>
        </p:nvSpPr>
        <p:spPr/>
        <p:txBody>
          <a:bodyPr/>
          <a:lstStyle/>
          <a:p>
            <a:fld id="{D951F27F-98F9-A147-8986-34441C7B752D}" type="datetime1">
              <a:rPr lang="en-US" noProof="0" smtClean="0"/>
              <a:t>6/11/2024</a:t>
            </a:fld>
            <a:endParaRPr lang="en-US" noProof="0"/>
          </a:p>
        </p:txBody>
      </p:sp>
      <p:sp>
        <p:nvSpPr>
          <p:cNvPr id="5" name="Footer Placeholder 4">
            <a:extLst>
              <a:ext uri="{FF2B5EF4-FFF2-40B4-BE49-F238E27FC236}">
                <a16:creationId xmlns:a16="http://schemas.microsoft.com/office/drawing/2014/main" id="{1FE097C4-5B71-4C36-BC31-F15C1598EABE}"/>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2D019E50-FECE-4AB0-A31D-9568F7F013B0}"/>
              </a:ext>
            </a:extLst>
          </p:cNvPr>
          <p:cNvSpPr>
            <a:spLocks noGrp="1"/>
          </p:cNvSpPr>
          <p:nvPr>
            <p:ph type="sldNum" sz="quarter" idx="12"/>
          </p:nvPr>
        </p:nvSpPr>
        <p:spPr/>
        <p:txBody>
          <a:bodyPr/>
          <a:lstStyle/>
          <a:p>
            <a:fld id="{9EC71654-96A5-4280-94F3-931C61A9F92C}" type="slidenum">
              <a:rPr lang="en-US" noProof="0" smtClean="0"/>
              <a:t>‹#›</a:t>
            </a:fld>
            <a:endParaRPr lang="en-US" noProof="0"/>
          </a:p>
        </p:txBody>
      </p:sp>
    </p:spTree>
    <p:extLst>
      <p:ext uri="{BB962C8B-B14F-4D97-AF65-F5344CB8AC3E}">
        <p14:creationId xmlns:p14="http://schemas.microsoft.com/office/powerpoint/2010/main" val="227154624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9AF5-4AEC-40AD-88FC-70AF99471FC0}"/>
              </a:ext>
            </a:extLst>
          </p:cNvPr>
          <p:cNvSpPr>
            <a:spLocks noGrp="1"/>
          </p:cNvSpPr>
          <p:nvPr>
            <p:ph sz="half" idx="1"/>
          </p:nvPr>
        </p:nvSpPr>
        <p:spPr>
          <a:xfrm>
            <a:off x="838200" y="3083441"/>
            <a:ext cx="5181600" cy="309352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C601B0-395A-45C1-9887-BF9E78AFB579}"/>
              </a:ext>
            </a:extLst>
          </p:cNvPr>
          <p:cNvSpPr>
            <a:spLocks noGrp="1"/>
          </p:cNvSpPr>
          <p:nvPr>
            <p:ph sz="half" idx="2"/>
          </p:nvPr>
        </p:nvSpPr>
        <p:spPr>
          <a:xfrm>
            <a:off x="6172200" y="3083441"/>
            <a:ext cx="5181600" cy="309352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FDA0970-59EF-4ECB-9C3A-E0FA639B619D}"/>
              </a:ext>
            </a:extLst>
          </p:cNvPr>
          <p:cNvSpPr>
            <a:spLocks noGrp="1"/>
          </p:cNvSpPr>
          <p:nvPr>
            <p:ph type="dt" sz="half" idx="10"/>
          </p:nvPr>
        </p:nvSpPr>
        <p:spPr/>
        <p:txBody>
          <a:bodyPr/>
          <a:lstStyle/>
          <a:p>
            <a:fld id="{D951F27F-98F9-A147-8986-34441C7B752D}" type="datetime1">
              <a:rPr lang="en-US" noProof="0" smtClean="0"/>
              <a:t>6/11/2024</a:t>
            </a:fld>
            <a:endParaRPr lang="en-US" noProof="0"/>
          </a:p>
        </p:txBody>
      </p:sp>
      <p:sp>
        <p:nvSpPr>
          <p:cNvPr id="6" name="Footer Placeholder 5">
            <a:extLst>
              <a:ext uri="{FF2B5EF4-FFF2-40B4-BE49-F238E27FC236}">
                <a16:creationId xmlns:a16="http://schemas.microsoft.com/office/drawing/2014/main" id="{D0B5A788-CD5B-4F88-8D09-11069FD42D34}"/>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808E501A-2C64-470D-B1FA-663AFE52CD6F}"/>
              </a:ext>
            </a:extLst>
          </p:cNvPr>
          <p:cNvSpPr>
            <a:spLocks noGrp="1"/>
          </p:cNvSpPr>
          <p:nvPr>
            <p:ph type="sldNum" sz="quarter" idx="12"/>
          </p:nvPr>
        </p:nvSpPr>
        <p:spPr/>
        <p:txBody>
          <a:bodyPr/>
          <a:lstStyle/>
          <a:p>
            <a:fld id="{9EC71654-96A5-4280-94F3-931C61A9F92C}" type="slidenum">
              <a:rPr lang="en-US" noProof="0" smtClean="0"/>
              <a:t>‹#›</a:t>
            </a:fld>
            <a:endParaRPr lang="en-US" noProof="0"/>
          </a:p>
        </p:txBody>
      </p:sp>
    </p:spTree>
    <p:extLst>
      <p:ext uri="{BB962C8B-B14F-4D97-AF65-F5344CB8AC3E}">
        <p14:creationId xmlns:p14="http://schemas.microsoft.com/office/powerpoint/2010/main" val="119877226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9648-6629-43C3-8BFB-ABD3B9AAAF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3421D5-4990-488A-A5D5-0C77DF92F2D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5129F0-A5BC-4CA4-8961-1CDBED3CC30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292571-BFA9-4A33-A2F6-F3D956DF83E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04D8E1-4233-4282-8384-7F09D91CFA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7469E9-4C69-4442-B3B6-4BF51ED20B40}"/>
              </a:ext>
            </a:extLst>
          </p:cNvPr>
          <p:cNvSpPr>
            <a:spLocks noGrp="1"/>
          </p:cNvSpPr>
          <p:nvPr>
            <p:ph type="dt" sz="half" idx="10"/>
          </p:nvPr>
        </p:nvSpPr>
        <p:spPr/>
        <p:txBody>
          <a:bodyPr/>
          <a:lstStyle/>
          <a:p>
            <a:fld id="{D951F27F-98F9-A147-8986-34441C7B752D}" type="datetime1">
              <a:rPr lang="en-US" noProof="0" smtClean="0"/>
              <a:t>6/11/2024</a:t>
            </a:fld>
            <a:endParaRPr lang="en-US" noProof="0"/>
          </a:p>
        </p:txBody>
      </p:sp>
      <p:sp>
        <p:nvSpPr>
          <p:cNvPr id="8" name="Footer Placeholder 7">
            <a:extLst>
              <a:ext uri="{FF2B5EF4-FFF2-40B4-BE49-F238E27FC236}">
                <a16:creationId xmlns:a16="http://schemas.microsoft.com/office/drawing/2014/main" id="{ED1E6174-E416-4669-83C5-85F0F6BF83E1}"/>
              </a:ext>
            </a:extLst>
          </p:cNvPr>
          <p:cNvSpPr>
            <a:spLocks noGrp="1"/>
          </p:cNvSpPr>
          <p:nvPr>
            <p:ph type="ftr" sz="quarter" idx="11"/>
          </p:nvPr>
        </p:nvSpPr>
        <p:spPr/>
        <p:txBody>
          <a:bodyPr/>
          <a:lstStyle/>
          <a:p>
            <a:endParaRPr lang="en-US" noProof="0"/>
          </a:p>
        </p:txBody>
      </p:sp>
      <p:sp>
        <p:nvSpPr>
          <p:cNvPr id="9" name="Slide Number Placeholder 8">
            <a:extLst>
              <a:ext uri="{FF2B5EF4-FFF2-40B4-BE49-F238E27FC236}">
                <a16:creationId xmlns:a16="http://schemas.microsoft.com/office/drawing/2014/main" id="{9BC8FF27-F4D7-4022-B117-45F36D2A6753}"/>
              </a:ext>
            </a:extLst>
          </p:cNvPr>
          <p:cNvSpPr>
            <a:spLocks noGrp="1"/>
          </p:cNvSpPr>
          <p:nvPr>
            <p:ph type="sldNum" sz="quarter" idx="12"/>
          </p:nvPr>
        </p:nvSpPr>
        <p:spPr/>
        <p:txBody>
          <a:bodyPr/>
          <a:lstStyle/>
          <a:p>
            <a:fld id="{9EC71654-96A5-4280-94F3-931C61A9F92C}" type="slidenum">
              <a:rPr lang="en-US" noProof="0" smtClean="0"/>
              <a:t>‹#›</a:t>
            </a:fld>
            <a:endParaRPr lang="en-US" noProof="0"/>
          </a:p>
        </p:txBody>
      </p:sp>
    </p:spTree>
    <p:extLst>
      <p:ext uri="{BB962C8B-B14F-4D97-AF65-F5344CB8AC3E}">
        <p14:creationId xmlns:p14="http://schemas.microsoft.com/office/powerpoint/2010/main" val="288531297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2611-BC37-48EC-88B6-370BD987D9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B994E4-025F-4F3F-A0D6-EF6457AA8E4A}"/>
              </a:ext>
            </a:extLst>
          </p:cNvPr>
          <p:cNvSpPr>
            <a:spLocks noGrp="1"/>
          </p:cNvSpPr>
          <p:nvPr>
            <p:ph type="dt" sz="half" idx="10"/>
          </p:nvPr>
        </p:nvSpPr>
        <p:spPr/>
        <p:txBody>
          <a:bodyPr/>
          <a:lstStyle/>
          <a:p>
            <a:fld id="{C6FE17A6-A056-44EC-B6A8-E40A4A65AD5D}" type="datetimeFigureOut">
              <a:rPr lang="en-US" smtClean="0"/>
              <a:t>6/11/2024</a:t>
            </a:fld>
            <a:endParaRPr lang="en-US"/>
          </a:p>
        </p:txBody>
      </p:sp>
      <p:sp>
        <p:nvSpPr>
          <p:cNvPr id="4" name="Footer Placeholder 3">
            <a:extLst>
              <a:ext uri="{FF2B5EF4-FFF2-40B4-BE49-F238E27FC236}">
                <a16:creationId xmlns:a16="http://schemas.microsoft.com/office/drawing/2014/main" id="{8185E647-FB7D-4E33-8FCE-1723F0E759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05F130-B493-46A6-8CB2-BD4C9F718AB5}"/>
              </a:ext>
            </a:extLst>
          </p:cNvPr>
          <p:cNvSpPr>
            <a:spLocks noGrp="1"/>
          </p:cNvSpPr>
          <p:nvPr>
            <p:ph type="sldNum" sz="quarter" idx="12"/>
          </p:nvPr>
        </p:nvSpPr>
        <p:spPr/>
        <p:txBody>
          <a:bodyPr/>
          <a:lstStyle/>
          <a:p>
            <a:fld id="{8CE3AD35-86BC-40B2-8F14-1715BA1A7C08}" type="slidenum">
              <a:rPr lang="en-US" smtClean="0"/>
              <a:t>‹#›</a:t>
            </a:fld>
            <a:endParaRPr lang="en-US"/>
          </a:p>
        </p:txBody>
      </p:sp>
    </p:spTree>
    <p:extLst>
      <p:ext uri="{BB962C8B-B14F-4D97-AF65-F5344CB8AC3E}">
        <p14:creationId xmlns:p14="http://schemas.microsoft.com/office/powerpoint/2010/main" val="541491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F419B-FB57-4F93-B0CC-D0AC67643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336FC-7FCD-4784-8313-95F30632B4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2433FE-30FD-4D0D-8385-07136634FE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7A083E-CD42-4A53-A2C5-E51B929FFB13}"/>
              </a:ext>
            </a:extLst>
          </p:cNvPr>
          <p:cNvSpPr>
            <a:spLocks noGrp="1"/>
          </p:cNvSpPr>
          <p:nvPr>
            <p:ph type="dt" sz="half" idx="10"/>
          </p:nvPr>
        </p:nvSpPr>
        <p:spPr/>
        <p:txBody>
          <a:bodyPr/>
          <a:lstStyle/>
          <a:p>
            <a:fld id="{D951F27F-98F9-A147-8986-34441C7B752D}" type="datetime1">
              <a:rPr lang="en-US" noProof="0" smtClean="0"/>
              <a:t>6/11/2024</a:t>
            </a:fld>
            <a:endParaRPr lang="en-US" noProof="0"/>
          </a:p>
        </p:txBody>
      </p:sp>
      <p:sp>
        <p:nvSpPr>
          <p:cNvPr id="6" name="Footer Placeholder 5">
            <a:extLst>
              <a:ext uri="{FF2B5EF4-FFF2-40B4-BE49-F238E27FC236}">
                <a16:creationId xmlns:a16="http://schemas.microsoft.com/office/drawing/2014/main" id="{B578983A-60FE-4740-B368-48052C074107}"/>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32D293E8-708D-4B21-8E1C-31EE70DD6000}"/>
              </a:ext>
            </a:extLst>
          </p:cNvPr>
          <p:cNvSpPr>
            <a:spLocks noGrp="1"/>
          </p:cNvSpPr>
          <p:nvPr>
            <p:ph type="sldNum" sz="quarter" idx="12"/>
          </p:nvPr>
        </p:nvSpPr>
        <p:spPr/>
        <p:txBody>
          <a:bodyPr/>
          <a:lstStyle/>
          <a:p>
            <a:fld id="{9EC71654-96A5-4280-94F3-931C61A9F92C}" type="slidenum">
              <a:rPr lang="en-US" noProof="0" smtClean="0"/>
              <a:t>‹#›</a:t>
            </a:fld>
            <a:endParaRPr lang="en-US" noProof="0"/>
          </a:p>
        </p:txBody>
      </p:sp>
    </p:spTree>
    <p:extLst>
      <p:ext uri="{BB962C8B-B14F-4D97-AF65-F5344CB8AC3E}">
        <p14:creationId xmlns:p14="http://schemas.microsoft.com/office/powerpoint/2010/main" val="188272797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3BFA4-44A1-4DF3-AC2F-2B7FB2533A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EB0DD9-563C-4A12-B238-017625B519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86CCC14-2DEE-42B6-9DE7-9A3F6517D4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C0B87C-5D7C-438E-84FE-D3FC9C48066A}"/>
              </a:ext>
            </a:extLst>
          </p:cNvPr>
          <p:cNvSpPr>
            <a:spLocks noGrp="1"/>
          </p:cNvSpPr>
          <p:nvPr>
            <p:ph type="dt" sz="half" idx="10"/>
          </p:nvPr>
        </p:nvSpPr>
        <p:spPr/>
        <p:txBody>
          <a:bodyPr/>
          <a:lstStyle/>
          <a:p>
            <a:fld id="{D951F27F-98F9-A147-8986-34441C7B752D}" type="datetime1">
              <a:rPr lang="en-US" noProof="0" smtClean="0"/>
              <a:t>6/11/2024</a:t>
            </a:fld>
            <a:endParaRPr lang="en-US" noProof="0"/>
          </a:p>
        </p:txBody>
      </p:sp>
      <p:sp>
        <p:nvSpPr>
          <p:cNvPr id="6" name="Footer Placeholder 5">
            <a:extLst>
              <a:ext uri="{FF2B5EF4-FFF2-40B4-BE49-F238E27FC236}">
                <a16:creationId xmlns:a16="http://schemas.microsoft.com/office/drawing/2014/main" id="{8E86A491-D173-4CDC-9C67-AF0D58C07263}"/>
              </a:ext>
            </a:extLst>
          </p:cNvPr>
          <p:cNvSpPr>
            <a:spLocks noGrp="1"/>
          </p:cNvSpPr>
          <p:nvPr>
            <p:ph type="ftr" sz="quarter" idx="11"/>
          </p:nvPr>
        </p:nvSpPr>
        <p:spPr/>
        <p:txBody>
          <a:bodyPr/>
          <a:lstStyle/>
          <a:p>
            <a:endParaRPr lang="en-US" noProof="0"/>
          </a:p>
        </p:txBody>
      </p:sp>
      <p:sp>
        <p:nvSpPr>
          <p:cNvPr id="7" name="Slide Number Placeholder 6">
            <a:extLst>
              <a:ext uri="{FF2B5EF4-FFF2-40B4-BE49-F238E27FC236}">
                <a16:creationId xmlns:a16="http://schemas.microsoft.com/office/drawing/2014/main" id="{519C9889-E5F1-4951-8906-E8D0FE08C6D0}"/>
              </a:ext>
            </a:extLst>
          </p:cNvPr>
          <p:cNvSpPr>
            <a:spLocks noGrp="1"/>
          </p:cNvSpPr>
          <p:nvPr>
            <p:ph type="sldNum" sz="quarter" idx="12"/>
          </p:nvPr>
        </p:nvSpPr>
        <p:spPr/>
        <p:txBody>
          <a:bodyPr/>
          <a:lstStyle/>
          <a:p>
            <a:fld id="{9EC71654-96A5-4280-94F3-931C61A9F92C}" type="slidenum">
              <a:rPr lang="en-US" noProof="0" smtClean="0"/>
              <a:t>‹#›</a:t>
            </a:fld>
            <a:endParaRPr lang="en-US" noProof="0"/>
          </a:p>
        </p:txBody>
      </p:sp>
    </p:spTree>
    <p:extLst>
      <p:ext uri="{BB962C8B-B14F-4D97-AF65-F5344CB8AC3E}">
        <p14:creationId xmlns:p14="http://schemas.microsoft.com/office/powerpoint/2010/main" val="170778362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FCEBF-D3B1-4674-B98F-8C2BEB165A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9D7BE8-4DC4-48C9-8102-05CD13EB820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DA1DF9-3219-4037-B462-194DDEC459E1}"/>
              </a:ext>
            </a:extLst>
          </p:cNvPr>
          <p:cNvSpPr>
            <a:spLocks noGrp="1"/>
          </p:cNvSpPr>
          <p:nvPr>
            <p:ph type="dt" sz="half" idx="10"/>
          </p:nvPr>
        </p:nvSpPr>
        <p:spPr/>
        <p:txBody>
          <a:bodyPr/>
          <a:lstStyle/>
          <a:p>
            <a:fld id="{D951F27F-98F9-A147-8986-34441C7B752D}" type="datetime1">
              <a:rPr lang="en-US" noProof="0" smtClean="0"/>
              <a:t>6/11/2024</a:t>
            </a:fld>
            <a:endParaRPr lang="en-US" noProof="0"/>
          </a:p>
        </p:txBody>
      </p:sp>
      <p:sp>
        <p:nvSpPr>
          <p:cNvPr id="5" name="Footer Placeholder 4">
            <a:extLst>
              <a:ext uri="{FF2B5EF4-FFF2-40B4-BE49-F238E27FC236}">
                <a16:creationId xmlns:a16="http://schemas.microsoft.com/office/drawing/2014/main" id="{6CC666C5-6BBE-485B-B101-3B6B64FEA6F9}"/>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893E33A1-4C5C-43B5-B367-5A624B62728A}"/>
              </a:ext>
            </a:extLst>
          </p:cNvPr>
          <p:cNvSpPr>
            <a:spLocks noGrp="1"/>
          </p:cNvSpPr>
          <p:nvPr>
            <p:ph type="sldNum" sz="quarter" idx="12"/>
          </p:nvPr>
        </p:nvSpPr>
        <p:spPr/>
        <p:txBody>
          <a:bodyPr/>
          <a:lstStyle/>
          <a:p>
            <a:fld id="{9EC71654-96A5-4280-94F3-931C61A9F92C}" type="slidenum">
              <a:rPr lang="en-US" noProof="0" smtClean="0"/>
              <a:t>‹#›</a:t>
            </a:fld>
            <a:endParaRPr lang="en-US" noProof="0"/>
          </a:p>
        </p:txBody>
      </p:sp>
    </p:spTree>
    <p:extLst>
      <p:ext uri="{BB962C8B-B14F-4D97-AF65-F5344CB8AC3E}">
        <p14:creationId xmlns:p14="http://schemas.microsoft.com/office/powerpoint/2010/main" val="173775403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474A-2712-C9E9-96E5-9FFA4BCD8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48B86-8487-6A61-A77D-86807A67A5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77166-DA50-CE2F-A53F-FACF1DBBC1AA}"/>
              </a:ext>
            </a:extLst>
          </p:cNvPr>
          <p:cNvSpPr>
            <a:spLocks noGrp="1"/>
          </p:cNvSpPr>
          <p:nvPr>
            <p:ph type="dt" sz="half" idx="10"/>
          </p:nvPr>
        </p:nvSpPr>
        <p:spPr/>
        <p:txBody>
          <a:bodyPr/>
          <a:lstStyle/>
          <a:p>
            <a:fld id="{1A842DF0-BFFC-41AA-92C2-963061730702}" type="datetimeFigureOut">
              <a:rPr lang="en-US" smtClean="0"/>
              <a:t>6/11/2024</a:t>
            </a:fld>
            <a:endParaRPr lang="en-US"/>
          </a:p>
        </p:txBody>
      </p:sp>
      <p:sp>
        <p:nvSpPr>
          <p:cNvPr id="5" name="Footer Placeholder 4">
            <a:extLst>
              <a:ext uri="{FF2B5EF4-FFF2-40B4-BE49-F238E27FC236}">
                <a16:creationId xmlns:a16="http://schemas.microsoft.com/office/drawing/2014/main" id="{01C4DA17-9F2C-0D27-F2E2-510C6B6C4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E2A59-278C-0A2B-33E2-0079A8A5039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16436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8B2BEA-CFC5-41D0-8BF0-3044D17C71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E9CB47-DA51-43F0-B42D-D5434EE39D3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12562-4BAC-434E-81AF-19B7B1E47776}"/>
              </a:ext>
            </a:extLst>
          </p:cNvPr>
          <p:cNvSpPr>
            <a:spLocks noGrp="1"/>
          </p:cNvSpPr>
          <p:nvPr>
            <p:ph type="dt" sz="half" idx="10"/>
          </p:nvPr>
        </p:nvSpPr>
        <p:spPr/>
        <p:txBody>
          <a:bodyPr/>
          <a:lstStyle/>
          <a:p>
            <a:fld id="{D951F27F-98F9-A147-8986-34441C7B752D}" type="datetime1">
              <a:rPr lang="en-US" noProof="0" smtClean="0"/>
              <a:t>6/11/2024</a:t>
            </a:fld>
            <a:endParaRPr lang="en-US" noProof="0"/>
          </a:p>
        </p:txBody>
      </p:sp>
      <p:sp>
        <p:nvSpPr>
          <p:cNvPr id="5" name="Footer Placeholder 4">
            <a:extLst>
              <a:ext uri="{FF2B5EF4-FFF2-40B4-BE49-F238E27FC236}">
                <a16:creationId xmlns:a16="http://schemas.microsoft.com/office/drawing/2014/main" id="{6143BD79-0998-425E-B26B-DF0030AAECA3}"/>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0C06BFE7-F68C-4136-B401-B808F00DFB9D}"/>
              </a:ext>
            </a:extLst>
          </p:cNvPr>
          <p:cNvSpPr>
            <a:spLocks noGrp="1"/>
          </p:cNvSpPr>
          <p:nvPr>
            <p:ph type="sldNum" sz="quarter" idx="12"/>
          </p:nvPr>
        </p:nvSpPr>
        <p:spPr/>
        <p:txBody>
          <a:bodyPr/>
          <a:lstStyle/>
          <a:p>
            <a:fld id="{9EC71654-96A5-4280-94F3-931C61A9F92C}" type="slidenum">
              <a:rPr lang="en-US" noProof="0" smtClean="0"/>
              <a:t>‹#›</a:t>
            </a:fld>
            <a:endParaRPr lang="en-US" noProof="0"/>
          </a:p>
        </p:txBody>
      </p:sp>
    </p:spTree>
    <p:extLst>
      <p:ext uri="{BB962C8B-B14F-4D97-AF65-F5344CB8AC3E}">
        <p14:creationId xmlns:p14="http://schemas.microsoft.com/office/powerpoint/2010/main" val="40593495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a:prstGeom prst="rect">
            <a:avLst/>
          </a:prstGeo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email</a:t>
            </a:r>
          </a:p>
        </p:txBody>
      </p: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a:prstGeom prst="rect">
            <a:avLst/>
          </a:prstGeo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20" name="Graphic 19" descr="Envelope">
            <a:extLst>
              <a:ext uri="{FF2B5EF4-FFF2-40B4-BE49-F238E27FC236}">
                <a16:creationId xmlns:a16="http://schemas.microsoft.com/office/drawing/2014/main" id="{666DEE00-7DFF-4CE2-BF7C-E5FEEA9E38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793960"/>
            <a:ext cx="387795" cy="387795"/>
          </a:xfrm>
          <a:prstGeom prst="rect">
            <a:avLst/>
          </a:prstGeom>
        </p:spPr>
      </p:pic>
    </p:spTree>
    <p:extLst>
      <p:ext uri="{BB962C8B-B14F-4D97-AF65-F5344CB8AC3E}">
        <p14:creationId xmlns:p14="http://schemas.microsoft.com/office/powerpoint/2010/main" val="115357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6/11/2024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499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7A10C-70EA-669E-F58B-6B1351A66B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E4DCFF-A4C7-9C71-DF1A-780741FCF5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101BD8-7972-7F92-9EF7-41510A7BF6A5}"/>
              </a:ext>
            </a:extLst>
          </p:cNvPr>
          <p:cNvSpPr>
            <a:spLocks noGrp="1"/>
          </p:cNvSpPr>
          <p:nvPr>
            <p:ph type="dt" sz="half" idx="10"/>
          </p:nvPr>
        </p:nvSpPr>
        <p:spPr/>
        <p:txBody>
          <a:bodyPr/>
          <a:lstStyle/>
          <a:p>
            <a:fld id="{1A842DF0-BFFC-41AA-92C2-963061730702}" type="datetimeFigureOut">
              <a:rPr lang="en-US" smtClean="0"/>
              <a:t>6/11/2024</a:t>
            </a:fld>
            <a:endParaRPr lang="en-US"/>
          </a:p>
        </p:txBody>
      </p:sp>
      <p:sp>
        <p:nvSpPr>
          <p:cNvPr id="5" name="Footer Placeholder 4">
            <a:extLst>
              <a:ext uri="{FF2B5EF4-FFF2-40B4-BE49-F238E27FC236}">
                <a16:creationId xmlns:a16="http://schemas.microsoft.com/office/drawing/2014/main" id="{C111C9C7-F502-F6D6-2692-13A734BA4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BE100-412D-A252-C8E1-E5F84CA5122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4536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88E6-687D-D6D7-C737-029B1BB13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34518-A340-5D25-3C51-BAEDA8B86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C4B2F-141A-49B6-62C2-8A5F7C2F97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54F0AD-F8A8-6727-75EF-B0BC3EF4FE69}"/>
              </a:ext>
            </a:extLst>
          </p:cNvPr>
          <p:cNvSpPr>
            <a:spLocks noGrp="1"/>
          </p:cNvSpPr>
          <p:nvPr>
            <p:ph type="dt" sz="half" idx="10"/>
          </p:nvPr>
        </p:nvSpPr>
        <p:spPr/>
        <p:txBody>
          <a:bodyPr/>
          <a:lstStyle/>
          <a:p>
            <a:fld id="{1A842DF0-BFFC-41AA-92C2-963061730702}" type="datetimeFigureOut">
              <a:rPr lang="en-US" smtClean="0"/>
              <a:t>6/11/2024</a:t>
            </a:fld>
            <a:endParaRPr lang="en-US"/>
          </a:p>
        </p:txBody>
      </p:sp>
      <p:sp>
        <p:nvSpPr>
          <p:cNvPr id="6" name="Footer Placeholder 5">
            <a:extLst>
              <a:ext uri="{FF2B5EF4-FFF2-40B4-BE49-F238E27FC236}">
                <a16:creationId xmlns:a16="http://schemas.microsoft.com/office/drawing/2014/main" id="{299934B0-B531-6433-5282-B7B54CADB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97AC6-D2D6-09D7-E873-042C3E38753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0879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B395-F36A-0F9C-3C69-D1B0E98899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802D7-72E4-D1B1-5130-2C0F83F48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D1EA7E-C9C6-2E9F-B7D6-FE6B1E63A7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F40D6-B649-D776-7ADB-F641B2E17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11BED9-DD42-602E-2F71-FBC01ADF77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3E95A-C1BC-34D1-C4D4-E8F26220273B}"/>
              </a:ext>
            </a:extLst>
          </p:cNvPr>
          <p:cNvSpPr>
            <a:spLocks noGrp="1"/>
          </p:cNvSpPr>
          <p:nvPr>
            <p:ph type="dt" sz="half" idx="10"/>
          </p:nvPr>
        </p:nvSpPr>
        <p:spPr/>
        <p:txBody>
          <a:bodyPr/>
          <a:lstStyle/>
          <a:p>
            <a:fld id="{1A842DF0-BFFC-41AA-92C2-963061730702}" type="datetimeFigureOut">
              <a:rPr lang="en-US" smtClean="0"/>
              <a:t>6/11/2024</a:t>
            </a:fld>
            <a:endParaRPr lang="en-US"/>
          </a:p>
        </p:txBody>
      </p:sp>
      <p:sp>
        <p:nvSpPr>
          <p:cNvPr id="8" name="Footer Placeholder 7">
            <a:extLst>
              <a:ext uri="{FF2B5EF4-FFF2-40B4-BE49-F238E27FC236}">
                <a16:creationId xmlns:a16="http://schemas.microsoft.com/office/drawing/2014/main" id="{E3839BA9-6367-E396-3B2F-AEB5E8D1A1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100A4-EE9C-1A86-BDD6-AE8EAF18B5F9}"/>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4726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DBE2-3BC0-29BC-56DC-93FD77C2B4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309203-F46A-2FFB-1682-AB001D27FEF2}"/>
              </a:ext>
            </a:extLst>
          </p:cNvPr>
          <p:cNvSpPr>
            <a:spLocks noGrp="1"/>
          </p:cNvSpPr>
          <p:nvPr>
            <p:ph type="dt" sz="half" idx="10"/>
          </p:nvPr>
        </p:nvSpPr>
        <p:spPr/>
        <p:txBody>
          <a:bodyPr/>
          <a:lstStyle/>
          <a:p>
            <a:fld id="{1A842DF0-BFFC-41AA-92C2-963061730702}" type="datetimeFigureOut">
              <a:rPr lang="en-US" smtClean="0"/>
              <a:t>6/11/2024</a:t>
            </a:fld>
            <a:endParaRPr lang="en-US"/>
          </a:p>
        </p:txBody>
      </p:sp>
      <p:sp>
        <p:nvSpPr>
          <p:cNvPr id="4" name="Footer Placeholder 3">
            <a:extLst>
              <a:ext uri="{FF2B5EF4-FFF2-40B4-BE49-F238E27FC236}">
                <a16:creationId xmlns:a16="http://schemas.microsoft.com/office/drawing/2014/main" id="{EAEE5D8F-EFEC-5EC7-491E-9B030CDE45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EAFE8B-613D-FDCA-FD81-02898AA68C6A}"/>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33026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E0AEC-0640-15A5-0C8D-821F670FDE08}"/>
              </a:ext>
            </a:extLst>
          </p:cNvPr>
          <p:cNvSpPr>
            <a:spLocks noGrp="1"/>
          </p:cNvSpPr>
          <p:nvPr>
            <p:ph type="dt" sz="half" idx="10"/>
          </p:nvPr>
        </p:nvSpPr>
        <p:spPr/>
        <p:txBody>
          <a:bodyPr/>
          <a:lstStyle/>
          <a:p>
            <a:fld id="{1A842DF0-BFFC-41AA-92C2-963061730702}" type="datetimeFigureOut">
              <a:rPr lang="en-US" smtClean="0"/>
              <a:t>6/11/2024</a:t>
            </a:fld>
            <a:endParaRPr lang="en-US"/>
          </a:p>
        </p:txBody>
      </p:sp>
      <p:sp>
        <p:nvSpPr>
          <p:cNvPr id="3" name="Footer Placeholder 2">
            <a:extLst>
              <a:ext uri="{FF2B5EF4-FFF2-40B4-BE49-F238E27FC236}">
                <a16:creationId xmlns:a16="http://schemas.microsoft.com/office/drawing/2014/main" id="{98E8886F-09D2-E597-FC93-A2E17CA829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9A2498-C332-AA13-812D-81AA97C26A5E}"/>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106071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1793-F263-614D-7A88-25E1CE3DA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4B58AE-656F-A544-4506-5DF85533A5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5BEA24-D612-4CFB-1404-1FE4F0963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0F28-9265-2CA3-7A4C-B4DDAB5E1AEB}"/>
              </a:ext>
            </a:extLst>
          </p:cNvPr>
          <p:cNvSpPr>
            <a:spLocks noGrp="1"/>
          </p:cNvSpPr>
          <p:nvPr>
            <p:ph type="dt" sz="half" idx="10"/>
          </p:nvPr>
        </p:nvSpPr>
        <p:spPr/>
        <p:txBody>
          <a:bodyPr/>
          <a:lstStyle/>
          <a:p>
            <a:fld id="{1A842DF0-BFFC-41AA-92C2-963061730702}" type="datetimeFigureOut">
              <a:rPr lang="en-US" smtClean="0"/>
              <a:t>6/11/2024</a:t>
            </a:fld>
            <a:endParaRPr lang="en-US"/>
          </a:p>
        </p:txBody>
      </p:sp>
      <p:sp>
        <p:nvSpPr>
          <p:cNvPr id="6" name="Footer Placeholder 5">
            <a:extLst>
              <a:ext uri="{FF2B5EF4-FFF2-40B4-BE49-F238E27FC236}">
                <a16:creationId xmlns:a16="http://schemas.microsoft.com/office/drawing/2014/main" id="{4D9021DB-8175-6DCA-FC2C-AFA2C6FC7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9A796-B027-1C6A-D457-206DF343DC47}"/>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8627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98B0-4B1B-EF6D-E23A-03D125ED4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75A21A-73A5-A565-BA93-C882FD48E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935874-C258-7DEB-1C86-2F48DB578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DEADF-5714-BDC2-7C16-C6BAF7DD6C02}"/>
              </a:ext>
            </a:extLst>
          </p:cNvPr>
          <p:cNvSpPr>
            <a:spLocks noGrp="1"/>
          </p:cNvSpPr>
          <p:nvPr>
            <p:ph type="dt" sz="half" idx="10"/>
          </p:nvPr>
        </p:nvSpPr>
        <p:spPr/>
        <p:txBody>
          <a:bodyPr/>
          <a:lstStyle/>
          <a:p>
            <a:fld id="{1A842DF0-BFFC-41AA-92C2-963061730702}" type="datetimeFigureOut">
              <a:rPr lang="en-US" smtClean="0"/>
              <a:t>6/11/2024</a:t>
            </a:fld>
            <a:endParaRPr lang="en-US"/>
          </a:p>
        </p:txBody>
      </p:sp>
      <p:sp>
        <p:nvSpPr>
          <p:cNvPr id="6" name="Footer Placeholder 5">
            <a:extLst>
              <a:ext uri="{FF2B5EF4-FFF2-40B4-BE49-F238E27FC236}">
                <a16:creationId xmlns:a16="http://schemas.microsoft.com/office/drawing/2014/main" id="{0033FC08-C0EB-FD2F-3AAF-F6831D3A1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2A11E-184D-3CDB-7ABC-9707DEAEA3D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30003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96F078-062F-8E49-E444-64A016B66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9032B-FCCA-C182-4289-7A1BE7CFF4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F4A9F-C0D9-5DAD-70A9-5366258EC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842DF0-BFFC-41AA-92C2-963061730702}" type="datetimeFigureOut">
              <a:rPr lang="en-US" smtClean="0"/>
              <a:t>6/11/2024</a:t>
            </a:fld>
            <a:endParaRPr lang="en-US"/>
          </a:p>
        </p:txBody>
      </p:sp>
      <p:sp>
        <p:nvSpPr>
          <p:cNvPr id="5" name="Footer Placeholder 4">
            <a:extLst>
              <a:ext uri="{FF2B5EF4-FFF2-40B4-BE49-F238E27FC236}">
                <a16:creationId xmlns:a16="http://schemas.microsoft.com/office/drawing/2014/main" id="{FB9D4289-097B-112E-CDF2-742ED1D8D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2DECEE-81BB-3DA6-FE44-C69618D5D3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01250C-3411-4DAA-A330-B8FCF0FECA0E}" type="slidenum">
              <a:rPr lang="en-US" smtClean="0"/>
              <a:t>‹#›</a:t>
            </a:fld>
            <a:endParaRPr lang="en-US"/>
          </a:p>
        </p:txBody>
      </p:sp>
    </p:spTree>
    <p:extLst>
      <p:ext uri="{BB962C8B-B14F-4D97-AF65-F5344CB8AC3E}">
        <p14:creationId xmlns:p14="http://schemas.microsoft.com/office/powerpoint/2010/main" val="798284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C160-E5A6-3587-5AC3-470D3ABA1C3C}"/>
              </a:ext>
            </a:extLst>
          </p:cNvPr>
          <p:cNvPicPr>
            <a:picLocks noChangeAspect="1"/>
          </p:cNvPicPr>
          <p:nvPr userDrawn="1"/>
        </p:nvPicPr>
        <p:blipFill>
          <a:blip r:embed="rId13">
            <a:alphaModFix amt="69000"/>
          </a:blip>
          <a:stretch>
            <a:fillRect/>
          </a:stretch>
        </p:blipFill>
        <p:spPr>
          <a:xfrm>
            <a:off x="0" y="1690688"/>
            <a:ext cx="12192000" cy="5167312"/>
          </a:xfrm>
          <a:prstGeom prst="rect">
            <a:avLst/>
          </a:prstGeom>
        </p:spPr>
      </p:pic>
      <p:sp>
        <p:nvSpPr>
          <p:cNvPr id="2" name="Title Placeholder 1">
            <a:extLst>
              <a:ext uri="{FF2B5EF4-FFF2-40B4-BE49-F238E27FC236}">
                <a16:creationId xmlns:a16="http://schemas.microsoft.com/office/drawing/2014/main" id="{28A4CC04-0D9B-4648-9A65-2FE7D3DA95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2F62F97D-B6DE-49CA-874C-DBA4505865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6/11/2024</a:t>
            </a:fld>
            <a:endParaRPr lang="en-US" noProof="0"/>
          </a:p>
        </p:txBody>
      </p:sp>
      <p:sp>
        <p:nvSpPr>
          <p:cNvPr id="5" name="Footer Placeholder 4">
            <a:extLst>
              <a:ext uri="{FF2B5EF4-FFF2-40B4-BE49-F238E27FC236}">
                <a16:creationId xmlns:a16="http://schemas.microsoft.com/office/drawing/2014/main" id="{E0082DC3-4AF8-4E8C-98C8-9D9DD22B37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72EA67E2-2C17-4735-B1A8-9C3ED4034D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a:p>
        </p:txBody>
      </p:sp>
      <p:pic>
        <p:nvPicPr>
          <p:cNvPr id="7" name="Picture 6" descr="FDOT_Logo_color.png">
            <a:extLst>
              <a:ext uri="{FF2B5EF4-FFF2-40B4-BE49-F238E27FC236}">
                <a16:creationId xmlns:a16="http://schemas.microsoft.com/office/drawing/2014/main" id="{69E13E77-86E8-4A85-ABC7-DC3A5D8EC807}"/>
              </a:ext>
            </a:extLst>
          </p:cNvPr>
          <p:cNvPicPr>
            <a:picLocks noChangeAspect="1"/>
          </p:cNvPicPr>
          <p:nvPr userDrawn="1"/>
        </p:nvPicPr>
        <p:blipFill>
          <a:blip r:embed="rId14" cstate="print"/>
          <a:stretch>
            <a:fillRect/>
          </a:stretch>
        </p:blipFill>
        <p:spPr>
          <a:xfrm>
            <a:off x="157512" y="6040787"/>
            <a:ext cx="1361375" cy="680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3060766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68" Type="http://schemas.openxmlformats.org/officeDocument/2006/relationships/tags" Target="../tags/tag68.xml"/><Relationship Id="rId76" Type="http://schemas.openxmlformats.org/officeDocument/2006/relationships/tags" Target="../tags/tag76.xml"/><Relationship Id="rId84" Type="http://schemas.openxmlformats.org/officeDocument/2006/relationships/tags" Target="../tags/tag84.xml"/><Relationship Id="rId7" Type="http://schemas.openxmlformats.org/officeDocument/2006/relationships/tags" Target="../tags/tag7.xml"/><Relationship Id="rId71" Type="http://schemas.openxmlformats.org/officeDocument/2006/relationships/tags" Target="../tags/tag71.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tags" Target="../tags/tag74.xml"/><Relationship Id="rId79" Type="http://schemas.openxmlformats.org/officeDocument/2006/relationships/tags" Target="../tags/tag79.xml"/><Relationship Id="rId5" Type="http://schemas.openxmlformats.org/officeDocument/2006/relationships/tags" Target="../tags/tag5.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slideLayout" Target="../slideLayouts/slideLayout7.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hyperlink" Target="https://youtu.be/bEI-TCPmmT0" TargetMode="Externa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emf"/><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hyperlink" Target="https://www.asce.org/publications-and-news/civil-engineering-source/civil-engineering-magazine/issues/magazine-issue/article/2023/03/transportation-agencies-shift-toward-digital-delivery#:~:text=For%20years%2C%20building%20information%20modeling,on%20road%20and%20bridge%20projects."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fdot.gov/cadd/" TargetMode="External"/><Relationship Id="rId1" Type="http://schemas.openxmlformats.org/officeDocument/2006/relationships/slideLayout" Target="../slideLayouts/slideLayout5.xml"/><Relationship Id="rId6" Type="http://schemas.openxmlformats.org/officeDocument/2006/relationships/image" Target="../media/image45.JPG"/><Relationship Id="rId5" Type="http://schemas.openxmlformats.org/officeDocument/2006/relationships/image" Target="../media/image44.sv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hyperlink" Target="http://www.fdot.gov/cadd/" TargetMode="Externa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4.sv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rd with a circular design&#10;&#10;Description automatically generated">
            <a:extLst>
              <a:ext uri="{FF2B5EF4-FFF2-40B4-BE49-F238E27FC236}">
                <a16:creationId xmlns:a16="http://schemas.microsoft.com/office/drawing/2014/main" id="{6C036969-965B-4D6F-5931-72E4AEF53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itle 18">
            <a:extLst>
              <a:ext uri="{FF2B5EF4-FFF2-40B4-BE49-F238E27FC236}">
                <a16:creationId xmlns:a16="http://schemas.microsoft.com/office/drawing/2014/main" id="{2B284A70-65EF-9907-3A0E-7B1DFFCC931D}"/>
              </a:ext>
            </a:extLst>
          </p:cNvPr>
          <p:cNvSpPr>
            <a:spLocks noGrp="1"/>
          </p:cNvSpPr>
          <p:nvPr>
            <p:ph type="title"/>
          </p:nvPr>
        </p:nvSpPr>
        <p:spPr>
          <a:xfrm>
            <a:off x="4690753" y="1997396"/>
            <a:ext cx="6998525" cy="1133669"/>
          </a:xfrm>
        </p:spPr>
        <p:txBody>
          <a:bodyPr>
            <a:normAutofit/>
          </a:bodyPr>
          <a:lstStyle/>
          <a:p>
            <a:r>
              <a:rPr lang="en-US" sz="2800" dirty="0">
                <a:latin typeface="Arial" panose="020B0604020202020204" pitchFamily="34" charset="0"/>
                <a:cs typeface="Arial" panose="020B0604020202020204" pitchFamily="34" charset="0"/>
              </a:rPr>
              <a:t>Model-Centric Design Initiatives</a:t>
            </a:r>
            <a:br>
              <a:rPr lang="en-US" sz="3500" dirty="0">
                <a:latin typeface="Arial" panose="020B0604020202020204" pitchFamily="34" charset="0"/>
                <a:cs typeface="Arial" panose="020B0604020202020204" pitchFamily="34" charset="0"/>
              </a:rPr>
            </a:br>
            <a:endParaRPr lang="en-US" sz="35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9184CBD-2DCF-77D6-5F86-112F022D10E8}"/>
              </a:ext>
            </a:extLst>
          </p:cNvPr>
          <p:cNvSpPr txBox="1"/>
          <p:nvPr/>
        </p:nvSpPr>
        <p:spPr>
          <a:xfrm>
            <a:off x="4690753" y="5468912"/>
            <a:ext cx="5991102" cy="338554"/>
          </a:xfrm>
          <a:prstGeom prst="rect">
            <a:avLst/>
          </a:prstGeom>
          <a:noFill/>
        </p:spPr>
        <p:txBody>
          <a:bodyPr wrap="square" rtlCol="0">
            <a:spAutoFit/>
          </a:bodyPr>
          <a:lstStyle/>
          <a:p>
            <a:r>
              <a:rPr lang="en-US" sz="1600" dirty="0"/>
              <a:t>Production Support CADD Office -FDOT</a:t>
            </a:r>
          </a:p>
        </p:txBody>
      </p:sp>
      <p:sp>
        <p:nvSpPr>
          <p:cNvPr id="27" name="TextBox 26">
            <a:extLst>
              <a:ext uri="{FF2B5EF4-FFF2-40B4-BE49-F238E27FC236}">
                <a16:creationId xmlns:a16="http://schemas.microsoft.com/office/drawing/2014/main" id="{971455F3-ED44-DAB6-9A92-98190560C357}"/>
              </a:ext>
            </a:extLst>
          </p:cNvPr>
          <p:cNvSpPr txBox="1"/>
          <p:nvPr/>
        </p:nvSpPr>
        <p:spPr>
          <a:xfrm>
            <a:off x="4690753" y="4897628"/>
            <a:ext cx="5991102" cy="461665"/>
          </a:xfrm>
          <a:prstGeom prst="rect">
            <a:avLst/>
          </a:prstGeom>
          <a:noFill/>
        </p:spPr>
        <p:txBody>
          <a:bodyPr wrap="square" rtlCol="0">
            <a:spAutoFit/>
          </a:bodyPr>
          <a:lstStyle/>
          <a:p>
            <a:r>
              <a:rPr lang="en-US" sz="2400" dirty="0"/>
              <a:t>Vern Danforth, PE – State CADD Engineer</a:t>
            </a:r>
          </a:p>
        </p:txBody>
      </p:sp>
    </p:spTree>
    <p:extLst>
      <p:ext uri="{BB962C8B-B14F-4D97-AF65-F5344CB8AC3E}">
        <p14:creationId xmlns:p14="http://schemas.microsoft.com/office/powerpoint/2010/main" val="21422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Existing Roads, Drainage, Utilities:</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BF4772F-4FC5-16F2-DADC-2E99BB75B9C4}"/>
              </a:ext>
            </a:extLst>
          </p:cNvPr>
          <p:cNvPicPr>
            <a:picLocks noChangeAspect="1"/>
          </p:cNvPicPr>
          <p:nvPr/>
        </p:nvPicPr>
        <p:blipFill>
          <a:blip r:embed="rId3"/>
          <a:stretch>
            <a:fillRect/>
          </a:stretch>
        </p:blipFill>
        <p:spPr>
          <a:xfrm>
            <a:off x="0" y="1292678"/>
            <a:ext cx="10084441" cy="4982900"/>
          </a:xfrm>
          <a:prstGeom prst="rect">
            <a:avLst/>
          </a:prstGeom>
        </p:spPr>
      </p:pic>
      <p:sp>
        <p:nvSpPr>
          <p:cNvPr id="3" name="TextBox 2">
            <a:extLst>
              <a:ext uri="{FF2B5EF4-FFF2-40B4-BE49-F238E27FC236}">
                <a16:creationId xmlns:a16="http://schemas.microsoft.com/office/drawing/2014/main" id="{26B44647-F624-17E6-A7AE-0F72642A31EE}"/>
              </a:ext>
            </a:extLst>
          </p:cNvPr>
          <p:cNvSpPr txBox="1"/>
          <p:nvPr/>
        </p:nvSpPr>
        <p:spPr>
          <a:xfrm>
            <a:off x="10084441" y="1448474"/>
            <a:ext cx="1961933" cy="600164"/>
          </a:xfrm>
          <a:prstGeom prst="rect">
            <a:avLst/>
          </a:prstGeom>
          <a:noFill/>
        </p:spPr>
        <p:txBody>
          <a:bodyPr wrap="square" rtlCol="0">
            <a:spAutoFit/>
          </a:bodyPr>
          <a:lstStyle/>
          <a:p>
            <a:r>
              <a:rPr lang="en-US" sz="1100" dirty="0"/>
              <a:t>Image Source:</a:t>
            </a:r>
          </a:p>
          <a:p>
            <a:r>
              <a:rPr lang="en-US" sz="1100" dirty="0"/>
              <a:t>Design Review – CPP TPE/PGA Contract</a:t>
            </a:r>
          </a:p>
        </p:txBody>
      </p:sp>
    </p:spTree>
    <p:extLst>
      <p:ext uri="{BB962C8B-B14F-4D97-AF65-F5344CB8AC3E}">
        <p14:creationId xmlns:p14="http://schemas.microsoft.com/office/powerpoint/2010/main" val="2181427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Proposed Roads, Drainage, Utilities:</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6A60C7D-C5E3-51B9-81DF-AA540B73623B}"/>
              </a:ext>
            </a:extLst>
          </p:cNvPr>
          <p:cNvPicPr>
            <a:picLocks noChangeAspect="1"/>
          </p:cNvPicPr>
          <p:nvPr/>
        </p:nvPicPr>
        <p:blipFill>
          <a:blip r:embed="rId3"/>
          <a:stretch>
            <a:fillRect/>
          </a:stretch>
        </p:blipFill>
        <p:spPr>
          <a:xfrm>
            <a:off x="0" y="1281941"/>
            <a:ext cx="9997011" cy="5137650"/>
          </a:xfrm>
          <a:prstGeom prst="rect">
            <a:avLst/>
          </a:prstGeom>
        </p:spPr>
      </p:pic>
      <p:sp>
        <p:nvSpPr>
          <p:cNvPr id="3" name="TextBox 2">
            <a:extLst>
              <a:ext uri="{FF2B5EF4-FFF2-40B4-BE49-F238E27FC236}">
                <a16:creationId xmlns:a16="http://schemas.microsoft.com/office/drawing/2014/main" id="{10C4090C-D6C3-B00F-2FBA-38B403FFDF2E}"/>
              </a:ext>
            </a:extLst>
          </p:cNvPr>
          <p:cNvSpPr txBox="1"/>
          <p:nvPr/>
        </p:nvSpPr>
        <p:spPr>
          <a:xfrm>
            <a:off x="10084441" y="1448474"/>
            <a:ext cx="1961933" cy="600164"/>
          </a:xfrm>
          <a:prstGeom prst="rect">
            <a:avLst/>
          </a:prstGeom>
          <a:noFill/>
        </p:spPr>
        <p:txBody>
          <a:bodyPr wrap="square" rtlCol="0">
            <a:spAutoFit/>
          </a:bodyPr>
          <a:lstStyle/>
          <a:p>
            <a:r>
              <a:rPr lang="en-US" sz="1100" dirty="0"/>
              <a:t>Image Source:</a:t>
            </a:r>
          </a:p>
          <a:p>
            <a:r>
              <a:rPr lang="en-US" sz="1100" dirty="0"/>
              <a:t>Design Review – CPP TPE/PGA Contract</a:t>
            </a:r>
          </a:p>
        </p:txBody>
      </p:sp>
    </p:spTree>
    <p:extLst>
      <p:ext uri="{BB962C8B-B14F-4D97-AF65-F5344CB8AC3E}">
        <p14:creationId xmlns:p14="http://schemas.microsoft.com/office/powerpoint/2010/main" val="3175903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Proposed Ramps, Gores, Guardrail:</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0C4090C-D6C3-B00F-2FBA-38B403FFDF2E}"/>
              </a:ext>
            </a:extLst>
          </p:cNvPr>
          <p:cNvSpPr txBox="1"/>
          <p:nvPr/>
        </p:nvSpPr>
        <p:spPr>
          <a:xfrm>
            <a:off x="10084441" y="1448474"/>
            <a:ext cx="1961933" cy="600164"/>
          </a:xfrm>
          <a:prstGeom prst="rect">
            <a:avLst/>
          </a:prstGeom>
          <a:noFill/>
        </p:spPr>
        <p:txBody>
          <a:bodyPr wrap="square" rtlCol="0">
            <a:spAutoFit/>
          </a:bodyPr>
          <a:lstStyle/>
          <a:p>
            <a:r>
              <a:rPr lang="en-US" sz="1100" dirty="0"/>
              <a:t>Image Source:</a:t>
            </a:r>
          </a:p>
          <a:p>
            <a:r>
              <a:rPr lang="en-US" sz="1100" dirty="0"/>
              <a:t>Design Review – CPP TPE/PGA Contract</a:t>
            </a:r>
          </a:p>
        </p:txBody>
      </p:sp>
      <p:pic>
        <p:nvPicPr>
          <p:cNvPr id="8" name="Picture 7">
            <a:extLst>
              <a:ext uri="{FF2B5EF4-FFF2-40B4-BE49-F238E27FC236}">
                <a16:creationId xmlns:a16="http://schemas.microsoft.com/office/drawing/2014/main" id="{2053B004-A49C-0357-BDD1-854647EBF48D}"/>
              </a:ext>
            </a:extLst>
          </p:cNvPr>
          <p:cNvPicPr>
            <a:picLocks noChangeAspect="1"/>
          </p:cNvPicPr>
          <p:nvPr/>
        </p:nvPicPr>
        <p:blipFill>
          <a:blip r:embed="rId3"/>
          <a:stretch>
            <a:fillRect/>
          </a:stretch>
        </p:blipFill>
        <p:spPr>
          <a:xfrm>
            <a:off x="0" y="1281941"/>
            <a:ext cx="9938815" cy="5091912"/>
          </a:xfrm>
          <a:prstGeom prst="rect">
            <a:avLst/>
          </a:prstGeom>
        </p:spPr>
      </p:pic>
    </p:spTree>
    <p:extLst>
      <p:ext uri="{BB962C8B-B14F-4D97-AF65-F5344CB8AC3E}">
        <p14:creationId xmlns:p14="http://schemas.microsoft.com/office/powerpoint/2010/main" val="24651252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Drainage  Level of Detail:</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02265A7-37CE-C426-5BAA-B96B5DE5FB13}"/>
              </a:ext>
            </a:extLst>
          </p:cNvPr>
          <p:cNvPicPr>
            <a:picLocks noChangeAspect="1"/>
          </p:cNvPicPr>
          <p:nvPr/>
        </p:nvPicPr>
        <p:blipFill>
          <a:blip r:embed="rId3"/>
          <a:stretch>
            <a:fillRect/>
          </a:stretch>
        </p:blipFill>
        <p:spPr>
          <a:xfrm>
            <a:off x="0" y="1281031"/>
            <a:ext cx="9815639" cy="5202078"/>
          </a:xfrm>
          <a:prstGeom prst="rect">
            <a:avLst/>
          </a:prstGeom>
        </p:spPr>
      </p:pic>
      <p:sp>
        <p:nvSpPr>
          <p:cNvPr id="3" name="TextBox 2">
            <a:extLst>
              <a:ext uri="{FF2B5EF4-FFF2-40B4-BE49-F238E27FC236}">
                <a16:creationId xmlns:a16="http://schemas.microsoft.com/office/drawing/2014/main" id="{02681441-5EB2-9056-6942-F03434998BDE}"/>
              </a:ext>
            </a:extLst>
          </p:cNvPr>
          <p:cNvSpPr txBox="1"/>
          <p:nvPr/>
        </p:nvSpPr>
        <p:spPr>
          <a:xfrm>
            <a:off x="10084441" y="1448474"/>
            <a:ext cx="1961933" cy="600164"/>
          </a:xfrm>
          <a:prstGeom prst="rect">
            <a:avLst/>
          </a:prstGeom>
          <a:noFill/>
        </p:spPr>
        <p:txBody>
          <a:bodyPr wrap="square" rtlCol="0">
            <a:spAutoFit/>
          </a:bodyPr>
          <a:lstStyle/>
          <a:p>
            <a:r>
              <a:rPr lang="en-US" sz="1100" dirty="0"/>
              <a:t>Image Source:</a:t>
            </a:r>
          </a:p>
          <a:p>
            <a:r>
              <a:rPr lang="en-US" sz="1100" dirty="0"/>
              <a:t>Design Review – CPP TPE/PGA Contract</a:t>
            </a:r>
          </a:p>
        </p:txBody>
      </p:sp>
    </p:spTree>
    <p:extLst>
      <p:ext uri="{BB962C8B-B14F-4D97-AF65-F5344CB8AC3E}">
        <p14:creationId xmlns:p14="http://schemas.microsoft.com/office/powerpoint/2010/main" val="379149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Drainage, Utilities Clashes:</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1B02F4D-893D-3A81-81CE-DEAA48D9798F}"/>
              </a:ext>
            </a:extLst>
          </p:cNvPr>
          <p:cNvPicPr>
            <a:picLocks noChangeAspect="1"/>
          </p:cNvPicPr>
          <p:nvPr/>
        </p:nvPicPr>
        <p:blipFill>
          <a:blip r:embed="rId3"/>
          <a:stretch>
            <a:fillRect/>
          </a:stretch>
        </p:blipFill>
        <p:spPr>
          <a:xfrm>
            <a:off x="67872" y="1329171"/>
            <a:ext cx="9487386" cy="5032881"/>
          </a:xfrm>
          <a:prstGeom prst="rect">
            <a:avLst/>
          </a:prstGeom>
        </p:spPr>
      </p:pic>
      <p:sp>
        <p:nvSpPr>
          <p:cNvPr id="3" name="TextBox 2">
            <a:extLst>
              <a:ext uri="{FF2B5EF4-FFF2-40B4-BE49-F238E27FC236}">
                <a16:creationId xmlns:a16="http://schemas.microsoft.com/office/drawing/2014/main" id="{FE462D05-14EB-76D9-76C8-F16C1469C98E}"/>
              </a:ext>
            </a:extLst>
          </p:cNvPr>
          <p:cNvSpPr txBox="1"/>
          <p:nvPr/>
        </p:nvSpPr>
        <p:spPr>
          <a:xfrm>
            <a:off x="10084441" y="1448474"/>
            <a:ext cx="1961933" cy="600164"/>
          </a:xfrm>
          <a:prstGeom prst="rect">
            <a:avLst/>
          </a:prstGeom>
          <a:noFill/>
        </p:spPr>
        <p:txBody>
          <a:bodyPr wrap="square" rtlCol="0">
            <a:spAutoFit/>
          </a:bodyPr>
          <a:lstStyle/>
          <a:p>
            <a:r>
              <a:rPr lang="en-US" sz="1100" dirty="0"/>
              <a:t>Image Source:</a:t>
            </a:r>
          </a:p>
          <a:p>
            <a:r>
              <a:rPr lang="en-US" sz="1100" dirty="0"/>
              <a:t>Design Review – CPP TPE/PGA Contract</a:t>
            </a:r>
          </a:p>
        </p:txBody>
      </p:sp>
    </p:spTree>
    <p:extLst>
      <p:ext uri="{BB962C8B-B14F-4D97-AF65-F5344CB8AC3E}">
        <p14:creationId xmlns:p14="http://schemas.microsoft.com/office/powerpoint/2010/main" val="1418329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Lighting:</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CCDDD01-F13B-94AE-F61C-F31E8740922A}"/>
              </a:ext>
            </a:extLst>
          </p:cNvPr>
          <p:cNvPicPr>
            <a:picLocks noChangeAspect="1"/>
          </p:cNvPicPr>
          <p:nvPr/>
        </p:nvPicPr>
        <p:blipFill>
          <a:blip r:embed="rId3"/>
          <a:stretch>
            <a:fillRect/>
          </a:stretch>
        </p:blipFill>
        <p:spPr>
          <a:xfrm>
            <a:off x="0" y="1281941"/>
            <a:ext cx="10084441" cy="5166520"/>
          </a:xfrm>
          <a:prstGeom prst="rect">
            <a:avLst/>
          </a:prstGeom>
        </p:spPr>
      </p:pic>
      <p:sp>
        <p:nvSpPr>
          <p:cNvPr id="3" name="TextBox 2">
            <a:extLst>
              <a:ext uri="{FF2B5EF4-FFF2-40B4-BE49-F238E27FC236}">
                <a16:creationId xmlns:a16="http://schemas.microsoft.com/office/drawing/2014/main" id="{E28AC14B-8896-CB94-2E4B-77A9BB914D5E}"/>
              </a:ext>
            </a:extLst>
          </p:cNvPr>
          <p:cNvSpPr txBox="1"/>
          <p:nvPr/>
        </p:nvSpPr>
        <p:spPr>
          <a:xfrm>
            <a:off x="10084441" y="1448474"/>
            <a:ext cx="1961933" cy="600164"/>
          </a:xfrm>
          <a:prstGeom prst="rect">
            <a:avLst/>
          </a:prstGeom>
          <a:noFill/>
        </p:spPr>
        <p:txBody>
          <a:bodyPr wrap="square" rtlCol="0">
            <a:spAutoFit/>
          </a:bodyPr>
          <a:lstStyle/>
          <a:p>
            <a:r>
              <a:rPr lang="en-US" sz="1100" dirty="0"/>
              <a:t>Image Source:</a:t>
            </a:r>
          </a:p>
          <a:p>
            <a:r>
              <a:rPr lang="en-US" sz="1100" dirty="0"/>
              <a:t>Design Review – CPP TPE/PGA Contract</a:t>
            </a:r>
          </a:p>
        </p:txBody>
      </p:sp>
    </p:spTree>
    <p:extLst>
      <p:ext uri="{BB962C8B-B14F-4D97-AF65-F5344CB8AC3E}">
        <p14:creationId xmlns:p14="http://schemas.microsoft.com/office/powerpoint/2010/main" val="18123120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Signal and Sign Foundations:</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1AD816A-9DD9-13F1-AB4C-7D806E012185}"/>
              </a:ext>
            </a:extLst>
          </p:cNvPr>
          <p:cNvPicPr>
            <a:picLocks noChangeAspect="1"/>
          </p:cNvPicPr>
          <p:nvPr/>
        </p:nvPicPr>
        <p:blipFill>
          <a:blip r:embed="rId3"/>
          <a:stretch>
            <a:fillRect/>
          </a:stretch>
        </p:blipFill>
        <p:spPr>
          <a:xfrm>
            <a:off x="0" y="1281941"/>
            <a:ext cx="10026032" cy="5136596"/>
          </a:xfrm>
          <a:prstGeom prst="rect">
            <a:avLst/>
          </a:prstGeom>
        </p:spPr>
      </p:pic>
      <p:sp>
        <p:nvSpPr>
          <p:cNvPr id="3" name="TextBox 2">
            <a:extLst>
              <a:ext uri="{FF2B5EF4-FFF2-40B4-BE49-F238E27FC236}">
                <a16:creationId xmlns:a16="http://schemas.microsoft.com/office/drawing/2014/main" id="{2FBA858E-520C-846D-1DFC-A67F5A230D92}"/>
              </a:ext>
            </a:extLst>
          </p:cNvPr>
          <p:cNvSpPr txBox="1"/>
          <p:nvPr/>
        </p:nvSpPr>
        <p:spPr>
          <a:xfrm>
            <a:off x="10084441" y="1448474"/>
            <a:ext cx="1961933" cy="600164"/>
          </a:xfrm>
          <a:prstGeom prst="rect">
            <a:avLst/>
          </a:prstGeom>
          <a:noFill/>
        </p:spPr>
        <p:txBody>
          <a:bodyPr wrap="square" rtlCol="0">
            <a:spAutoFit/>
          </a:bodyPr>
          <a:lstStyle/>
          <a:p>
            <a:r>
              <a:rPr lang="en-US" sz="1100" dirty="0"/>
              <a:t>Image Source:</a:t>
            </a:r>
          </a:p>
          <a:p>
            <a:r>
              <a:rPr lang="en-US" sz="1100" dirty="0"/>
              <a:t>Design Review – CPP TPE/PGA Contract</a:t>
            </a:r>
          </a:p>
        </p:txBody>
      </p:sp>
    </p:spTree>
    <p:extLst>
      <p:ext uri="{BB962C8B-B14F-4D97-AF65-F5344CB8AC3E}">
        <p14:creationId xmlns:p14="http://schemas.microsoft.com/office/powerpoint/2010/main" val="34283126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Geotechnical Cores:</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46E4081-6E37-3F83-6ECE-1E88BD44CC40}"/>
              </a:ext>
            </a:extLst>
          </p:cNvPr>
          <p:cNvPicPr>
            <a:picLocks noChangeAspect="1"/>
          </p:cNvPicPr>
          <p:nvPr/>
        </p:nvPicPr>
        <p:blipFill>
          <a:blip r:embed="rId3"/>
          <a:stretch>
            <a:fillRect/>
          </a:stretch>
        </p:blipFill>
        <p:spPr>
          <a:xfrm>
            <a:off x="0" y="1281941"/>
            <a:ext cx="10084441" cy="4804685"/>
          </a:xfrm>
          <a:prstGeom prst="rect">
            <a:avLst/>
          </a:prstGeom>
        </p:spPr>
      </p:pic>
      <p:sp>
        <p:nvSpPr>
          <p:cNvPr id="3" name="TextBox 2">
            <a:extLst>
              <a:ext uri="{FF2B5EF4-FFF2-40B4-BE49-F238E27FC236}">
                <a16:creationId xmlns:a16="http://schemas.microsoft.com/office/drawing/2014/main" id="{F7A8CAE3-851F-B0BE-BABE-088BE9814A77}"/>
              </a:ext>
            </a:extLst>
          </p:cNvPr>
          <p:cNvSpPr txBox="1"/>
          <p:nvPr/>
        </p:nvSpPr>
        <p:spPr>
          <a:xfrm>
            <a:off x="10084441" y="1448474"/>
            <a:ext cx="1961933" cy="600164"/>
          </a:xfrm>
          <a:prstGeom prst="rect">
            <a:avLst/>
          </a:prstGeom>
          <a:noFill/>
        </p:spPr>
        <p:txBody>
          <a:bodyPr wrap="square" rtlCol="0">
            <a:spAutoFit/>
          </a:bodyPr>
          <a:lstStyle/>
          <a:p>
            <a:r>
              <a:rPr lang="en-US" sz="1100" dirty="0"/>
              <a:t>Image Source:</a:t>
            </a:r>
          </a:p>
          <a:p>
            <a:r>
              <a:rPr lang="en-US" sz="1100" dirty="0"/>
              <a:t>Design Review – CPP TPE/PGA Contract</a:t>
            </a:r>
          </a:p>
        </p:txBody>
      </p:sp>
    </p:spTree>
    <p:extLst>
      <p:ext uri="{BB962C8B-B14F-4D97-AF65-F5344CB8AC3E}">
        <p14:creationId xmlns:p14="http://schemas.microsoft.com/office/powerpoint/2010/main" val="14256540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Objectives:</a:t>
            </a:r>
          </a:p>
        </p:txBody>
      </p:sp>
      <p:sp>
        <p:nvSpPr>
          <p:cNvPr id="3" name="Content Placeholder 2">
            <a:extLst>
              <a:ext uri="{FF2B5EF4-FFF2-40B4-BE49-F238E27FC236}">
                <a16:creationId xmlns:a16="http://schemas.microsoft.com/office/drawing/2014/main" id="{4D7A5728-1926-0ACC-5BB6-0E0C4B2B0B9B}"/>
              </a:ext>
            </a:extLst>
          </p:cNvPr>
          <p:cNvSpPr>
            <a:spLocks noGrp="1"/>
          </p:cNvSpPr>
          <p:nvPr>
            <p:ph sz="half" idx="1"/>
          </p:nvPr>
        </p:nvSpPr>
        <p:spPr>
          <a:xfrm>
            <a:off x="553570" y="1466601"/>
            <a:ext cx="11084859" cy="4548569"/>
          </a:xfrm>
        </p:spPr>
        <p:txBody>
          <a:bodyPr/>
          <a:lstStyle/>
          <a:p>
            <a:r>
              <a:rPr lang="en-US" dirty="0"/>
              <a:t>Timeline</a:t>
            </a:r>
          </a:p>
          <a:p>
            <a:r>
              <a:rPr lang="en-US" dirty="0"/>
              <a:t>FDOT Mission and objectives</a:t>
            </a:r>
          </a:p>
          <a:p>
            <a:r>
              <a:rPr lang="en-US" dirty="0"/>
              <a:t>BIM</a:t>
            </a:r>
            <a:r>
              <a:rPr lang="en-US"/>
              <a:t>! </a:t>
            </a:r>
            <a:endParaRPr lang="en-US" dirty="0"/>
          </a:p>
          <a:p>
            <a:r>
              <a:rPr lang="en-US" dirty="0"/>
              <a:t>Standards, Criteria, Production, Contracts </a:t>
            </a:r>
          </a:p>
          <a:p>
            <a:r>
              <a:rPr lang="en-US" dirty="0"/>
              <a:t>National objectives</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6671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45E577B8-792A-A101-0CE1-6D355E0F9965}"/>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LSHAPE_TB_00000000000000000000000000000000_LeftEndCaps">
            <a:extLst>
              <a:ext uri="{FF2B5EF4-FFF2-40B4-BE49-F238E27FC236}">
                <a16:creationId xmlns:a16="http://schemas.microsoft.com/office/drawing/2014/main" id="{6C418835-1637-472F-ABF0-AF8CE20EC0ED}"/>
              </a:ext>
            </a:extLst>
          </p:cNvPr>
          <p:cNvSpPr txBox="1"/>
          <p:nvPr>
            <p:custDataLst>
              <p:tags r:id="rId2"/>
            </p:custDataLst>
          </p:nvPr>
        </p:nvSpPr>
        <p:spPr>
          <a:xfrm>
            <a:off x="317500" y="3098969"/>
            <a:ext cx="449610" cy="279061"/>
          </a:xfrm>
          <a:prstGeom prst="rect">
            <a:avLst/>
          </a:prstGeom>
          <a:noFill/>
        </p:spPr>
        <p:txBody>
          <a:bodyPr vert="horz" wrap="none" lIns="0" tIns="0" rIns="0" bIns="0" rtlCol="0" anchor="ctr" anchorCtr="0">
            <a:spAutoFit/>
          </a:bodyPr>
          <a:lstStyle/>
          <a:p>
            <a:pPr algn="ctr"/>
            <a:r>
              <a:rPr lang="en-US" b="1" spc="-38">
                <a:solidFill>
                  <a:schemeClr val="accent2"/>
                </a:solidFill>
                <a:latin typeface="Calibri" panose="020F0502020204030204" pitchFamily="34" charset="0"/>
              </a:rPr>
              <a:t>2009</a:t>
            </a:r>
          </a:p>
        </p:txBody>
      </p:sp>
      <p:sp>
        <p:nvSpPr>
          <p:cNvPr id="3" name="OTLSHAPE_TB_00000000000000000000000000000000_RightEndCaps">
            <a:extLst>
              <a:ext uri="{FF2B5EF4-FFF2-40B4-BE49-F238E27FC236}">
                <a16:creationId xmlns:a16="http://schemas.microsoft.com/office/drawing/2014/main" id="{B24B72BA-69C4-4A69-90A1-2A783B3F79E2}"/>
              </a:ext>
            </a:extLst>
          </p:cNvPr>
          <p:cNvSpPr txBox="1"/>
          <p:nvPr>
            <p:custDataLst>
              <p:tags r:id="rId3"/>
            </p:custDataLst>
          </p:nvPr>
        </p:nvSpPr>
        <p:spPr>
          <a:xfrm>
            <a:off x="11411034" y="3098969"/>
            <a:ext cx="449610" cy="279061"/>
          </a:xfrm>
          <a:prstGeom prst="rect">
            <a:avLst/>
          </a:prstGeom>
          <a:noFill/>
        </p:spPr>
        <p:txBody>
          <a:bodyPr vert="horz" wrap="none" lIns="0" tIns="0" rIns="0" bIns="0" rtlCol="0" anchor="ctr" anchorCtr="0">
            <a:spAutoFit/>
          </a:bodyPr>
          <a:lstStyle/>
          <a:p>
            <a:pPr algn="ctr"/>
            <a:r>
              <a:rPr lang="en-US" b="1" spc="-38">
                <a:solidFill>
                  <a:schemeClr val="accent2"/>
                </a:solidFill>
                <a:latin typeface="Calibri" panose="020F0502020204030204" pitchFamily="34" charset="0"/>
              </a:rPr>
              <a:t>2024</a:t>
            </a:r>
          </a:p>
        </p:txBody>
      </p:sp>
      <p:cxnSp>
        <p:nvCxnSpPr>
          <p:cNvPr id="25" name="OTLSHAPE_M_d5935638b6a4418794843d3baa052539_Connector1">
            <a:extLst>
              <a:ext uri="{FF2B5EF4-FFF2-40B4-BE49-F238E27FC236}">
                <a16:creationId xmlns:a16="http://schemas.microsoft.com/office/drawing/2014/main" id="{5D479A2E-C8F3-4355-9406-161CA8432E8F}"/>
              </a:ext>
            </a:extLst>
          </p:cNvPr>
          <p:cNvCxnSpPr/>
          <p:nvPr>
            <p:custDataLst>
              <p:tags r:id="rId4"/>
            </p:custDataLst>
          </p:nvPr>
        </p:nvCxnSpPr>
        <p:spPr>
          <a:xfrm>
            <a:off x="2551050" y="2520570"/>
            <a:ext cx="0" cy="527431"/>
          </a:xfrm>
          <a:prstGeom prst="line">
            <a:avLst/>
          </a:prstGeom>
          <a:ln w="7620" cap="flat" cmpd="sng" algn="ctr">
            <a:solidFill>
              <a:srgbClr val="1F497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OTLSHAPE_M_1f81512a2ff54c718c6ba7b1b6c48ae3_Connector1">
            <a:extLst>
              <a:ext uri="{FF2B5EF4-FFF2-40B4-BE49-F238E27FC236}">
                <a16:creationId xmlns:a16="http://schemas.microsoft.com/office/drawing/2014/main" id="{983EE471-D73F-484E-BD4C-4F527C9E6D61}"/>
              </a:ext>
            </a:extLst>
          </p:cNvPr>
          <p:cNvCxnSpPr/>
          <p:nvPr>
            <p:custDataLst>
              <p:tags r:id="rId5"/>
            </p:custDataLst>
          </p:nvPr>
        </p:nvCxnSpPr>
        <p:spPr>
          <a:xfrm>
            <a:off x="5132367" y="2520570"/>
            <a:ext cx="0" cy="527431"/>
          </a:xfrm>
          <a:prstGeom prst="line">
            <a:avLst/>
          </a:prstGeom>
          <a:ln w="7620" cap="flat" cmpd="sng" algn="ctr">
            <a:solidFill>
              <a:srgbClr val="1F497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OTLSHAPE_M_4890bb57c2da4b5dba4df0eefd26b1aa_Connector1">
            <a:extLst>
              <a:ext uri="{FF2B5EF4-FFF2-40B4-BE49-F238E27FC236}">
                <a16:creationId xmlns:a16="http://schemas.microsoft.com/office/drawing/2014/main" id="{20398C69-A749-4149-AC5B-7B40AF113CBA}"/>
              </a:ext>
            </a:extLst>
          </p:cNvPr>
          <p:cNvCxnSpPr/>
          <p:nvPr>
            <p:custDataLst>
              <p:tags r:id="rId6"/>
            </p:custDataLst>
          </p:nvPr>
        </p:nvCxnSpPr>
        <p:spPr>
          <a:xfrm>
            <a:off x="8685433" y="1726988"/>
            <a:ext cx="0" cy="1321012"/>
          </a:xfrm>
          <a:prstGeom prst="line">
            <a:avLst/>
          </a:prstGeom>
          <a:ln w="7620" cap="flat" cmpd="sng" algn="ctr">
            <a:solidFill>
              <a:srgbClr val="1F497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OTLSHAPE_M_725eb88770294a00ac3befcf119b44c7_Connector1">
            <a:extLst>
              <a:ext uri="{FF2B5EF4-FFF2-40B4-BE49-F238E27FC236}">
                <a16:creationId xmlns:a16="http://schemas.microsoft.com/office/drawing/2014/main" id="{CB52CBF8-A35E-4E77-864C-70CFF3994CE9}"/>
              </a:ext>
            </a:extLst>
          </p:cNvPr>
          <p:cNvCxnSpPr/>
          <p:nvPr>
            <p:custDataLst>
              <p:tags r:id="rId7"/>
            </p:custDataLst>
          </p:nvPr>
        </p:nvCxnSpPr>
        <p:spPr>
          <a:xfrm>
            <a:off x="10512320" y="2435309"/>
            <a:ext cx="0" cy="612690"/>
          </a:xfrm>
          <a:prstGeom prst="line">
            <a:avLst/>
          </a:prstGeom>
          <a:ln w="7620" cap="flat" cmpd="sng" algn="ctr">
            <a:solidFill>
              <a:srgbClr val="1F497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OTLSHAPE_M_1dfc510e325c40e8acd72e8a222f668c_Connector1">
            <a:extLst>
              <a:ext uri="{FF2B5EF4-FFF2-40B4-BE49-F238E27FC236}">
                <a16:creationId xmlns:a16="http://schemas.microsoft.com/office/drawing/2014/main" id="{67C18232-B76B-49A3-BA6A-740F0EB18CF8}"/>
              </a:ext>
            </a:extLst>
          </p:cNvPr>
          <p:cNvCxnSpPr>
            <a:cxnSpLocks/>
          </p:cNvCxnSpPr>
          <p:nvPr>
            <p:custDataLst>
              <p:tags r:id="rId8"/>
            </p:custDataLst>
          </p:nvPr>
        </p:nvCxnSpPr>
        <p:spPr>
          <a:xfrm>
            <a:off x="8360339" y="1430823"/>
            <a:ext cx="0" cy="1617177"/>
          </a:xfrm>
          <a:prstGeom prst="line">
            <a:avLst/>
          </a:prstGeom>
          <a:ln w="7620" cap="flat" cmpd="sng" algn="ctr">
            <a:solidFill>
              <a:srgbClr val="1F497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OTLSHAPE_T_2daf3d79edf3438f9e7256a94cb47218_HorizontalConnector1">
            <a:extLst>
              <a:ext uri="{FF2B5EF4-FFF2-40B4-BE49-F238E27FC236}">
                <a16:creationId xmlns:a16="http://schemas.microsoft.com/office/drawing/2014/main" id="{680B5DE7-224D-4FA2-B33A-A75BB6F0E880}"/>
              </a:ext>
            </a:extLst>
          </p:cNvPr>
          <p:cNvCxnSpPr/>
          <p:nvPr>
            <p:custDataLst>
              <p:tags r:id="rId9"/>
            </p:custDataLst>
          </p:nvPr>
        </p:nvCxnSpPr>
        <p:spPr>
          <a:xfrm flipH="1">
            <a:off x="1279661" y="4046855"/>
            <a:ext cx="187316" cy="0"/>
          </a:xfrm>
          <a:prstGeom prst="line">
            <a:avLst/>
          </a:prstGeom>
          <a:ln w="7620"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OTLSHAPE_TB_00000000000000000000000000000000_ScaleContainer">
            <a:extLst>
              <a:ext uri="{FF2B5EF4-FFF2-40B4-BE49-F238E27FC236}">
                <a16:creationId xmlns:a16="http://schemas.microsoft.com/office/drawing/2014/main" id="{8990F66B-EA2D-4248-A672-8B8870A8143E}"/>
              </a:ext>
            </a:extLst>
          </p:cNvPr>
          <p:cNvSpPr/>
          <p:nvPr>
            <p:custDataLst>
              <p:tags r:id="rId10"/>
            </p:custDataLst>
          </p:nvPr>
        </p:nvSpPr>
        <p:spPr>
          <a:xfrm>
            <a:off x="933365" y="3048000"/>
            <a:ext cx="10337800" cy="381000"/>
          </a:xfrm>
          <a:prstGeom prst="rect">
            <a:avLst/>
          </a:prstGeom>
          <a:gradFill flip="none" rotWithShape="1">
            <a:gsLst>
              <a:gs pos="0">
                <a:srgbClr val="44546A"/>
              </a:gs>
              <a:gs pos="100000">
                <a:srgbClr val="44546A"/>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TLSHAPE_TB_00000000000000000000000000000000_TimescaleInterval1">
            <a:extLst>
              <a:ext uri="{FF2B5EF4-FFF2-40B4-BE49-F238E27FC236}">
                <a16:creationId xmlns:a16="http://schemas.microsoft.com/office/drawing/2014/main" id="{6790C1E3-E06B-4FBF-B544-FDD2762442F4}"/>
              </a:ext>
            </a:extLst>
          </p:cNvPr>
          <p:cNvSpPr txBox="1"/>
          <p:nvPr>
            <p:custDataLst>
              <p:tags r:id="rId11"/>
            </p:custDataLst>
          </p:nvPr>
        </p:nvSpPr>
        <p:spPr>
          <a:xfrm>
            <a:off x="996865" y="3145473"/>
            <a:ext cx="314189" cy="186055"/>
          </a:xfrm>
          <a:prstGeom prst="rect">
            <a:avLst/>
          </a:prstGeom>
          <a:noFill/>
        </p:spPr>
        <p:txBody>
          <a:bodyPr vert="horz" wrap="none" lIns="0" tIns="0" rIns="0" bIns="0" rtlCol="0" anchor="ctr" anchorCtr="0">
            <a:noAutofit/>
          </a:bodyPr>
          <a:lstStyle/>
          <a:p>
            <a:r>
              <a:rPr lang="en-US" sz="1200" spc="-20">
                <a:solidFill>
                  <a:schemeClr val="lt1"/>
                </a:solidFill>
                <a:latin typeface="Calibri" panose="020F0502020204030204" pitchFamily="34" charset="0"/>
              </a:rPr>
              <a:t>2009</a:t>
            </a:r>
          </a:p>
        </p:txBody>
      </p:sp>
      <p:sp>
        <p:nvSpPr>
          <p:cNvPr id="10" name="OTLSHAPE_TB_00000000000000000000000000000000_TimescaleInterval2">
            <a:extLst>
              <a:ext uri="{FF2B5EF4-FFF2-40B4-BE49-F238E27FC236}">
                <a16:creationId xmlns:a16="http://schemas.microsoft.com/office/drawing/2014/main" id="{95F2F760-06FC-449B-9913-35B58E823A57}"/>
              </a:ext>
            </a:extLst>
          </p:cNvPr>
          <p:cNvSpPr txBox="1"/>
          <p:nvPr>
            <p:custDataLst>
              <p:tags r:id="rId12"/>
            </p:custDataLst>
          </p:nvPr>
        </p:nvSpPr>
        <p:spPr>
          <a:xfrm>
            <a:off x="2286641" y="3145473"/>
            <a:ext cx="314189" cy="186055"/>
          </a:xfrm>
          <a:prstGeom prst="rect">
            <a:avLst/>
          </a:prstGeom>
          <a:noFill/>
        </p:spPr>
        <p:txBody>
          <a:bodyPr vert="horz" wrap="none" lIns="0" tIns="0" rIns="0" bIns="0" rtlCol="0" anchor="ctr" anchorCtr="0">
            <a:noAutofit/>
          </a:bodyPr>
          <a:lstStyle/>
          <a:p>
            <a:r>
              <a:rPr lang="en-US" sz="1200" spc="-20" dirty="0">
                <a:solidFill>
                  <a:schemeClr val="lt1"/>
                </a:solidFill>
                <a:latin typeface="Calibri" panose="020F0502020204030204" pitchFamily="34" charset="0"/>
              </a:rPr>
              <a:t>2011</a:t>
            </a:r>
          </a:p>
        </p:txBody>
      </p:sp>
      <p:sp>
        <p:nvSpPr>
          <p:cNvPr id="12" name="OTLSHAPE_TB_00000000000000000000000000000000_TimescaleInterval3">
            <a:extLst>
              <a:ext uri="{FF2B5EF4-FFF2-40B4-BE49-F238E27FC236}">
                <a16:creationId xmlns:a16="http://schemas.microsoft.com/office/drawing/2014/main" id="{A470A2C7-22CE-4741-B0C3-20A73EDDE0CC}"/>
              </a:ext>
            </a:extLst>
          </p:cNvPr>
          <p:cNvSpPr txBox="1"/>
          <p:nvPr>
            <p:custDataLst>
              <p:tags r:id="rId13"/>
            </p:custDataLst>
          </p:nvPr>
        </p:nvSpPr>
        <p:spPr>
          <a:xfrm>
            <a:off x="3578183" y="3145473"/>
            <a:ext cx="314189" cy="186055"/>
          </a:xfrm>
          <a:prstGeom prst="rect">
            <a:avLst/>
          </a:prstGeom>
          <a:noFill/>
        </p:spPr>
        <p:txBody>
          <a:bodyPr vert="horz" wrap="none" lIns="0" tIns="0" rIns="0" bIns="0" rtlCol="0" anchor="ctr" anchorCtr="0">
            <a:noAutofit/>
          </a:bodyPr>
          <a:lstStyle/>
          <a:p>
            <a:r>
              <a:rPr lang="en-US" sz="1200" spc="-20">
                <a:solidFill>
                  <a:schemeClr val="lt1"/>
                </a:solidFill>
                <a:latin typeface="Calibri" panose="020F0502020204030204" pitchFamily="34" charset="0"/>
              </a:rPr>
              <a:t>2013</a:t>
            </a:r>
          </a:p>
        </p:txBody>
      </p:sp>
      <p:sp>
        <p:nvSpPr>
          <p:cNvPr id="14" name="OTLSHAPE_TB_00000000000000000000000000000000_TimescaleInterval4">
            <a:extLst>
              <a:ext uri="{FF2B5EF4-FFF2-40B4-BE49-F238E27FC236}">
                <a16:creationId xmlns:a16="http://schemas.microsoft.com/office/drawing/2014/main" id="{59309B15-F9A8-4774-A71A-0333FC33C570}"/>
              </a:ext>
            </a:extLst>
          </p:cNvPr>
          <p:cNvSpPr txBox="1"/>
          <p:nvPr>
            <p:custDataLst>
              <p:tags r:id="rId14"/>
            </p:custDataLst>
          </p:nvPr>
        </p:nvSpPr>
        <p:spPr>
          <a:xfrm>
            <a:off x="4867958" y="3145473"/>
            <a:ext cx="314189" cy="186055"/>
          </a:xfrm>
          <a:prstGeom prst="rect">
            <a:avLst/>
          </a:prstGeom>
          <a:noFill/>
        </p:spPr>
        <p:txBody>
          <a:bodyPr vert="horz" wrap="none" lIns="0" tIns="0" rIns="0" bIns="0" rtlCol="0" anchor="ctr" anchorCtr="0">
            <a:noAutofit/>
          </a:bodyPr>
          <a:lstStyle/>
          <a:p>
            <a:r>
              <a:rPr lang="en-US" sz="1200" spc="-20">
                <a:solidFill>
                  <a:schemeClr val="lt1"/>
                </a:solidFill>
                <a:latin typeface="Calibri" panose="020F0502020204030204" pitchFamily="34" charset="0"/>
              </a:rPr>
              <a:t>2015</a:t>
            </a:r>
          </a:p>
        </p:txBody>
      </p:sp>
      <p:sp>
        <p:nvSpPr>
          <p:cNvPr id="16" name="OTLSHAPE_TB_00000000000000000000000000000000_TimescaleInterval5">
            <a:extLst>
              <a:ext uri="{FF2B5EF4-FFF2-40B4-BE49-F238E27FC236}">
                <a16:creationId xmlns:a16="http://schemas.microsoft.com/office/drawing/2014/main" id="{F20471DA-79EC-4CD6-B8B5-E8B23D6D97DE}"/>
              </a:ext>
            </a:extLst>
          </p:cNvPr>
          <p:cNvSpPr txBox="1"/>
          <p:nvPr>
            <p:custDataLst>
              <p:tags r:id="rId15"/>
            </p:custDataLst>
          </p:nvPr>
        </p:nvSpPr>
        <p:spPr>
          <a:xfrm>
            <a:off x="6159500" y="3145473"/>
            <a:ext cx="314189" cy="186055"/>
          </a:xfrm>
          <a:prstGeom prst="rect">
            <a:avLst/>
          </a:prstGeom>
          <a:noFill/>
        </p:spPr>
        <p:txBody>
          <a:bodyPr vert="horz" wrap="none" lIns="0" tIns="0" rIns="0" bIns="0" rtlCol="0" anchor="ctr" anchorCtr="0">
            <a:noAutofit/>
          </a:bodyPr>
          <a:lstStyle/>
          <a:p>
            <a:r>
              <a:rPr lang="en-US" sz="1200" spc="-20">
                <a:solidFill>
                  <a:schemeClr val="lt1"/>
                </a:solidFill>
                <a:latin typeface="Calibri" panose="020F0502020204030204" pitchFamily="34" charset="0"/>
              </a:rPr>
              <a:t>2017</a:t>
            </a:r>
          </a:p>
        </p:txBody>
      </p:sp>
      <p:sp>
        <p:nvSpPr>
          <p:cNvPr id="18" name="OTLSHAPE_TB_00000000000000000000000000000000_TimescaleInterval6">
            <a:extLst>
              <a:ext uri="{FF2B5EF4-FFF2-40B4-BE49-F238E27FC236}">
                <a16:creationId xmlns:a16="http://schemas.microsoft.com/office/drawing/2014/main" id="{7FDFFE9F-6463-40CE-99FB-893953E2FEB7}"/>
              </a:ext>
            </a:extLst>
          </p:cNvPr>
          <p:cNvSpPr txBox="1"/>
          <p:nvPr>
            <p:custDataLst>
              <p:tags r:id="rId16"/>
            </p:custDataLst>
          </p:nvPr>
        </p:nvSpPr>
        <p:spPr>
          <a:xfrm>
            <a:off x="7449276" y="3145473"/>
            <a:ext cx="314189" cy="186055"/>
          </a:xfrm>
          <a:prstGeom prst="rect">
            <a:avLst/>
          </a:prstGeom>
          <a:noFill/>
        </p:spPr>
        <p:txBody>
          <a:bodyPr vert="horz" wrap="none" lIns="0" tIns="0" rIns="0" bIns="0" rtlCol="0" anchor="ctr" anchorCtr="0">
            <a:noAutofit/>
          </a:bodyPr>
          <a:lstStyle/>
          <a:p>
            <a:r>
              <a:rPr lang="en-US" sz="1200" spc="-20">
                <a:solidFill>
                  <a:schemeClr val="lt1"/>
                </a:solidFill>
                <a:latin typeface="Calibri" panose="020F0502020204030204" pitchFamily="34" charset="0"/>
              </a:rPr>
              <a:t>2019</a:t>
            </a:r>
          </a:p>
        </p:txBody>
      </p:sp>
      <p:sp>
        <p:nvSpPr>
          <p:cNvPr id="20" name="OTLSHAPE_TB_00000000000000000000000000000000_TimescaleInterval7">
            <a:extLst>
              <a:ext uri="{FF2B5EF4-FFF2-40B4-BE49-F238E27FC236}">
                <a16:creationId xmlns:a16="http://schemas.microsoft.com/office/drawing/2014/main" id="{30A07EDD-F77A-4AE4-8CCD-B4F31FAD99FC}"/>
              </a:ext>
            </a:extLst>
          </p:cNvPr>
          <p:cNvSpPr txBox="1"/>
          <p:nvPr>
            <p:custDataLst>
              <p:tags r:id="rId17"/>
            </p:custDataLst>
          </p:nvPr>
        </p:nvSpPr>
        <p:spPr>
          <a:xfrm>
            <a:off x="8740818" y="3145473"/>
            <a:ext cx="314189" cy="186055"/>
          </a:xfrm>
          <a:prstGeom prst="rect">
            <a:avLst/>
          </a:prstGeom>
          <a:noFill/>
        </p:spPr>
        <p:txBody>
          <a:bodyPr vert="horz" wrap="none" lIns="0" tIns="0" rIns="0" bIns="0" rtlCol="0" anchor="ctr" anchorCtr="0">
            <a:noAutofit/>
          </a:bodyPr>
          <a:lstStyle/>
          <a:p>
            <a:r>
              <a:rPr lang="en-US" sz="1200" spc="-20">
                <a:solidFill>
                  <a:schemeClr val="lt1"/>
                </a:solidFill>
                <a:latin typeface="Calibri" panose="020F0502020204030204" pitchFamily="34" charset="0"/>
              </a:rPr>
              <a:t>2021</a:t>
            </a:r>
          </a:p>
        </p:txBody>
      </p:sp>
      <p:sp>
        <p:nvSpPr>
          <p:cNvPr id="54" name="OTLSHAPE_TB_00000000000000000000000000000000_TimescaleInterval8">
            <a:extLst>
              <a:ext uri="{FF2B5EF4-FFF2-40B4-BE49-F238E27FC236}">
                <a16:creationId xmlns:a16="http://schemas.microsoft.com/office/drawing/2014/main" id="{47DF799B-6D25-46C1-95C3-14A30E282FF4}"/>
              </a:ext>
            </a:extLst>
          </p:cNvPr>
          <p:cNvSpPr txBox="1"/>
          <p:nvPr>
            <p:custDataLst>
              <p:tags r:id="rId18"/>
            </p:custDataLst>
          </p:nvPr>
        </p:nvSpPr>
        <p:spPr>
          <a:xfrm>
            <a:off x="10030592" y="3145473"/>
            <a:ext cx="314189" cy="186055"/>
          </a:xfrm>
          <a:prstGeom prst="rect">
            <a:avLst/>
          </a:prstGeom>
          <a:noFill/>
        </p:spPr>
        <p:txBody>
          <a:bodyPr vert="horz" wrap="none" lIns="0" tIns="0" rIns="0" bIns="0" rtlCol="0" anchor="ctr" anchorCtr="0">
            <a:noAutofit/>
          </a:bodyPr>
          <a:lstStyle/>
          <a:p>
            <a:r>
              <a:rPr lang="en-US" sz="1200" spc="-20">
                <a:solidFill>
                  <a:schemeClr val="lt1"/>
                </a:solidFill>
                <a:latin typeface="Calibri" panose="020F0502020204030204" pitchFamily="34" charset="0"/>
              </a:rPr>
              <a:t>2023</a:t>
            </a:r>
          </a:p>
        </p:txBody>
      </p:sp>
      <p:cxnSp>
        <p:nvCxnSpPr>
          <p:cNvPr id="9" name="OTLSHAPE_TB_00000000000000000000000000000000_Separator1">
            <a:extLst>
              <a:ext uri="{FF2B5EF4-FFF2-40B4-BE49-F238E27FC236}">
                <a16:creationId xmlns:a16="http://schemas.microsoft.com/office/drawing/2014/main" id="{5B7F10C1-340F-4539-A239-2C6962E94B5F}"/>
              </a:ext>
            </a:extLst>
          </p:cNvPr>
          <p:cNvCxnSpPr/>
          <p:nvPr>
            <p:custDataLst>
              <p:tags r:id="rId19"/>
            </p:custDataLst>
          </p:nvPr>
        </p:nvCxnSpPr>
        <p:spPr>
          <a:xfrm>
            <a:off x="2223141" y="313690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OTLSHAPE_TB_00000000000000000000000000000000_Separator2">
            <a:extLst>
              <a:ext uri="{FF2B5EF4-FFF2-40B4-BE49-F238E27FC236}">
                <a16:creationId xmlns:a16="http://schemas.microsoft.com/office/drawing/2014/main" id="{7CE3A3D5-822E-4B3C-9A6E-E5FF22330D32}"/>
              </a:ext>
            </a:extLst>
          </p:cNvPr>
          <p:cNvCxnSpPr/>
          <p:nvPr>
            <p:custDataLst>
              <p:tags r:id="rId20"/>
            </p:custDataLst>
          </p:nvPr>
        </p:nvCxnSpPr>
        <p:spPr>
          <a:xfrm>
            <a:off x="3514683" y="313690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OTLSHAPE_TB_00000000000000000000000000000000_Separator3">
            <a:extLst>
              <a:ext uri="{FF2B5EF4-FFF2-40B4-BE49-F238E27FC236}">
                <a16:creationId xmlns:a16="http://schemas.microsoft.com/office/drawing/2014/main" id="{C87B02F5-F066-4881-9DFF-B304A23162DF}"/>
              </a:ext>
            </a:extLst>
          </p:cNvPr>
          <p:cNvCxnSpPr/>
          <p:nvPr>
            <p:custDataLst>
              <p:tags r:id="rId21"/>
            </p:custDataLst>
          </p:nvPr>
        </p:nvCxnSpPr>
        <p:spPr>
          <a:xfrm>
            <a:off x="4804458" y="313690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OTLSHAPE_TB_00000000000000000000000000000000_Separator4">
            <a:extLst>
              <a:ext uri="{FF2B5EF4-FFF2-40B4-BE49-F238E27FC236}">
                <a16:creationId xmlns:a16="http://schemas.microsoft.com/office/drawing/2014/main" id="{1D238168-A06A-436B-9668-F30206B5EFB7}"/>
              </a:ext>
            </a:extLst>
          </p:cNvPr>
          <p:cNvCxnSpPr/>
          <p:nvPr>
            <p:custDataLst>
              <p:tags r:id="rId22"/>
            </p:custDataLst>
          </p:nvPr>
        </p:nvCxnSpPr>
        <p:spPr>
          <a:xfrm>
            <a:off x="6096000" y="313690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OTLSHAPE_TB_00000000000000000000000000000000_Separator5">
            <a:extLst>
              <a:ext uri="{FF2B5EF4-FFF2-40B4-BE49-F238E27FC236}">
                <a16:creationId xmlns:a16="http://schemas.microsoft.com/office/drawing/2014/main" id="{08B9C3B6-DD4A-42EE-A230-5B3B83A62C64}"/>
              </a:ext>
            </a:extLst>
          </p:cNvPr>
          <p:cNvCxnSpPr/>
          <p:nvPr>
            <p:custDataLst>
              <p:tags r:id="rId23"/>
            </p:custDataLst>
          </p:nvPr>
        </p:nvCxnSpPr>
        <p:spPr>
          <a:xfrm>
            <a:off x="7385776" y="313690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OTLSHAPE_TB_00000000000000000000000000000000_Separator6">
            <a:extLst>
              <a:ext uri="{FF2B5EF4-FFF2-40B4-BE49-F238E27FC236}">
                <a16:creationId xmlns:a16="http://schemas.microsoft.com/office/drawing/2014/main" id="{E4AAA2F1-3B4F-4D03-91FE-56D0CDA07555}"/>
              </a:ext>
            </a:extLst>
          </p:cNvPr>
          <p:cNvCxnSpPr/>
          <p:nvPr>
            <p:custDataLst>
              <p:tags r:id="rId24"/>
            </p:custDataLst>
          </p:nvPr>
        </p:nvCxnSpPr>
        <p:spPr>
          <a:xfrm>
            <a:off x="8677318" y="313690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OTLSHAPE_TB_00000000000000000000000000000000_Separator7">
            <a:extLst>
              <a:ext uri="{FF2B5EF4-FFF2-40B4-BE49-F238E27FC236}">
                <a16:creationId xmlns:a16="http://schemas.microsoft.com/office/drawing/2014/main" id="{0009F44C-17EC-4777-8518-C247B84DCB8A}"/>
              </a:ext>
            </a:extLst>
          </p:cNvPr>
          <p:cNvCxnSpPr/>
          <p:nvPr>
            <p:custDataLst>
              <p:tags r:id="rId25"/>
            </p:custDataLst>
          </p:nvPr>
        </p:nvCxnSpPr>
        <p:spPr>
          <a:xfrm>
            <a:off x="9967092" y="3136900"/>
            <a:ext cx="0" cy="2032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OTLSHAPE_T_2daf3d79edf3438f9e7256a94cb47218_Shape">
            <a:extLst>
              <a:ext uri="{FF2B5EF4-FFF2-40B4-BE49-F238E27FC236}">
                <a16:creationId xmlns:a16="http://schemas.microsoft.com/office/drawing/2014/main" id="{CBF09F2F-2575-46BA-98C7-BC06A6797AD6}"/>
              </a:ext>
            </a:extLst>
          </p:cNvPr>
          <p:cNvSpPr/>
          <p:nvPr>
            <p:custDataLst>
              <p:tags r:id="rId26"/>
            </p:custDataLst>
          </p:nvPr>
        </p:nvSpPr>
        <p:spPr>
          <a:xfrm>
            <a:off x="1279661" y="3945255"/>
            <a:ext cx="7493000" cy="203200"/>
          </a:xfrm>
          <a:prstGeom prst="rect">
            <a:avLst/>
          </a:prstGeom>
          <a:solidFill>
            <a:schemeClr val="accent3"/>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TLSHAPE_T_fe4526ff32344d0bb38e85ffebf3f972_Shape">
            <a:extLst>
              <a:ext uri="{FF2B5EF4-FFF2-40B4-BE49-F238E27FC236}">
                <a16:creationId xmlns:a16="http://schemas.microsoft.com/office/drawing/2014/main" id="{AD500DE5-49FE-4D0C-8FBA-B636A98036CE}"/>
              </a:ext>
            </a:extLst>
          </p:cNvPr>
          <p:cNvSpPr/>
          <p:nvPr>
            <p:custDataLst>
              <p:tags r:id="rId27"/>
            </p:custDataLst>
          </p:nvPr>
        </p:nvSpPr>
        <p:spPr>
          <a:xfrm>
            <a:off x="8363375" y="5110314"/>
            <a:ext cx="3010300" cy="203200"/>
          </a:xfrm>
          <a:prstGeom prst="rect">
            <a:avLst/>
          </a:prstGeom>
          <a:solidFill>
            <a:srgbClr val="1AAA4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TLSHAPE_T_0b307a167e28491ba7c818a864c1b3cc_Shape">
            <a:extLst>
              <a:ext uri="{FF2B5EF4-FFF2-40B4-BE49-F238E27FC236}">
                <a16:creationId xmlns:a16="http://schemas.microsoft.com/office/drawing/2014/main" id="{B5F5CD81-5F73-4F4C-9B99-8BADA052F8CF}"/>
              </a:ext>
            </a:extLst>
          </p:cNvPr>
          <p:cNvSpPr/>
          <p:nvPr>
            <p:custDataLst>
              <p:tags r:id="rId28"/>
            </p:custDataLst>
          </p:nvPr>
        </p:nvSpPr>
        <p:spPr>
          <a:xfrm>
            <a:off x="7062446" y="4745355"/>
            <a:ext cx="4267824" cy="203200"/>
          </a:xfrm>
          <a:prstGeom prst="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TLSHAPE_T_83fc1d7cc069455ab4f571d619acbbdf_Shape">
            <a:extLst>
              <a:ext uri="{FF2B5EF4-FFF2-40B4-BE49-F238E27FC236}">
                <a16:creationId xmlns:a16="http://schemas.microsoft.com/office/drawing/2014/main" id="{9EFDB147-A39D-419C-BD21-3B0D57FA1EAE}"/>
              </a:ext>
            </a:extLst>
          </p:cNvPr>
          <p:cNvSpPr/>
          <p:nvPr>
            <p:custDataLst>
              <p:tags r:id="rId29"/>
            </p:custDataLst>
          </p:nvPr>
        </p:nvSpPr>
        <p:spPr>
          <a:xfrm>
            <a:off x="5951516" y="4453255"/>
            <a:ext cx="4486451" cy="203200"/>
          </a:xfrm>
          <a:prstGeom prst="rect">
            <a:avLst/>
          </a:prstGeom>
          <a:solidFill>
            <a:schemeClr val="accent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TLSHAPE_T_bec66ef7176d434793067c6c147b28d4_Shape">
            <a:extLst>
              <a:ext uri="{FF2B5EF4-FFF2-40B4-BE49-F238E27FC236}">
                <a16:creationId xmlns:a16="http://schemas.microsoft.com/office/drawing/2014/main" id="{8E16360D-3AAF-4B79-BBFB-8ED98D233602}"/>
              </a:ext>
            </a:extLst>
          </p:cNvPr>
          <p:cNvSpPr/>
          <p:nvPr>
            <p:custDataLst>
              <p:tags r:id="rId30"/>
            </p:custDataLst>
          </p:nvPr>
        </p:nvSpPr>
        <p:spPr>
          <a:xfrm>
            <a:off x="3836242" y="4211955"/>
            <a:ext cx="1295400" cy="203200"/>
          </a:xfrm>
          <a:prstGeom prst="rect">
            <a:avLst/>
          </a:prstGeom>
          <a:solidFill>
            <a:schemeClr val="accent1"/>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TLSHAPE_T_2daf3d79edf3438f9e7256a94cb47218_ShapePercentage" hidden="1">
            <a:extLst>
              <a:ext uri="{FF2B5EF4-FFF2-40B4-BE49-F238E27FC236}">
                <a16:creationId xmlns:a16="http://schemas.microsoft.com/office/drawing/2014/main" id="{3CCEC5A7-BE97-40EC-883B-B54221B8E807}"/>
              </a:ext>
            </a:extLst>
          </p:cNvPr>
          <p:cNvSpPr/>
          <p:nvPr>
            <p:custDataLst>
              <p:tags r:id="rId31"/>
            </p:custDataLst>
          </p:nvPr>
        </p:nvSpPr>
        <p:spPr>
          <a:xfrm>
            <a:off x="1279661" y="3945255"/>
            <a:ext cx="0" cy="0"/>
          </a:xfrm>
          <a:prstGeom prst="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TLSHAPE_T_fe4526ff32344d0bb38e85ffebf3f972_ShapePercentage" hidden="1">
            <a:extLst>
              <a:ext uri="{FF2B5EF4-FFF2-40B4-BE49-F238E27FC236}">
                <a16:creationId xmlns:a16="http://schemas.microsoft.com/office/drawing/2014/main" id="{B0F3B6E0-DD88-4FC0-86E2-3CD2A243AACE}"/>
              </a:ext>
            </a:extLst>
          </p:cNvPr>
          <p:cNvSpPr/>
          <p:nvPr>
            <p:custDataLst>
              <p:tags r:id="rId32"/>
            </p:custDataLst>
          </p:nvPr>
        </p:nvSpPr>
        <p:spPr>
          <a:xfrm>
            <a:off x="8353989" y="5012055"/>
            <a:ext cx="0" cy="0"/>
          </a:xfrm>
          <a:prstGeom prst="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TLSHAPE_T_0b307a167e28491ba7c818a864c1b3cc_ShapePercentage" hidden="1">
            <a:extLst>
              <a:ext uri="{FF2B5EF4-FFF2-40B4-BE49-F238E27FC236}">
                <a16:creationId xmlns:a16="http://schemas.microsoft.com/office/drawing/2014/main" id="{A5B23270-7AC4-436B-9DD5-E15CB67AA5ED}"/>
              </a:ext>
            </a:extLst>
          </p:cNvPr>
          <p:cNvSpPr/>
          <p:nvPr>
            <p:custDataLst>
              <p:tags r:id="rId33"/>
            </p:custDataLst>
          </p:nvPr>
        </p:nvSpPr>
        <p:spPr>
          <a:xfrm>
            <a:off x="7062446" y="4745355"/>
            <a:ext cx="0" cy="0"/>
          </a:xfrm>
          <a:prstGeom prst="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TLSHAPE_T_83fc1d7cc069455ab4f571d619acbbdf_ShapePercentage" hidden="1">
            <a:extLst>
              <a:ext uri="{FF2B5EF4-FFF2-40B4-BE49-F238E27FC236}">
                <a16:creationId xmlns:a16="http://schemas.microsoft.com/office/drawing/2014/main" id="{33AC21E3-2A60-4B84-AC42-D0F77FC976DA}"/>
              </a:ext>
            </a:extLst>
          </p:cNvPr>
          <p:cNvSpPr/>
          <p:nvPr>
            <p:custDataLst>
              <p:tags r:id="rId34"/>
            </p:custDataLst>
          </p:nvPr>
        </p:nvSpPr>
        <p:spPr>
          <a:xfrm>
            <a:off x="5770906" y="4478655"/>
            <a:ext cx="0" cy="0"/>
          </a:xfrm>
          <a:prstGeom prst="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TLSHAPE_T_bec66ef7176d434793067c6c147b28d4_ShapePercentage" hidden="1">
            <a:extLst>
              <a:ext uri="{FF2B5EF4-FFF2-40B4-BE49-F238E27FC236}">
                <a16:creationId xmlns:a16="http://schemas.microsoft.com/office/drawing/2014/main" id="{7D3A3382-E1B6-40EC-9A88-53B082901986}"/>
              </a:ext>
            </a:extLst>
          </p:cNvPr>
          <p:cNvSpPr/>
          <p:nvPr>
            <p:custDataLst>
              <p:tags r:id="rId35"/>
            </p:custDataLst>
          </p:nvPr>
        </p:nvSpPr>
        <p:spPr>
          <a:xfrm>
            <a:off x="3836242" y="4211955"/>
            <a:ext cx="0" cy="0"/>
          </a:xfrm>
          <a:prstGeom prst="rect">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TLSHAPE_T_2daf3d79edf3438f9e7256a94cb47218_Duration" hidden="1">
            <a:extLst>
              <a:ext uri="{FF2B5EF4-FFF2-40B4-BE49-F238E27FC236}">
                <a16:creationId xmlns:a16="http://schemas.microsoft.com/office/drawing/2014/main" id="{B4679E07-B02E-4653-9AA8-40482F90FD71}"/>
              </a:ext>
            </a:extLst>
          </p:cNvPr>
          <p:cNvSpPr txBox="1"/>
          <p:nvPr>
            <p:custDataLst>
              <p:tags r:id="rId36"/>
            </p:custDataLst>
          </p:nvPr>
        </p:nvSpPr>
        <p:spPr>
          <a:xfrm>
            <a:off x="12700" y="-458748"/>
            <a:ext cx="520700" cy="165100"/>
          </a:xfrm>
          <a:prstGeom prst="rect">
            <a:avLst/>
          </a:prstGeom>
          <a:noFill/>
        </p:spPr>
        <p:txBody>
          <a:bodyPr vert="horz" wrap="square" lIns="0" tIns="0" rIns="0" bIns="0" rtlCol="0" anchor="ctr" anchorCtr="0">
            <a:spAutoFit/>
          </a:bodyPr>
          <a:lstStyle/>
          <a:p>
            <a:r>
              <a:rPr lang="en-US" sz="1000">
                <a:solidFill>
                  <a:schemeClr val="accent2"/>
                </a:solidFill>
                <a:latin typeface="Calibri" panose="020F0502020204030204" pitchFamily="34" charset="0"/>
              </a:rPr>
              <a:t>3025 days</a:t>
            </a:r>
          </a:p>
        </p:txBody>
      </p:sp>
      <p:sp>
        <p:nvSpPr>
          <p:cNvPr id="33" name="OTLSHAPE_T_2daf3d79edf3438f9e7256a94cb47218_TextPercentage" hidden="1">
            <a:extLst>
              <a:ext uri="{FF2B5EF4-FFF2-40B4-BE49-F238E27FC236}">
                <a16:creationId xmlns:a16="http://schemas.microsoft.com/office/drawing/2014/main" id="{4C0D1960-3156-4C15-BC5C-CEE4ECCD0533}"/>
              </a:ext>
            </a:extLst>
          </p:cNvPr>
          <p:cNvSpPr txBox="1"/>
          <p:nvPr>
            <p:custDataLst>
              <p:tags r:id="rId37"/>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accent2"/>
              </a:solidFill>
              <a:latin typeface="Calibri" panose="020F0502020204030204" pitchFamily="34" charset="0"/>
            </a:endParaRPr>
          </a:p>
        </p:txBody>
      </p:sp>
      <p:sp>
        <p:nvSpPr>
          <p:cNvPr id="34" name="OTLSHAPE_T_2daf3d79edf3438f9e7256a94cb47218_StartDate" hidden="1">
            <a:extLst>
              <a:ext uri="{FF2B5EF4-FFF2-40B4-BE49-F238E27FC236}">
                <a16:creationId xmlns:a16="http://schemas.microsoft.com/office/drawing/2014/main" id="{D98CEECA-AB41-4A98-9C2F-C8F498068E79}"/>
              </a:ext>
            </a:extLst>
          </p:cNvPr>
          <p:cNvSpPr txBox="1"/>
          <p:nvPr>
            <p:custDataLst>
              <p:tags r:id="rId38"/>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dk2"/>
              </a:solidFill>
              <a:latin typeface="Calibri" panose="020F0502020204030204" pitchFamily="34" charset="0"/>
            </a:endParaRPr>
          </a:p>
        </p:txBody>
      </p:sp>
      <p:sp>
        <p:nvSpPr>
          <p:cNvPr id="35" name="OTLSHAPE_T_2daf3d79edf3438f9e7256a94cb47218_EndDate" hidden="1">
            <a:extLst>
              <a:ext uri="{FF2B5EF4-FFF2-40B4-BE49-F238E27FC236}">
                <a16:creationId xmlns:a16="http://schemas.microsoft.com/office/drawing/2014/main" id="{B48BE28C-1A38-4377-98EF-AFE71C6683C7}"/>
              </a:ext>
            </a:extLst>
          </p:cNvPr>
          <p:cNvSpPr txBox="1"/>
          <p:nvPr>
            <p:custDataLst>
              <p:tags r:id="rId39"/>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dk2"/>
              </a:solidFill>
              <a:latin typeface="Calibri" panose="020F0502020204030204" pitchFamily="34" charset="0"/>
            </a:endParaRPr>
          </a:p>
        </p:txBody>
      </p:sp>
      <p:sp>
        <p:nvSpPr>
          <p:cNvPr id="37" name="OTLSHAPE_T_2daf3d79edf3438f9e7256a94cb47218_Title">
            <a:extLst>
              <a:ext uri="{FF2B5EF4-FFF2-40B4-BE49-F238E27FC236}">
                <a16:creationId xmlns:a16="http://schemas.microsoft.com/office/drawing/2014/main" id="{9C6AA41B-A7B9-4E74-AAC1-CCB8BD82DFE4}"/>
              </a:ext>
            </a:extLst>
          </p:cNvPr>
          <p:cNvSpPr txBox="1"/>
          <p:nvPr>
            <p:custDataLst>
              <p:tags r:id="rId40"/>
            </p:custDataLst>
          </p:nvPr>
        </p:nvSpPr>
        <p:spPr>
          <a:xfrm>
            <a:off x="1279661" y="3967057"/>
            <a:ext cx="1346200" cy="170519"/>
          </a:xfrm>
          <a:prstGeom prst="rect">
            <a:avLst/>
          </a:prstGeom>
          <a:noFill/>
        </p:spPr>
        <p:txBody>
          <a:bodyPr vert="horz" wrap="square" lIns="0" tIns="0" rIns="0" bIns="0" rtlCol="0" anchor="ctr" anchorCtr="0">
            <a:spAutoFit/>
          </a:bodyPr>
          <a:lstStyle/>
          <a:p>
            <a:r>
              <a:rPr lang="en-US" sz="1100" b="1" spc="-4" dirty="0">
                <a:solidFill>
                  <a:schemeClr val="bg1"/>
                </a:solidFill>
                <a:latin typeface="Calibri" panose="020F0502020204030204" pitchFamily="34" charset="0"/>
              </a:rPr>
              <a:t>3D CADD INITIATIVES</a:t>
            </a:r>
          </a:p>
        </p:txBody>
      </p:sp>
      <p:sp>
        <p:nvSpPr>
          <p:cNvPr id="66" name="OTLSHAPE_T_fe4526ff32344d0bb38e85ffebf3f972_Duration" hidden="1">
            <a:extLst>
              <a:ext uri="{FF2B5EF4-FFF2-40B4-BE49-F238E27FC236}">
                <a16:creationId xmlns:a16="http://schemas.microsoft.com/office/drawing/2014/main" id="{F10FBC57-3076-42E8-B3DE-EBBAD3CA39C5}"/>
              </a:ext>
            </a:extLst>
          </p:cNvPr>
          <p:cNvSpPr txBox="1"/>
          <p:nvPr>
            <p:custDataLst>
              <p:tags r:id="rId41"/>
            </p:custDataLst>
          </p:nvPr>
        </p:nvSpPr>
        <p:spPr>
          <a:xfrm>
            <a:off x="12700" y="-381804"/>
            <a:ext cx="457200" cy="153888"/>
          </a:xfrm>
          <a:prstGeom prst="rect">
            <a:avLst/>
          </a:prstGeom>
          <a:noFill/>
        </p:spPr>
        <p:txBody>
          <a:bodyPr vert="horz" wrap="square" lIns="0" tIns="0" rIns="0" bIns="0" rtlCol="0" anchor="ctr" anchorCtr="0">
            <a:spAutoFit/>
          </a:bodyPr>
          <a:lstStyle/>
          <a:p>
            <a:r>
              <a:rPr lang="en-US" sz="1000">
                <a:solidFill>
                  <a:schemeClr val="accent2"/>
                </a:solidFill>
                <a:latin typeface="Calibri" panose="020F0502020204030204" pitchFamily="34" charset="0"/>
              </a:rPr>
              <a:t>262 days</a:t>
            </a:r>
          </a:p>
        </p:txBody>
      </p:sp>
      <p:sp>
        <p:nvSpPr>
          <p:cNvPr id="67" name="OTLSHAPE_T_fe4526ff32344d0bb38e85ffebf3f972_TextPercentage" hidden="1">
            <a:extLst>
              <a:ext uri="{FF2B5EF4-FFF2-40B4-BE49-F238E27FC236}">
                <a16:creationId xmlns:a16="http://schemas.microsoft.com/office/drawing/2014/main" id="{DE95DA19-16A6-4A57-823E-DB80F3346A8C}"/>
              </a:ext>
            </a:extLst>
          </p:cNvPr>
          <p:cNvSpPr txBox="1"/>
          <p:nvPr>
            <p:custDataLst>
              <p:tags r:id="rId42"/>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accent2"/>
              </a:solidFill>
              <a:latin typeface="Calibri" panose="020F0502020204030204" pitchFamily="34" charset="0"/>
            </a:endParaRPr>
          </a:p>
        </p:txBody>
      </p:sp>
      <p:sp>
        <p:nvSpPr>
          <p:cNvPr id="68" name="OTLSHAPE_T_fe4526ff32344d0bb38e85ffebf3f972_StartDate" hidden="1">
            <a:extLst>
              <a:ext uri="{FF2B5EF4-FFF2-40B4-BE49-F238E27FC236}">
                <a16:creationId xmlns:a16="http://schemas.microsoft.com/office/drawing/2014/main" id="{56C9F118-A47B-444E-B268-73C6E3902A43}"/>
              </a:ext>
            </a:extLst>
          </p:cNvPr>
          <p:cNvSpPr txBox="1"/>
          <p:nvPr>
            <p:custDataLst>
              <p:tags r:id="rId43"/>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dk2"/>
              </a:solidFill>
              <a:latin typeface="Calibri" panose="020F0502020204030204" pitchFamily="34" charset="0"/>
            </a:endParaRPr>
          </a:p>
        </p:txBody>
      </p:sp>
      <p:sp>
        <p:nvSpPr>
          <p:cNvPr id="69" name="OTLSHAPE_T_fe4526ff32344d0bb38e85ffebf3f972_EndDate" hidden="1">
            <a:extLst>
              <a:ext uri="{FF2B5EF4-FFF2-40B4-BE49-F238E27FC236}">
                <a16:creationId xmlns:a16="http://schemas.microsoft.com/office/drawing/2014/main" id="{93588292-55E1-4B2C-94B0-EB822E087AF8}"/>
              </a:ext>
            </a:extLst>
          </p:cNvPr>
          <p:cNvSpPr txBox="1"/>
          <p:nvPr>
            <p:custDataLst>
              <p:tags r:id="rId44"/>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dk2"/>
              </a:solidFill>
              <a:latin typeface="Calibri" panose="020F0502020204030204" pitchFamily="34" charset="0"/>
            </a:endParaRPr>
          </a:p>
        </p:txBody>
      </p:sp>
      <p:sp>
        <p:nvSpPr>
          <p:cNvPr id="71" name="OTLSHAPE_T_fe4526ff32344d0bb38e85ffebf3f972_Title">
            <a:extLst>
              <a:ext uri="{FF2B5EF4-FFF2-40B4-BE49-F238E27FC236}">
                <a16:creationId xmlns:a16="http://schemas.microsoft.com/office/drawing/2014/main" id="{7B75B4EF-2575-42B9-B8BE-CB31DADA27EC}"/>
              </a:ext>
            </a:extLst>
          </p:cNvPr>
          <p:cNvSpPr txBox="1"/>
          <p:nvPr>
            <p:custDataLst>
              <p:tags r:id="rId45"/>
            </p:custDataLst>
          </p:nvPr>
        </p:nvSpPr>
        <p:spPr>
          <a:xfrm>
            <a:off x="8411733" y="5120098"/>
            <a:ext cx="2052227" cy="169277"/>
          </a:xfrm>
          <a:prstGeom prst="rect">
            <a:avLst/>
          </a:prstGeom>
          <a:noFill/>
        </p:spPr>
        <p:txBody>
          <a:bodyPr vert="horz" wrap="square" lIns="0" tIns="0" rIns="0" bIns="0" rtlCol="0" anchor="ctr" anchorCtr="0">
            <a:spAutoFit/>
          </a:bodyPr>
          <a:lstStyle/>
          <a:p>
            <a:r>
              <a:rPr lang="en-US" sz="1100" b="1" spc="-2" dirty="0">
                <a:solidFill>
                  <a:schemeClr val="bg1"/>
                </a:solidFill>
                <a:latin typeface="Calibri" panose="020F0502020204030204" pitchFamily="34" charset="0"/>
              </a:rPr>
              <a:t>Models as Contract Documents</a:t>
            </a:r>
          </a:p>
        </p:txBody>
      </p:sp>
      <p:sp>
        <p:nvSpPr>
          <p:cNvPr id="80" name="OTLSHAPE_T_0b307a167e28491ba7c818a864c1b3cc_Duration" hidden="1">
            <a:extLst>
              <a:ext uri="{FF2B5EF4-FFF2-40B4-BE49-F238E27FC236}">
                <a16:creationId xmlns:a16="http://schemas.microsoft.com/office/drawing/2014/main" id="{AC254168-3E45-47C7-8DBF-E5712E3066BD}"/>
              </a:ext>
            </a:extLst>
          </p:cNvPr>
          <p:cNvSpPr txBox="1"/>
          <p:nvPr>
            <p:custDataLst>
              <p:tags r:id="rId46"/>
            </p:custDataLst>
          </p:nvPr>
        </p:nvSpPr>
        <p:spPr>
          <a:xfrm>
            <a:off x="12700" y="-535692"/>
            <a:ext cx="520700" cy="165100"/>
          </a:xfrm>
          <a:prstGeom prst="rect">
            <a:avLst/>
          </a:prstGeom>
          <a:noFill/>
        </p:spPr>
        <p:txBody>
          <a:bodyPr vert="horz" wrap="square" lIns="0" tIns="0" rIns="0" bIns="0" rtlCol="0" anchor="ctr" anchorCtr="0">
            <a:spAutoFit/>
          </a:bodyPr>
          <a:lstStyle/>
          <a:p>
            <a:r>
              <a:rPr lang="en-US" sz="1000">
                <a:solidFill>
                  <a:schemeClr val="accent2"/>
                </a:solidFill>
                <a:latin typeface="Calibri" panose="020F0502020204030204" pitchFamily="34" charset="0"/>
              </a:rPr>
              <a:t>1393 days</a:t>
            </a:r>
          </a:p>
        </p:txBody>
      </p:sp>
      <p:sp>
        <p:nvSpPr>
          <p:cNvPr id="81" name="OTLSHAPE_T_0b307a167e28491ba7c818a864c1b3cc_TextPercentage" hidden="1">
            <a:extLst>
              <a:ext uri="{FF2B5EF4-FFF2-40B4-BE49-F238E27FC236}">
                <a16:creationId xmlns:a16="http://schemas.microsoft.com/office/drawing/2014/main" id="{1C5025B2-2080-4AFD-8675-87C08AC78FDF}"/>
              </a:ext>
            </a:extLst>
          </p:cNvPr>
          <p:cNvSpPr txBox="1"/>
          <p:nvPr>
            <p:custDataLst>
              <p:tags r:id="rId47"/>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accent2"/>
              </a:solidFill>
              <a:latin typeface="Calibri" panose="020F0502020204030204" pitchFamily="34" charset="0"/>
            </a:endParaRPr>
          </a:p>
        </p:txBody>
      </p:sp>
      <p:sp>
        <p:nvSpPr>
          <p:cNvPr id="82" name="OTLSHAPE_T_0b307a167e28491ba7c818a864c1b3cc_StartDate" hidden="1">
            <a:extLst>
              <a:ext uri="{FF2B5EF4-FFF2-40B4-BE49-F238E27FC236}">
                <a16:creationId xmlns:a16="http://schemas.microsoft.com/office/drawing/2014/main" id="{6F1BF010-164D-405C-BC5D-AD78528CC6F0}"/>
              </a:ext>
            </a:extLst>
          </p:cNvPr>
          <p:cNvSpPr txBox="1"/>
          <p:nvPr>
            <p:custDataLst>
              <p:tags r:id="rId48"/>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dk2"/>
              </a:solidFill>
              <a:latin typeface="Calibri" panose="020F0502020204030204" pitchFamily="34" charset="0"/>
            </a:endParaRPr>
          </a:p>
        </p:txBody>
      </p:sp>
      <p:sp>
        <p:nvSpPr>
          <p:cNvPr id="83" name="OTLSHAPE_T_0b307a167e28491ba7c818a864c1b3cc_EndDate" hidden="1">
            <a:extLst>
              <a:ext uri="{FF2B5EF4-FFF2-40B4-BE49-F238E27FC236}">
                <a16:creationId xmlns:a16="http://schemas.microsoft.com/office/drawing/2014/main" id="{2B762049-A8D4-4749-B859-B110B5E34E4F}"/>
              </a:ext>
            </a:extLst>
          </p:cNvPr>
          <p:cNvSpPr txBox="1"/>
          <p:nvPr>
            <p:custDataLst>
              <p:tags r:id="rId49"/>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dk2"/>
              </a:solidFill>
              <a:latin typeface="Calibri" panose="020F0502020204030204" pitchFamily="34" charset="0"/>
            </a:endParaRPr>
          </a:p>
        </p:txBody>
      </p:sp>
      <p:sp>
        <p:nvSpPr>
          <p:cNvPr id="85" name="OTLSHAPE_T_0b307a167e28491ba7c818a864c1b3cc_Title">
            <a:extLst>
              <a:ext uri="{FF2B5EF4-FFF2-40B4-BE49-F238E27FC236}">
                <a16:creationId xmlns:a16="http://schemas.microsoft.com/office/drawing/2014/main" id="{0BE9EF9C-76C9-4B22-A691-7A785DB840C1}"/>
              </a:ext>
            </a:extLst>
          </p:cNvPr>
          <p:cNvSpPr txBox="1"/>
          <p:nvPr>
            <p:custDataLst>
              <p:tags r:id="rId50"/>
            </p:custDataLst>
          </p:nvPr>
        </p:nvSpPr>
        <p:spPr>
          <a:xfrm>
            <a:off x="7139395" y="4750012"/>
            <a:ext cx="3831224" cy="172064"/>
          </a:xfrm>
          <a:prstGeom prst="rect">
            <a:avLst/>
          </a:prstGeom>
          <a:noFill/>
        </p:spPr>
        <p:txBody>
          <a:bodyPr vert="horz" wrap="square" lIns="0" tIns="0" rIns="0" bIns="0" rtlCol="0" anchor="ctr" anchorCtr="0">
            <a:spAutoFit/>
          </a:bodyPr>
          <a:lstStyle/>
          <a:p>
            <a:r>
              <a:rPr lang="en-US" sz="1100" b="1" spc="-2" dirty="0">
                <a:solidFill>
                  <a:schemeClr val="bg1"/>
                </a:solidFill>
                <a:latin typeface="Calibri" panose="020F0502020204030204" pitchFamily="34" charset="0"/>
              </a:rPr>
              <a:t>Model Centric Plans and Quantities</a:t>
            </a:r>
          </a:p>
        </p:txBody>
      </p:sp>
      <p:sp>
        <p:nvSpPr>
          <p:cNvPr id="89" name="OTLSHAPE_T_83fc1d7cc069455ab4f571d619acbbdf_Duration" hidden="1">
            <a:extLst>
              <a:ext uri="{FF2B5EF4-FFF2-40B4-BE49-F238E27FC236}">
                <a16:creationId xmlns:a16="http://schemas.microsoft.com/office/drawing/2014/main" id="{FF396B71-40F6-44C8-8285-23F24AD50D8A}"/>
              </a:ext>
            </a:extLst>
          </p:cNvPr>
          <p:cNvSpPr txBox="1"/>
          <p:nvPr>
            <p:custDataLst>
              <p:tags r:id="rId51"/>
            </p:custDataLst>
          </p:nvPr>
        </p:nvSpPr>
        <p:spPr>
          <a:xfrm>
            <a:off x="12700" y="-381804"/>
            <a:ext cx="457200" cy="153888"/>
          </a:xfrm>
          <a:prstGeom prst="rect">
            <a:avLst/>
          </a:prstGeom>
          <a:noFill/>
        </p:spPr>
        <p:txBody>
          <a:bodyPr vert="horz" wrap="square" lIns="0" tIns="0" rIns="0" bIns="0" rtlCol="0" anchor="ctr" anchorCtr="0">
            <a:spAutoFit/>
          </a:bodyPr>
          <a:lstStyle/>
          <a:p>
            <a:r>
              <a:rPr lang="en-US" sz="1000">
                <a:solidFill>
                  <a:schemeClr val="accent2"/>
                </a:solidFill>
                <a:latin typeface="Calibri" panose="020F0502020204030204" pitchFamily="34" charset="0"/>
              </a:rPr>
              <a:t>521 days</a:t>
            </a:r>
          </a:p>
        </p:txBody>
      </p:sp>
      <p:sp>
        <p:nvSpPr>
          <p:cNvPr id="90" name="OTLSHAPE_T_83fc1d7cc069455ab4f571d619acbbdf_TextPercentage" hidden="1">
            <a:extLst>
              <a:ext uri="{FF2B5EF4-FFF2-40B4-BE49-F238E27FC236}">
                <a16:creationId xmlns:a16="http://schemas.microsoft.com/office/drawing/2014/main" id="{88D36D0A-9882-41F7-857D-0BE574E9D44F}"/>
              </a:ext>
            </a:extLst>
          </p:cNvPr>
          <p:cNvSpPr txBox="1"/>
          <p:nvPr>
            <p:custDataLst>
              <p:tags r:id="rId52"/>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accent2"/>
              </a:solidFill>
              <a:latin typeface="Calibri" panose="020F0502020204030204" pitchFamily="34" charset="0"/>
            </a:endParaRPr>
          </a:p>
        </p:txBody>
      </p:sp>
      <p:sp>
        <p:nvSpPr>
          <p:cNvPr id="91" name="OTLSHAPE_T_83fc1d7cc069455ab4f571d619acbbdf_StartDate" hidden="1">
            <a:extLst>
              <a:ext uri="{FF2B5EF4-FFF2-40B4-BE49-F238E27FC236}">
                <a16:creationId xmlns:a16="http://schemas.microsoft.com/office/drawing/2014/main" id="{E2392543-A8EB-4B48-8324-AECFA26D2EBE}"/>
              </a:ext>
            </a:extLst>
          </p:cNvPr>
          <p:cNvSpPr txBox="1"/>
          <p:nvPr>
            <p:custDataLst>
              <p:tags r:id="rId53"/>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dk2"/>
              </a:solidFill>
              <a:latin typeface="Calibri" panose="020F0502020204030204" pitchFamily="34" charset="0"/>
            </a:endParaRPr>
          </a:p>
        </p:txBody>
      </p:sp>
      <p:sp>
        <p:nvSpPr>
          <p:cNvPr id="92" name="OTLSHAPE_T_83fc1d7cc069455ab4f571d619acbbdf_EndDate" hidden="1">
            <a:extLst>
              <a:ext uri="{FF2B5EF4-FFF2-40B4-BE49-F238E27FC236}">
                <a16:creationId xmlns:a16="http://schemas.microsoft.com/office/drawing/2014/main" id="{5BFEBF9E-AE8D-45B2-B04B-04BF2C7C9CB5}"/>
              </a:ext>
            </a:extLst>
          </p:cNvPr>
          <p:cNvSpPr txBox="1"/>
          <p:nvPr>
            <p:custDataLst>
              <p:tags r:id="rId54"/>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dk2"/>
              </a:solidFill>
              <a:latin typeface="Calibri" panose="020F0502020204030204" pitchFamily="34" charset="0"/>
            </a:endParaRPr>
          </a:p>
        </p:txBody>
      </p:sp>
      <p:sp>
        <p:nvSpPr>
          <p:cNvPr id="94" name="OTLSHAPE_T_83fc1d7cc069455ab4f571d619acbbdf_Title">
            <a:extLst>
              <a:ext uri="{FF2B5EF4-FFF2-40B4-BE49-F238E27FC236}">
                <a16:creationId xmlns:a16="http://schemas.microsoft.com/office/drawing/2014/main" id="{2B060444-B294-43CD-B880-5DFE3070D961}"/>
              </a:ext>
            </a:extLst>
          </p:cNvPr>
          <p:cNvSpPr txBox="1"/>
          <p:nvPr>
            <p:custDataLst>
              <p:tags r:id="rId55"/>
            </p:custDataLst>
          </p:nvPr>
        </p:nvSpPr>
        <p:spPr>
          <a:xfrm>
            <a:off x="6090375" y="4470216"/>
            <a:ext cx="4254405" cy="169277"/>
          </a:xfrm>
          <a:prstGeom prst="rect">
            <a:avLst/>
          </a:prstGeom>
          <a:noFill/>
        </p:spPr>
        <p:txBody>
          <a:bodyPr vert="horz" wrap="square" lIns="0" tIns="0" rIns="0" bIns="0" rtlCol="0" anchor="ctr" anchorCtr="0">
            <a:spAutoFit/>
          </a:bodyPr>
          <a:lstStyle/>
          <a:p>
            <a:r>
              <a:rPr lang="en-US" sz="1100" b="1" spc="-4" dirty="0">
                <a:solidFill>
                  <a:schemeClr val="bg1"/>
                </a:solidFill>
                <a:latin typeface="Calibri" panose="020F0502020204030204" pitchFamily="34" charset="0"/>
              </a:rPr>
              <a:t>Digital Delivery for Construction AMG</a:t>
            </a:r>
          </a:p>
        </p:txBody>
      </p:sp>
      <p:sp>
        <p:nvSpPr>
          <p:cNvPr id="103" name="OTLSHAPE_T_bec66ef7176d434793067c6c147b28d4_Duration" hidden="1">
            <a:extLst>
              <a:ext uri="{FF2B5EF4-FFF2-40B4-BE49-F238E27FC236}">
                <a16:creationId xmlns:a16="http://schemas.microsoft.com/office/drawing/2014/main" id="{1A2FFBC5-DC8C-41CF-B0C8-EDD78702AAE8}"/>
              </a:ext>
            </a:extLst>
          </p:cNvPr>
          <p:cNvSpPr txBox="1"/>
          <p:nvPr>
            <p:custDataLst>
              <p:tags r:id="rId56"/>
            </p:custDataLst>
          </p:nvPr>
        </p:nvSpPr>
        <p:spPr>
          <a:xfrm>
            <a:off x="12700" y="-387410"/>
            <a:ext cx="457200" cy="165100"/>
          </a:xfrm>
          <a:prstGeom prst="rect">
            <a:avLst/>
          </a:prstGeom>
          <a:noFill/>
        </p:spPr>
        <p:txBody>
          <a:bodyPr vert="horz" wrap="square" lIns="0" tIns="0" rIns="0" bIns="0" rtlCol="0" anchor="ctr" anchorCtr="0">
            <a:spAutoFit/>
          </a:bodyPr>
          <a:lstStyle/>
          <a:p>
            <a:r>
              <a:rPr lang="en-US" sz="1000">
                <a:solidFill>
                  <a:schemeClr val="accent2"/>
                </a:solidFill>
                <a:latin typeface="Calibri" panose="020F0502020204030204" pitchFamily="34" charset="0"/>
              </a:rPr>
              <a:t>522 days</a:t>
            </a:r>
          </a:p>
        </p:txBody>
      </p:sp>
      <p:sp>
        <p:nvSpPr>
          <p:cNvPr id="104" name="OTLSHAPE_T_bec66ef7176d434793067c6c147b28d4_TextPercentage" hidden="1">
            <a:extLst>
              <a:ext uri="{FF2B5EF4-FFF2-40B4-BE49-F238E27FC236}">
                <a16:creationId xmlns:a16="http://schemas.microsoft.com/office/drawing/2014/main" id="{B0DB208D-04C0-4DD0-B8FA-13DAA5331CBF}"/>
              </a:ext>
            </a:extLst>
          </p:cNvPr>
          <p:cNvSpPr txBox="1"/>
          <p:nvPr>
            <p:custDataLst>
              <p:tags r:id="rId57"/>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accent2"/>
              </a:solidFill>
              <a:latin typeface="Calibri" panose="020F0502020204030204" pitchFamily="34" charset="0"/>
            </a:endParaRPr>
          </a:p>
        </p:txBody>
      </p:sp>
      <p:sp>
        <p:nvSpPr>
          <p:cNvPr id="105" name="OTLSHAPE_T_bec66ef7176d434793067c6c147b28d4_StartDate" hidden="1">
            <a:extLst>
              <a:ext uri="{FF2B5EF4-FFF2-40B4-BE49-F238E27FC236}">
                <a16:creationId xmlns:a16="http://schemas.microsoft.com/office/drawing/2014/main" id="{40215494-D8AF-4AB5-8353-73ABFC310192}"/>
              </a:ext>
            </a:extLst>
          </p:cNvPr>
          <p:cNvSpPr txBox="1"/>
          <p:nvPr>
            <p:custDataLst>
              <p:tags r:id="rId58"/>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dk2"/>
              </a:solidFill>
              <a:latin typeface="Calibri" panose="020F0502020204030204" pitchFamily="34" charset="0"/>
            </a:endParaRPr>
          </a:p>
        </p:txBody>
      </p:sp>
      <p:sp>
        <p:nvSpPr>
          <p:cNvPr id="106" name="OTLSHAPE_T_bec66ef7176d434793067c6c147b28d4_EndDate" hidden="1">
            <a:extLst>
              <a:ext uri="{FF2B5EF4-FFF2-40B4-BE49-F238E27FC236}">
                <a16:creationId xmlns:a16="http://schemas.microsoft.com/office/drawing/2014/main" id="{84251A0F-6303-48BC-B069-C801285D5E74}"/>
              </a:ext>
            </a:extLst>
          </p:cNvPr>
          <p:cNvSpPr txBox="1"/>
          <p:nvPr>
            <p:custDataLst>
              <p:tags r:id="rId59"/>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chemeClr val="dk2"/>
              </a:solidFill>
              <a:latin typeface="Calibri" panose="020F0502020204030204" pitchFamily="34" charset="0"/>
            </a:endParaRPr>
          </a:p>
        </p:txBody>
      </p:sp>
      <p:sp>
        <p:nvSpPr>
          <p:cNvPr id="108" name="OTLSHAPE_T_bec66ef7176d434793067c6c147b28d4_Title">
            <a:extLst>
              <a:ext uri="{FF2B5EF4-FFF2-40B4-BE49-F238E27FC236}">
                <a16:creationId xmlns:a16="http://schemas.microsoft.com/office/drawing/2014/main" id="{EECC4526-BC84-484F-BA6A-1DC58A25782A}"/>
              </a:ext>
            </a:extLst>
          </p:cNvPr>
          <p:cNvSpPr txBox="1"/>
          <p:nvPr>
            <p:custDataLst>
              <p:tags r:id="rId60"/>
            </p:custDataLst>
          </p:nvPr>
        </p:nvSpPr>
        <p:spPr>
          <a:xfrm>
            <a:off x="3899742" y="4225362"/>
            <a:ext cx="1173964" cy="169277"/>
          </a:xfrm>
          <a:prstGeom prst="rect">
            <a:avLst/>
          </a:prstGeom>
          <a:noFill/>
        </p:spPr>
        <p:txBody>
          <a:bodyPr vert="horz" wrap="square" lIns="0" tIns="0" rIns="0" bIns="0" rtlCol="0" anchor="ctr" anchorCtr="0">
            <a:spAutoFit/>
          </a:bodyPr>
          <a:lstStyle/>
          <a:p>
            <a:r>
              <a:rPr lang="en-US" sz="1100" b="1" spc="-2" dirty="0">
                <a:solidFill>
                  <a:schemeClr val="bg1"/>
                </a:solidFill>
                <a:latin typeface="Calibri" panose="020F0502020204030204" pitchFamily="34" charset="0"/>
              </a:rPr>
              <a:t>Standards for AMG</a:t>
            </a:r>
          </a:p>
        </p:txBody>
      </p:sp>
      <p:sp>
        <p:nvSpPr>
          <p:cNvPr id="29" name="OTLSHAPE_M_d5935638b6a4418794843d3baa052539_Shape">
            <a:extLst>
              <a:ext uri="{FF2B5EF4-FFF2-40B4-BE49-F238E27FC236}">
                <a16:creationId xmlns:a16="http://schemas.microsoft.com/office/drawing/2014/main" id="{997A0C20-0136-4050-BE5C-6F2526C12E9C}"/>
              </a:ext>
            </a:extLst>
          </p:cNvPr>
          <p:cNvSpPr/>
          <p:nvPr>
            <p:custDataLst>
              <p:tags r:id="rId61"/>
            </p:custDataLst>
          </p:nvPr>
        </p:nvSpPr>
        <p:spPr>
          <a:xfrm rot="16200000">
            <a:off x="2576450" y="2520569"/>
            <a:ext cx="165100" cy="165100"/>
          </a:xfrm>
          <a:prstGeom prst="flowChartMerge">
            <a:avLst/>
          </a:prstGeom>
          <a:solidFill>
            <a:schemeClr val="accent3"/>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TLSHAPE_M_1f81512a2ff54c718c6ba7b1b6c48ae3_Shape">
            <a:extLst>
              <a:ext uri="{FF2B5EF4-FFF2-40B4-BE49-F238E27FC236}">
                <a16:creationId xmlns:a16="http://schemas.microsoft.com/office/drawing/2014/main" id="{AC67CF86-EFD7-4F22-BCBA-06EB97D29F3A}"/>
              </a:ext>
            </a:extLst>
          </p:cNvPr>
          <p:cNvSpPr/>
          <p:nvPr>
            <p:custDataLst>
              <p:tags r:id="rId62"/>
            </p:custDataLst>
          </p:nvPr>
        </p:nvSpPr>
        <p:spPr>
          <a:xfrm rot="16200000">
            <a:off x="5157767" y="2520569"/>
            <a:ext cx="165100" cy="165100"/>
          </a:xfrm>
          <a:prstGeom prst="flowChartMerge">
            <a:avLst/>
          </a:prstGeom>
          <a:solidFill>
            <a:schemeClr val="accent1"/>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TLSHAPE_M_4890bb57c2da4b5dba4df0eefd26b1aa_Shape">
            <a:extLst>
              <a:ext uri="{FF2B5EF4-FFF2-40B4-BE49-F238E27FC236}">
                <a16:creationId xmlns:a16="http://schemas.microsoft.com/office/drawing/2014/main" id="{5BD126CA-E8E5-4072-93E1-362348960404}"/>
              </a:ext>
            </a:extLst>
          </p:cNvPr>
          <p:cNvSpPr/>
          <p:nvPr>
            <p:custDataLst>
              <p:tags r:id="rId63"/>
            </p:custDataLst>
          </p:nvPr>
        </p:nvSpPr>
        <p:spPr>
          <a:xfrm rot="16200000">
            <a:off x="8710833" y="1726988"/>
            <a:ext cx="165100" cy="165100"/>
          </a:xfrm>
          <a:prstGeom prst="flowChartMerge">
            <a:avLst/>
          </a:prstGeom>
          <a:solidFill>
            <a:srgbClr val="1AAA4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TLSHAPE_M_725eb88770294a00ac3befcf119b44c7_Shape">
            <a:extLst>
              <a:ext uri="{FF2B5EF4-FFF2-40B4-BE49-F238E27FC236}">
                <a16:creationId xmlns:a16="http://schemas.microsoft.com/office/drawing/2014/main" id="{08D073F3-2A6A-478C-B8D8-A5A992799111}"/>
              </a:ext>
            </a:extLst>
          </p:cNvPr>
          <p:cNvSpPr/>
          <p:nvPr>
            <p:custDataLst>
              <p:tags r:id="rId64"/>
            </p:custDataLst>
          </p:nvPr>
        </p:nvSpPr>
        <p:spPr>
          <a:xfrm rot="16200000">
            <a:off x="10537720" y="2435310"/>
            <a:ext cx="165100" cy="165100"/>
          </a:xfrm>
          <a:prstGeom prst="flowChartMerge">
            <a:avLst/>
          </a:prstGeom>
          <a:solidFill>
            <a:schemeClr val="accent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TLSHAPE_M_1dfc510e325c40e8acd72e8a222f668c_Shape">
            <a:extLst>
              <a:ext uri="{FF2B5EF4-FFF2-40B4-BE49-F238E27FC236}">
                <a16:creationId xmlns:a16="http://schemas.microsoft.com/office/drawing/2014/main" id="{4B56C54B-8623-4B1C-9E67-194074E45D68}"/>
              </a:ext>
            </a:extLst>
          </p:cNvPr>
          <p:cNvSpPr/>
          <p:nvPr>
            <p:custDataLst>
              <p:tags r:id="rId65"/>
            </p:custDataLst>
          </p:nvPr>
        </p:nvSpPr>
        <p:spPr>
          <a:xfrm rot="16200000">
            <a:off x="8402574" y="1265723"/>
            <a:ext cx="165100" cy="165100"/>
          </a:xfrm>
          <a:prstGeom prst="flowChartMerge">
            <a:avLst/>
          </a:prstGeom>
          <a:solidFill>
            <a:srgbClr val="6F3198"/>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TLSHAPE_M_d5935638b6a4418794843d3baa052539_Title">
            <a:extLst>
              <a:ext uri="{FF2B5EF4-FFF2-40B4-BE49-F238E27FC236}">
                <a16:creationId xmlns:a16="http://schemas.microsoft.com/office/drawing/2014/main" id="{9FA4A89E-2EE5-4276-BC60-91953C89363E}"/>
              </a:ext>
            </a:extLst>
          </p:cNvPr>
          <p:cNvSpPr txBox="1"/>
          <p:nvPr>
            <p:custDataLst>
              <p:tags r:id="rId66"/>
            </p:custDataLst>
          </p:nvPr>
        </p:nvSpPr>
        <p:spPr>
          <a:xfrm>
            <a:off x="2773300" y="2323338"/>
            <a:ext cx="1930400" cy="341037"/>
          </a:xfrm>
          <a:prstGeom prst="rect">
            <a:avLst/>
          </a:prstGeom>
          <a:noFill/>
        </p:spPr>
        <p:txBody>
          <a:bodyPr vert="horz" wrap="square" lIns="0" tIns="0" rIns="0" bIns="0" rtlCol="0" anchor="ctr" anchorCtr="0">
            <a:spAutoFit/>
          </a:bodyPr>
          <a:lstStyle/>
          <a:p>
            <a:r>
              <a:rPr lang="en-US" sz="1100" b="1" spc="-2" dirty="0">
                <a:solidFill>
                  <a:schemeClr val="dk1"/>
                </a:solidFill>
                <a:latin typeface="Calibri" panose="020F0502020204030204" pitchFamily="34" charset="0"/>
              </a:rPr>
              <a:t>3D Modeling Supported by CADD</a:t>
            </a:r>
          </a:p>
          <a:p>
            <a:r>
              <a:rPr lang="en-US" sz="1100" b="1" spc="-2" dirty="0">
                <a:solidFill>
                  <a:schemeClr val="dk1"/>
                </a:solidFill>
                <a:latin typeface="Calibri" panose="020F0502020204030204" pitchFamily="34" charset="0"/>
              </a:rPr>
              <a:t> (BENTLEY AND AUTODESK)</a:t>
            </a:r>
          </a:p>
        </p:txBody>
      </p:sp>
      <p:sp>
        <p:nvSpPr>
          <p:cNvPr id="28" name="OTLSHAPE_M_d5935638b6a4418794843d3baa052539_Date">
            <a:extLst>
              <a:ext uri="{FF2B5EF4-FFF2-40B4-BE49-F238E27FC236}">
                <a16:creationId xmlns:a16="http://schemas.microsoft.com/office/drawing/2014/main" id="{F8C05E31-2F1F-419B-A239-2BBB400C083E}"/>
              </a:ext>
            </a:extLst>
          </p:cNvPr>
          <p:cNvSpPr txBox="1"/>
          <p:nvPr>
            <p:custDataLst>
              <p:tags r:id="rId67"/>
            </p:custDataLst>
          </p:nvPr>
        </p:nvSpPr>
        <p:spPr>
          <a:xfrm>
            <a:off x="2773300" y="2677075"/>
            <a:ext cx="241300" cy="155025"/>
          </a:xfrm>
          <a:prstGeom prst="rect">
            <a:avLst/>
          </a:prstGeom>
          <a:noFill/>
        </p:spPr>
        <p:txBody>
          <a:bodyPr vert="horz" wrap="square" lIns="0" tIns="0" rIns="0" bIns="0" rtlCol="0" anchor="ctr" anchorCtr="0">
            <a:spAutoFit/>
          </a:bodyPr>
          <a:lstStyle/>
          <a:p>
            <a:r>
              <a:rPr lang="en-US" sz="1000" spc="-6">
                <a:solidFill>
                  <a:schemeClr val="dk2"/>
                </a:solidFill>
                <a:latin typeface="Calibri" panose="020F0502020204030204" pitchFamily="34" charset="0"/>
              </a:rPr>
              <a:t>Jul 1</a:t>
            </a:r>
          </a:p>
        </p:txBody>
      </p:sp>
      <p:sp>
        <p:nvSpPr>
          <p:cNvPr id="50" name="OTLSHAPE_M_1f81512a2ff54c718c6ba7b1b6c48ae3_Title">
            <a:extLst>
              <a:ext uri="{FF2B5EF4-FFF2-40B4-BE49-F238E27FC236}">
                <a16:creationId xmlns:a16="http://schemas.microsoft.com/office/drawing/2014/main" id="{4205A4FA-45FB-43D3-AF3F-F8BEFB4BB2CE}"/>
              </a:ext>
            </a:extLst>
          </p:cNvPr>
          <p:cNvSpPr txBox="1"/>
          <p:nvPr>
            <p:custDataLst>
              <p:tags r:id="rId68"/>
            </p:custDataLst>
          </p:nvPr>
        </p:nvSpPr>
        <p:spPr>
          <a:xfrm>
            <a:off x="5354617" y="2323338"/>
            <a:ext cx="2489200" cy="341037"/>
          </a:xfrm>
          <a:prstGeom prst="rect">
            <a:avLst/>
          </a:prstGeom>
          <a:noFill/>
        </p:spPr>
        <p:txBody>
          <a:bodyPr vert="horz" wrap="square" lIns="0" tIns="0" rIns="0" bIns="0" rtlCol="0" anchor="ctr" anchorCtr="0">
            <a:spAutoFit/>
          </a:bodyPr>
          <a:lstStyle/>
          <a:p>
            <a:r>
              <a:rPr lang="en-US" sz="1100" b="1">
                <a:solidFill>
                  <a:schemeClr val="dk1"/>
                </a:solidFill>
                <a:latin typeface="Calibri" panose="020F0502020204030204" pitchFamily="34" charset="0"/>
              </a:rPr>
              <a:t>3D Deliverable Standards to support AMG  (CADD Manual)</a:t>
            </a:r>
          </a:p>
        </p:txBody>
      </p:sp>
      <p:sp>
        <p:nvSpPr>
          <p:cNvPr id="51" name="OTLSHAPE_M_1f81512a2ff54c718c6ba7b1b6c48ae3_Date">
            <a:extLst>
              <a:ext uri="{FF2B5EF4-FFF2-40B4-BE49-F238E27FC236}">
                <a16:creationId xmlns:a16="http://schemas.microsoft.com/office/drawing/2014/main" id="{CB5DE73B-1DFE-4A51-8956-285187CBB9AA}"/>
              </a:ext>
            </a:extLst>
          </p:cNvPr>
          <p:cNvSpPr txBox="1"/>
          <p:nvPr>
            <p:custDataLst>
              <p:tags r:id="rId69"/>
            </p:custDataLst>
          </p:nvPr>
        </p:nvSpPr>
        <p:spPr>
          <a:xfrm>
            <a:off x="5354617" y="2677075"/>
            <a:ext cx="241300" cy="155025"/>
          </a:xfrm>
          <a:prstGeom prst="rect">
            <a:avLst/>
          </a:prstGeom>
          <a:noFill/>
        </p:spPr>
        <p:txBody>
          <a:bodyPr vert="horz" wrap="square" lIns="0" tIns="0" rIns="0" bIns="0" rtlCol="0" anchor="ctr" anchorCtr="0">
            <a:spAutoFit/>
          </a:bodyPr>
          <a:lstStyle/>
          <a:p>
            <a:r>
              <a:rPr lang="en-US" sz="1000" spc="-6">
                <a:solidFill>
                  <a:schemeClr val="dk2"/>
                </a:solidFill>
                <a:latin typeface="Calibri" panose="020F0502020204030204" pitchFamily="34" charset="0"/>
              </a:rPr>
              <a:t>Jul 1</a:t>
            </a:r>
          </a:p>
        </p:txBody>
      </p:sp>
      <p:sp>
        <p:nvSpPr>
          <p:cNvPr id="56" name="OTLSHAPE_M_4890bb57c2da4b5dba4df0eefd26b1aa_Title">
            <a:extLst>
              <a:ext uri="{FF2B5EF4-FFF2-40B4-BE49-F238E27FC236}">
                <a16:creationId xmlns:a16="http://schemas.microsoft.com/office/drawing/2014/main" id="{BA8DF75C-157F-4E30-81DB-E25CAE9393F3}"/>
              </a:ext>
            </a:extLst>
          </p:cNvPr>
          <p:cNvSpPr txBox="1"/>
          <p:nvPr>
            <p:custDataLst>
              <p:tags r:id="rId70"/>
            </p:custDataLst>
          </p:nvPr>
        </p:nvSpPr>
        <p:spPr>
          <a:xfrm>
            <a:off x="8907683" y="1529757"/>
            <a:ext cx="2298700" cy="341037"/>
          </a:xfrm>
          <a:prstGeom prst="rect">
            <a:avLst/>
          </a:prstGeom>
          <a:noFill/>
        </p:spPr>
        <p:txBody>
          <a:bodyPr vert="horz" wrap="square" lIns="0" tIns="0" rIns="0" bIns="0" rtlCol="0" anchor="ctr" anchorCtr="0">
            <a:spAutoFit/>
          </a:bodyPr>
          <a:lstStyle/>
          <a:p>
            <a:r>
              <a:rPr lang="en-US" sz="1100" b="1" dirty="0">
                <a:solidFill>
                  <a:schemeClr val="dk1"/>
                </a:solidFill>
                <a:latin typeface="Calibri" panose="020F0502020204030204" pitchFamily="34" charset="0"/>
              </a:rPr>
              <a:t>Model-Centric Design required on New Projects (ORD or C3D)</a:t>
            </a:r>
          </a:p>
        </p:txBody>
      </p:sp>
      <p:sp>
        <p:nvSpPr>
          <p:cNvPr id="57" name="OTLSHAPE_M_4890bb57c2da4b5dba4df0eefd26b1aa_Date">
            <a:extLst>
              <a:ext uri="{FF2B5EF4-FFF2-40B4-BE49-F238E27FC236}">
                <a16:creationId xmlns:a16="http://schemas.microsoft.com/office/drawing/2014/main" id="{E09C9FE1-5386-47EF-A10F-91157F078D1F}"/>
              </a:ext>
            </a:extLst>
          </p:cNvPr>
          <p:cNvSpPr txBox="1"/>
          <p:nvPr>
            <p:custDataLst>
              <p:tags r:id="rId71"/>
            </p:custDataLst>
          </p:nvPr>
        </p:nvSpPr>
        <p:spPr>
          <a:xfrm>
            <a:off x="8907683" y="1883495"/>
            <a:ext cx="266700" cy="155025"/>
          </a:xfrm>
          <a:prstGeom prst="rect">
            <a:avLst/>
          </a:prstGeom>
          <a:noFill/>
        </p:spPr>
        <p:txBody>
          <a:bodyPr vert="horz" wrap="square" lIns="0" tIns="0" rIns="0" bIns="0" rtlCol="0" anchor="ctr" anchorCtr="0">
            <a:spAutoFit/>
          </a:bodyPr>
          <a:lstStyle/>
          <a:p>
            <a:r>
              <a:rPr lang="en-US" sz="1000" spc="-6">
                <a:solidFill>
                  <a:schemeClr val="dk2"/>
                </a:solidFill>
                <a:latin typeface="Calibri" panose="020F0502020204030204" pitchFamily="34" charset="0"/>
              </a:rPr>
              <a:t>Jan 1</a:t>
            </a:r>
          </a:p>
        </p:txBody>
      </p:sp>
      <p:sp>
        <p:nvSpPr>
          <p:cNvPr id="74" name="OTLSHAPE_M_725eb88770294a00ac3befcf119b44c7_Title">
            <a:extLst>
              <a:ext uri="{FF2B5EF4-FFF2-40B4-BE49-F238E27FC236}">
                <a16:creationId xmlns:a16="http://schemas.microsoft.com/office/drawing/2014/main" id="{199DB3D0-86E1-4310-9443-6DDC1EA85566}"/>
              </a:ext>
            </a:extLst>
          </p:cNvPr>
          <p:cNvSpPr txBox="1"/>
          <p:nvPr>
            <p:custDataLst>
              <p:tags r:id="rId72"/>
            </p:custDataLst>
          </p:nvPr>
        </p:nvSpPr>
        <p:spPr>
          <a:xfrm>
            <a:off x="10437968" y="1984784"/>
            <a:ext cx="1397000" cy="338554"/>
          </a:xfrm>
          <a:prstGeom prst="rect">
            <a:avLst/>
          </a:prstGeom>
          <a:noFill/>
        </p:spPr>
        <p:txBody>
          <a:bodyPr vert="horz" wrap="square" lIns="0" tIns="0" rIns="0" bIns="0" rtlCol="0" anchor="ctr" anchorCtr="0">
            <a:spAutoFit/>
          </a:bodyPr>
          <a:lstStyle/>
          <a:p>
            <a:r>
              <a:rPr lang="en-US" sz="1100" b="1" spc="-2" dirty="0">
                <a:solidFill>
                  <a:schemeClr val="dk1"/>
                </a:solidFill>
                <a:latin typeface="Calibri" panose="020F0502020204030204" pitchFamily="34" charset="0"/>
              </a:rPr>
              <a:t>FDM Plans to support BIM</a:t>
            </a:r>
          </a:p>
        </p:txBody>
      </p:sp>
      <p:sp>
        <p:nvSpPr>
          <p:cNvPr id="75" name="OTLSHAPE_M_725eb88770294a00ac3befcf119b44c7_Date">
            <a:extLst>
              <a:ext uri="{FF2B5EF4-FFF2-40B4-BE49-F238E27FC236}">
                <a16:creationId xmlns:a16="http://schemas.microsoft.com/office/drawing/2014/main" id="{6157C8CF-0FE2-442B-A7B7-17667AAC1DF6}"/>
              </a:ext>
            </a:extLst>
          </p:cNvPr>
          <p:cNvSpPr txBox="1"/>
          <p:nvPr>
            <p:custDataLst>
              <p:tags r:id="rId73"/>
            </p:custDataLst>
          </p:nvPr>
        </p:nvSpPr>
        <p:spPr>
          <a:xfrm>
            <a:off x="10734570" y="2677075"/>
            <a:ext cx="304800" cy="155025"/>
          </a:xfrm>
          <a:prstGeom prst="rect">
            <a:avLst/>
          </a:prstGeom>
          <a:noFill/>
        </p:spPr>
        <p:txBody>
          <a:bodyPr vert="horz" wrap="square" lIns="0" tIns="0" rIns="0" bIns="0" rtlCol="0" anchor="ctr" anchorCtr="0">
            <a:spAutoFit/>
          </a:bodyPr>
          <a:lstStyle/>
          <a:p>
            <a:r>
              <a:rPr lang="en-US" sz="1000" spc="-6">
                <a:solidFill>
                  <a:schemeClr val="dk2"/>
                </a:solidFill>
                <a:latin typeface="Calibri" panose="020F0502020204030204" pitchFamily="34" charset="0"/>
              </a:rPr>
              <a:t>Nov 1</a:t>
            </a:r>
          </a:p>
        </p:txBody>
      </p:sp>
      <p:sp>
        <p:nvSpPr>
          <p:cNvPr id="98" name="OTLSHAPE_M_1dfc510e325c40e8acd72e8a222f668c_Title">
            <a:extLst>
              <a:ext uri="{FF2B5EF4-FFF2-40B4-BE49-F238E27FC236}">
                <a16:creationId xmlns:a16="http://schemas.microsoft.com/office/drawing/2014/main" id="{55C6FE81-C189-4BFB-90AE-93622D338BD4}"/>
              </a:ext>
            </a:extLst>
          </p:cNvPr>
          <p:cNvSpPr txBox="1"/>
          <p:nvPr>
            <p:custDataLst>
              <p:tags r:id="rId74"/>
            </p:custDataLst>
          </p:nvPr>
        </p:nvSpPr>
        <p:spPr>
          <a:xfrm>
            <a:off x="8864642" y="1251448"/>
            <a:ext cx="2527300" cy="169277"/>
          </a:xfrm>
          <a:prstGeom prst="rect">
            <a:avLst/>
          </a:prstGeom>
          <a:noFill/>
        </p:spPr>
        <p:txBody>
          <a:bodyPr vert="horz" wrap="square" lIns="0" tIns="0" rIns="0" bIns="0" rtlCol="0" anchor="ctr" anchorCtr="0">
            <a:spAutoFit/>
          </a:bodyPr>
          <a:lstStyle/>
          <a:p>
            <a:r>
              <a:rPr lang="en-US" sz="1100" b="1" dirty="0">
                <a:solidFill>
                  <a:schemeClr val="dk1"/>
                </a:solidFill>
                <a:latin typeface="Calibri" panose="020F0502020204030204" pitchFamily="34" charset="0"/>
              </a:rPr>
              <a:t>Models as Contract Documents</a:t>
            </a:r>
          </a:p>
        </p:txBody>
      </p:sp>
      <p:sp>
        <p:nvSpPr>
          <p:cNvPr id="99" name="OTLSHAPE_M_1dfc510e325c40e8acd72e8a222f668c_Date">
            <a:extLst>
              <a:ext uri="{FF2B5EF4-FFF2-40B4-BE49-F238E27FC236}">
                <a16:creationId xmlns:a16="http://schemas.microsoft.com/office/drawing/2014/main" id="{F86ACA0A-5AC8-4371-8B4B-D795B95451AF}"/>
              </a:ext>
            </a:extLst>
          </p:cNvPr>
          <p:cNvSpPr txBox="1"/>
          <p:nvPr>
            <p:custDataLst>
              <p:tags r:id="rId75"/>
            </p:custDataLst>
          </p:nvPr>
        </p:nvSpPr>
        <p:spPr>
          <a:xfrm>
            <a:off x="8582589" y="1260433"/>
            <a:ext cx="241300" cy="155025"/>
          </a:xfrm>
          <a:prstGeom prst="rect">
            <a:avLst/>
          </a:prstGeom>
          <a:noFill/>
        </p:spPr>
        <p:txBody>
          <a:bodyPr vert="horz" wrap="square" lIns="0" tIns="0" rIns="0" bIns="0" rtlCol="0" anchor="ctr" anchorCtr="0">
            <a:spAutoFit/>
          </a:bodyPr>
          <a:lstStyle/>
          <a:p>
            <a:r>
              <a:rPr lang="en-US" sz="1000" spc="-6">
                <a:solidFill>
                  <a:schemeClr val="dk2"/>
                </a:solidFill>
                <a:latin typeface="Calibri" panose="020F0502020204030204" pitchFamily="34" charset="0"/>
              </a:rPr>
              <a:t>Jul 1</a:t>
            </a:r>
          </a:p>
        </p:txBody>
      </p:sp>
      <p:sp>
        <p:nvSpPr>
          <p:cNvPr id="21" name="TextBox 20">
            <a:extLst>
              <a:ext uri="{FF2B5EF4-FFF2-40B4-BE49-F238E27FC236}">
                <a16:creationId xmlns:a16="http://schemas.microsoft.com/office/drawing/2014/main" id="{CB1B99B7-AFA1-4588-8F9E-D4AF600C33BB}"/>
              </a:ext>
            </a:extLst>
          </p:cNvPr>
          <p:cNvSpPr txBox="1"/>
          <p:nvPr/>
        </p:nvSpPr>
        <p:spPr>
          <a:xfrm>
            <a:off x="720531" y="5420561"/>
            <a:ext cx="6418864" cy="107721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Model-based Design Initiatives – 15 years </a:t>
            </a:r>
          </a:p>
        </p:txBody>
      </p:sp>
      <p:cxnSp>
        <p:nvCxnSpPr>
          <p:cNvPr id="110" name="OTLSHAPE_M_725eb88770294a00ac3befcf119b44c7_Connector1">
            <a:extLst>
              <a:ext uri="{FF2B5EF4-FFF2-40B4-BE49-F238E27FC236}">
                <a16:creationId xmlns:a16="http://schemas.microsoft.com/office/drawing/2014/main" id="{23E4147C-4148-4994-9496-DC9526A11789}"/>
              </a:ext>
            </a:extLst>
          </p:cNvPr>
          <p:cNvCxnSpPr/>
          <p:nvPr>
            <p:custDataLst>
              <p:tags r:id="rId76"/>
            </p:custDataLst>
          </p:nvPr>
        </p:nvCxnSpPr>
        <p:spPr>
          <a:xfrm>
            <a:off x="9465840" y="2435309"/>
            <a:ext cx="0" cy="612690"/>
          </a:xfrm>
          <a:prstGeom prst="line">
            <a:avLst/>
          </a:prstGeom>
          <a:ln w="7620" cap="flat" cmpd="sng" algn="ctr">
            <a:solidFill>
              <a:srgbClr val="1F497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OTLSHAPE_M_725eb88770294a00ac3befcf119b44c7_Shape">
            <a:extLst>
              <a:ext uri="{FF2B5EF4-FFF2-40B4-BE49-F238E27FC236}">
                <a16:creationId xmlns:a16="http://schemas.microsoft.com/office/drawing/2014/main" id="{20C243C5-B4CF-4643-8C89-9FFD0DFB2D45}"/>
              </a:ext>
            </a:extLst>
          </p:cNvPr>
          <p:cNvSpPr/>
          <p:nvPr>
            <p:custDataLst>
              <p:tags r:id="rId77"/>
            </p:custDataLst>
          </p:nvPr>
        </p:nvSpPr>
        <p:spPr>
          <a:xfrm rot="16200000">
            <a:off x="9463273" y="2257969"/>
            <a:ext cx="165100" cy="165100"/>
          </a:xfrm>
          <a:prstGeom prst="flowChartMerge">
            <a:avLst/>
          </a:prstGeom>
          <a:solidFill>
            <a:schemeClr val="accent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TLSHAPE_M_725eb88770294a00ac3befcf119b44c7_Title">
            <a:extLst>
              <a:ext uri="{FF2B5EF4-FFF2-40B4-BE49-F238E27FC236}">
                <a16:creationId xmlns:a16="http://schemas.microsoft.com/office/drawing/2014/main" id="{949A78C4-0BDE-4776-BC0E-A0B8090AE525}"/>
              </a:ext>
            </a:extLst>
          </p:cNvPr>
          <p:cNvSpPr txBox="1"/>
          <p:nvPr>
            <p:custDataLst>
              <p:tags r:id="rId78"/>
            </p:custDataLst>
          </p:nvPr>
        </p:nvSpPr>
        <p:spPr>
          <a:xfrm>
            <a:off x="9638083" y="2038864"/>
            <a:ext cx="582931" cy="338554"/>
          </a:xfrm>
          <a:prstGeom prst="rect">
            <a:avLst/>
          </a:prstGeom>
          <a:noFill/>
        </p:spPr>
        <p:txBody>
          <a:bodyPr vert="horz" wrap="square" lIns="0" tIns="0" rIns="0" bIns="0" rtlCol="0" anchor="ctr" anchorCtr="0">
            <a:spAutoFit/>
          </a:bodyPr>
          <a:lstStyle/>
          <a:p>
            <a:r>
              <a:rPr lang="en-US" sz="1100" b="1" spc="-2" dirty="0">
                <a:solidFill>
                  <a:schemeClr val="dk1"/>
                </a:solidFill>
                <a:latin typeface="Calibri" panose="020F0502020204030204" pitchFamily="34" charset="0"/>
              </a:rPr>
              <a:t>S&amp;S BIM </a:t>
            </a:r>
          </a:p>
          <a:p>
            <a:r>
              <a:rPr lang="en-US" sz="1100" b="1" spc="-2" dirty="0">
                <a:solidFill>
                  <a:schemeClr val="dk1"/>
                </a:solidFill>
                <a:latin typeface="Calibri" panose="020F0502020204030204" pitchFamily="34" charset="0"/>
              </a:rPr>
              <a:t>Files </a:t>
            </a:r>
          </a:p>
        </p:txBody>
      </p:sp>
      <p:cxnSp>
        <p:nvCxnSpPr>
          <p:cNvPr id="22" name="OTLSHAPE_M_725eb88770294a00ac3befcf119b44c7_Connector1">
            <a:extLst>
              <a:ext uri="{FF2B5EF4-FFF2-40B4-BE49-F238E27FC236}">
                <a16:creationId xmlns:a16="http://schemas.microsoft.com/office/drawing/2014/main" id="{5457D293-8ACD-9B89-8F4F-41097DBFF585}"/>
              </a:ext>
            </a:extLst>
          </p:cNvPr>
          <p:cNvCxnSpPr/>
          <p:nvPr>
            <p:custDataLst>
              <p:tags r:id="rId79"/>
            </p:custDataLst>
          </p:nvPr>
        </p:nvCxnSpPr>
        <p:spPr>
          <a:xfrm>
            <a:off x="11243550" y="2497630"/>
            <a:ext cx="0" cy="612690"/>
          </a:xfrm>
          <a:prstGeom prst="line">
            <a:avLst/>
          </a:prstGeom>
          <a:ln w="7620" cap="flat" cmpd="sng" algn="ctr">
            <a:solidFill>
              <a:srgbClr val="1F497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TLSHAPE_M_725eb88770294a00ac3befcf119b44c7_Shape">
            <a:extLst>
              <a:ext uri="{FF2B5EF4-FFF2-40B4-BE49-F238E27FC236}">
                <a16:creationId xmlns:a16="http://schemas.microsoft.com/office/drawing/2014/main" id="{D151560F-4ABA-F4D9-554A-547887F08D8A}"/>
              </a:ext>
            </a:extLst>
          </p:cNvPr>
          <p:cNvSpPr/>
          <p:nvPr>
            <p:custDataLst>
              <p:tags r:id="rId80"/>
            </p:custDataLst>
          </p:nvPr>
        </p:nvSpPr>
        <p:spPr>
          <a:xfrm rot="16200000">
            <a:off x="11268950" y="2497631"/>
            <a:ext cx="165100" cy="165100"/>
          </a:xfrm>
          <a:prstGeom prst="flowChartMerge">
            <a:avLst/>
          </a:prstGeom>
          <a:solidFill>
            <a:schemeClr val="accent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TLSHAPE_M_725eb88770294a00ac3befcf119b44c7_Title">
            <a:extLst>
              <a:ext uri="{FF2B5EF4-FFF2-40B4-BE49-F238E27FC236}">
                <a16:creationId xmlns:a16="http://schemas.microsoft.com/office/drawing/2014/main" id="{C2E95671-2CF7-FFEB-5748-4BC3DD1FB67F}"/>
              </a:ext>
            </a:extLst>
          </p:cNvPr>
          <p:cNvSpPr txBox="1"/>
          <p:nvPr>
            <p:custDataLst>
              <p:tags r:id="rId81"/>
            </p:custDataLst>
          </p:nvPr>
        </p:nvSpPr>
        <p:spPr>
          <a:xfrm>
            <a:off x="11330270" y="2129449"/>
            <a:ext cx="1397000" cy="338554"/>
          </a:xfrm>
          <a:prstGeom prst="rect">
            <a:avLst/>
          </a:prstGeom>
          <a:noFill/>
        </p:spPr>
        <p:txBody>
          <a:bodyPr vert="horz" wrap="square" lIns="0" tIns="0" rIns="0" bIns="0" rtlCol="0" anchor="ctr" anchorCtr="0">
            <a:spAutoFit/>
          </a:bodyPr>
          <a:lstStyle/>
          <a:p>
            <a:r>
              <a:rPr lang="en-US" sz="1100" b="1" spc="-2" dirty="0">
                <a:solidFill>
                  <a:schemeClr val="dk1"/>
                </a:solidFill>
                <a:latin typeface="Calibri" panose="020F0502020204030204" pitchFamily="34" charset="0"/>
              </a:rPr>
              <a:t>Selection</a:t>
            </a:r>
          </a:p>
          <a:p>
            <a:r>
              <a:rPr lang="en-US" sz="1100" b="1" spc="-2" dirty="0">
                <a:solidFill>
                  <a:schemeClr val="dk1"/>
                </a:solidFill>
                <a:latin typeface="Calibri" panose="020F0502020204030204" pitchFamily="34" charset="0"/>
              </a:rPr>
              <a:t>Digital Viewer</a:t>
            </a:r>
          </a:p>
        </p:txBody>
      </p:sp>
      <p:sp>
        <p:nvSpPr>
          <p:cNvPr id="42" name="OTLSHAPE_T_fe4526ff32344d0bb38e85ffebf3f972_Shape">
            <a:extLst>
              <a:ext uri="{FF2B5EF4-FFF2-40B4-BE49-F238E27FC236}">
                <a16:creationId xmlns:a16="http://schemas.microsoft.com/office/drawing/2014/main" id="{1EAEAFF7-1748-3D91-666B-E83B23C75D7A}"/>
              </a:ext>
            </a:extLst>
          </p:cNvPr>
          <p:cNvSpPr/>
          <p:nvPr>
            <p:custDataLst>
              <p:tags r:id="rId82"/>
            </p:custDataLst>
          </p:nvPr>
        </p:nvSpPr>
        <p:spPr>
          <a:xfrm>
            <a:off x="8385739" y="5481107"/>
            <a:ext cx="3026605" cy="203200"/>
          </a:xfrm>
          <a:prstGeom prst="rect">
            <a:avLst/>
          </a:prstGeom>
          <a:solidFill>
            <a:srgbClr val="002060"/>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TLSHAPE_T_fe4526ff32344d0bb38e85ffebf3f972_JoinedDate">
            <a:extLst>
              <a:ext uri="{FF2B5EF4-FFF2-40B4-BE49-F238E27FC236}">
                <a16:creationId xmlns:a16="http://schemas.microsoft.com/office/drawing/2014/main" id="{D4A8A493-4E18-085B-3956-6D811C72810D}"/>
              </a:ext>
            </a:extLst>
          </p:cNvPr>
          <p:cNvSpPr txBox="1"/>
          <p:nvPr>
            <p:custDataLst>
              <p:tags r:id="rId83"/>
            </p:custDataLst>
          </p:nvPr>
        </p:nvSpPr>
        <p:spPr>
          <a:xfrm>
            <a:off x="10439214" y="5519285"/>
            <a:ext cx="2033566" cy="153888"/>
          </a:xfrm>
          <a:prstGeom prst="rect">
            <a:avLst/>
          </a:prstGeom>
          <a:noFill/>
        </p:spPr>
        <p:txBody>
          <a:bodyPr vert="horz" wrap="square" lIns="0" tIns="0" rIns="0" bIns="0" rtlCol="0" anchor="ctr" anchorCtr="0">
            <a:spAutoFit/>
          </a:bodyPr>
          <a:lstStyle/>
          <a:p>
            <a:r>
              <a:rPr lang="en-US" sz="1000" spc="-4" dirty="0">
                <a:solidFill>
                  <a:schemeClr val="dk2"/>
                </a:solidFill>
                <a:latin typeface="Calibri" panose="020F0502020204030204" pitchFamily="34" charset="0"/>
              </a:rPr>
              <a:t>Jul 1 – Nov. 2021</a:t>
            </a:r>
          </a:p>
        </p:txBody>
      </p:sp>
      <p:sp>
        <p:nvSpPr>
          <p:cNvPr id="44" name="OTLSHAPE_T_fe4526ff32344d0bb38e85ffebf3f972_Title">
            <a:extLst>
              <a:ext uri="{FF2B5EF4-FFF2-40B4-BE49-F238E27FC236}">
                <a16:creationId xmlns:a16="http://schemas.microsoft.com/office/drawing/2014/main" id="{C87BD29E-A778-6900-7C85-75DBF31069EB}"/>
              </a:ext>
            </a:extLst>
          </p:cNvPr>
          <p:cNvSpPr txBox="1"/>
          <p:nvPr>
            <p:custDataLst>
              <p:tags r:id="rId84"/>
            </p:custDataLst>
          </p:nvPr>
        </p:nvSpPr>
        <p:spPr>
          <a:xfrm>
            <a:off x="8813726" y="5484282"/>
            <a:ext cx="2559949" cy="170519"/>
          </a:xfrm>
          <a:prstGeom prst="rect">
            <a:avLst/>
          </a:prstGeom>
          <a:noFill/>
        </p:spPr>
        <p:txBody>
          <a:bodyPr vert="horz" wrap="square" lIns="0" tIns="0" rIns="0" bIns="0" rtlCol="0" anchor="ctr" anchorCtr="0">
            <a:spAutoFit/>
          </a:bodyPr>
          <a:lstStyle/>
          <a:p>
            <a:r>
              <a:rPr lang="en-US" sz="1100" b="1" spc="-2" dirty="0">
                <a:solidFill>
                  <a:schemeClr val="bg1"/>
                </a:solidFill>
                <a:latin typeface="Calibri" panose="020F0502020204030204" pitchFamily="34" charset="0"/>
              </a:rPr>
              <a:t>Digital Delivery Viewing Tools</a:t>
            </a:r>
          </a:p>
        </p:txBody>
      </p:sp>
      <p:sp>
        <p:nvSpPr>
          <p:cNvPr id="47" name="Rectangle 46">
            <a:extLst>
              <a:ext uri="{FF2B5EF4-FFF2-40B4-BE49-F238E27FC236}">
                <a16:creationId xmlns:a16="http://schemas.microsoft.com/office/drawing/2014/main" id="{DB8C01C5-4463-5D13-175C-BF3BAA8F8852}"/>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1">
            <a:extLst>
              <a:ext uri="{FF2B5EF4-FFF2-40B4-BE49-F238E27FC236}">
                <a16:creationId xmlns:a16="http://schemas.microsoft.com/office/drawing/2014/main" id="{EE482124-5E8C-D16D-5BD9-877E5CE451C4}"/>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What’s Happening at the DOTs</a:t>
            </a:r>
            <a:r>
              <a:rPr lang="en-US" dirty="0">
                <a:solidFill>
                  <a:schemeClr val="bg1"/>
                </a:solidFill>
                <a:effectLst>
                  <a:outerShdw blurRad="38100" dist="38100" dir="2700000" algn="tl">
                    <a:srgbClr val="000000">
                      <a:alpha val="43137"/>
                    </a:srgbClr>
                  </a:outerShdw>
                </a:effectLst>
              </a:rPr>
              <a:t>:</a:t>
            </a:r>
          </a:p>
        </p:txBody>
      </p:sp>
    </p:spTree>
    <p:custDataLst>
      <p:tags r:id="rId1"/>
    </p:custDataLst>
    <p:extLst>
      <p:ext uri="{BB962C8B-B14F-4D97-AF65-F5344CB8AC3E}">
        <p14:creationId xmlns:p14="http://schemas.microsoft.com/office/powerpoint/2010/main" val="4171948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Objectives:</a:t>
            </a:r>
          </a:p>
        </p:txBody>
      </p:sp>
      <p:sp>
        <p:nvSpPr>
          <p:cNvPr id="3" name="Content Placeholder 2">
            <a:extLst>
              <a:ext uri="{FF2B5EF4-FFF2-40B4-BE49-F238E27FC236}">
                <a16:creationId xmlns:a16="http://schemas.microsoft.com/office/drawing/2014/main" id="{4D7A5728-1926-0ACC-5BB6-0E0C4B2B0B9B}"/>
              </a:ext>
            </a:extLst>
          </p:cNvPr>
          <p:cNvSpPr>
            <a:spLocks noGrp="1"/>
          </p:cNvSpPr>
          <p:nvPr>
            <p:ph sz="half" idx="1"/>
          </p:nvPr>
        </p:nvSpPr>
        <p:spPr>
          <a:xfrm>
            <a:off x="2692530" y="5458395"/>
            <a:ext cx="4379909" cy="1009562"/>
          </a:xfrm>
        </p:spPr>
        <p:txBody>
          <a:bodyPr>
            <a:normAutofit/>
          </a:bodyPr>
          <a:lstStyle/>
          <a:p>
            <a:r>
              <a:rPr lang="en-US" dirty="0"/>
              <a:t>Source: Jerry Maguire </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descr="Image result for show me the money gif meme">
            <a:extLst>
              <a:ext uri="{FF2B5EF4-FFF2-40B4-BE49-F238E27FC236}">
                <a16:creationId xmlns:a16="http://schemas.microsoft.com/office/drawing/2014/main" id="{D084F792-1B53-FF86-8A16-8879ADF27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2530" y="2360277"/>
            <a:ext cx="6806937" cy="30435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A89573-785A-7197-E0B0-852C12C793F8}"/>
              </a:ext>
            </a:extLst>
          </p:cNvPr>
          <p:cNvSpPr txBox="1"/>
          <p:nvPr/>
        </p:nvSpPr>
        <p:spPr>
          <a:xfrm>
            <a:off x="4499172" y="4863313"/>
            <a:ext cx="3431023" cy="528085"/>
          </a:xfrm>
          <a:prstGeom prst="rect">
            <a:avLst/>
          </a:prstGeom>
          <a:solidFill>
            <a:schemeClr val="tx1"/>
          </a:solidFill>
        </p:spPr>
        <p:txBody>
          <a:bodyPr wrap="square" rtlCol="0">
            <a:spAutoFit/>
          </a:bodyPr>
          <a:lstStyle/>
          <a:p>
            <a:endParaRPr lang="en-US" dirty="0"/>
          </a:p>
        </p:txBody>
      </p:sp>
      <p:sp>
        <p:nvSpPr>
          <p:cNvPr id="6" name="Rectangle 5">
            <a:extLst>
              <a:ext uri="{FF2B5EF4-FFF2-40B4-BE49-F238E27FC236}">
                <a16:creationId xmlns:a16="http://schemas.microsoft.com/office/drawing/2014/main" id="{2F27267A-1B62-B08C-7907-C6CE1CEC5D20}"/>
              </a:ext>
            </a:extLst>
          </p:cNvPr>
          <p:cNvSpPr/>
          <p:nvPr/>
        </p:nvSpPr>
        <p:spPr>
          <a:xfrm>
            <a:off x="3277274" y="4834967"/>
            <a:ext cx="6125088" cy="584775"/>
          </a:xfrm>
          <a:prstGeom prst="rect">
            <a:avLst/>
          </a:prstGeom>
          <a:noFill/>
        </p:spPr>
        <p:txBody>
          <a:bodyPr wrap="square" lIns="91440" tIns="45720" rIns="91440" bIns="45720">
            <a:spAutoFit/>
          </a:bodyPr>
          <a:lstStyle/>
          <a:p>
            <a:pPr algn="ctr"/>
            <a:r>
              <a:rPr lang="en-US" sz="3200" b="1" cap="none" spc="0" dirty="0">
                <a:ln w="22225">
                  <a:solidFill>
                    <a:schemeClr val="accent2"/>
                  </a:solidFill>
                  <a:prstDash val="solid"/>
                </a:ln>
                <a:solidFill>
                  <a:schemeClr val="accent2">
                    <a:lumMod val="40000"/>
                    <a:lumOff val="60000"/>
                  </a:schemeClr>
                </a:solidFill>
                <a:effectLst/>
              </a:rPr>
              <a:t>SHOW ME THE MODEL !</a:t>
            </a:r>
          </a:p>
        </p:txBody>
      </p:sp>
    </p:spTree>
    <p:extLst>
      <p:ext uri="{BB962C8B-B14F-4D97-AF65-F5344CB8AC3E}">
        <p14:creationId xmlns:p14="http://schemas.microsoft.com/office/powerpoint/2010/main" val="36739257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6808-49E7-180B-C64F-0169A7B99F56}"/>
              </a:ext>
            </a:extLst>
          </p:cNvPr>
          <p:cNvSpPr>
            <a:spLocks noGrp="1"/>
          </p:cNvSpPr>
          <p:nvPr>
            <p:ph type="title"/>
          </p:nvPr>
        </p:nvSpPr>
        <p:spPr>
          <a:xfrm>
            <a:off x="137565" y="510782"/>
            <a:ext cx="11919568" cy="1665976"/>
          </a:xfrm>
        </p:spPr>
        <p:txBody>
          <a:bodyPr>
            <a:normAutofit/>
          </a:bodyPr>
          <a:lstStyle/>
          <a:p>
            <a:pPr algn="ctr"/>
            <a:br>
              <a:rPr lang="en-US" sz="2800" dirty="0">
                <a:solidFill>
                  <a:srgbClr val="1C4384"/>
                </a:solidFill>
                <a:latin typeface="Arial" panose="020B0604020202020204" pitchFamily="34" charset="0"/>
                <a:cs typeface="Arial" panose="020B0604020202020204" pitchFamily="34" charset="0"/>
              </a:rPr>
            </a:br>
            <a:r>
              <a:rPr lang="en-US" sz="2500" dirty="0">
                <a:latin typeface="+mn-lt"/>
                <a:ea typeface="+mn-ea"/>
                <a:cs typeface="+mn-cs"/>
              </a:rPr>
              <a:t>To move the department toward designing and delivering integrated 2D and 3D models </a:t>
            </a:r>
          </a:p>
        </p:txBody>
      </p:sp>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50ECE1EC-6B3F-05DF-57BE-94D226EF2C6F}"/>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FADEBB5-01B1-4F51-5AB7-BDA8AB6EA2C0}"/>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B457260-4CC8-4AEE-8D05-9F48AD014A57}"/>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u="sng" dirty="0">
                <a:solidFill>
                  <a:schemeClr val="bg1"/>
                </a:solidFill>
                <a:latin typeface="Arial" panose="020B0604020202020204" pitchFamily="34" charset="0"/>
                <a:cs typeface="Arial" panose="020B0604020202020204" pitchFamily="34" charset="0"/>
              </a:rPr>
              <a:t>Design CADD Adopted Mission:</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20182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A5C80C-847D-3E7A-1E94-96B83830F742}"/>
              </a:ext>
            </a:extLst>
          </p:cNvPr>
          <p:cNvSpPr>
            <a:spLocks noGrp="1"/>
          </p:cNvSpPr>
          <p:nvPr>
            <p:ph type="title"/>
          </p:nvPr>
        </p:nvSpPr>
        <p:spPr>
          <a:xfrm>
            <a:off x="587347" y="1300195"/>
            <a:ext cx="10515600" cy="1499649"/>
          </a:xfrm>
        </p:spPr>
        <p:txBody>
          <a:bodyPr>
            <a:normAutofit/>
          </a:bodyPr>
          <a:lstStyle/>
          <a:p>
            <a:r>
              <a:rPr lang="en-US" sz="2500" dirty="0">
                <a:latin typeface="+mn-lt"/>
                <a:ea typeface="+mn-ea"/>
                <a:cs typeface="+mn-cs"/>
              </a:rPr>
              <a:t>1. Designing in 3D is better!</a:t>
            </a:r>
            <a:br>
              <a:rPr lang="en-US" sz="2500" dirty="0">
                <a:latin typeface="+mn-lt"/>
                <a:ea typeface="+mn-ea"/>
                <a:cs typeface="+mn-cs"/>
              </a:rPr>
            </a:br>
            <a:r>
              <a:rPr lang="en-US" sz="2500" dirty="0">
                <a:latin typeface="+mn-lt"/>
                <a:ea typeface="+mn-ea"/>
                <a:cs typeface="+mn-cs"/>
              </a:rPr>
              <a:t>2. To provide for Automated Machine Guidance (AMG)- contractor files</a:t>
            </a:r>
            <a:br>
              <a:rPr lang="en-US" sz="2500" dirty="0">
                <a:latin typeface="+mn-lt"/>
                <a:ea typeface="+mn-ea"/>
                <a:cs typeface="+mn-cs"/>
              </a:rPr>
            </a:br>
            <a:r>
              <a:rPr lang="en-US" sz="2500" dirty="0">
                <a:latin typeface="+mn-lt"/>
                <a:ea typeface="+mn-ea"/>
                <a:cs typeface="+mn-cs"/>
              </a:rPr>
              <a:t>3. To deliver a Model as Contract Document – QA/QC by EOR</a:t>
            </a:r>
            <a:br>
              <a:rPr lang="en-US" sz="2500" dirty="0">
                <a:latin typeface="+mn-lt"/>
                <a:ea typeface="+mn-ea"/>
                <a:cs typeface="+mn-cs"/>
              </a:rPr>
            </a:br>
            <a:r>
              <a:rPr lang="en-US" sz="2500" dirty="0">
                <a:latin typeface="+mn-lt"/>
                <a:ea typeface="+mn-ea"/>
                <a:cs typeface="+mn-cs"/>
              </a:rPr>
              <a:t>4. To Support Building Information Modeling (BIM) – pay it forward</a:t>
            </a:r>
          </a:p>
        </p:txBody>
      </p:sp>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2" name="Rectangle 1">
            <a:extLst>
              <a:ext uri="{FF2B5EF4-FFF2-40B4-BE49-F238E27FC236}">
                <a16:creationId xmlns:a16="http://schemas.microsoft.com/office/drawing/2014/main" id="{D146238B-708E-2E6F-2081-A8205F64005F}"/>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90F3B93-AF4B-E47B-654E-2E022CCB1C85}"/>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3A65450-3C71-8912-3F27-8F3CE258660E}"/>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15" dirty="0">
                <a:solidFill>
                  <a:srgbClr val="FFFFFF"/>
                </a:solidFill>
                <a:latin typeface="Arial"/>
                <a:ea typeface="+mn-ea"/>
                <a:cs typeface="Arial"/>
              </a:rPr>
              <a:t>Why?</a:t>
            </a:r>
          </a:p>
        </p:txBody>
      </p:sp>
    </p:spTree>
    <p:extLst>
      <p:ext uri="{BB962C8B-B14F-4D97-AF65-F5344CB8AC3E}">
        <p14:creationId xmlns:p14="http://schemas.microsoft.com/office/powerpoint/2010/main" val="3621971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F45F5-8C02-BC97-150D-B1602FFFEDAC}"/>
              </a:ext>
            </a:extLst>
          </p:cNvPr>
          <p:cNvSpPr>
            <a:spLocks noGrp="1"/>
          </p:cNvSpPr>
          <p:nvPr>
            <p:ph type="title"/>
          </p:nvPr>
        </p:nvSpPr>
        <p:spPr>
          <a:xfrm>
            <a:off x="765370" y="892859"/>
            <a:ext cx="10515600" cy="3412104"/>
          </a:xfrm>
        </p:spPr>
        <p:txBody>
          <a:bodyPr>
            <a:normAutofit/>
          </a:bodyPr>
          <a:lstStyle/>
          <a:p>
            <a:r>
              <a:rPr lang="en-US" sz="2500" dirty="0">
                <a:latin typeface="+mn-lt"/>
                <a:ea typeface="+mn-ea"/>
                <a:cs typeface="+mn-cs"/>
              </a:rPr>
              <a:t>Provides:</a:t>
            </a:r>
            <a:br>
              <a:rPr lang="en-US" sz="2500" dirty="0">
                <a:latin typeface="+mn-lt"/>
                <a:ea typeface="+mn-ea"/>
                <a:cs typeface="+mn-cs"/>
              </a:rPr>
            </a:br>
            <a:r>
              <a:rPr lang="en-US" sz="2500" dirty="0">
                <a:latin typeface="+mn-lt"/>
                <a:ea typeface="+mn-ea"/>
                <a:cs typeface="+mn-cs"/>
              </a:rPr>
              <a:t>- Geospatial Orientation State Plane Coordinates XYZ</a:t>
            </a:r>
            <a:br>
              <a:rPr lang="en-US" sz="2500" dirty="0">
                <a:latin typeface="+mn-lt"/>
                <a:ea typeface="+mn-ea"/>
                <a:cs typeface="+mn-cs"/>
              </a:rPr>
            </a:br>
            <a:r>
              <a:rPr lang="en-US" sz="2500" dirty="0">
                <a:latin typeface="+mn-lt"/>
                <a:ea typeface="+mn-ea"/>
                <a:cs typeface="+mn-cs"/>
              </a:rPr>
              <a:t>- Higher quality of design intent; better visually and quantitatively</a:t>
            </a:r>
            <a:br>
              <a:rPr lang="en-US" sz="2500" dirty="0">
                <a:latin typeface="+mn-lt"/>
                <a:ea typeface="+mn-ea"/>
                <a:cs typeface="+mn-cs"/>
              </a:rPr>
            </a:br>
            <a:r>
              <a:rPr lang="en-US" sz="2500" dirty="0">
                <a:latin typeface="+mn-lt"/>
                <a:ea typeface="+mn-ea"/>
                <a:cs typeface="+mn-cs"/>
              </a:rPr>
              <a:t>- Better spatial relationships; utilities, drainage, bridges</a:t>
            </a:r>
            <a:br>
              <a:rPr lang="en-US" sz="2500" dirty="0">
                <a:latin typeface="+mn-lt"/>
                <a:ea typeface="+mn-ea"/>
                <a:cs typeface="+mn-cs"/>
              </a:rPr>
            </a:br>
            <a:r>
              <a:rPr lang="en-US" sz="2500" dirty="0">
                <a:latin typeface="+mn-lt"/>
                <a:ea typeface="+mn-ea"/>
                <a:cs typeface="+mn-cs"/>
              </a:rPr>
              <a:t>- Improved constructability considerations; walls, slopes, ramps</a:t>
            </a:r>
            <a:br>
              <a:rPr lang="en-US" sz="2500" dirty="0">
                <a:latin typeface="+mn-lt"/>
                <a:ea typeface="+mn-ea"/>
                <a:cs typeface="+mn-cs"/>
              </a:rPr>
            </a:br>
            <a:r>
              <a:rPr lang="en-US" sz="2500" dirty="0">
                <a:latin typeface="+mn-lt"/>
                <a:ea typeface="+mn-ea"/>
                <a:cs typeface="+mn-cs"/>
              </a:rPr>
              <a:t>- Better detailing; foundations, drainage boxes, slopes</a:t>
            </a:r>
            <a:br>
              <a:rPr lang="en-US" sz="4400" dirty="0">
                <a:latin typeface="Arial" panose="020B0604020202020204" pitchFamily="34" charset="0"/>
                <a:cs typeface="Arial" panose="020B0604020202020204" pitchFamily="34" charset="0"/>
              </a:rPr>
            </a:br>
            <a:endParaRPr lang="en-US" dirty="0"/>
          </a:p>
        </p:txBody>
      </p:sp>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8025AAC7-5810-B36B-043D-DC252EA728B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F411F9A-7F8D-CF0F-9E32-2424FAD7AE6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67A8DBB-8732-1750-0248-6EF98F8B15E1}"/>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Model-based design</a:t>
            </a:r>
            <a:r>
              <a:rPr lang="en-US"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445262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1360-3E2B-A20A-84C7-C353B1F87FA3}"/>
              </a:ext>
            </a:extLst>
          </p:cNvPr>
          <p:cNvSpPr>
            <a:spLocks noGrp="1"/>
          </p:cNvSpPr>
          <p:nvPr>
            <p:ph type="title"/>
          </p:nvPr>
        </p:nvSpPr>
        <p:spPr>
          <a:xfrm>
            <a:off x="635899" y="1038742"/>
            <a:ext cx="10515600" cy="2181888"/>
          </a:xfrm>
        </p:spPr>
        <p:txBody>
          <a:bodyPr vert="horz" lIns="91440" tIns="45720" rIns="91440" bIns="45720" rtlCol="0" anchor="ctr">
            <a:normAutofit/>
          </a:bodyPr>
          <a:lstStyle/>
          <a:p>
            <a:r>
              <a:rPr lang="en-US" sz="2500" dirty="0">
                <a:latin typeface="+mn-lt"/>
                <a:ea typeface="+mn-ea"/>
                <a:cs typeface="+mn-cs"/>
              </a:rPr>
              <a:t>-Provides horizontal and vertical guidance in real time to construction equipment operators. </a:t>
            </a:r>
            <a:br>
              <a:rPr lang="en-US" sz="2500" dirty="0">
                <a:latin typeface="+mn-lt"/>
                <a:ea typeface="+mn-ea"/>
                <a:cs typeface="+mn-cs"/>
              </a:rPr>
            </a:br>
            <a:r>
              <a:rPr lang="en-US" sz="2500" dirty="0">
                <a:latin typeface="+mn-lt"/>
                <a:ea typeface="+mn-ea"/>
                <a:cs typeface="+mn-cs"/>
              </a:rPr>
              <a:t>-Assists agencies and contractors in finishing projects in less time and with lower overall cost while providing higher quality and better safety.</a:t>
            </a:r>
          </a:p>
        </p:txBody>
      </p:sp>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EAFA1394-A7BB-372E-B7ED-E578FADF5E0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65A1A3F-B63F-CE7D-5B5A-7D2FC835BE7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5FDAD7F-1312-D05F-FE78-D7A2A98A36DF}"/>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Automated Machine Guidance (AMG)</a:t>
            </a:r>
            <a:r>
              <a:rPr lang="en-US"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6527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3EA7-5D99-ECE0-D369-87C31B4AB674}"/>
              </a:ext>
            </a:extLst>
          </p:cNvPr>
          <p:cNvSpPr>
            <a:spLocks noGrp="1"/>
          </p:cNvSpPr>
          <p:nvPr>
            <p:ph type="title"/>
          </p:nvPr>
        </p:nvSpPr>
        <p:spPr>
          <a:xfrm>
            <a:off x="271758" y="1281941"/>
            <a:ext cx="10515600" cy="2221910"/>
          </a:xfrm>
        </p:spPr>
        <p:txBody>
          <a:bodyPr>
            <a:normAutofit/>
          </a:bodyPr>
          <a:lstStyle/>
          <a:p>
            <a:r>
              <a:rPr lang="en-US" sz="2500" dirty="0">
                <a:latin typeface="+mn-lt"/>
                <a:ea typeface="+mn-ea"/>
                <a:cs typeface="+mn-cs"/>
              </a:rPr>
              <a:t>Intelligent BIM Modeling throughout the project, including linking Operation, Maintenance, and Asset data to the model (created from the Design, Construction, 4D Coordination Models, and Subcontractor Fabrication Models) to deliver a record model to the owner or facility manager.</a:t>
            </a:r>
            <a:br>
              <a:rPr lang="en-US" sz="4400" dirty="0"/>
            </a:br>
            <a:endParaRPr lang="en-US" dirty="0"/>
          </a:p>
        </p:txBody>
      </p:sp>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7B8407CA-1629-1275-A22A-70BD5798222A}"/>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4920306-FB36-FDA0-388F-77C5A1964828}"/>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8122575-0BDF-86D2-C378-E35A219AB794}"/>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Model as a Contract Document</a:t>
            </a:r>
            <a:r>
              <a:rPr lang="en-US"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243391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3E923-F8AA-AB6F-E07C-A63F4AB12757}"/>
              </a:ext>
            </a:extLst>
          </p:cNvPr>
          <p:cNvSpPr>
            <a:spLocks noGrp="1"/>
          </p:cNvSpPr>
          <p:nvPr>
            <p:ph type="title"/>
          </p:nvPr>
        </p:nvSpPr>
        <p:spPr>
          <a:xfrm>
            <a:off x="838200" y="365124"/>
            <a:ext cx="10515600" cy="2853205"/>
          </a:xfrm>
        </p:spPr>
        <p:txBody>
          <a:bodyPr>
            <a:normAutofit/>
          </a:bodyPr>
          <a:lstStyle/>
          <a:p>
            <a:r>
              <a:rPr lang="en-US" sz="3100" u="sng" dirty="0">
                <a:solidFill>
                  <a:srgbClr val="1C4384"/>
                </a:solidFill>
                <a:latin typeface="Arial" panose="020B0604020202020204" pitchFamily="34" charset="0"/>
                <a:cs typeface="Arial" panose="020B0604020202020204" pitchFamily="34" charset="0"/>
              </a:rPr>
              <a:t>Building Information Modeling (BIM) </a:t>
            </a:r>
            <a:r>
              <a:rPr lang="en-US" sz="3100" dirty="0">
                <a:solidFill>
                  <a:srgbClr val="1C4384"/>
                </a:solidFill>
                <a:latin typeface="Arial" panose="020B0604020202020204" pitchFamily="34" charset="0"/>
                <a:cs typeface="Arial" panose="020B0604020202020204" pitchFamily="34" charset="0"/>
              </a:rPr>
              <a:t>– What is BIM? </a:t>
            </a:r>
            <a:br>
              <a:rPr lang="en-US" sz="3100" dirty="0">
                <a:solidFill>
                  <a:srgbClr val="1C4384"/>
                </a:solidFill>
                <a:latin typeface="Arial" panose="020B0604020202020204" pitchFamily="34" charset="0"/>
                <a:cs typeface="Arial" panose="020B0604020202020204" pitchFamily="34" charset="0"/>
              </a:rPr>
            </a:br>
            <a:br>
              <a:rPr lang="en-US" sz="3100" dirty="0">
                <a:solidFill>
                  <a:srgbClr val="954F7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br>
            <a:r>
              <a:rPr lang="en-US" sz="31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https://youtu.be/bEI-TCPmmT0</a:t>
            </a:r>
            <a:br>
              <a:rPr lang="en-US" sz="3100" dirty="0">
                <a:latin typeface="Arial" panose="020B0604020202020204" pitchFamily="34" charset="0"/>
                <a:cs typeface="Arial" panose="020B0604020202020204" pitchFamily="34" charset="0"/>
              </a:rPr>
            </a:br>
            <a:r>
              <a:rPr lang="en-US" sz="3100" dirty="0">
                <a:solidFill>
                  <a:srgbClr val="1C4384"/>
                </a:solidFill>
                <a:latin typeface="Arial" panose="020B0604020202020204" pitchFamily="34" charset="0"/>
                <a:cs typeface="Arial" panose="020B0604020202020204" pitchFamily="34" charset="0"/>
              </a:rPr>
              <a:t>-USDOTFHWA</a:t>
            </a:r>
            <a:br>
              <a:rPr lang="en-US" sz="3200" dirty="0">
                <a:solidFill>
                  <a:srgbClr val="1C4384"/>
                </a:solidFill>
                <a:latin typeface="Arial" panose="020B0604020202020204" pitchFamily="34" charset="0"/>
                <a:cs typeface="Arial" panose="020B0604020202020204" pitchFamily="34" charset="0"/>
              </a:rPr>
            </a:br>
            <a:endParaRPr lang="en-US" dirty="0"/>
          </a:p>
        </p:txBody>
      </p:sp>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94841524-BB27-C2FE-3526-2DE25689E8D3}"/>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825BDFC-AF62-AB4B-993B-65E7C5191D98}"/>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11DA987-EE96-E89B-A503-4CC7C5D9F4A2}"/>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What’s Happening at the DOTs</a:t>
            </a:r>
            <a:r>
              <a:rPr lang="en-US"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300593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ject 3"/>
          <p:cNvSpPr/>
          <p:nvPr/>
        </p:nvSpPr>
        <p:spPr>
          <a:xfrm>
            <a:off x="10346563" y="489889"/>
            <a:ext cx="1366393" cy="32392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0057383" y="162890"/>
            <a:ext cx="1866264" cy="711200"/>
          </a:xfrm>
          <a:custGeom>
            <a:avLst/>
            <a:gdLst/>
            <a:ahLst/>
            <a:cxnLst/>
            <a:rect l="l" t="t" r="r" b="b"/>
            <a:pathLst>
              <a:path w="1866265" h="711200">
                <a:moveTo>
                  <a:pt x="0" y="710996"/>
                </a:moveTo>
                <a:lnTo>
                  <a:pt x="1866264" y="710996"/>
                </a:lnTo>
                <a:lnTo>
                  <a:pt x="1866264" y="0"/>
                </a:lnTo>
                <a:lnTo>
                  <a:pt x="0" y="0"/>
                </a:lnTo>
                <a:lnTo>
                  <a:pt x="0" y="710996"/>
                </a:lnTo>
                <a:close/>
              </a:path>
            </a:pathLst>
          </a:custGeom>
          <a:solidFill>
            <a:srgbClr val="0078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3568065" cy="6858000"/>
          </a:xfrm>
          <a:custGeom>
            <a:avLst/>
            <a:gdLst/>
            <a:ahLst/>
            <a:cxnLst/>
            <a:rect l="l" t="t" r="r" b="b"/>
            <a:pathLst>
              <a:path w="3568065" h="6858000">
                <a:moveTo>
                  <a:pt x="3567742" y="6857998"/>
                </a:moveTo>
                <a:lnTo>
                  <a:pt x="3567742" y="0"/>
                </a:lnTo>
                <a:lnTo>
                  <a:pt x="0" y="0"/>
                </a:lnTo>
                <a:lnTo>
                  <a:pt x="0" y="6857998"/>
                </a:lnTo>
                <a:lnTo>
                  <a:pt x="3567742" y="6857998"/>
                </a:lnTo>
                <a:close/>
              </a:path>
            </a:pathLst>
          </a:custGeom>
          <a:solidFill>
            <a:srgbClr val="1313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491439" y="785240"/>
            <a:ext cx="2809240" cy="2419830"/>
          </a:xfrm>
          <a:prstGeom prst="rect">
            <a:avLst/>
          </a:prstGeom>
        </p:spPr>
        <p:txBody>
          <a:bodyPr vert="horz" wrap="square" lIns="0" tIns="15875" rIns="0" bIns="0" rtlCol="0">
            <a:spAutoFit/>
          </a:bodyPr>
          <a:lstStyle/>
          <a:p>
            <a:pPr marL="12700" marR="0" lvl="0" indent="0" algn="l" defTabSz="914400" rtl="0" eaLnBrk="1" fontAlgn="auto" latinLnBrk="0" hangingPunct="1">
              <a:lnSpc>
                <a:spcPts val="4650"/>
              </a:lnSpc>
              <a:spcBef>
                <a:spcPts val="125"/>
              </a:spcBef>
              <a:spcAft>
                <a:spcPts val="0"/>
              </a:spcAft>
              <a:buClrTx/>
              <a:buSzTx/>
              <a:buFontTx/>
              <a:buNone/>
              <a:tabLst/>
              <a:defRPr/>
            </a:pPr>
            <a:r>
              <a:rPr kumimoji="0" lang="en-US" sz="3600" b="0" i="0" u="none" strike="noStrike" kern="1200" cap="none" spc="15" normalizeH="0" baseline="0" noProof="0" dirty="0">
                <a:ln>
                  <a:noFill/>
                </a:ln>
                <a:solidFill>
                  <a:srgbClr val="FFFFFF"/>
                </a:solidFill>
                <a:effectLst/>
                <a:uLnTx/>
                <a:uFillTx/>
                <a:latin typeface="Arial"/>
                <a:ea typeface="+mn-ea"/>
                <a:cs typeface="Arial"/>
              </a:rPr>
              <a:t>The Current</a:t>
            </a:r>
          </a:p>
          <a:p>
            <a:pPr marL="12700" marR="0" lvl="0" indent="0" algn="l" defTabSz="914400" rtl="0" eaLnBrk="1" fontAlgn="auto" latinLnBrk="0" hangingPunct="1">
              <a:lnSpc>
                <a:spcPts val="4650"/>
              </a:lnSpc>
              <a:spcBef>
                <a:spcPts val="125"/>
              </a:spcBef>
              <a:spcAft>
                <a:spcPts val="0"/>
              </a:spcAft>
              <a:buClrTx/>
              <a:buSzTx/>
              <a:buFontTx/>
              <a:buNone/>
              <a:tabLst/>
              <a:defRPr/>
            </a:pPr>
            <a:r>
              <a:rPr lang="en-US" sz="3600" spc="15" dirty="0">
                <a:solidFill>
                  <a:srgbClr val="FFFFFF"/>
                </a:solidFill>
                <a:latin typeface="Arial"/>
                <a:cs typeface="Arial"/>
              </a:rPr>
              <a:t>Situation</a:t>
            </a:r>
            <a:endParaRPr kumimoji="0" lang="en-US" sz="3600" b="0" i="0" u="none" strike="noStrike" kern="1200" cap="none" spc="15" normalizeH="0" baseline="0" noProof="0" dirty="0">
              <a:ln>
                <a:noFill/>
              </a:ln>
              <a:solidFill>
                <a:srgbClr val="FFFFFF"/>
              </a:solidFill>
              <a:effectLst/>
              <a:uLnTx/>
              <a:uFillTx/>
              <a:latin typeface="Arial"/>
              <a:ea typeface="+mn-ea"/>
              <a:cs typeface="Arial"/>
            </a:endParaRPr>
          </a:p>
          <a:p>
            <a:pPr marL="12700" marR="0" lvl="0" indent="0" algn="l" defTabSz="914400" rtl="0" eaLnBrk="1" fontAlgn="auto" latinLnBrk="0" hangingPunct="1">
              <a:lnSpc>
                <a:spcPts val="4650"/>
              </a:lnSpc>
              <a:spcBef>
                <a:spcPts val="125"/>
              </a:spcBef>
              <a:spcAft>
                <a:spcPts val="0"/>
              </a:spcAft>
              <a:buClrTx/>
              <a:buSzTx/>
              <a:buFontTx/>
              <a:buNone/>
              <a:tabLst/>
              <a:defRPr/>
            </a:pPr>
            <a:endParaRPr kumimoji="0" lang="en-US" sz="3600" b="0" i="0" u="none" strike="noStrike" kern="1200" cap="none" spc="15" normalizeH="0" baseline="0" noProof="0" dirty="0">
              <a:ln>
                <a:noFill/>
              </a:ln>
              <a:solidFill>
                <a:srgbClr val="FFFFFF"/>
              </a:solidFill>
              <a:effectLst/>
              <a:uLnTx/>
              <a:uFillTx/>
              <a:latin typeface="Arial"/>
              <a:ea typeface="+mn-ea"/>
              <a:cs typeface="Arial"/>
            </a:endParaRPr>
          </a:p>
          <a:p>
            <a:pPr marL="12700" marR="0" lvl="0" indent="0" algn="l" defTabSz="914400" rtl="0" eaLnBrk="1" fontAlgn="auto" latinLnBrk="0" hangingPunct="1">
              <a:lnSpc>
                <a:spcPts val="4650"/>
              </a:lnSpc>
              <a:spcBef>
                <a:spcPts val="125"/>
              </a:spcBef>
              <a:spcAft>
                <a:spcPts val="0"/>
              </a:spcAft>
              <a:buClrTx/>
              <a:buSzTx/>
              <a:buFontTx/>
              <a:buNone/>
              <a:tabLst/>
              <a:defRPr/>
            </a:pPr>
            <a:r>
              <a:rPr kumimoji="0" lang="en-US" sz="3600" b="0" i="0" u="none" strike="noStrike" kern="1200" cap="none" spc="15" normalizeH="0" baseline="0" noProof="0" dirty="0">
                <a:ln>
                  <a:noFill/>
                </a:ln>
                <a:solidFill>
                  <a:srgbClr val="FFC000"/>
                </a:solidFill>
                <a:effectLst/>
                <a:uLnTx/>
                <a:uFillTx/>
                <a:latin typeface="Arial"/>
                <a:ea typeface="+mn-ea"/>
                <a:cs typeface="Arial"/>
              </a:rPr>
              <a:t>FHWA</a:t>
            </a:r>
            <a:endParaRPr kumimoji="0" sz="3600" b="0" i="0" u="none" strike="noStrike" kern="1200" cap="none" spc="0" normalizeH="0" baseline="0" noProof="0" dirty="0">
              <a:ln>
                <a:noFill/>
              </a:ln>
              <a:solidFill>
                <a:srgbClr val="FFC000"/>
              </a:solidFill>
              <a:effectLst/>
              <a:uLnTx/>
              <a:uFillTx/>
              <a:latin typeface="Arial"/>
              <a:ea typeface="+mn-ea"/>
              <a:cs typeface="Arial"/>
            </a:endParaRPr>
          </a:p>
        </p:txBody>
      </p:sp>
      <p:sp>
        <p:nvSpPr>
          <p:cNvPr id="11" name="object 11"/>
          <p:cNvSpPr/>
          <p:nvPr/>
        </p:nvSpPr>
        <p:spPr>
          <a:xfrm>
            <a:off x="555650" y="5943701"/>
            <a:ext cx="1483106" cy="35214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3176016" y="0"/>
            <a:ext cx="760145" cy="6857998"/>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371371A-9C6C-E850-AD4F-2A1CF8F72B4B}"/>
              </a:ext>
            </a:extLst>
          </p:cNvPr>
          <p:cNvPicPr>
            <a:picLocks noChangeAspect="1"/>
          </p:cNvPicPr>
          <p:nvPr/>
        </p:nvPicPr>
        <p:blipFill>
          <a:blip r:embed="rId7"/>
          <a:stretch>
            <a:fillRect/>
          </a:stretch>
        </p:blipFill>
        <p:spPr>
          <a:xfrm>
            <a:off x="4033303" y="159872"/>
            <a:ext cx="7981083" cy="4488328"/>
          </a:xfrm>
          <a:prstGeom prst="rect">
            <a:avLst/>
          </a:prstGeom>
        </p:spPr>
      </p:pic>
      <p:pic>
        <p:nvPicPr>
          <p:cNvPr id="9" name="Picture 8">
            <a:extLst>
              <a:ext uri="{FF2B5EF4-FFF2-40B4-BE49-F238E27FC236}">
                <a16:creationId xmlns:a16="http://schemas.microsoft.com/office/drawing/2014/main" id="{69E3CF8F-6922-757A-BEEB-D2610DF3EB50}"/>
              </a:ext>
            </a:extLst>
          </p:cNvPr>
          <p:cNvPicPr>
            <a:picLocks noChangeAspect="1"/>
          </p:cNvPicPr>
          <p:nvPr/>
        </p:nvPicPr>
        <p:blipFill>
          <a:blip r:embed="rId8"/>
          <a:stretch>
            <a:fillRect/>
          </a:stretch>
        </p:blipFill>
        <p:spPr>
          <a:xfrm>
            <a:off x="4033303" y="189265"/>
            <a:ext cx="7994951" cy="4471006"/>
          </a:xfrm>
          <a:prstGeom prst="rect">
            <a:avLst/>
          </a:prstGeom>
        </p:spPr>
      </p:pic>
      <p:pic>
        <p:nvPicPr>
          <p:cNvPr id="13" name="Picture 12">
            <a:extLst>
              <a:ext uri="{FF2B5EF4-FFF2-40B4-BE49-F238E27FC236}">
                <a16:creationId xmlns:a16="http://schemas.microsoft.com/office/drawing/2014/main" id="{2BB2B5E8-9E41-8AE6-FEB7-8A04BAA3125C}"/>
              </a:ext>
            </a:extLst>
          </p:cNvPr>
          <p:cNvPicPr>
            <a:picLocks noChangeAspect="1"/>
          </p:cNvPicPr>
          <p:nvPr/>
        </p:nvPicPr>
        <p:blipFill>
          <a:blip r:embed="rId9"/>
          <a:stretch>
            <a:fillRect/>
          </a:stretch>
        </p:blipFill>
        <p:spPr>
          <a:xfrm>
            <a:off x="4033303" y="159872"/>
            <a:ext cx="8001708" cy="4488328"/>
          </a:xfrm>
          <a:prstGeom prst="rect">
            <a:avLst/>
          </a:prstGeom>
        </p:spPr>
      </p:pic>
      <p:pic>
        <p:nvPicPr>
          <p:cNvPr id="15" name="Picture 14">
            <a:extLst>
              <a:ext uri="{FF2B5EF4-FFF2-40B4-BE49-F238E27FC236}">
                <a16:creationId xmlns:a16="http://schemas.microsoft.com/office/drawing/2014/main" id="{7A64EB0E-2C15-C731-0687-0730C9B6562B}"/>
              </a:ext>
            </a:extLst>
          </p:cNvPr>
          <p:cNvPicPr>
            <a:picLocks noChangeAspect="1"/>
          </p:cNvPicPr>
          <p:nvPr/>
        </p:nvPicPr>
        <p:blipFill>
          <a:blip r:embed="rId10"/>
          <a:stretch>
            <a:fillRect/>
          </a:stretch>
        </p:blipFill>
        <p:spPr>
          <a:xfrm>
            <a:off x="4026546" y="175716"/>
            <a:ext cx="7992894" cy="4471006"/>
          </a:xfrm>
          <a:prstGeom prst="rect">
            <a:avLst/>
          </a:prstGeom>
        </p:spPr>
      </p:pic>
      <p:pic>
        <p:nvPicPr>
          <p:cNvPr id="8" name="Picture 7">
            <a:extLst>
              <a:ext uri="{FF2B5EF4-FFF2-40B4-BE49-F238E27FC236}">
                <a16:creationId xmlns:a16="http://schemas.microsoft.com/office/drawing/2014/main" id="{2F1E78E5-CA89-5C0C-0C67-ADD69238BD1C}"/>
              </a:ext>
            </a:extLst>
          </p:cNvPr>
          <p:cNvPicPr>
            <a:picLocks noChangeAspect="1"/>
          </p:cNvPicPr>
          <p:nvPr/>
        </p:nvPicPr>
        <p:blipFill>
          <a:blip r:embed="rId11"/>
          <a:stretch>
            <a:fillRect/>
          </a:stretch>
        </p:blipFill>
        <p:spPr>
          <a:xfrm>
            <a:off x="4050430" y="5352121"/>
            <a:ext cx="5927387" cy="1277804"/>
          </a:xfrm>
          <a:prstGeom prst="rect">
            <a:avLst/>
          </a:prstGeom>
        </p:spPr>
      </p:pic>
      <p:pic>
        <p:nvPicPr>
          <p:cNvPr id="14" name="Picture 13">
            <a:hlinkClick r:id="rId12"/>
            <a:extLst>
              <a:ext uri="{FF2B5EF4-FFF2-40B4-BE49-F238E27FC236}">
                <a16:creationId xmlns:a16="http://schemas.microsoft.com/office/drawing/2014/main" id="{413960D4-342D-F05D-C1B8-24221776DB24}"/>
              </a:ext>
            </a:extLst>
          </p:cNvPr>
          <p:cNvPicPr>
            <a:picLocks noChangeAspect="1"/>
          </p:cNvPicPr>
          <p:nvPr/>
        </p:nvPicPr>
        <p:blipFill>
          <a:blip r:embed="rId13"/>
          <a:stretch>
            <a:fillRect/>
          </a:stretch>
        </p:blipFill>
        <p:spPr>
          <a:xfrm>
            <a:off x="4050430" y="5147561"/>
            <a:ext cx="5927387" cy="204560"/>
          </a:xfrm>
          <a:prstGeom prst="rect">
            <a:avLst/>
          </a:prstGeom>
        </p:spPr>
      </p:pic>
    </p:spTree>
    <p:extLst>
      <p:ext uri="{BB962C8B-B14F-4D97-AF65-F5344CB8AC3E}">
        <p14:creationId xmlns:p14="http://schemas.microsoft.com/office/powerpoint/2010/main" val="350363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F9057-CB35-8143-5F5F-E0739901849C}"/>
              </a:ext>
            </a:extLst>
          </p:cNvPr>
          <p:cNvSpPr>
            <a:spLocks noGrp="1"/>
          </p:cNvSpPr>
          <p:nvPr>
            <p:ph type="title"/>
          </p:nvPr>
        </p:nvSpPr>
        <p:spPr>
          <a:xfrm>
            <a:off x="425506" y="1281941"/>
            <a:ext cx="10515600" cy="3055390"/>
          </a:xfrm>
        </p:spPr>
        <p:txBody>
          <a:bodyPr>
            <a:normAutofit fontScale="90000"/>
          </a:bodyPr>
          <a:lstStyle/>
          <a:p>
            <a:r>
              <a:rPr lang="en-US" sz="2500" dirty="0">
                <a:latin typeface="+mn-lt"/>
                <a:ea typeface="+mn-ea"/>
                <a:cs typeface="+mn-cs"/>
              </a:rPr>
              <a:t>FDM 900: NexGen Plans</a:t>
            </a:r>
            <a:br>
              <a:rPr lang="en-US" sz="2500" dirty="0">
                <a:latin typeface="+mn-lt"/>
                <a:ea typeface="+mn-ea"/>
                <a:cs typeface="+mn-cs"/>
              </a:rPr>
            </a:br>
            <a:r>
              <a:rPr lang="en-US" sz="2500" dirty="0">
                <a:latin typeface="+mn-lt"/>
                <a:ea typeface="+mn-ea"/>
                <a:cs typeface="+mn-cs"/>
              </a:rPr>
              <a:t>Model Based - Estimated Quantities (EQ) Report</a:t>
            </a:r>
            <a:br>
              <a:rPr lang="en-US" sz="2500" dirty="0">
                <a:latin typeface="+mn-lt"/>
                <a:ea typeface="+mn-ea"/>
                <a:cs typeface="+mn-cs"/>
              </a:rPr>
            </a:br>
            <a:r>
              <a:rPr lang="en-US" sz="2500" dirty="0">
                <a:latin typeface="+mn-lt"/>
                <a:ea typeface="+mn-ea"/>
                <a:cs typeface="+mn-cs"/>
              </a:rPr>
              <a:t>BIM Standards Delivery – Level of Development Specs. </a:t>
            </a:r>
            <a:br>
              <a:rPr lang="en-US" sz="2500" dirty="0">
                <a:latin typeface="+mn-lt"/>
                <a:ea typeface="+mn-ea"/>
                <a:cs typeface="+mn-cs"/>
              </a:rPr>
            </a:br>
            <a:r>
              <a:rPr lang="en-US" sz="2500" dirty="0">
                <a:latin typeface="+mn-lt"/>
                <a:ea typeface="+mn-ea"/>
                <a:cs typeface="+mn-cs"/>
              </a:rPr>
              <a:t>3D Project BIM File Delivery</a:t>
            </a:r>
            <a:br>
              <a:rPr lang="en-US" sz="2500" dirty="0">
                <a:latin typeface="+mn-lt"/>
                <a:ea typeface="+mn-ea"/>
                <a:cs typeface="+mn-cs"/>
              </a:rPr>
            </a:br>
            <a:r>
              <a:rPr lang="en-US" sz="2500" dirty="0">
                <a:latin typeface="+mn-lt"/>
                <a:ea typeface="+mn-ea"/>
                <a:cs typeface="+mn-cs"/>
              </a:rPr>
              <a:t>Design Services Staff Hour Guidelines </a:t>
            </a:r>
            <a:br>
              <a:rPr lang="en-US" sz="2500" dirty="0">
                <a:latin typeface="+mn-lt"/>
                <a:ea typeface="+mn-ea"/>
                <a:cs typeface="+mn-cs"/>
              </a:rPr>
            </a:br>
            <a:r>
              <a:rPr lang="en-US" sz="2500" dirty="0">
                <a:latin typeface="+mn-lt"/>
                <a:ea typeface="+mn-ea"/>
                <a:cs typeface="+mn-cs"/>
              </a:rPr>
              <a:t>AMG Modified Special Provisions</a:t>
            </a:r>
            <a:br>
              <a:rPr lang="en-US" sz="2500" dirty="0">
                <a:latin typeface="+mn-lt"/>
                <a:ea typeface="+mn-ea"/>
                <a:cs typeface="+mn-cs"/>
              </a:rPr>
            </a:br>
            <a:r>
              <a:rPr lang="en-US" sz="2500" dirty="0">
                <a:latin typeface="+mn-lt"/>
                <a:ea typeface="+mn-ea"/>
                <a:cs typeface="+mn-cs"/>
              </a:rPr>
              <a:t>3D CEI Contract Scope Changes</a:t>
            </a:r>
            <a:br>
              <a:rPr lang="en-US" sz="3100" dirty="0">
                <a:latin typeface="Arial" panose="020B0604020202020204" pitchFamily="34" charset="0"/>
                <a:cs typeface="Arial" panose="020B0604020202020204" pitchFamily="34" charset="0"/>
              </a:rPr>
            </a:br>
            <a:endParaRPr lang="en-US" dirty="0"/>
          </a:p>
        </p:txBody>
      </p:sp>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11B5DBE1-0797-A427-D04C-D111F1467DE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640A19B-6F43-D8DD-ECD4-44BE58D2442C}"/>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886C7B9-C4CD-3A32-A104-1437CD771EB7}"/>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FDOT Standards and Policy Updates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3798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04A42-0305-1D0A-6FDC-26F071D4F8E0}"/>
              </a:ext>
            </a:extLst>
          </p:cNvPr>
          <p:cNvSpPr>
            <a:spLocks noGrp="1"/>
          </p:cNvSpPr>
          <p:nvPr>
            <p:ph type="title"/>
          </p:nvPr>
        </p:nvSpPr>
        <p:spPr>
          <a:xfrm>
            <a:off x="441690" y="1271826"/>
            <a:ext cx="10515600" cy="3063875"/>
          </a:xfrm>
        </p:spPr>
        <p:txBody>
          <a:bodyPr>
            <a:normAutofit/>
          </a:bodyPr>
          <a:lstStyle/>
          <a:p>
            <a:pPr lvl="2"/>
            <a:r>
              <a:rPr lang="en-US" sz="2500" kern="1200" dirty="0">
                <a:solidFill>
                  <a:schemeClr val="tx1"/>
                </a:solidFill>
                <a:latin typeface="+mn-lt"/>
                <a:ea typeface="+mn-ea"/>
                <a:cs typeface="+mn-cs"/>
              </a:rPr>
              <a:t>Changed the definition of Plans…</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To include digitally signed pdf 2D plans and digitally signed 3D BIM files.</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2D Plan show location, character, some dimensions, and details of the work</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3D Model is utilized for construction specific data; </a:t>
            </a:r>
            <a:r>
              <a:rPr lang="en-US" sz="2500" kern="1200" dirty="0" err="1">
                <a:solidFill>
                  <a:schemeClr val="tx1"/>
                </a:solidFill>
                <a:latin typeface="+mn-lt"/>
                <a:ea typeface="+mn-ea"/>
                <a:cs typeface="+mn-cs"/>
              </a:rPr>
              <a:t>xyz</a:t>
            </a:r>
            <a:r>
              <a:rPr lang="en-US" sz="2500" kern="1200" dirty="0">
                <a:solidFill>
                  <a:schemeClr val="tx1"/>
                </a:solidFill>
                <a:latin typeface="+mn-lt"/>
                <a:ea typeface="+mn-ea"/>
                <a:cs typeface="+mn-cs"/>
              </a:rPr>
              <a:t> of design intent</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To include implementation of large format sheets 24x36, 36x48, and 36x72</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To include 11x17 worksheets for printing purposes</a:t>
            </a:r>
            <a:br>
              <a:rPr lang="en-US" sz="2400" dirty="0">
                <a:latin typeface="Arial" panose="020B0604020202020204" pitchFamily="34" charset="0"/>
                <a:cs typeface="Arial" panose="020B0604020202020204" pitchFamily="34" charset="0"/>
              </a:rPr>
            </a:br>
            <a:endParaRPr lang="en-US" dirty="0"/>
          </a:p>
        </p:txBody>
      </p:sp>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00F9B4A2-5CDE-B0E7-6DAF-E19ED32D7896}"/>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A8F320D-1981-EDFD-9F62-C06858BFE94E}"/>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C91E6A4-2A0E-7622-3DD0-61798E582B94}"/>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FDM 900 Series Updates</a:t>
            </a:r>
            <a:r>
              <a:rPr lang="en-US"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626015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D79D8-ED54-3BE6-CFD6-21C90DE79B24}"/>
              </a:ext>
            </a:extLst>
          </p:cNvPr>
          <p:cNvSpPr>
            <a:spLocks noGrp="1"/>
          </p:cNvSpPr>
          <p:nvPr>
            <p:ph type="title"/>
          </p:nvPr>
        </p:nvSpPr>
        <p:spPr>
          <a:xfrm>
            <a:off x="433599" y="1046623"/>
            <a:ext cx="10515600" cy="2772522"/>
          </a:xfrm>
        </p:spPr>
        <p:txBody>
          <a:bodyPr>
            <a:normAutofit/>
          </a:bodyPr>
          <a:lstStyle/>
          <a:p>
            <a:pPr lvl="2"/>
            <a:r>
              <a:rPr lang="en-US" sz="2500" kern="1200" dirty="0">
                <a:solidFill>
                  <a:schemeClr val="tx1"/>
                </a:solidFill>
                <a:latin typeface="+mn-lt"/>
                <a:ea typeface="+mn-ea"/>
                <a:cs typeface="+mn-cs"/>
              </a:rPr>
              <a:t>Where applicable; Pay Item quantities are derived from the BIM file</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Other “Each, or Lump Sump” quantities are derived from the 2D plans</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Earthwork volumes are computed from surface to surface algorithms and can be checked using average end area</a:t>
            </a:r>
          </a:p>
        </p:txBody>
      </p:sp>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986E1C42-96ED-B701-49E4-22E0C3363C64}"/>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55FAB58-DD62-4E27-ADF7-F9A8E841EDCF}"/>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DAE2490-2329-BB25-2852-5E428F9E8207}"/>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Model-centric Estimated Quantities reports</a:t>
            </a:r>
            <a:r>
              <a:rPr lang="en-US"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979675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invest? </a:t>
            </a:r>
          </a:p>
        </p:txBody>
      </p:sp>
      <p:graphicFrame>
        <p:nvGraphicFramePr>
          <p:cNvPr id="6" name="Content Placeholder 5">
            <a:extLst>
              <a:ext uri="{FF2B5EF4-FFF2-40B4-BE49-F238E27FC236}">
                <a16:creationId xmlns:a16="http://schemas.microsoft.com/office/drawing/2014/main" id="{5590F088-2976-8E5A-72B2-0CF14586DEE9}"/>
              </a:ext>
            </a:extLst>
          </p:cNvPr>
          <p:cNvGraphicFramePr>
            <a:graphicFrameLocks noGrp="1"/>
          </p:cNvGraphicFramePr>
          <p:nvPr>
            <p:ph sz="half" idx="1"/>
            <p:extLst>
              <p:ext uri="{D42A27DB-BD31-4B8C-83A1-F6EECF244321}">
                <p14:modId xmlns:p14="http://schemas.microsoft.com/office/powerpoint/2010/main" val="993260130"/>
              </p:ext>
            </p:extLst>
          </p:nvPr>
        </p:nvGraphicFramePr>
        <p:xfrm>
          <a:off x="830445" y="1641281"/>
          <a:ext cx="10531110" cy="4307532"/>
        </p:xfrm>
        <a:graphic>
          <a:graphicData uri="http://schemas.openxmlformats.org/drawingml/2006/table">
            <a:tbl>
              <a:tblPr firstRow="1" bandRow="1">
                <a:tableStyleId>{5C22544A-7EE6-4342-B048-85BDC9FD1C3A}</a:tableStyleId>
              </a:tblPr>
              <a:tblGrid>
                <a:gridCol w="5265555">
                  <a:extLst>
                    <a:ext uri="{9D8B030D-6E8A-4147-A177-3AD203B41FA5}">
                      <a16:colId xmlns:a16="http://schemas.microsoft.com/office/drawing/2014/main" val="1784038193"/>
                    </a:ext>
                  </a:extLst>
                </a:gridCol>
                <a:gridCol w="5265555">
                  <a:extLst>
                    <a:ext uri="{9D8B030D-6E8A-4147-A177-3AD203B41FA5}">
                      <a16:colId xmlns:a16="http://schemas.microsoft.com/office/drawing/2014/main" val="806896332"/>
                    </a:ext>
                  </a:extLst>
                </a:gridCol>
              </a:tblGrid>
              <a:tr h="497796">
                <a:tc>
                  <a:txBody>
                    <a:bodyPr/>
                    <a:lstStyle/>
                    <a:p>
                      <a:r>
                        <a:rPr lang="en-US" sz="2400" dirty="0"/>
                        <a:t>Why Invest… </a:t>
                      </a:r>
                    </a:p>
                  </a:txBody>
                  <a:tcPr/>
                </a:tc>
                <a:tc>
                  <a:txBody>
                    <a:bodyPr/>
                    <a:lstStyle/>
                    <a:p>
                      <a:r>
                        <a:rPr lang="en-US" sz="2400" dirty="0"/>
                        <a:t>Yields</a:t>
                      </a:r>
                    </a:p>
                  </a:txBody>
                  <a:tcPr/>
                </a:tc>
                <a:extLst>
                  <a:ext uri="{0D108BD9-81ED-4DB2-BD59-A6C34878D82A}">
                    <a16:rowId xmlns:a16="http://schemas.microsoft.com/office/drawing/2014/main" val="399309325"/>
                  </a:ext>
                </a:extLst>
              </a:tr>
              <a:tr h="497796">
                <a:tc>
                  <a:txBody>
                    <a:bodyPr/>
                    <a:lstStyle/>
                    <a:p>
                      <a:r>
                        <a:rPr lang="en-US" sz="2400" dirty="0"/>
                        <a:t>Survey Data Collection</a:t>
                      </a:r>
                    </a:p>
                  </a:txBody>
                  <a:tcPr/>
                </a:tc>
                <a:tc>
                  <a:txBody>
                    <a:bodyPr/>
                    <a:lstStyle/>
                    <a:p>
                      <a:r>
                        <a:rPr lang="en-US" sz="2400" dirty="0"/>
                        <a:t>More accurate design improvements</a:t>
                      </a:r>
                    </a:p>
                  </a:txBody>
                  <a:tcPr/>
                </a:tc>
                <a:extLst>
                  <a:ext uri="{0D108BD9-81ED-4DB2-BD59-A6C34878D82A}">
                    <a16:rowId xmlns:a16="http://schemas.microsoft.com/office/drawing/2014/main" val="2753307799"/>
                  </a:ext>
                </a:extLst>
              </a:tr>
              <a:tr h="497796">
                <a:tc>
                  <a:txBody>
                    <a:bodyPr/>
                    <a:lstStyle/>
                    <a:p>
                      <a:r>
                        <a:rPr lang="en-US" sz="2400" dirty="0"/>
                        <a:t>Geotech Sampling</a:t>
                      </a:r>
                    </a:p>
                  </a:txBody>
                  <a:tcPr/>
                </a:tc>
                <a:tc>
                  <a:txBody>
                    <a:bodyPr/>
                    <a:lstStyle/>
                    <a:p>
                      <a:r>
                        <a:rPr lang="en-US" sz="2400" dirty="0"/>
                        <a:t>Mitigate surprises in construction</a:t>
                      </a:r>
                    </a:p>
                  </a:txBody>
                  <a:tcPr/>
                </a:tc>
                <a:extLst>
                  <a:ext uri="{0D108BD9-81ED-4DB2-BD59-A6C34878D82A}">
                    <a16:rowId xmlns:a16="http://schemas.microsoft.com/office/drawing/2014/main" val="973094644"/>
                  </a:ext>
                </a:extLst>
              </a:tr>
              <a:tr h="497796">
                <a:tc>
                  <a:txBody>
                    <a:bodyPr/>
                    <a:lstStyle/>
                    <a:p>
                      <a:r>
                        <a:rPr lang="en-US" sz="2400" dirty="0"/>
                        <a:t>Utility Verification </a:t>
                      </a:r>
                    </a:p>
                  </a:txBody>
                  <a:tcPr/>
                </a:tc>
                <a:tc>
                  <a:txBody>
                    <a:bodyPr/>
                    <a:lstStyle/>
                    <a:p>
                      <a:r>
                        <a:rPr lang="en-US" sz="2400" dirty="0"/>
                        <a:t>Identify potential clashes</a:t>
                      </a:r>
                    </a:p>
                  </a:txBody>
                  <a:tcPr/>
                </a:tc>
                <a:extLst>
                  <a:ext uri="{0D108BD9-81ED-4DB2-BD59-A6C34878D82A}">
                    <a16:rowId xmlns:a16="http://schemas.microsoft.com/office/drawing/2014/main" val="3879641017"/>
                  </a:ext>
                </a:extLst>
              </a:tr>
              <a:tr h="497796">
                <a:tc>
                  <a:txBody>
                    <a:bodyPr/>
                    <a:lstStyle/>
                    <a:p>
                      <a:r>
                        <a:rPr lang="en-US" sz="2400" dirty="0"/>
                        <a:t>Pavement Cores</a:t>
                      </a:r>
                    </a:p>
                  </a:txBody>
                  <a:tcPr/>
                </a:tc>
                <a:tc>
                  <a:txBody>
                    <a:bodyPr/>
                    <a:lstStyle/>
                    <a:p>
                      <a:r>
                        <a:rPr lang="en-US" sz="2400" dirty="0"/>
                        <a:t>Validate existing conditions</a:t>
                      </a:r>
                    </a:p>
                  </a:txBody>
                  <a:tcPr/>
                </a:tc>
                <a:extLst>
                  <a:ext uri="{0D108BD9-81ED-4DB2-BD59-A6C34878D82A}">
                    <a16:rowId xmlns:a16="http://schemas.microsoft.com/office/drawing/2014/main" val="4091219658"/>
                  </a:ext>
                </a:extLst>
              </a:tr>
              <a:tr h="497796">
                <a:tc>
                  <a:txBody>
                    <a:bodyPr/>
                    <a:lstStyle/>
                    <a:p>
                      <a:r>
                        <a:rPr lang="en-US" sz="2400" dirty="0"/>
                        <a:t>Drainage and Environmental Assessment</a:t>
                      </a:r>
                    </a:p>
                  </a:txBody>
                  <a:tcPr/>
                </a:tc>
                <a:tc>
                  <a:txBody>
                    <a:bodyPr/>
                    <a:lstStyle/>
                    <a:p>
                      <a:r>
                        <a:rPr lang="en-US" sz="2400" dirty="0"/>
                        <a:t>Mitigate construction impacts</a:t>
                      </a:r>
                    </a:p>
                  </a:txBody>
                  <a:tcPr/>
                </a:tc>
                <a:extLst>
                  <a:ext uri="{0D108BD9-81ED-4DB2-BD59-A6C34878D82A}">
                    <a16:rowId xmlns:a16="http://schemas.microsoft.com/office/drawing/2014/main" val="261506351"/>
                  </a:ext>
                </a:extLst>
              </a:tr>
              <a:tr h="497796">
                <a:tc>
                  <a:txBody>
                    <a:bodyPr/>
                    <a:lstStyle/>
                    <a:p>
                      <a:r>
                        <a:rPr lang="en-US" sz="2400" dirty="0"/>
                        <a:t>Then…</a:t>
                      </a:r>
                    </a:p>
                  </a:txBody>
                  <a:tcPr/>
                </a:tc>
                <a:tc>
                  <a:txBody>
                    <a:bodyPr/>
                    <a:lstStyle/>
                    <a:p>
                      <a:endParaRPr lang="en-US" sz="2400"/>
                    </a:p>
                  </a:txBody>
                  <a:tcPr/>
                </a:tc>
                <a:extLst>
                  <a:ext uri="{0D108BD9-81ED-4DB2-BD59-A6C34878D82A}">
                    <a16:rowId xmlns:a16="http://schemas.microsoft.com/office/drawing/2014/main" val="2527328464"/>
                  </a:ext>
                </a:extLst>
              </a:tr>
              <a:tr h="497796">
                <a:tc>
                  <a:txBody>
                    <a:bodyPr/>
                    <a:lstStyle/>
                    <a:p>
                      <a:r>
                        <a:rPr lang="en-US" sz="2400"/>
                        <a:t>Model </a:t>
                      </a:r>
                      <a:r>
                        <a:rPr lang="en-US" sz="2400" dirty="0"/>
                        <a:t>centric design </a:t>
                      </a:r>
                    </a:p>
                  </a:txBody>
                  <a:tcPr/>
                </a:tc>
                <a:tc>
                  <a:txBody>
                    <a:bodyPr/>
                    <a:lstStyle/>
                    <a:p>
                      <a:r>
                        <a:rPr lang="en-US" sz="2400" dirty="0"/>
                        <a:t>All of the above!</a:t>
                      </a:r>
                    </a:p>
                  </a:txBody>
                  <a:tcPr/>
                </a:tc>
                <a:extLst>
                  <a:ext uri="{0D108BD9-81ED-4DB2-BD59-A6C34878D82A}">
                    <a16:rowId xmlns:a16="http://schemas.microsoft.com/office/drawing/2014/main" val="3023363383"/>
                  </a:ext>
                </a:extLst>
              </a:tr>
            </a:tbl>
          </a:graphicData>
        </a:graphic>
      </p:graphicFrame>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66496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1550-2D95-9336-C090-F43D4764F64F}"/>
              </a:ext>
            </a:extLst>
          </p:cNvPr>
          <p:cNvSpPr>
            <a:spLocks noGrp="1"/>
          </p:cNvSpPr>
          <p:nvPr>
            <p:ph type="title"/>
          </p:nvPr>
        </p:nvSpPr>
        <p:spPr>
          <a:xfrm>
            <a:off x="530703" y="894223"/>
            <a:ext cx="10515600" cy="2924922"/>
          </a:xfrm>
        </p:spPr>
        <p:txBody>
          <a:bodyPr>
            <a:normAutofit/>
          </a:bodyPr>
          <a:lstStyle/>
          <a:p>
            <a:br>
              <a:rPr lang="en-US" sz="3200" dirty="0">
                <a:solidFill>
                  <a:srgbClr val="1C4384"/>
                </a:solidFill>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3D Deliverables for AMG Standard Folder in CADD/BIM files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Modeling Standards FDOT CADD manual Section 5.16</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Published BIM LOD Standards;100, 200, 300, 350, 400 levels</a:t>
            </a:r>
            <a:br>
              <a:rPr lang="en-US" sz="2400" dirty="0">
                <a:latin typeface="Arial" panose="020B0604020202020204" pitchFamily="34" charset="0"/>
                <a:cs typeface="Arial" panose="020B0604020202020204" pitchFamily="34" charset="0"/>
              </a:rPr>
            </a:br>
            <a:endParaRPr lang="en-US" dirty="0"/>
          </a:p>
        </p:txBody>
      </p:sp>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E86FA1CD-C1C3-1DED-9250-AF6CF0F40B5A}"/>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C6A7227-B1BF-EB3A-46D4-CD51BF2C7190}"/>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6E24237-AE65-202B-61D2-1BBA0E0C6A26}"/>
              </a:ext>
            </a:extLst>
          </p:cNvPr>
          <p:cNvSpPr txBox="1">
            <a:spLocks/>
          </p:cNvSpPr>
          <p:nvPr/>
        </p:nvSpPr>
        <p:spPr>
          <a:xfrm>
            <a:off x="202035" y="18254"/>
            <a:ext cx="12114043"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BIM Standards for Level of Development</a:t>
            </a:r>
            <a:r>
              <a:rPr lang="en-US"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606750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E86FA1CD-C1C3-1DED-9250-AF6CF0F40B5A}"/>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C6A7227-B1BF-EB3A-46D4-CD51BF2C7190}"/>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6E24237-AE65-202B-61D2-1BBA0E0C6A26}"/>
              </a:ext>
            </a:extLst>
          </p:cNvPr>
          <p:cNvSpPr txBox="1">
            <a:spLocks/>
          </p:cNvSpPr>
          <p:nvPr/>
        </p:nvSpPr>
        <p:spPr>
          <a:xfrm>
            <a:off x="202035" y="18254"/>
            <a:ext cx="12114043"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Model-Centric Production Training</a:t>
            </a:r>
            <a:r>
              <a:rPr lang="en-US" dirty="0">
                <a:solidFill>
                  <a:schemeClr val="bg1"/>
                </a:solidFill>
                <a:effectLst>
                  <a:outerShdw blurRad="38100" dist="38100" dir="2700000" algn="tl">
                    <a:srgbClr val="000000">
                      <a:alpha val="43137"/>
                    </a:srgbClr>
                  </a:outerShdw>
                </a:effectLst>
              </a:rPr>
              <a:t>:</a:t>
            </a:r>
          </a:p>
        </p:txBody>
      </p:sp>
      <p:pic>
        <p:nvPicPr>
          <p:cNvPr id="12" name="Picture 11">
            <a:extLst>
              <a:ext uri="{FF2B5EF4-FFF2-40B4-BE49-F238E27FC236}">
                <a16:creationId xmlns:a16="http://schemas.microsoft.com/office/drawing/2014/main" id="{CC24963D-C8A6-870A-1C4C-2BCF994CE7C6}"/>
              </a:ext>
            </a:extLst>
          </p:cNvPr>
          <p:cNvPicPr>
            <a:picLocks noChangeAspect="1"/>
          </p:cNvPicPr>
          <p:nvPr/>
        </p:nvPicPr>
        <p:blipFill>
          <a:blip r:embed="rId2"/>
          <a:stretch>
            <a:fillRect/>
          </a:stretch>
        </p:blipFill>
        <p:spPr>
          <a:xfrm>
            <a:off x="-56644" y="973043"/>
            <a:ext cx="12192000" cy="5692205"/>
          </a:xfrm>
          <a:prstGeom prst="rect">
            <a:avLst/>
          </a:prstGeom>
        </p:spPr>
      </p:pic>
      <p:pic>
        <p:nvPicPr>
          <p:cNvPr id="14" name="Picture 13">
            <a:extLst>
              <a:ext uri="{FF2B5EF4-FFF2-40B4-BE49-F238E27FC236}">
                <a16:creationId xmlns:a16="http://schemas.microsoft.com/office/drawing/2014/main" id="{B566062B-90B0-2A29-D230-22B6830252F9}"/>
              </a:ext>
            </a:extLst>
          </p:cNvPr>
          <p:cNvPicPr>
            <a:picLocks noChangeAspect="1"/>
          </p:cNvPicPr>
          <p:nvPr/>
        </p:nvPicPr>
        <p:blipFill>
          <a:blip r:embed="rId3"/>
          <a:stretch>
            <a:fillRect/>
          </a:stretch>
        </p:blipFill>
        <p:spPr>
          <a:xfrm>
            <a:off x="6039356" y="973043"/>
            <a:ext cx="5885793" cy="6858000"/>
          </a:xfrm>
          <a:prstGeom prst="rect">
            <a:avLst/>
          </a:prstGeom>
        </p:spPr>
      </p:pic>
    </p:spTree>
    <p:extLst>
      <p:ext uri="{BB962C8B-B14F-4D97-AF65-F5344CB8AC3E}">
        <p14:creationId xmlns:p14="http://schemas.microsoft.com/office/powerpoint/2010/main" val="2533255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E86FA1CD-C1C3-1DED-9250-AF6CF0F40B5A}"/>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C6A7227-B1BF-EB3A-46D4-CD51BF2C7190}"/>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6E24237-AE65-202B-61D2-1BBA0E0C6A26}"/>
              </a:ext>
            </a:extLst>
          </p:cNvPr>
          <p:cNvSpPr txBox="1">
            <a:spLocks/>
          </p:cNvSpPr>
          <p:nvPr/>
        </p:nvSpPr>
        <p:spPr>
          <a:xfrm>
            <a:off x="202035" y="18254"/>
            <a:ext cx="12114043"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Model-Centric Production Training</a:t>
            </a:r>
            <a:r>
              <a:rPr lang="en-US" dirty="0">
                <a:solidFill>
                  <a:schemeClr val="bg1"/>
                </a:solidFill>
                <a:effectLst>
                  <a:outerShdw blurRad="38100" dist="38100" dir="2700000" algn="tl">
                    <a:srgbClr val="000000">
                      <a:alpha val="43137"/>
                    </a:srgbClr>
                  </a:outerShdw>
                </a:effectLst>
              </a:rPr>
              <a:t>:</a:t>
            </a:r>
          </a:p>
        </p:txBody>
      </p:sp>
      <p:pic>
        <p:nvPicPr>
          <p:cNvPr id="9" name="Picture 8">
            <a:extLst>
              <a:ext uri="{FF2B5EF4-FFF2-40B4-BE49-F238E27FC236}">
                <a16:creationId xmlns:a16="http://schemas.microsoft.com/office/drawing/2014/main" id="{7346EE2E-7872-6E0D-C36C-582AF62ADCAA}"/>
              </a:ext>
            </a:extLst>
          </p:cNvPr>
          <p:cNvPicPr>
            <a:picLocks noChangeAspect="1"/>
          </p:cNvPicPr>
          <p:nvPr/>
        </p:nvPicPr>
        <p:blipFill>
          <a:blip r:embed="rId2"/>
          <a:stretch>
            <a:fillRect/>
          </a:stretch>
        </p:blipFill>
        <p:spPr>
          <a:xfrm>
            <a:off x="5049430" y="1288880"/>
            <a:ext cx="7142570" cy="5587374"/>
          </a:xfrm>
          <a:prstGeom prst="rect">
            <a:avLst/>
          </a:prstGeom>
        </p:spPr>
      </p:pic>
      <p:pic>
        <p:nvPicPr>
          <p:cNvPr id="11" name="Picture 10">
            <a:extLst>
              <a:ext uri="{FF2B5EF4-FFF2-40B4-BE49-F238E27FC236}">
                <a16:creationId xmlns:a16="http://schemas.microsoft.com/office/drawing/2014/main" id="{D88DE2B1-0B68-4947-F74F-AADC00908E31}"/>
              </a:ext>
            </a:extLst>
          </p:cNvPr>
          <p:cNvPicPr>
            <a:picLocks noChangeAspect="1"/>
          </p:cNvPicPr>
          <p:nvPr/>
        </p:nvPicPr>
        <p:blipFill>
          <a:blip r:embed="rId3"/>
          <a:stretch>
            <a:fillRect/>
          </a:stretch>
        </p:blipFill>
        <p:spPr>
          <a:xfrm>
            <a:off x="995320" y="1430353"/>
            <a:ext cx="3379212" cy="4388905"/>
          </a:xfrm>
          <a:prstGeom prst="rect">
            <a:avLst/>
          </a:prstGeom>
        </p:spPr>
      </p:pic>
    </p:spTree>
    <p:extLst>
      <p:ext uri="{BB962C8B-B14F-4D97-AF65-F5344CB8AC3E}">
        <p14:creationId xmlns:p14="http://schemas.microsoft.com/office/powerpoint/2010/main" val="3483976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C726-C732-01C7-A1BE-133433AB6392}"/>
              </a:ext>
            </a:extLst>
          </p:cNvPr>
          <p:cNvSpPr>
            <a:spLocks noGrp="1"/>
          </p:cNvSpPr>
          <p:nvPr>
            <p:ph type="title"/>
          </p:nvPr>
        </p:nvSpPr>
        <p:spPr>
          <a:xfrm>
            <a:off x="347694" y="1038742"/>
            <a:ext cx="10515600" cy="3184899"/>
          </a:xfrm>
        </p:spPr>
        <p:txBody>
          <a:bodyPr>
            <a:normAutofit/>
          </a:bodyPr>
          <a:lstStyle/>
          <a:p>
            <a:pPr lvl="2"/>
            <a:r>
              <a:rPr lang="en-US" sz="2500" kern="1200" dirty="0">
                <a:solidFill>
                  <a:schemeClr val="tx1"/>
                </a:solidFill>
                <a:latin typeface="+mn-lt"/>
                <a:ea typeface="+mn-ea"/>
                <a:cs typeface="+mn-cs"/>
              </a:rPr>
              <a:t>Updating Staff Hour Estimate Guidelines available January 2024</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3D model standard by </a:t>
            </a:r>
            <a:r>
              <a:rPr lang="en-US" sz="2500" kern="1200" dirty="0" err="1">
                <a:solidFill>
                  <a:schemeClr val="tx1"/>
                </a:solidFill>
                <a:latin typeface="+mn-lt"/>
                <a:ea typeface="+mn-ea"/>
                <a:cs typeface="+mn-cs"/>
              </a:rPr>
              <a:t>by</a:t>
            </a:r>
            <a:r>
              <a:rPr lang="en-US" sz="2500" kern="1200" dirty="0">
                <a:solidFill>
                  <a:schemeClr val="tx1"/>
                </a:solidFill>
                <a:latin typeface="+mn-lt"/>
                <a:ea typeface="+mn-ea"/>
                <a:cs typeface="+mn-cs"/>
              </a:rPr>
              <a:t> project type for each design component</a:t>
            </a:r>
            <a:br>
              <a:rPr lang="en-US" sz="2500" kern="1200" dirty="0">
                <a:solidFill>
                  <a:schemeClr val="tx1"/>
                </a:solidFill>
                <a:latin typeface="+mn-lt"/>
                <a:ea typeface="+mn-ea"/>
                <a:cs typeface="+mn-cs"/>
              </a:rPr>
            </a:b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FDOT 3D Model Project Reviews – Standard View tool RFP</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Pilot Projects – help develop norms, best practices and better guidelines</a:t>
            </a:r>
            <a:br>
              <a:rPr lang="en-US" sz="4400" dirty="0">
                <a:latin typeface="Arial" panose="020B0604020202020204" pitchFamily="34" charset="0"/>
                <a:cs typeface="Arial" panose="020B0604020202020204" pitchFamily="34" charset="0"/>
              </a:rPr>
            </a:br>
            <a:endParaRPr lang="en-US" dirty="0"/>
          </a:p>
        </p:txBody>
      </p:sp>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874D19A7-C639-2E7A-4E47-E9EE8344E0DA}"/>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1869C0B-FB63-4FFB-D581-B1674C27CAE4}"/>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2B7C195-C179-94EC-E4C4-1EB9BAF87A84}"/>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Project Management Updates</a:t>
            </a:r>
            <a:r>
              <a:rPr lang="en-US"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42140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EBBE5-00A4-4C13-75E7-216D06C38B44}"/>
              </a:ext>
            </a:extLst>
          </p:cNvPr>
          <p:cNvSpPr>
            <a:spLocks noGrp="1"/>
          </p:cNvSpPr>
          <p:nvPr>
            <p:ph type="title"/>
          </p:nvPr>
        </p:nvSpPr>
        <p:spPr>
          <a:xfrm>
            <a:off x="347694" y="1161795"/>
            <a:ext cx="10515600" cy="3920004"/>
          </a:xfrm>
        </p:spPr>
        <p:txBody>
          <a:bodyPr>
            <a:normAutofit/>
          </a:bodyPr>
          <a:lstStyle/>
          <a:p>
            <a:pPr lvl="2"/>
            <a:r>
              <a:rPr lang="en-US" sz="2500" kern="1200" dirty="0">
                <a:solidFill>
                  <a:schemeClr val="tx1"/>
                </a:solidFill>
                <a:latin typeface="+mn-lt"/>
                <a:ea typeface="+mn-ea"/>
                <a:cs typeface="+mn-cs"/>
              </a:rPr>
              <a:t>AMG Modified Special Provisions </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Developed for: </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Definition of “Plans and working drawings”</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Milling and Resurfacing Operations</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Engineering and Layout (Control of Work)</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Excavation and Embankment</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Stabilization</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Optional Base Course</a:t>
            </a:r>
            <a:br>
              <a:rPr lang="en-US" sz="2500" kern="1200" dirty="0">
                <a:solidFill>
                  <a:schemeClr val="tx1"/>
                </a:solidFill>
                <a:latin typeface="+mn-lt"/>
                <a:ea typeface="+mn-ea"/>
                <a:cs typeface="+mn-cs"/>
              </a:rPr>
            </a:br>
            <a:r>
              <a:rPr lang="en-US" sz="2500" kern="1200" dirty="0">
                <a:solidFill>
                  <a:schemeClr val="tx1"/>
                </a:solidFill>
                <a:latin typeface="+mn-lt"/>
                <a:ea typeface="+mn-ea"/>
                <a:cs typeface="+mn-cs"/>
              </a:rPr>
              <a:t>Hot Mix Asphalt</a:t>
            </a:r>
            <a:br>
              <a:rPr lang="en-US" sz="2400" dirty="0">
                <a:latin typeface="Arial" panose="020B0604020202020204" pitchFamily="34" charset="0"/>
                <a:cs typeface="Arial" panose="020B0604020202020204" pitchFamily="34" charset="0"/>
              </a:rPr>
            </a:br>
            <a:endParaRPr lang="en-US" dirty="0"/>
          </a:p>
        </p:txBody>
      </p:sp>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3AFF9786-B525-D3E9-2CE5-1811D7724D53}"/>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140E405-8963-3757-665C-D45985B7576C}"/>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C7D4189-08E2-0359-7310-2E45789561A3}"/>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Modified Special Provisions</a:t>
            </a:r>
            <a:r>
              <a:rPr lang="en-US"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769838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1FB07-C43C-FF45-1487-16C048624345}"/>
              </a:ext>
            </a:extLst>
          </p:cNvPr>
          <p:cNvSpPr>
            <a:spLocks noGrp="1"/>
          </p:cNvSpPr>
          <p:nvPr>
            <p:ph type="title"/>
          </p:nvPr>
        </p:nvSpPr>
        <p:spPr>
          <a:xfrm>
            <a:off x="347694" y="1100268"/>
            <a:ext cx="10515600" cy="3063875"/>
          </a:xfrm>
        </p:spPr>
        <p:txBody>
          <a:bodyPr>
            <a:normAutofit fontScale="90000"/>
          </a:bodyPr>
          <a:lstStyle/>
          <a:p>
            <a:pPr lvl="2"/>
            <a:r>
              <a:rPr lang="en-US" sz="2800" kern="1200" dirty="0">
                <a:solidFill>
                  <a:schemeClr val="tx1"/>
                </a:solidFill>
                <a:latin typeface="+mn-lt"/>
                <a:ea typeface="+mn-ea"/>
                <a:cs typeface="+mn-cs"/>
              </a:rPr>
              <a:t>3D CEI Contract Scope Changes:</a:t>
            </a:r>
            <a:br>
              <a:rPr lang="en-US" sz="2800" kern="1200" dirty="0">
                <a:solidFill>
                  <a:schemeClr val="tx1"/>
                </a:solidFill>
                <a:latin typeface="+mn-lt"/>
                <a:ea typeface="+mn-ea"/>
                <a:cs typeface="+mn-cs"/>
              </a:rPr>
            </a:br>
            <a:r>
              <a:rPr lang="en-US" sz="2800" kern="1200" dirty="0">
                <a:solidFill>
                  <a:schemeClr val="tx1"/>
                </a:solidFill>
                <a:latin typeface="+mn-lt"/>
                <a:ea typeface="+mn-ea"/>
                <a:cs typeface="+mn-cs"/>
              </a:rPr>
              <a:t>Additional Needs for Personnel with Modeling Experience</a:t>
            </a:r>
            <a:br>
              <a:rPr lang="en-US" sz="2800" kern="1200" dirty="0">
                <a:solidFill>
                  <a:schemeClr val="tx1"/>
                </a:solidFill>
                <a:latin typeface="+mn-lt"/>
                <a:ea typeface="+mn-ea"/>
                <a:cs typeface="+mn-cs"/>
              </a:rPr>
            </a:br>
            <a:r>
              <a:rPr lang="en-US" sz="2800" kern="1200" dirty="0">
                <a:solidFill>
                  <a:schemeClr val="tx1"/>
                </a:solidFill>
                <a:latin typeface="+mn-lt"/>
                <a:ea typeface="+mn-ea"/>
                <a:cs typeface="+mn-cs"/>
              </a:rPr>
              <a:t>Additional Needs for Personnel with Advanced Survey Methods Experience</a:t>
            </a:r>
            <a:br>
              <a:rPr lang="en-US" sz="2800" kern="1200" dirty="0">
                <a:solidFill>
                  <a:schemeClr val="tx1"/>
                </a:solidFill>
                <a:latin typeface="+mn-lt"/>
                <a:ea typeface="+mn-ea"/>
                <a:cs typeface="+mn-cs"/>
              </a:rPr>
            </a:br>
            <a:r>
              <a:rPr lang="en-US" sz="2800" kern="1200" dirty="0">
                <a:solidFill>
                  <a:schemeClr val="tx1"/>
                </a:solidFill>
                <a:latin typeface="+mn-lt"/>
                <a:ea typeface="+mn-ea"/>
                <a:cs typeface="+mn-cs"/>
              </a:rPr>
              <a:t>Need for Advanced Equipment; Rovers, </a:t>
            </a:r>
            <a:r>
              <a:rPr lang="en-US" sz="2800" kern="1200" dirty="0" err="1">
                <a:solidFill>
                  <a:schemeClr val="tx1"/>
                </a:solidFill>
                <a:latin typeface="+mn-lt"/>
                <a:ea typeface="+mn-ea"/>
                <a:cs typeface="+mn-cs"/>
              </a:rPr>
              <a:t>SiteVision</a:t>
            </a:r>
            <a:r>
              <a:rPr lang="en-US" sz="2800" kern="1200" dirty="0">
                <a:solidFill>
                  <a:schemeClr val="tx1"/>
                </a:solidFill>
                <a:latin typeface="+mn-lt"/>
                <a:ea typeface="+mn-ea"/>
                <a:cs typeface="+mn-cs"/>
              </a:rPr>
              <a:t>, Etc.</a:t>
            </a:r>
            <a:br>
              <a:rPr lang="en-US" sz="2800" kern="1200" dirty="0">
                <a:solidFill>
                  <a:schemeClr val="tx1"/>
                </a:solidFill>
                <a:latin typeface="+mn-lt"/>
                <a:ea typeface="+mn-ea"/>
                <a:cs typeface="+mn-cs"/>
              </a:rPr>
            </a:br>
            <a:r>
              <a:rPr lang="en-US" sz="2800" kern="1200" dirty="0">
                <a:solidFill>
                  <a:schemeClr val="tx1"/>
                </a:solidFill>
                <a:latin typeface="+mn-lt"/>
                <a:ea typeface="+mn-ea"/>
                <a:cs typeface="+mn-cs"/>
              </a:rPr>
              <a:t>AS-BUILT Model development work ??</a:t>
            </a:r>
            <a:br>
              <a:rPr lang="en-US" sz="2800" kern="1200" dirty="0">
                <a:solidFill>
                  <a:schemeClr val="tx1"/>
                </a:solidFill>
                <a:latin typeface="+mn-lt"/>
                <a:ea typeface="+mn-ea"/>
                <a:cs typeface="+mn-cs"/>
              </a:rPr>
            </a:br>
            <a:r>
              <a:rPr lang="en-US" sz="2800" kern="1200" dirty="0">
                <a:solidFill>
                  <a:schemeClr val="tx1"/>
                </a:solidFill>
                <a:latin typeface="+mn-lt"/>
                <a:ea typeface="+mn-ea"/>
                <a:cs typeface="+mn-cs"/>
              </a:rPr>
              <a:t>Additional As-Built Asset Information </a:t>
            </a:r>
            <a:br>
              <a:rPr lang="en-US" sz="4400" dirty="0">
                <a:latin typeface="Arial" panose="020B0604020202020204" pitchFamily="34" charset="0"/>
                <a:cs typeface="Arial" panose="020B0604020202020204" pitchFamily="34" charset="0"/>
              </a:rPr>
            </a:br>
            <a:endParaRPr lang="en-US" dirty="0"/>
          </a:p>
        </p:txBody>
      </p:sp>
      <p:sp>
        <p:nvSpPr>
          <p:cNvPr id="3" name="Slide Number Placeholder 2">
            <a:extLst>
              <a:ext uri="{FF2B5EF4-FFF2-40B4-BE49-F238E27FC236}">
                <a16:creationId xmlns:a16="http://schemas.microsoft.com/office/drawing/2014/main" id="{EB5F9B50-CED9-4961-91E8-058BE2567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04FE50C4-F98D-F63E-BE7F-FF7B52D6F246}"/>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C07153A-988C-0855-5D2C-831C42D05DEE}"/>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8656E03-A608-80EF-0CCB-805237336C8D}"/>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3D CEI Services</a:t>
            </a:r>
            <a:r>
              <a:rPr lang="en-US"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721340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C3FDB12-BDD0-712C-BF67-B70AB29A7093}"/>
              </a:ext>
            </a:extLst>
          </p:cNvPr>
          <p:cNvPicPr>
            <a:picLocks noChangeAspect="1"/>
          </p:cNvPicPr>
          <p:nvPr/>
        </p:nvPicPr>
        <p:blipFill>
          <a:blip r:embed="rId3"/>
          <a:stretch>
            <a:fillRect/>
          </a:stretch>
        </p:blipFill>
        <p:spPr>
          <a:xfrm>
            <a:off x="2432903" y="1366523"/>
            <a:ext cx="6767741" cy="5031092"/>
          </a:xfrm>
          <a:prstGeom prst="rect">
            <a:avLst/>
          </a:prstGeom>
          <a:ln>
            <a:solidFill>
              <a:schemeClr val="accent1"/>
            </a:solidFill>
          </a:ln>
        </p:spPr>
      </p:pic>
      <p:sp>
        <p:nvSpPr>
          <p:cNvPr id="7" name="Title 1">
            <a:extLst>
              <a:ext uri="{FF2B5EF4-FFF2-40B4-BE49-F238E27FC236}">
                <a16:creationId xmlns:a16="http://schemas.microsoft.com/office/drawing/2014/main" id="{B7544E12-90E0-CBFA-B040-C333E87E8048}"/>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Nationally - DOTs</a:t>
            </a:r>
            <a:r>
              <a:rPr lang="en-US"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2579486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1"/>
            <a:ext cx="5808926" cy="4895451"/>
          </a:xfrm>
        </p:spPr>
        <p:txBody>
          <a:bodyPr>
            <a:normAutofit fontScale="62500" lnSpcReduction="20000"/>
          </a:bodyPr>
          <a:lstStyle/>
          <a:p>
            <a:pPr>
              <a:lnSpc>
                <a:spcPct val="110000"/>
              </a:lnSpc>
            </a:pPr>
            <a:r>
              <a:rPr lang="en-US" sz="3000" dirty="0"/>
              <a:t>Applying for Grants (AID, STIC, RAISE, ADCMS)</a:t>
            </a:r>
          </a:p>
          <a:p>
            <a:pPr>
              <a:lnSpc>
                <a:spcPct val="110000"/>
              </a:lnSpc>
            </a:pPr>
            <a:r>
              <a:rPr lang="en-US" sz="3000" dirty="0"/>
              <a:t>Hiring Consultants </a:t>
            </a:r>
          </a:p>
          <a:p>
            <a:pPr>
              <a:lnSpc>
                <a:spcPct val="110000"/>
              </a:lnSpc>
            </a:pPr>
            <a:r>
              <a:rPr lang="en-US" sz="3000" dirty="0"/>
              <a:t>Creating Positions for Chief Data Officer, etc.</a:t>
            </a:r>
          </a:p>
          <a:p>
            <a:pPr>
              <a:lnSpc>
                <a:spcPct val="110000"/>
              </a:lnSpc>
            </a:pPr>
            <a:r>
              <a:rPr lang="en-US" sz="3000" dirty="0"/>
              <a:t>Conducting Peer Exchanges</a:t>
            </a:r>
          </a:p>
          <a:p>
            <a:pPr>
              <a:lnSpc>
                <a:spcPct val="110000"/>
              </a:lnSpc>
            </a:pPr>
            <a:r>
              <a:rPr lang="en-US" sz="3000" dirty="0"/>
              <a:t>Conducting Pilot Projects</a:t>
            </a:r>
          </a:p>
          <a:p>
            <a:pPr>
              <a:lnSpc>
                <a:spcPct val="110000"/>
              </a:lnSpc>
            </a:pPr>
            <a:r>
              <a:rPr lang="en-US" sz="3000" dirty="0"/>
              <a:t>Creating &amp; Publishing Strategic Roadmaps</a:t>
            </a:r>
          </a:p>
          <a:p>
            <a:pPr>
              <a:lnSpc>
                <a:spcPct val="110000"/>
              </a:lnSpc>
            </a:pPr>
            <a:r>
              <a:rPr lang="en-US" sz="3000" dirty="0"/>
              <a:t>Encouraging Technology Partners to Collaborate</a:t>
            </a:r>
          </a:p>
          <a:p>
            <a:pPr>
              <a:lnSpc>
                <a:spcPct val="110000"/>
              </a:lnSpc>
            </a:pPr>
            <a:r>
              <a:rPr lang="en-US" sz="3000" dirty="0"/>
              <a:t>Working with FHWA and AASHTO</a:t>
            </a:r>
          </a:p>
          <a:p>
            <a:pPr>
              <a:lnSpc>
                <a:spcPct val="110000"/>
              </a:lnSpc>
            </a:pPr>
            <a:r>
              <a:rPr lang="en-US" sz="3000" dirty="0"/>
              <a:t>Working with ACEC and AGC Groups</a:t>
            </a:r>
          </a:p>
          <a:p>
            <a:pPr>
              <a:lnSpc>
                <a:spcPct val="110000"/>
              </a:lnSpc>
            </a:pPr>
            <a:r>
              <a:rPr lang="en-US" sz="3000" dirty="0"/>
              <a:t>Updating Agency Standards</a:t>
            </a:r>
          </a:p>
          <a:p>
            <a:pPr>
              <a:lnSpc>
                <a:spcPct val="110000"/>
              </a:lnSpc>
            </a:pPr>
            <a:r>
              <a:rPr lang="en-US" sz="3000" dirty="0"/>
              <a:t>Updating Training Programs</a:t>
            </a:r>
          </a:p>
          <a:p>
            <a:pPr>
              <a:lnSpc>
                <a:spcPct val="110000"/>
              </a:lnSpc>
            </a:pPr>
            <a:r>
              <a:rPr lang="en-US" sz="3000" dirty="0"/>
              <a:t>Sharing Results at Industry Events</a:t>
            </a:r>
          </a:p>
          <a:p>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02035" y="18254"/>
            <a:ext cx="11642271" cy="1263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0" lang="en-US" sz="4400" b="0" i="0" u="none" strike="noStrike" kern="1200" cap="none" spc="15" normalizeH="0" baseline="0" noProof="0" dirty="0">
                <a:ln>
                  <a:noFill/>
                </a:ln>
                <a:solidFill>
                  <a:srgbClr val="FFFFFF"/>
                </a:solidFill>
                <a:effectLst/>
                <a:uLnTx/>
                <a:uFillTx/>
                <a:latin typeface="Arial"/>
                <a:ea typeface="+mn-ea"/>
                <a:cs typeface="Arial"/>
              </a:rPr>
              <a:t>What’s Happening at the DOTs</a:t>
            </a:r>
            <a:r>
              <a:rPr lang="en-US" dirty="0">
                <a:solidFill>
                  <a:schemeClr val="bg1"/>
                </a:solidFill>
                <a:effectLst>
                  <a:outerShdw blurRad="38100" dist="38100" dir="2700000" algn="tl">
                    <a:srgbClr val="000000">
                      <a:alpha val="43137"/>
                    </a:srgbClr>
                  </a:outerShdw>
                </a:effectLst>
              </a:rPr>
              <a:t>:</a:t>
            </a:r>
          </a:p>
        </p:txBody>
      </p:sp>
      <p:pic>
        <p:nvPicPr>
          <p:cNvPr id="2" name="Picture 2" descr="https://effectivesoftwaredesign.files.wordpress.com/2015/12/wheel.png?w=640">
            <a:extLst>
              <a:ext uri="{FF2B5EF4-FFF2-40B4-BE49-F238E27FC236}">
                <a16:creationId xmlns:a16="http://schemas.microsoft.com/office/drawing/2014/main" id="{5979B008-2869-5B00-8CE8-0ECCA359B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870" y="1932922"/>
            <a:ext cx="5829504" cy="388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1613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Challenges: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5181600" cy="4351338"/>
          </a:xfrm>
        </p:spPr>
        <p:txBody>
          <a:bodyPr/>
          <a:lstStyle/>
          <a:p>
            <a:endParaRPr lang="en-US"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F8911A5-8214-1973-0423-4E9176D92BDF}"/>
              </a:ext>
            </a:extLst>
          </p:cNvPr>
          <p:cNvPicPr>
            <a:picLocks noChangeAspect="1"/>
          </p:cNvPicPr>
          <p:nvPr/>
        </p:nvPicPr>
        <p:blipFill>
          <a:blip r:embed="rId3"/>
          <a:stretch>
            <a:fillRect/>
          </a:stretch>
        </p:blipFill>
        <p:spPr>
          <a:xfrm>
            <a:off x="621897" y="1281942"/>
            <a:ext cx="9217428" cy="5176060"/>
          </a:xfrm>
          <a:prstGeom prst="rect">
            <a:avLst/>
          </a:prstGeom>
        </p:spPr>
      </p:pic>
    </p:spTree>
    <p:extLst>
      <p:ext uri="{BB962C8B-B14F-4D97-AF65-F5344CB8AC3E}">
        <p14:creationId xmlns:p14="http://schemas.microsoft.com/office/powerpoint/2010/main" val="128107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Challenges: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5181600" cy="4351338"/>
          </a:xfrm>
        </p:spPr>
        <p:txBody>
          <a:bodyPr/>
          <a:lstStyle/>
          <a:p>
            <a:endParaRPr lang="en-US"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66DD164-7BFB-7E90-2B6F-77144681FBFC}"/>
              </a:ext>
            </a:extLst>
          </p:cNvPr>
          <p:cNvPicPr>
            <a:picLocks noChangeAspect="1"/>
          </p:cNvPicPr>
          <p:nvPr/>
        </p:nvPicPr>
        <p:blipFill>
          <a:blip r:embed="rId3"/>
          <a:stretch>
            <a:fillRect/>
          </a:stretch>
        </p:blipFill>
        <p:spPr>
          <a:xfrm>
            <a:off x="583803" y="1281941"/>
            <a:ext cx="9236276" cy="5200256"/>
          </a:xfrm>
          <a:prstGeom prst="rect">
            <a:avLst/>
          </a:prstGeom>
        </p:spPr>
      </p:pic>
    </p:spTree>
    <p:extLst>
      <p:ext uri="{BB962C8B-B14F-4D97-AF65-F5344CB8AC3E}">
        <p14:creationId xmlns:p14="http://schemas.microsoft.com/office/powerpoint/2010/main" val="16120612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Curbs, </a:t>
            </a:r>
            <a:r>
              <a:rPr lang="en-US"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Sidewalks,Curb</a:t>
            </a: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Ramps:</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omputer generated image of a road&#10;&#10;Description automatically generated">
            <a:extLst>
              <a:ext uri="{FF2B5EF4-FFF2-40B4-BE49-F238E27FC236}">
                <a16:creationId xmlns:a16="http://schemas.microsoft.com/office/drawing/2014/main" id="{D61A86C9-AC1F-7055-B255-A826D7B45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5982"/>
            <a:ext cx="12192000" cy="5126036"/>
          </a:xfrm>
          <a:prstGeom prst="rect">
            <a:avLst/>
          </a:prstGeom>
        </p:spPr>
      </p:pic>
    </p:spTree>
    <p:extLst>
      <p:ext uri="{BB962C8B-B14F-4D97-AF65-F5344CB8AC3E}">
        <p14:creationId xmlns:p14="http://schemas.microsoft.com/office/powerpoint/2010/main" val="2131243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Data Environment:</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5181600" cy="4351338"/>
          </a:xfrm>
        </p:spPr>
        <p:txBody>
          <a:bodyPr/>
          <a:lstStyle/>
          <a:p>
            <a:endParaRPr lang="en-US"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53286CE-EA11-E513-A512-0219FAD74173}"/>
              </a:ext>
            </a:extLst>
          </p:cNvPr>
          <p:cNvPicPr>
            <a:picLocks noChangeAspect="1"/>
          </p:cNvPicPr>
          <p:nvPr/>
        </p:nvPicPr>
        <p:blipFill>
          <a:blip r:embed="rId3"/>
          <a:stretch>
            <a:fillRect/>
          </a:stretch>
        </p:blipFill>
        <p:spPr>
          <a:xfrm>
            <a:off x="618507" y="1281941"/>
            <a:ext cx="9189893" cy="5164953"/>
          </a:xfrm>
          <a:prstGeom prst="rect">
            <a:avLst/>
          </a:prstGeom>
        </p:spPr>
      </p:pic>
    </p:spTree>
    <p:extLst>
      <p:ext uri="{BB962C8B-B14F-4D97-AF65-F5344CB8AC3E}">
        <p14:creationId xmlns:p14="http://schemas.microsoft.com/office/powerpoint/2010/main" val="3352208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Versioning:</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5181600" cy="4351338"/>
          </a:xfrm>
        </p:spPr>
        <p:txBody>
          <a:bodyPr/>
          <a:lstStyle/>
          <a:p>
            <a:endParaRPr lang="en-US"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C25E30D-BB4F-7440-DADF-F8C7BE6C75F3}"/>
              </a:ext>
            </a:extLst>
          </p:cNvPr>
          <p:cNvPicPr>
            <a:picLocks noChangeAspect="1"/>
          </p:cNvPicPr>
          <p:nvPr/>
        </p:nvPicPr>
        <p:blipFill>
          <a:blip r:embed="rId3"/>
          <a:stretch>
            <a:fillRect/>
          </a:stretch>
        </p:blipFill>
        <p:spPr>
          <a:xfrm>
            <a:off x="443618" y="1281941"/>
            <a:ext cx="9262357" cy="5173499"/>
          </a:xfrm>
          <a:prstGeom prst="rect">
            <a:avLst/>
          </a:prstGeom>
        </p:spPr>
      </p:pic>
    </p:spTree>
    <p:extLst>
      <p:ext uri="{BB962C8B-B14F-4D97-AF65-F5344CB8AC3E}">
        <p14:creationId xmlns:p14="http://schemas.microsoft.com/office/powerpoint/2010/main" val="3720586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Professional Development:</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5181600" cy="4351338"/>
          </a:xfrm>
        </p:spPr>
        <p:txBody>
          <a:bodyPr/>
          <a:lstStyle/>
          <a:p>
            <a:endParaRPr lang="en-US"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02CA0A1-6F89-0522-4F6C-AEB1A425EBE1}"/>
              </a:ext>
            </a:extLst>
          </p:cNvPr>
          <p:cNvPicPr>
            <a:picLocks noChangeAspect="1"/>
          </p:cNvPicPr>
          <p:nvPr/>
        </p:nvPicPr>
        <p:blipFill>
          <a:blip r:embed="rId3"/>
          <a:stretch>
            <a:fillRect/>
          </a:stretch>
        </p:blipFill>
        <p:spPr>
          <a:xfrm>
            <a:off x="618509" y="1305319"/>
            <a:ext cx="9230342" cy="5165889"/>
          </a:xfrm>
          <a:prstGeom prst="rect">
            <a:avLst/>
          </a:prstGeom>
        </p:spPr>
      </p:pic>
    </p:spTree>
    <p:extLst>
      <p:ext uri="{BB962C8B-B14F-4D97-AF65-F5344CB8AC3E}">
        <p14:creationId xmlns:p14="http://schemas.microsoft.com/office/powerpoint/2010/main" val="36409443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F4A3-9C2B-B2FD-DB60-51524ABE0729}"/>
              </a:ext>
            </a:extLst>
          </p:cNvPr>
          <p:cNvSpPr>
            <a:spLocks noGrp="1"/>
          </p:cNvSpPr>
          <p:nvPr>
            <p:ph type="title"/>
          </p:nvPr>
        </p:nvSpPr>
        <p:spPr>
          <a:xfrm>
            <a:off x="268183" y="1402478"/>
            <a:ext cx="11292445" cy="776554"/>
          </a:xfrm>
        </p:spPr>
        <p:txBody>
          <a:bodyPr/>
          <a:lstStyle/>
          <a:p>
            <a:r>
              <a:rPr lang="en-US" dirty="0"/>
              <a:t>Questions?</a:t>
            </a:r>
          </a:p>
        </p:txBody>
      </p:sp>
      <p:sp>
        <p:nvSpPr>
          <p:cNvPr id="6" name="Content Placeholder 5">
            <a:extLst>
              <a:ext uri="{FF2B5EF4-FFF2-40B4-BE49-F238E27FC236}">
                <a16:creationId xmlns:a16="http://schemas.microsoft.com/office/drawing/2014/main" id="{70BB37ED-4EFC-C0BD-0C27-A9F5B123A716}"/>
              </a:ext>
            </a:extLst>
          </p:cNvPr>
          <p:cNvSpPr>
            <a:spLocks noGrp="1"/>
          </p:cNvSpPr>
          <p:nvPr>
            <p:ph sz="quarter" idx="4"/>
          </p:nvPr>
        </p:nvSpPr>
        <p:spPr>
          <a:xfrm>
            <a:off x="311881" y="2427195"/>
            <a:ext cx="9403620" cy="3783009"/>
          </a:xfrm>
        </p:spPr>
        <p:txBody>
          <a:bodyPr/>
          <a:lstStyle/>
          <a:p>
            <a:pPr marL="0" indent="0" algn="ctr">
              <a:lnSpc>
                <a:spcPct val="100000"/>
              </a:lnSpc>
              <a:spcAft>
                <a:spcPts val="1200"/>
              </a:spcAft>
              <a:buNone/>
            </a:pPr>
            <a:r>
              <a:rPr lang="en-US" dirty="0"/>
              <a:t>Thank you for joining our training session!</a:t>
            </a:r>
          </a:p>
          <a:p>
            <a:pPr marL="0" indent="0" algn="ctr">
              <a:lnSpc>
                <a:spcPct val="100000"/>
              </a:lnSpc>
              <a:spcAft>
                <a:spcPts val="1200"/>
              </a:spcAft>
              <a:buNone/>
            </a:pPr>
            <a:r>
              <a:rPr lang="en-US" dirty="0"/>
              <a:t>Need HELP? Contact us…</a:t>
            </a:r>
          </a:p>
          <a:p>
            <a:pPr marL="0" indent="0" algn="ctr">
              <a:lnSpc>
                <a:spcPct val="100000"/>
              </a:lnSpc>
              <a:spcAft>
                <a:spcPts val="1200"/>
              </a:spcAft>
              <a:buNone/>
            </a:pPr>
            <a:endParaRPr lang="en-US" dirty="0"/>
          </a:p>
          <a:p>
            <a:pPr marL="0" indent="0" algn="ctr">
              <a:lnSpc>
                <a:spcPct val="100000"/>
              </a:lnSpc>
              <a:spcAft>
                <a:spcPts val="1200"/>
              </a:spcAft>
              <a:buNone/>
            </a:pPr>
            <a:r>
              <a:rPr lang="en-US" dirty="0"/>
              <a:t>E-mail: </a:t>
            </a:r>
            <a:r>
              <a:rPr lang="en-US" u="sng" dirty="0"/>
              <a:t>vern.danforth@dot.state.fl.us</a:t>
            </a:r>
          </a:p>
          <a:p>
            <a:pPr marL="0" indent="0" algn="ctr">
              <a:lnSpc>
                <a:spcPct val="100000"/>
              </a:lnSpc>
              <a:spcAft>
                <a:spcPts val="1200"/>
              </a:spcAft>
              <a:buNone/>
            </a:pPr>
            <a:r>
              <a:rPr lang="en-US" dirty="0">
                <a:hlinkClick r:id="rId2"/>
              </a:rPr>
              <a:t>http://www.fdot.gov/cadd/</a:t>
            </a:r>
            <a:endParaRPr lang="en-US" dirty="0"/>
          </a:p>
          <a:p>
            <a:endParaRPr lang="en-US" dirty="0"/>
          </a:p>
        </p:txBody>
      </p:sp>
      <p:sp>
        <p:nvSpPr>
          <p:cNvPr id="5" name="Rectangle 4">
            <a:extLst>
              <a:ext uri="{FF2B5EF4-FFF2-40B4-BE49-F238E27FC236}">
                <a16:creationId xmlns:a16="http://schemas.microsoft.com/office/drawing/2014/main" id="{D6C3ACD3-619D-4191-06D4-DF8EA01D42A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27C2F178-F85F-8AE4-9903-B6B4BFF1ED67}"/>
              </a:ext>
            </a:extLst>
          </p:cNvPr>
          <p:cNvSpPr txBox="1">
            <a:spLocks/>
          </p:cNvSpPr>
          <p:nvPr/>
        </p:nvSpPr>
        <p:spPr>
          <a:xfrm>
            <a:off x="268184" y="39591"/>
            <a:ext cx="10515600" cy="9163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Us</a:t>
            </a:r>
          </a:p>
        </p:txBody>
      </p:sp>
      <p:pic>
        <p:nvPicPr>
          <p:cNvPr id="12" name="Picture 11">
            <a:extLst>
              <a:ext uri="{FF2B5EF4-FFF2-40B4-BE49-F238E27FC236}">
                <a16:creationId xmlns:a16="http://schemas.microsoft.com/office/drawing/2014/main" id="{C81FAF3B-601F-5869-F62A-CA5EDD4FE4B0}"/>
              </a:ext>
            </a:extLst>
          </p:cNvPr>
          <p:cNvPicPr>
            <a:picLocks noChangeAspect="1"/>
          </p:cNvPicPr>
          <p:nvPr/>
        </p:nvPicPr>
        <p:blipFill>
          <a:blip r:embed="rId3"/>
          <a:stretch>
            <a:fillRect/>
          </a:stretch>
        </p:blipFill>
        <p:spPr>
          <a:xfrm>
            <a:off x="9918187" y="5819258"/>
            <a:ext cx="1961933" cy="413238"/>
          </a:xfrm>
          <a:prstGeom prst="rect">
            <a:avLst/>
          </a:prstGeom>
        </p:spPr>
      </p:pic>
      <p:sp>
        <p:nvSpPr>
          <p:cNvPr id="18" name="Rectangle 17">
            <a:extLst>
              <a:ext uri="{FF2B5EF4-FFF2-40B4-BE49-F238E27FC236}">
                <a16:creationId xmlns:a16="http://schemas.microsoft.com/office/drawing/2014/main" id="{A656135F-D116-8D15-4D1C-ACDF0FD4FA81}"/>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Speaker phone with solid fill">
            <a:extLst>
              <a:ext uri="{FF2B5EF4-FFF2-40B4-BE49-F238E27FC236}">
                <a16:creationId xmlns:a16="http://schemas.microsoft.com/office/drawing/2014/main" id="{69585C6A-1E31-B991-B892-5986B92143C6}"/>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3367" y="95548"/>
            <a:ext cx="914400" cy="914400"/>
          </a:xfrm>
        </p:spPr>
      </p:pic>
      <p:sp>
        <p:nvSpPr>
          <p:cNvPr id="7" name="Rectangle 6">
            <a:extLst>
              <a:ext uri="{FF2B5EF4-FFF2-40B4-BE49-F238E27FC236}">
                <a16:creationId xmlns:a16="http://schemas.microsoft.com/office/drawing/2014/main" id="{2730DA23-665D-7AF5-7DF1-E36F8EB3C630}"/>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hild wearing a safety vest and a helmet&#10;&#10;Description automatically generated">
            <a:extLst>
              <a:ext uri="{FF2B5EF4-FFF2-40B4-BE49-F238E27FC236}">
                <a16:creationId xmlns:a16="http://schemas.microsoft.com/office/drawing/2014/main" id="{8BB003D8-C50F-4B57-D335-11250DC10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0006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BB37ED-4EFC-C0BD-0C27-A9F5B123A716}"/>
              </a:ext>
            </a:extLst>
          </p:cNvPr>
          <p:cNvSpPr>
            <a:spLocks noGrp="1"/>
          </p:cNvSpPr>
          <p:nvPr>
            <p:ph sz="quarter" idx="4"/>
          </p:nvPr>
        </p:nvSpPr>
        <p:spPr>
          <a:xfrm>
            <a:off x="311881" y="2427195"/>
            <a:ext cx="9403620" cy="3783009"/>
          </a:xfrm>
        </p:spPr>
        <p:txBody>
          <a:bodyPr/>
          <a:lstStyle/>
          <a:p>
            <a:pPr marL="0" indent="0" algn="ctr">
              <a:lnSpc>
                <a:spcPct val="100000"/>
              </a:lnSpc>
              <a:spcAft>
                <a:spcPts val="1200"/>
              </a:spcAft>
              <a:buNone/>
            </a:pPr>
            <a:r>
              <a:rPr lang="en-US" dirty="0"/>
              <a:t>Thank you for joining our training session!</a:t>
            </a:r>
          </a:p>
          <a:p>
            <a:pPr marL="0" indent="0" algn="ctr">
              <a:lnSpc>
                <a:spcPct val="100000"/>
              </a:lnSpc>
              <a:spcAft>
                <a:spcPts val="1200"/>
              </a:spcAft>
              <a:buNone/>
            </a:pPr>
            <a:r>
              <a:rPr lang="en-US" dirty="0"/>
              <a:t>Need HELP? Contact us…</a:t>
            </a:r>
          </a:p>
          <a:p>
            <a:pPr marL="0" indent="0" algn="ctr">
              <a:lnSpc>
                <a:spcPct val="100000"/>
              </a:lnSpc>
              <a:spcAft>
                <a:spcPts val="1200"/>
              </a:spcAft>
              <a:buNone/>
            </a:pPr>
            <a:endParaRPr lang="en-US" dirty="0"/>
          </a:p>
          <a:p>
            <a:pPr marL="0" indent="0" algn="ctr">
              <a:lnSpc>
                <a:spcPct val="100000"/>
              </a:lnSpc>
              <a:spcAft>
                <a:spcPts val="1200"/>
              </a:spcAft>
              <a:buNone/>
            </a:pPr>
            <a:r>
              <a:rPr lang="en-US" dirty="0"/>
              <a:t>E-mail: </a:t>
            </a:r>
            <a:r>
              <a:rPr lang="en-US" u="sng" dirty="0"/>
              <a:t>vern.danforth@dot.state.fl.us</a:t>
            </a:r>
          </a:p>
          <a:p>
            <a:pPr marL="0" indent="0" algn="ctr">
              <a:lnSpc>
                <a:spcPct val="100000"/>
              </a:lnSpc>
              <a:spcAft>
                <a:spcPts val="1200"/>
              </a:spcAft>
              <a:buNone/>
            </a:pPr>
            <a:r>
              <a:rPr lang="en-US" dirty="0">
                <a:hlinkClick r:id="rId2"/>
              </a:rPr>
              <a:t>http://www.fdot.gov/cadd/</a:t>
            </a:r>
            <a:endParaRPr lang="en-US" dirty="0"/>
          </a:p>
          <a:p>
            <a:endParaRPr lang="en-US" dirty="0"/>
          </a:p>
        </p:txBody>
      </p:sp>
      <p:sp>
        <p:nvSpPr>
          <p:cNvPr id="5" name="Rectangle 4">
            <a:extLst>
              <a:ext uri="{FF2B5EF4-FFF2-40B4-BE49-F238E27FC236}">
                <a16:creationId xmlns:a16="http://schemas.microsoft.com/office/drawing/2014/main" id="{D6C3ACD3-619D-4191-06D4-DF8EA01D42A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27C2F178-F85F-8AE4-9903-B6B4BFF1ED67}"/>
              </a:ext>
            </a:extLst>
          </p:cNvPr>
          <p:cNvSpPr txBox="1">
            <a:spLocks/>
          </p:cNvSpPr>
          <p:nvPr/>
        </p:nvSpPr>
        <p:spPr>
          <a:xfrm>
            <a:off x="268184" y="39591"/>
            <a:ext cx="10515600" cy="9163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Us</a:t>
            </a:r>
          </a:p>
        </p:txBody>
      </p:sp>
      <p:pic>
        <p:nvPicPr>
          <p:cNvPr id="12" name="Picture 11">
            <a:extLst>
              <a:ext uri="{FF2B5EF4-FFF2-40B4-BE49-F238E27FC236}">
                <a16:creationId xmlns:a16="http://schemas.microsoft.com/office/drawing/2014/main" id="{C81FAF3B-601F-5869-F62A-CA5EDD4FE4B0}"/>
              </a:ext>
            </a:extLst>
          </p:cNvPr>
          <p:cNvPicPr>
            <a:picLocks noChangeAspect="1"/>
          </p:cNvPicPr>
          <p:nvPr/>
        </p:nvPicPr>
        <p:blipFill>
          <a:blip r:embed="rId3"/>
          <a:stretch>
            <a:fillRect/>
          </a:stretch>
        </p:blipFill>
        <p:spPr>
          <a:xfrm>
            <a:off x="9918187" y="5819258"/>
            <a:ext cx="1961933" cy="413238"/>
          </a:xfrm>
          <a:prstGeom prst="rect">
            <a:avLst/>
          </a:prstGeom>
        </p:spPr>
      </p:pic>
      <p:sp>
        <p:nvSpPr>
          <p:cNvPr id="18" name="Rectangle 17">
            <a:extLst>
              <a:ext uri="{FF2B5EF4-FFF2-40B4-BE49-F238E27FC236}">
                <a16:creationId xmlns:a16="http://schemas.microsoft.com/office/drawing/2014/main" id="{A656135F-D116-8D15-4D1C-ACDF0FD4FA81}"/>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Speaker phone with solid fill">
            <a:extLst>
              <a:ext uri="{FF2B5EF4-FFF2-40B4-BE49-F238E27FC236}">
                <a16:creationId xmlns:a16="http://schemas.microsoft.com/office/drawing/2014/main" id="{69585C6A-1E31-B991-B892-5986B92143C6}"/>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3367" y="95548"/>
            <a:ext cx="914400" cy="914400"/>
          </a:xfrm>
        </p:spPr>
      </p:pic>
      <p:sp>
        <p:nvSpPr>
          <p:cNvPr id="7" name="Rectangle 6">
            <a:extLst>
              <a:ext uri="{FF2B5EF4-FFF2-40B4-BE49-F238E27FC236}">
                <a16:creationId xmlns:a16="http://schemas.microsoft.com/office/drawing/2014/main" id="{2730DA23-665D-7AF5-7DF1-E36F8EB3C630}"/>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erson in a black shirt and tie&#10;&#10;Description automatically generated">
            <a:extLst>
              <a:ext uri="{FF2B5EF4-FFF2-40B4-BE49-F238E27FC236}">
                <a16:creationId xmlns:a16="http://schemas.microsoft.com/office/drawing/2014/main" id="{C3FC298A-402A-661E-EE5E-FC51CA5215D5}"/>
              </a:ext>
            </a:extLst>
          </p:cNvPr>
          <p:cNvPicPr>
            <a:picLocks noChangeAspect="1"/>
          </p:cNvPicPr>
          <p:nvPr/>
        </p:nvPicPr>
        <p:blipFill>
          <a:blip r:embed="rId6">
            <a:alphaModFix amt="85000"/>
            <a:extLst>
              <a:ext uri="{BEBA8EAE-BF5A-486C-A8C5-ECC9F3942E4B}">
                <a14:imgProps xmlns:a14="http://schemas.microsoft.com/office/drawing/2010/main">
                  <a14:imgLayer r:embed="rId7">
                    <a14:imgEffect>
                      <a14:colorTemperature colorTemp="53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674463" y="2689860"/>
            <a:ext cx="1879600" cy="2209800"/>
          </a:xfrm>
          <a:prstGeom prst="rect">
            <a:avLst/>
          </a:prstGeom>
          <a:effectLst>
            <a:glow rad="139700">
              <a:schemeClr val="accent1">
                <a:satMod val="175000"/>
                <a:alpha val="40000"/>
              </a:schemeClr>
            </a:glow>
            <a:softEdge rad="63500"/>
          </a:effectLst>
        </p:spPr>
      </p:pic>
    </p:spTree>
    <p:extLst>
      <p:ext uri="{BB962C8B-B14F-4D97-AF65-F5344CB8AC3E}">
        <p14:creationId xmlns:p14="http://schemas.microsoft.com/office/powerpoint/2010/main" val="1478239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F13C53-7173-4216-280C-557395C8E61E}"/>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E1A5E676-332B-7733-5210-010286DE3701}"/>
              </a:ext>
            </a:extLst>
          </p:cNvPr>
          <p:cNvSpPr>
            <a:spLocks noGrp="1"/>
          </p:cNvSpPr>
          <p:nvPr>
            <p:ph type="subTitle" idx="1"/>
          </p:nvPr>
        </p:nvSpPr>
        <p:spPr/>
        <p:txBody>
          <a:bodyPr/>
          <a:lstStyle/>
          <a:p>
            <a:endParaRPr lang="en-US"/>
          </a:p>
        </p:txBody>
      </p:sp>
      <p:pic>
        <p:nvPicPr>
          <p:cNvPr id="5" name="Content Placeholder 4" descr="A circular diagram with different colored circles&#10;&#10;Description automatically generated">
            <a:extLst>
              <a:ext uri="{FF2B5EF4-FFF2-40B4-BE49-F238E27FC236}">
                <a16:creationId xmlns:a16="http://schemas.microsoft.com/office/drawing/2014/main" id="{5A5139B2-1AFE-AA96-2310-31FFD42536F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7938"/>
            <a:ext cx="12234863" cy="6883401"/>
          </a:xfrm>
        </p:spPr>
      </p:pic>
    </p:spTree>
    <p:extLst>
      <p:ext uri="{BB962C8B-B14F-4D97-AF65-F5344CB8AC3E}">
        <p14:creationId xmlns:p14="http://schemas.microsoft.com/office/powerpoint/2010/main" val="2103833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Bridge Deck, Beams, Piers, Slope Walls:</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CF1A992-B511-6E4A-6E4D-FBF992C7F8D3}"/>
              </a:ext>
            </a:extLst>
          </p:cNvPr>
          <p:cNvPicPr>
            <a:picLocks noChangeAspect="1"/>
          </p:cNvPicPr>
          <p:nvPr/>
        </p:nvPicPr>
        <p:blipFill>
          <a:blip r:embed="rId3"/>
          <a:stretch>
            <a:fillRect/>
          </a:stretch>
        </p:blipFill>
        <p:spPr>
          <a:xfrm>
            <a:off x="0" y="1281941"/>
            <a:ext cx="10036712" cy="5147307"/>
          </a:xfrm>
          <a:prstGeom prst="rect">
            <a:avLst/>
          </a:prstGeom>
        </p:spPr>
      </p:pic>
      <p:sp>
        <p:nvSpPr>
          <p:cNvPr id="3" name="TextBox 2">
            <a:extLst>
              <a:ext uri="{FF2B5EF4-FFF2-40B4-BE49-F238E27FC236}">
                <a16:creationId xmlns:a16="http://schemas.microsoft.com/office/drawing/2014/main" id="{8105B2B2-C832-DA25-E3EC-C98072F00C72}"/>
              </a:ext>
            </a:extLst>
          </p:cNvPr>
          <p:cNvSpPr txBox="1"/>
          <p:nvPr/>
        </p:nvSpPr>
        <p:spPr>
          <a:xfrm>
            <a:off x="10084441" y="1448474"/>
            <a:ext cx="1961933" cy="600164"/>
          </a:xfrm>
          <a:prstGeom prst="rect">
            <a:avLst/>
          </a:prstGeom>
          <a:noFill/>
        </p:spPr>
        <p:txBody>
          <a:bodyPr wrap="square" rtlCol="0">
            <a:spAutoFit/>
          </a:bodyPr>
          <a:lstStyle/>
          <a:p>
            <a:r>
              <a:rPr lang="en-US" sz="1100" dirty="0"/>
              <a:t>Image Source:</a:t>
            </a:r>
          </a:p>
          <a:p>
            <a:r>
              <a:rPr lang="en-US" sz="1100" dirty="0"/>
              <a:t>Design Review – CPP TPE/PGA Contract</a:t>
            </a:r>
          </a:p>
        </p:txBody>
      </p:sp>
    </p:spTree>
    <p:extLst>
      <p:ext uri="{BB962C8B-B14F-4D97-AF65-F5344CB8AC3E}">
        <p14:creationId xmlns:p14="http://schemas.microsoft.com/office/powerpoint/2010/main" val="30190125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Barriers:</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DE0AF4D-FA3E-059B-BEB5-2CB2EE1F3B93}"/>
              </a:ext>
            </a:extLst>
          </p:cNvPr>
          <p:cNvPicPr>
            <a:picLocks noChangeAspect="1"/>
          </p:cNvPicPr>
          <p:nvPr/>
        </p:nvPicPr>
        <p:blipFill>
          <a:blip r:embed="rId3"/>
          <a:stretch>
            <a:fillRect/>
          </a:stretch>
        </p:blipFill>
        <p:spPr>
          <a:xfrm>
            <a:off x="0" y="1279492"/>
            <a:ext cx="10128364" cy="5205155"/>
          </a:xfrm>
          <a:prstGeom prst="rect">
            <a:avLst/>
          </a:prstGeom>
        </p:spPr>
      </p:pic>
      <p:sp>
        <p:nvSpPr>
          <p:cNvPr id="3" name="TextBox 2">
            <a:extLst>
              <a:ext uri="{FF2B5EF4-FFF2-40B4-BE49-F238E27FC236}">
                <a16:creationId xmlns:a16="http://schemas.microsoft.com/office/drawing/2014/main" id="{CC6D3189-4C5D-7535-F8E0-CD9A6D9CC6FB}"/>
              </a:ext>
            </a:extLst>
          </p:cNvPr>
          <p:cNvSpPr txBox="1"/>
          <p:nvPr/>
        </p:nvSpPr>
        <p:spPr>
          <a:xfrm>
            <a:off x="10084441" y="1448474"/>
            <a:ext cx="1961933" cy="600164"/>
          </a:xfrm>
          <a:prstGeom prst="rect">
            <a:avLst/>
          </a:prstGeom>
          <a:noFill/>
        </p:spPr>
        <p:txBody>
          <a:bodyPr wrap="square" rtlCol="0">
            <a:spAutoFit/>
          </a:bodyPr>
          <a:lstStyle/>
          <a:p>
            <a:r>
              <a:rPr lang="en-US" sz="1100" dirty="0"/>
              <a:t>Image Source:</a:t>
            </a:r>
          </a:p>
          <a:p>
            <a:r>
              <a:rPr lang="en-US" sz="1100" dirty="0"/>
              <a:t>Design Review – CPP TPE/PGA Contract</a:t>
            </a:r>
          </a:p>
        </p:txBody>
      </p:sp>
    </p:spTree>
    <p:extLst>
      <p:ext uri="{BB962C8B-B14F-4D97-AF65-F5344CB8AC3E}">
        <p14:creationId xmlns:p14="http://schemas.microsoft.com/office/powerpoint/2010/main" val="1274158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Sheet Pile Walls:</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523F623-9434-E3AA-9717-D5475A2064BE}"/>
              </a:ext>
            </a:extLst>
          </p:cNvPr>
          <p:cNvPicPr>
            <a:picLocks noChangeAspect="1"/>
          </p:cNvPicPr>
          <p:nvPr/>
        </p:nvPicPr>
        <p:blipFill>
          <a:blip r:embed="rId3"/>
          <a:stretch>
            <a:fillRect/>
          </a:stretch>
        </p:blipFill>
        <p:spPr>
          <a:xfrm>
            <a:off x="0" y="1277637"/>
            <a:ext cx="10156743" cy="5208865"/>
          </a:xfrm>
          <a:prstGeom prst="rect">
            <a:avLst/>
          </a:prstGeom>
        </p:spPr>
      </p:pic>
      <p:sp>
        <p:nvSpPr>
          <p:cNvPr id="3" name="TextBox 2">
            <a:extLst>
              <a:ext uri="{FF2B5EF4-FFF2-40B4-BE49-F238E27FC236}">
                <a16:creationId xmlns:a16="http://schemas.microsoft.com/office/drawing/2014/main" id="{148E7956-5369-76E4-4DD8-0DF4B9EA6236}"/>
              </a:ext>
            </a:extLst>
          </p:cNvPr>
          <p:cNvSpPr txBox="1"/>
          <p:nvPr/>
        </p:nvSpPr>
        <p:spPr>
          <a:xfrm>
            <a:off x="10084441" y="1448474"/>
            <a:ext cx="1961933" cy="600164"/>
          </a:xfrm>
          <a:prstGeom prst="rect">
            <a:avLst/>
          </a:prstGeom>
          <a:noFill/>
        </p:spPr>
        <p:txBody>
          <a:bodyPr wrap="square" rtlCol="0">
            <a:spAutoFit/>
          </a:bodyPr>
          <a:lstStyle/>
          <a:p>
            <a:r>
              <a:rPr lang="en-US" sz="1100" dirty="0"/>
              <a:t>Image Source:</a:t>
            </a:r>
          </a:p>
          <a:p>
            <a:r>
              <a:rPr lang="en-US" sz="1100" dirty="0"/>
              <a:t>Design Review – CPP TPE/PGA Contract</a:t>
            </a:r>
          </a:p>
        </p:txBody>
      </p:sp>
    </p:spTree>
    <p:extLst>
      <p:ext uri="{BB962C8B-B14F-4D97-AF65-F5344CB8AC3E}">
        <p14:creationId xmlns:p14="http://schemas.microsoft.com/office/powerpoint/2010/main" val="3271309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SWMF:</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98C53F9-87D8-ABD6-1997-D7D1716C82FE}"/>
              </a:ext>
            </a:extLst>
          </p:cNvPr>
          <p:cNvPicPr>
            <a:picLocks noChangeAspect="1"/>
          </p:cNvPicPr>
          <p:nvPr/>
        </p:nvPicPr>
        <p:blipFill>
          <a:blip r:embed="rId3"/>
          <a:stretch>
            <a:fillRect/>
          </a:stretch>
        </p:blipFill>
        <p:spPr>
          <a:xfrm>
            <a:off x="0" y="1297628"/>
            <a:ext cx="10084441" cy="5168882"/>
          </a:xfrm>
          <a:prstGeom prst="rect">
            <a:avLst/>
          </a:prstGeom>
        </p:spPr>
      </p:pic>
      <p:sp>
        <p:nvSpPr>
          <p:cNvPr id="3" name="TextBox 2">
            <a:extLst>
              <a:ext uri="{FF2B5EF4-FFF2-40B4-BE49-F238E27FC236}">
                <a16:creationId xmlns:a16="http://schemas.microsoft.com/office/drawing/2014/main" id="{8776C61C-59F7-D73C-A235-DDC12798D8A0}"/>
              </a:ext>
            </a:extLst>
          </p:cNvPr>
          <p:cNvSpPr txBox="1"/>
          <p:nvPr/>
        </p:nvSpPr>
        <p:spPr>
          <a:xfrm>
            <a:off x="10084441" y="1448474"/>
            <a:ext cx="1961933" cy="600164"/>
          </a:xfrm>
          <a:prstGeom prst="rect">
            <a:avLst/>
          </a:prstGeom>
          <a:noFill/>
        </p:spPr>
        <p:txBody>
          <a:bodyPr wrap="square" rtlCol="0">
            <a:spAutoFit/>
          </a:bodyPr>
          <a:lstStyle/>
          <a:p>
            <a:r>
              <a:rPr lang="en-US" sz="1100" dirty="0"/>
              <a:t>Image Source:</a:t>
            </a:r>
          </a:p>
          <a:p>
            <a:r>
              <a:rPr lang="en-US" sz="1100" dirty="0"/>
              <a:t>Design Review – CPP TPE/PGA Contract</a:t>
            </a:r>
          </a:p>
        </p:txBody>
      </p:sp>
    </p:spTree>
    <p:extLst>
      <p:ext uri="{BB962C8B-B14F-4D97-AF65-F5344CB8AC3E}">
        <p14:creationId xmlns:p14="http://schemas.microsoft.com/office/powerpoint/2010/main" val="13704828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SWMF Control Structures:</a:t>
            </a:r>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9770029-E268-3813-241D-B6D2CD346387}"/>
              </a:ext>
            </a:extLst>
          </p:cNvPr>
          <p:cNvPicPr>
            <a:picLocks noChangeAspect="1"/>
          </p:cNvPicPr>
          <p:nvPr/>
        </p:nvPicPr>
        <p:blipFill>
          <a:blip r:embed="rId3"/>
          <a:stretch>
            <a:fillRect/>
          </a:stretch>
        </p:blipFill>
        <p:spPr>
          <a:xfrm>
            <a:off x="0" y="1281941"/>
            <a:ext cx="9965897" cy="5100320"/>
          </a:xfrm>
          <a:prstGeom prst="rect">
            <a:avLst/>
          </a:prstGeom>
        </p:spPr>
      </p:pic>
      <p:sp>
        <p:nvSpPr>
          <p:cNvPr id="3" name="TextBox 2">
            <a:extLst>
              <a:ext uri="{FF2B5EF4-FFF2-40B4-BE49-F238E27FC236}">
                <a16:creationId xmlns:a16="http://schemas.microsoft.com/office/drawing/2014/main" id="{2BD643F4-2AD8-3D20-2546-5B19769C12CC}"/>
              </a:ext>
            </a:extLst>
          </p:cNvPr>
          <p:cNvSpPr txBox="1"/>
          <p:nvPr/>
        </p:nvSpPr>
        <p:spPr>
          <a:xfrm>
            <a:off x="10084441" y="1448474"/>
            <a:ext cx="1961933" cy="600164"/>
          </a:xfrm>
          <a:prstGeom prst="rect">
            <a:avLst/>
          </a:prstGeom>
          <a:noFill/>
        </p:spPr>
        <p:txBody>
          <a:bodyPr wrap="square" rtlCol="0">
            <a:spAutoFit/>
          </a:bodyPr>
          <a:lstStyle/>
          <a:p>
            <a:r>
              <a:rPr lang="en-US" sz="1100" dirty="0"/>
              <a:t>Image Source:</a:t>
            </a:r>
          </a:p>
          <a:p>
            <a:r>
              <a:rPr lang="en-US" sz="1100" dirty="0"/>
              <a:t>Design Review – CPP TPE/PGA Contract</a:t>
            </a:r>
          </a:p>
        </p:txBody>
      </p:sp>
    </p:spTree>
    <p:extLst>
      <p:ext uri="{BB962C8B-B14F-4D97-AF65-F5344CB8AC3E}">
        <p14:creationId xmlns:p14="http://schemas.microsoft.com/office/powerpoint/2010/main" val="1137597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m51bGwsIlZlcnNpb24iOnsiJGlkIjoiMiIsIlZlcnNpb24iOiIzLjMuMiIsIk9yaWdpbmFsQXNzZW1ibHlWZXJzaW9uIjoiNS4wMS4wMC4wMCIsIkVkaXRpb24iOiJGcmVlIiwiSXNQbHVzRWRpdGlvbiI6ZmFsc2UsIklzUHJvRWRpdGlvbiI6ZmFsc2V9LCJFZmZlY3QiOjEsIlN0eWxlIjp7IiRpZCI6IjMiLCJUaW1lYmFuZFN0eWxlIjp7IiRpZCI6IjQiLCJTY2FsZU1hcmtpbmciOjAsIlNoYXBlIjowLCJTaGFwZVN0eWxlIjp7IiRpZCI6IjUiLCJNYXJnaW4iOnsiJGlkIjoiNiIsIlRvcCI6MCwiTGVmdCI6MTIsIlJpZ2h0IjoxMiwiQm90dG9tIjowfSwiUGFkZGluZyI6eyIkaWQiOiI3IiwiVG9wIjo3LCJMZWZ0IjowLCJSaWdodCI6MCwiQm90dG9tIjo3fSwiQmFja2dyb3VuZCI6eyIkaWQiOiI4IiwiQ29sb3IiOnsiJGlkIjoiOSIsIkEiOjI1NSwiUiI6NjgsIkciOjg0LCJCIjoxMDZ9fSwiSXNWaXNpYmxlIjp0cnVlLCJXaWR0aCI6ODU4LjAsIkhlaWdodCI6MzAuMCwiQm9yZGVyU3R5bGUiOnsiJGlkIjoiMTAiLCJMaW5lQ29sb3IiOnsiJGlkIjoiMTEiLCIkdHlwZSI6Ik5MUkUuQ29tbW9uLkRvbS5Tb2xpZENvbG9yQnJ1c2gsIE5MUkUuQ29tbW9uIiwiQ29sb3IiOnsiJGlkIjoiMTIiLCJBIjoyNTUsIlIiOjI1NSwiRyI6MCwiQiI6MH19LCJMaW5lV2VpZ2h0IjowLjAsIkxpbmVUeXBlIjowLCJQYXJlbnRTdHlsZSI6bnVsbH0sIlBhcmVudFN0eWxlIjpudWxsfSwiUmlnaHRFbmRDYXBzU3R5bGUiOnsiJGlkIjoiMTMiLCJGb250U2V0dGluZ3MiOnsiJGlkIjoiMTQiLCJGb250U2l6ZSI6MTgsIkZvbnROYW1lIjoiQ2FsaWJyaSIsIklzQm9sZCI6dHJ1ZSwiSXNJdGFsaWMiOmZhbHNlLCJJc1VuZGVybGluZWQiOmZhbHNlLCJQYXJlbnRTdHlsZSI6bnVsbH0sIkF1dG9TaXplIjowLCJGb3JlZ3JvdW5kIjp7IiRpZCI6IjE1IiwiQ29sb3IiOnsiJGlkIjoiMTY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3IiwiVG9wIjowLCJMZWZ0IjowLCJSaWdodCI6MjUsIkJvdHRvbSI6MH0sIlBhZGRpbmciOnsiJGlkIjoiMTgiLCJUb3AiOjAsIkxlZnQiOjAsIlJpZ2h0IjowLCJCb3R0b20iOjB9LCJCYWNrZ3JvdW5kIjp7IiRpZCI6IjE5IiwiQ29sb3IiOnsiJGlkIjoiMjAiLCJBIjo4OS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yNSIsIlRvcCI6MCwiTGVmdCI6MjUsIlJpZ2h0IjowLCJCb3R0b20iOjB9LCJQYWRkaW5nIjp7IiRpZCI6IjI2IiwiVG9wIjowLCJMZWZ0IjowLCJSaWdodCI6MCwiQm90dG9tIjowfSwiQmFja2dyb3VuZCI6eyIkaWQiOiIyNyIsIkNvbG9yIjp7IiRyZWYiOiIyMCJ9fSwiSXNWaXNpYmxlIjp0cnV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dHJ1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MTkxLCJSIjoyNTUsIkciOjAsIkIiOjB9fSwiQXBwZW5kWWVhck9uWWVhckNoYW5nZSI6dHJ1ZSwiRWxhcHNlZFRpbWVGb3JtYXQiOjIsIlRvZGF5TWFya2VyUG9zaXRpb24iOjIsIlF1aWNrUG9zaXRpb24iOjEsIkFic29sdXRlUG9zaXRpb24iOjI0MC4wLCJNYXJnaW4iOnsiJGlkIjoiNDkiLCJUb3AiOjAsIkxlZnQiOjEwLCJSaWdodCI6MTAsIkJvdHRvbSI6MH0sIlBhZGRpbmciOnsiJGlkIjoiNTAiLCJUb3AiOjAsIkxlZnQiOjAsIlJpZ2h0IjowLCJCb3R0b20iOjB9LCJCYWNrZ3JvdW5kIjp7IiRpZCI6IjUxIiwiQ29sb3IiOnsiJGlkIjoiNTIiLCJBIjoyNTUsIlIiOjMxLCJHIjo3MywiQiI6MTI1fX0sIklzVmlzaWJsZSI6dHJ1ZSwiV2lkdGgiOjAuMCwiSGVpZ2h0IjowLjAsIkJvcmRlclN0eWxlIjpudWxsLCJQYXJlbnRTdHlsZSI6bnVsbH0sIkRlZmF1bHRNaWxlc3RvbmVTdHlsZSI6eyIkaWQiOiI1MyIsIlNoYXBlIjowLCJDb25uZWN0b3JNYXJnaW4iOnsiJGlkIjoiNTQiLCJUb3AiOjAsIkxlZnQiOjIsIlJpZ2h0IjoyLCJCb3R0b20iOjB9LCJDb25uZWN0b3JTdHlsZSI6eyIkaWQiOiI1NSIsIkxpbmVDb2xvciI6eyIkaWQiOiI1NiIsIiR0eXBlIjoiTkxSRS5Db21tb24uRG9tLlNvbGlkQ29sb3JCcnVzaCwgTkxSRS5Db21tb24iLCJDb2xvciI6eyIkaWQiOiI1NyIsIkEiOjEyNywiUiI6MzEsIkciOjczLCJCIjoxMjZ9fSwiTGluZVdlaWdodCI6MS4wLCJMaW5lVHlwZSI6MCwiUGFyZW50U3R5bGUiOm51bGx9LCJJc0JlbG93VGltZWJhbmQiOmZhbHNlLCJQb3NpdGlvbk9uVGFzayI6MC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eyIkaWQiOiI2MiIsIkNvbG9yIjp7IiRpZCI6IjYzIiwiQSI6MjU1LCJSIjowLCJHIjoxMTQsIkIiOjE4OH19LCJJc1Zpc2libGUiOnRydWUsIldpZHRoIjoxOC4wLCJIZWlnaHQiOjIwLjAsIkJvcmRlclN0eWxlIjp7IiRpZCI6IjY0IiwiTGluZUNvbG9yIjp7IiRpZCI6IjY1IiwiJHR5cGUiOiJOTFJFLkNvbW1vbi5Eb20uU29saWRDb2xvckJydXNoLCBOTFJFLkNvbW1vbiIsIkNvbG9yIjp7IiRpZCI6IjY2IiwiQSI6MjU1LCJSIjoyNTUsIkciOjAsIkIiOjB9fSwiTGluZVdlaWdodCI6MC4wLCJMaW5lVHlwZSI6MCwiUGFyZW50U3R5bGUiOm51bGx9LCJQYXJlbnRTdHlsZSI6bnVsbH0sIlRpdGxlU3R5bGUiOnsiJGlkIjoiNjciLCJGb250U2V0dGluZ3MiOnsiJGlkIjoiNjgiLCJGb250U2l6ZSI6MTEsIkZvbnROYW1lIjoiQ2FsaWJyaSIsIklzQm9sZCI6dHJ1ZSwiSXNJdGFsaWMiOmZhbHNlLCJJc1VuZGVybGluZWQiOmZhbHNlLCJQYXJlbnRTdHlsZSI6bnVsbH0sIkF1dG9TaXplIjowLCJGb3JlZ3JvdW5kIjp7IiRpZCI6IjY5IiwiQ29sb3IiOnsiJGlkIjoiNzA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zEiLCJUb3AiOjAsIkxlZnQiOjAsIlJpZ2h0IjowLCJCb3R0b20iOjB9LCJQYWRkaW5nIjp7IiRpZCI6IjcyIiwiVG9wIjowLCJMZWZ0IjowLCJSaWdodCI6MCwiQm90dG9tIjowfSwiQmFja2dyb3VuZCI6eyIkaWQiOiI3MyIsIkNvbG9yIjp7IiRyZWYiOiIyMCJ9fSwiSXNWaXNpYmxlIjp0cnVlLCJXaWR0aCI6MC4wLCJIZWlnaHQiOjAuMCwiQm9yZGVyU3R5bGUiOm51bGwsIlBhcmVudFN0eWxlIjpudWxsfSwiRGF0ZVN0eWxlIjp7IiRpZCI6Ijc0IiwiRm9udFNldHRpbmdzIjp7IiRpZCI6Ijc1IiwiRm9udFNpemUiOjEwLCJGb250TmFtZSI6IkNhbGlicmkiLCJJc0JvbGQiOmZhbHNlLCJJc0l0YWxpYyI6ZmFsc2UsIklzVW5kZXJsaW5lZCI6ZmFsc2UsIlBhcmVudFN0eWxlIjpudWxsfSwiQXV0b1NpemUiOjAsIkZvcmVncm91bmQiOnsiJGlkIjoiNzYiLCJDb2xvciI6eyIkaWQiOiI3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4MiIsIkZvcm1hdCI6MCwiSXNWaXNpYmxlIjpmYWxzZSwiTGFzdEtub3duVmlzaWJpbGl0eVN0YXRlIjpmYWxzZX0sIklzVmlzaWJsZSI6dHJ1ZSwiUGFyZW50U3R5bGUiOm51bGx9LCJEZWZhdWx0VGFza1N0eWxlIjp7IiRpZCI6IjgzIiwiU2hhcGUiOjAsIlNoYXBlVGhpY2tuZXNzIjoxLCJEdXJhdGlvbkZvcm1hdCI6MCwiSW5jbHVkZU5vbldvcmtpbmdEYXlzSW5EdXJhdGlvbiI6ZmFsc2UsIlBlcmNlbnRhZ2VDb21wbGV0ZVN0eWxlIjp7IiRpZCI6Ijg0IiwiRm9udFNldHRpbmdzIjp7IiRpZCI6Ijg1IiwiRm9udFNpemUiOjEwLCJGb250TmFtZSI6IkNhbGlicmkiLCJJc0JvbGQiOmZhbHNlLCJJc0l0YWxpYyI6ZmFsc2UsIklzVW5kZXJsaW5lZCI6ZmFsc2UsIlBhcmVudFN0eWxlIjpudWxsfSwiQXV0b1NpemUiOjAsIkZvcmVncm91bmQiOnsiJGlkIjoiODYiLCJDb2xvciI6eyIkaWQiOiI4Ny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g4IiwiVG9wIjowLCJMZWZ0IjowLCJSaWdodCI6MCwiQm90dG9tIjowfSwiUGFkZGluZyI6eyIkaWQiOiI4OSIsIlRvcCI6MCwiTGVmdCI6MCwiUmlnaHQiOjAsIkJvdHRvbSI6MH0sIkJhY2tncm91bmQiOnsiJGlkIjoiOTAiLCJDb2xvciI6eyIkcmVmIjoiMjAifX0sIklzVmlzaWJsZSI6dHJ1ZSwiV2lkdGgiOjAuMCwiSGVpZ2h0IjowLjAsIkJvcmRlclN0eWxlIjpudWxsLCJQYXJlbnRTdHlsZSI6bnVsbH0sIkR1cmF0aW9uU3R5bGUiOnsiJGlkIjoiOTEiLCJGb250U2V0dGluZ3MiOnsiJGlkIjoiOTIiLCJGb250U2l6ZSI6MTAsIkZvbnROYW1lIjoiQ2FsaWJyaSIsIklzQm9sZCI6ZmFsc2UsIklzSXRhbGljIjpmYWxzZSwiSXNVbmRlcmxpbmVkIjpmYWxzZSwiUGFyZW50U3R5bGUiOm51bGx9LCJBdXRvU2l6ZSI6MCwiRm9yZWdyb3VuZCI6eyIkaWQiOiI5MyIsIkNvbG9yIjp7IiRpZCI6Ijk0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TUiLCJUb3AiOjAsIkxlZnQiOjAsIlJpZ2h0IjowLCJCb3R0b20iOjB9LCJQYWRkaW5nIjp7IiRpZCI6Ijk2IiwiVG9wIjowLCJMZWZ0IjowLCJSaWdodCI6MCwiQm90dG9tIjowfSwiQmFja2dyb3VuZCI6eyIkaWQiOiI5NyIsIkNvbG9yIjp7IiRyZWYiOiIyMCJ9fSwiSXNWaXNpYmxlIjp0cnVlLCJXaWR0aCI6MC4wLCJIZWlnaHQiOjAuMCwiQm9yZGVyU3R5bGUiOm51bGwsIlBhcmVudFN0eWxlIjpudWxsfSwiSG9yaXpvbnRhbENvbm5lY3RvclN0eWxlIjp7IiRpZCI6Ijk4IiwiTGluZUNvbG9yIjp7IiRpZCI6Ijk5IiwiJHR5cGUiOiJOTFJFLkNvbW1vbi5Eb20uU29saWRDb2xvckJydXNoLCBOTFJFLkNvbW1vbiIsIkNvbG9yIjp7IiRpZCI6IjEwMCIsIkEiOjI1NSwiUiI6MjA0LCJHIjoyMDQsIkIiOjIwNH19LCJMaW5lV2VpZ2h0IjoxLjAsIkxpbmVUeXBlIjowLCJQYXJlbnRTdHlsZSI6bnVsbH0sIlZlcnRpY2FsQ29ubmVjdG9yU3R5bGUiOnsiJGlkIjoiMTAxIiwiTGluZUNvbG9yIjp7IiRpZCI6IjEwMiIsIiR0eXBlIjoiTkxSRS5Db21tb24uRG9tLlNvbGlkQ29sb3JCcnVzaCwgTkxSRS5Db21tb24iLCJDb2xvciI6eyIkaWQiOiIxMDMiLCJBIjoyNTUsIlIiOjIwNCwiRyI6MjA0LCJCIjoyMDR9fSwiTGluZVdlaWdodCI6MC4wLCJMaW5lVHlwZSI6MCwiUGFyZW50U3R5bGUiOm51bGx9LCJNYXJnaW4iOm51bGwsIlN0YXJ0RGF0ZVBvc2l0aW9uIjo0LCJFbmREYXRlUG9zaXRpb24iOjQsIkRhdGVJc1Zpc2libGUiOnRydWUsIlRpdGxlUG9zaXRpb24iOjUsIkR1cmF0aW9uUG9zaXRpb24iOjYsIlBlcmNlbnRhZ2VDb21wbGV0ZWRQb3NpdGlvbiI6NiwiU3BhY2luZyI6NSwiSXNCZWxvd1RpbWViYW5kIjp0cnVlLCJQZXJjZW50YWdlQ29tcGxldGVTaGFwZU9wYWNpdHkiOjM1LCJTaGFwZVN0eWxlIjp7IiRpZCI6IjEwNCIsIk1hcmdpbiI6eyIkaWQiOiIxMDUiLCJUb3AiOjAsIkxlZnQiOjQsIlJpZ2h0Ijo0LCJCb3R0b20iOjB9LCJQYWRkaW5nIjp7IiRpZCI6IjEwNiIsIlRvcCI6MCwiTGVmdCI6MCwiUmlnaHQiOjAsIkJvdHRvbSI6MH0sIkJhY2tncm91bmQiOnsiJGlkIjoiMTA3IiwiQ29sb3IiOnsiJGlkIjoiMTA4IiwiQSI6MjU1LCJSIjowLCJHIjoxMTQsIkIiOjE4OH19LCJJc1Zpc2libGUiOnRydWUsIldpZHRoIjowLjAsIkhlaWdodCI6MTYuMCwiQm9yZGVyU3R5bGUiOnsiJGlkIjoiMTA5IiwiTGluZUNvbG9yIjp7IiRpZCI6IjExMCIsIiR0eXBlIjoiTkxSRS5Db21tb24uRG9tLlNvbGlkQ29sb3JCcnVzaCwgTkxSRS5Db21tb24iLCJDb2xvciI6eyIkaWQiOiIxMTEiLCJBIjoyNTUsIlIiOjI1NSwiRyI6MCwiQiI6MH19LCJMaW5lV2VpZ2h0IjowLjAsIkxpbmVUeXBlIjowLCJQYXJlbnRTdHlsZSI6bnVsbH0sIlBhcmVudFN0eWxlIjpudWxsfSwiVGl0bGVTdHlsZSI6eyIkaWQiOiIxMTIiLCJGb250U2V0dGluZ3MiOnsiJGlkIjoiMTEzIiwiRm9udFNpemUiOjExLCJGb250TmFtZSI6IkNhbGlicmkiLCJJc0JvbGQiOnRydWUsIklzSXRhbGljIjpmYWxzZSwiSXNVbmRlcmxpbmVkIjpmYWxzZSwiUGFyZW50U3R5bGUiOm51bGx9LCJBdXRvU2l6ZSI6MCwiRm9yZWdyb3VuZCI6eyIkaWQiOiIxMTQiLCJDb2xvciI6eyIkaWQiOiIxMTUiLCJBIjoyNTUsIlIiOjAsIkciOjAsIkIiOjB9fSwiTWF4V2lkdGgiOjk2MC4wLCJNYXhIZWlnaHQiOiJJbmZpbml0eSIsIlNtYXJ0Rm9yZWdyb3VuZElzQWN0aXZlIjpmYWxzZSwiSG9yaXpvbnRhbEFsaWdubWVudCI6MCwiVmVydGljYWxBbGlnbm1lbnQiOjAsIlNtYXJ0Rm9yZWdyb3VuZCI6bnVsbCwiQmFja2dyb3VuZEZpbGxUeXBlIjowLCJNYXJnaW4iOnsiJGlkIjoiMTE2IiwiVG9wIjowLCJMZWZ0IjowLCJSaWdodCI6MCwiQm90dG9tIjowfSwiUGFkZGluZyI6eyIkaWQiOiIxMTciLCJUb3AiOjAsIkxlZnQiOjAsIlJpZ2h0IjowLCJCb3R0b20iOjB9LCJCYWNrZ3JvdW5kIjp7IiRpZCI6IjExOCIsIkNvbG9yIjp7IiRyZWYiOiIyMCJ9fSwiSXNWaXNpYmxlIjp0cnVlLCJXaWR0aCI6MC4wLCJIZWlnaHQiOjAuMCwiQm9yZGVyU3R5bGUiOm51bGwsIlBhcmVudFN0eWxlIjpudWxsfSwiRGF0ZVN0eWxlIjp7IiRpZCI6IjExOSIsIkZvbnRTZXR0aW5ncyI6eyIkaWQiOiIxMjAiLCJGb250U2l6ZSI6MTAsIkZvbnROYW1lIjoiQ2FsaWJyaSIsIklzQm9sZCI6ZmFsc2UsIklzSXRhbGljIjpmYWxzZSwiSXNVbmRlcmxpbmVkIjpmYWxzZSwiUGFyZW50U3R5bGUiOm51bGx9LCJBdXRvU2l6ZSI6MCwiRm9yZWdyb3VuZCI6eyIkaWQiOiIxMjEiLCJDb2xvciI6eyIkaWQiOiIxMjI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EyMyIsIlRvcCI6MCwiTGVmdCI6MCwiUmlnaHQiOjAsIkJvdHRvbSI6MH0sIlBhZGRpbmciOnsiJGlkIjoiMTI0IiwiVG9wIjowLCJMZWZ0IjowLCJSaWdodCI6MCwiQm90dG9tIjowfSwiQmFja2dyb3VuZCI6eyIkaWQiOiIxMjUiLCJDb2xvciI6eyIkcmVmIjoiMjAifX0sIklzVmlzaWJsZSI6dHJ1ZSwiV2lkdGgiOjAuMCwiSGVpZ2h0IjowLjAsIkJvcmRlclN0eWxlIjpudWxsLCJQYXJlbnRTdHlsZSI6bnVsbH0sIkRhdGVGb3JtYXQiOnsiJGlkIjoiMTI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yNyIsIkZvcm1hdCI6MCwiSXNWaXNpYmxlIjpmYWxzZSwiTGFzdEtub3duVmlzaWJpbGl0eVN0YXRlIjpmYWxzZX0sIklzVmlzaWJsZSI6dHJ1ZSwiUGFyZW50U3R5bGUiOm51bGwsIl9leHBsaWNpdGx5U2V0Ijp7IiRpZCI6IjEyOC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HcmlkbGluZVBhbmVsU3R5bGUiOnsiJGlkIjoiMTI5IiwiR3JpZGxpbmVTdHlsZSI6eyIkaWQiOiIxMzAiLCJMaW5lQ29sb3IiOnsiJGlkIjoiMTMxIiwiJHR5cGUiOiJOTFJFLkNvbW1vbi5Eb20uU29saWRDb2xvckJydXNoLCBOTFJFLkNvbW1vbiIsIkNvbG9yIjp7IiRpZCI6IjEzMiIsIkEiOjM4LCJSIjo5MSwiRyI6MTU1LCJCIjoyMTN9fSwiTGluZVdlaWdodCI6MS4wLCJMaW5lVHlwZSI6MCwiUGFyZW50U3R5bGUiOm51bGx9LCJNYXJnaW4iOnsiJGlkIjoiMTMzIiwiVG9wIjowLCJMZWZ0IjowLCJSaWdodCI6MCwiQm90dG9tIjowfSwiUGFkZGluZyI6eyIkaWQiOiIxMzQiLCJUb3AiOjAsIkxlZnQiOjAsIlJpZ2h0IjowLCJCb3R0b20iOjB9LCJCYWNrZ3JvdW5kIjpudWxsLCJJc1Zpc2libGUiOnRydWUsIldpZHRoIjowLjAsIkhlaWdodCI6MC4wLCJCb3JkZXJTdHlsZSI6eyIkaWQiOiIxMzUiLCJMaW5lQ29sb3IiOm51bGwsIkxpbmVXZWlnaHQiOjAuMCwiTGluZVR5cGUiOjAsIlBhcmVudFN0eWxlIjpudWxsfSwiUGFyZW50U3R5bGUiOm51bGx9LCJTaG93RWxhcHNlZFRpbWVHcmFkaWVudFN0eWxlIjpmYWxzZSwiRGVmYXVsdFN3aW1sYW5lU3R5bGUiOnsiJGlkIjoiMTM2IiwiSGVhZGVyU3R5bGUiOnsiJGlkIjoiMTM3IiwiVGV4dFN0eWxlIjp7IiRpZCI6IjEzOCIsIkZvbnRTZXR0aW5ncyI6eyIkaWQiOiIxMzkiLCJGb250U2l6ZSI6MTIsIkZvbnROYW1lIjoiQ2FsaWJyaSIsIklzQm9sZCI6ZmFsc2UsIklzSXRhbGljIjpmYWxzZSwiSXNVbmRlcmxpbmVkIjpmYWxzZSwiUGFyZW50U3R5bGUiOm51bGx9LCJBdXRvU2l6ZSI6MCwiRm9yZWdyb3VuZCI6eyIkaWQiOiIxNDAiLCJDb2xvciI6eyIkaWQiOiIxNDEiLCJBIjoyNTUsIlIiOjMyLCJHIjo1NiwiQiI6MTAwfX0sIk1heFdpZHRoIjowLjAsIk1heEhlaWdodCI6MC4wLCJTbWFydEZvcmVncm91bmRJc0FjdGl2ZSI6ZmFsc2UsIkhvcml6b250YWxBbGlnbm1lbnQiOjAsIlZlcnRpY2FsQWxpZ25tZW50IjowLCJTbWFydEZvcmVncm91bmQiOm51bGwsIkJhY2tncm91bmRGaWxsVHlwZSI6MCwiTWFyZ2luIjp7IiRpZCI6IjE0MiIsIlRvcCI6MCwiTGVmdCI6MCwiUmlnaHQiOjAsIkJvdHRvbSI6MH0sIlBhZGRpbmciOnsiJGlkIjoiMTQzIiwiVG9wIjowLCJMZWZ0IjowLCJSaWdodCI6MCwiQm90dG9tIjowfSwiQmFja2dyb3VuZCI6bnVsbCwiSXNWaXNpYmxlIjpmYWxzZSwiV2lkdGgiOjAuMCwiSGVpZ2h0IjowLjAsIkJvcmRlclN0eWxlIjpudWxsLCJQYXJlbnRTdHlsZSI6bnVsbH0sIlJlY3RhbmdsZVN0eWxlIjp7IiRpZCI6IjE0NCIsIk1hcmdpbiI6eyIkaWQiOiIxNDUiLCJUb3AiOjAsIkxlZnQiOjAsIlJpZ2h0IjowLCJCb3R0b20iOjB9LCJQYWRkaW5nIjp7IiRpZCI6IjE0NiIsIlRvcCI6MCwiTGVmdCI6MCwiUmlnaHQiOjAsIkJvdHRvbSI6MH0sIkJhY2tncm91bmQiOnsiJGlkIjoiMTQ3IiwiQ29sb3IiOnsiJGlkIjoiMTQ4IiwiQSI6MTI3LCJSIjo5MSwiRyI6MTU1LCJCIjoyMTN9fSwiSXNWaXNpYmxlIjpmYWxzZSwiV2lkdGgiOjAuMCwiSGVpZ2h0IjowLjAsIkJvcmRlclN0eWxlIjp7IiRpZCI6IjE0OSIsIkxpbmVDb2xvciI6eyIkaWQiOiIxNTAiLCIkdHlwZSI6Ik5MUkUuQ29tbW9uLkRvbS5Tb2xpZENvbG9yQnJ1c2gsIE5MUkUuQ29tbW9uIiwiQ29sb3IiOnsiJGlkIjoiMTUxIiwiQSI6MjU1LCJSIjoyNTUsIkciOjAsIkIiOjB9fSwiTGluZVdlaWdodCI6MC4wLCJMaW5lVHlwZSI6MCwiUGFyZW50U3R5bGUiOm51bGx9LCJQYXJlbnRTdHlsZSI6bnVsbH0sIk1hcmdpbiI6eyIkaWQiOiIxNTIiLCJUb3AiOjAsIkxlZnQiOjAsIlJpZ2h0IjowLCJCb3R0b20iOjB9LCJQYWRkaW5nIjp7IiRpZCI6IjE1MyIsIlRvcCI6MCwiTGVmdCI6MCwiUmlnaHQiOjAsIkJvdHRvbSI6MH0sIkJhY2tncm91bmQiOm51bGwsIklzVmlzaWJsZSI6dHJ1ZSwiV2lkdGgiOjAuMCwiSGVpZ2h0IjowLjAsIkJvcmRlclN0eWxlIjpudWxsLCJQYXJlbnRTdHlsZSI6bnVsbH0sIkJhY2tncm91bmRTdHlsZSI6eyIkaWQiOiIxNTQiLCJNYXJnaW4iOnsiJGlkIjoiMTU1IiwiVG9wIjowLCJMZWZ0IjowLCJSaWdodCI6MCwiQm90dG9tIjowfSwiUGFkZGluZyI6eyIkaWQiOiIxNTYiLCJUb3AiOjAsIkxlZnQiOjAsIlJpZ2h0IjowLCJCb3R0b20iOjB9LCJCYWNrZ3JvdW5kIjp7IiRpZCI6IjE1NyIsIkNvbG9yIjp7IiRpZCI6IjE1OCIsIkEiOjM4LCJSIjo5MSwiRyI6MTU1LCJCIjoyMTN9fSwiSXNWaXNpYmxlIjp0cnVlLCJXaWR0aCI6MC4wLCJIZWlnaHQiOjAuMCwiQm9yZGVyU3R5bGUiOnsiJGlkIjoiMTU5IiwiTGluZUNvbG9yIjp7IiRpZCI6IjE2MCIsIiR0eXBlIjoiTkxSRS5Db21tb24uRG9tLlNvbGlkQ29sb3JCcnVzaCwgTkxSRS5Db21tb24iLCJDb2xvciI6eyIkaWQiOiIxNjEiLCJBIjoyNTUsIlIiOjI1NSwiRyI6MCwiQiI6MH19LCJMaW5lV2VpZ2h0IjowLjAsIkxpbmVUeXBlIjowLCJQYXJlbnRTdHlsZSI6bnVsbH0sIlBhcmVudFN0eWxlIjpudWxsfSwiSXNBYm92ZVRpbWViYW5kIjpmYWxzZSwiTWFyZ2luIjp7IiRpZCI6IjE2MiIsIlRvcCI6MCwiTGVmdCI6MCwiUmlnaHQiOjAsIkJvdHRvbSI6MH0sIlBhZGRpbmciOnsiJGlkIjoiMTYzIiwiVG9wIjowLCJMZWZ0IjowLCJSaWdodCI6MCwiQm90dG9tIjowfSwiSXNWaXNpYmxlIjp0cnVlLCJXaWR0aCI6MC4wLCJIZWlnaHQiOjAuMCwiQm9yZGVyU3R5bGUiOm51bGwsIlBhcmVudFN0eWxlIjpudWxsfX0sIlNjYWxlIjp7IiRpZCI6IjE2NCIsIlN0YXJ0RGF0ZSI6IjAwMDEtMDEtMDFUMDA6MDA6MDAiLCJFbmREYXRlIjoiMjAyMy0xMS0wMVQyMzo1OTowMCIsIkZvcm1hdCI6Ik1NTSIsIlR5cGUiOjQsIkF1dG9EYXRlUmFuZ2UiOnRydWUsIldvcmtpbmdEYXlzIjozMSwiRmlzY2FsWWVhciI6eyIkaWQiOiIxNjUiLCJTdGFydE1vbnRoIjoxLCJVc2VTdGFydGluZ1llYXJGb3JOdW1iZXJpbmciOnRydWUsIlNob3dGaXNjYWxZZWFyTGFiZWwiOnRydWV9LCJUb2RheU1hcmtlclRleHQiOiJUb2RheSIsIkF1dG9TY2FsZVR5cGUiOnRydWV9LCJNaWxlc3RvbmVzIjpbeyIkaWQiOiIxNjYiLCJEYXRlIjoiMjAxMS0wNy0wMVQyMzo1OTowMCIsIlN0eWxlIjp7IiRpZCI6IjE2NyIsIlNoYXBlIjoyLCJDb25uZWN0b3JNYXJnaW4iOnsiJHJlZiI6IjU0In0sIkNvbm5lY3RvclN0eWxlIjp7IiRpZCI6IjE2OCIsIkxpbmVDb2xvciI6eyIkcmVmIjoiNTYifSwiTGluZVdlaWdodCI6MS4wLCJMaW5lVHlwZSI6MCwiUGFyZW50U3R5bGUiOm51bGx9LCJJc0JlbG93VGltZWJhbmQiOmZhbHNlLCJQb3NpdGlvbk9uVGFzayI6MCwiSGlkZURhdGUiOmZhbHNlLCJTaGFwZVNpemUiOjEsIlNwYWNpbmciOjEuMCwiUGFkZGluZyI6eyIkcmVmIjoiNTgifSwiU2hhcGVTdHlsZSI6eyIkaWQiOiIxNjkiLCJNYXJnaW4iOnsiJHJlZiI6IjYwIn0sIlBhZGRpbmciOnsiJHJlZiI6IjYxIn0sIkJhY2tncm91bmQiOnsiJGlkIjoiMTcwIiwiQ29sb3IiOnsiJGlkIjoiMTcxIiwiQSI6MjU1LCJSIjoxNjUsIkciOjE2NSwiQiI6MTY1fX0sIklzVmlzaWJsZSI6dHJ1ZSwiV2lkdGgiOjE4LjAsIkhlaWdodCI6MjAuMCwiQm9yZGVyU3R5bGUiOnsiJGlkIjoiMTcyIiwiTGluZUNvbG9yIjp7IiRyZWYiOiI2NSJ9LCJMaW5lV2VpZ2h0IjowLjAsIkxpbmVUeXBlIjowLCJQYXJlbnRTdHlsZSI6bnVsbH0sIlBhcmVudFN0eWxlIjpudWxsfSwiVGl0bGVTdHlsZSI6eyIkaWQiOiIxNzMiLCJGb250U2V0dGluZ3MiOnsiJGlkIjoiMTc0IiwiRm9udFNpemUiOjExLCJGb250TmFtZSI6IkNhbGlicmkiLCJJc0JvbGQiOnRydWUsIklzSXRhbGljIjpmYWxzZSwiSXNVbmRlcmxpbmVkIjpmYWxzZSwiUGFyZW50U3R5bGUiOm51bGx9LCJBdXRvU2l6ZSI6MCwiRm9yZWdyb3VuZCI6eyIkcmVmIjoiNjkifSwiTWF4V2lkdGgiOjIwMC4wLCJNYXhIZWlnaHQiOiJJbmZpbml0eSIsIlNtYXJ0Rm9yZWdyb3VuZElzQWN0aXZlIjpmYWxzZSwiSG9yaXpvbnRhbEFsaWdubWVudCI6MCwiVmVydGljYWxBbGlnbm1lbnQiOjAsIlNtYXJ0Rm9yZWdyb3VuZCI6bnVsbCwiQmFja2dyb3VuZEZpbGxUeXBlIjowLCJNYXJnaW4iOnsiJHJlZiI6IjcxIn0sIlBhZGRpbmciOnsiJHJlZiI6IjcyIn0sIkJhY2tncm91bmQiOnsiJHJlZiI6IjczIn0sIklzVmlzaWJsZSI6dHJ1ZSwiV2lkdGgiOjAuMCwiSGVpZ2h0IjowLjAsIkJvcmRlclN0eWxlIjp7IiRpZCI6IjE3NSIsIkxpbmVDb2xvciI6bnVsbCwiTGluZVdlaWdodCI6MC4wLCJMaW5lVHlwZSI6MCwiUGFyZW50U3R5bGUiOm51bGx9LCJQYXJlbnRTdHlsZSI6bnVsbH0sIkRhdGVTdHlsZSI6eyIkaWQiOiIxNzYiLCJGb250U2V0dGluZ3MiOnsiJGlkIjoiMTc3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nRydWUsIldpZHRoIjowLjAsIkhlaWdodCI6MC4wLCJCb3JkZXJTdHlsZSI6eyIkaWQiOiIxNzgiLCJMaW5lQ29sb3IiOm51bGwsIkxpbmVXZWlnaHQiOjAuMCwiTGluZVR5cGUiOjAsIlBhcmVudFN0eWxlIjpudWxsfSwiUGFyZW50U3R5bGUiOm51bGx9LCJEYXRlRm9ybWF0Ijp7IiRyZWYiOiI4MSJ9LCJXZWVrTnVtYmVyaW5nIjp7IiRpZCI6IjE3OSIsIkZvcm1hdCI6MCwiSXNWaXNpYmxlIjpmYWxzZSwiTGFzdEtub3duVmlzaWJpbGl0eVN0YXRlIjpmYWxzZX0sIklzVmlzaWJsZSI6dHJ1ZSwiUGFyZW50U3R5bGUiOm51bGx9LCJJbmRleCI6MSwiUGVyY2VudGFnZUNvbXBsZXRlIjpudWxsLCJQb3NpdGlvbiI6eyJSYXRpbyI6MC4wLCJJc0N1c3RvbSI6ZmFsc2V9LCJEYXRlRm9ybWF0Ijp7IiRyZWYiOiI4MSJ9LCJXZWVrTnVtYmVyaW5nIjp7IiRpZCI6IjE4MCIsIkZvcm1hdCI6MCwiSXNWaXNpYmxlIjpmYWxzZSwiTGFzdEtub3duVmlzaWJpbGl0eVN0YXRlIjpmYWxzZX0sIlJlbGF0ZWRUYXNrSWQiOiIwMDAwMDAwMC0wMDAwLTAwMDAtMDAwMC0wMDAwMDAwMDAwMDAiLCJJZCI6ImQ1OTM1NjM4LWI2YTQtNDE4Ny05NDg0LTNkM2JhYTA1MjUzOSIsIkltcG9ydElkIjpudWxsLCJUaXRsZSI6IjNEIE1vZGVsaW5nIFN1cHBvcnRlZCBieSBDQUREXHJcbiAoQkVOVExFWSBBTkQgQVVUT0RFU0spIiwiTm90ZSI6bnVsbCwiSHlwZXJsaW5rIjp7IiRpZCI6IjE4MSIsIkFkZHJlc3MiOiIiLCJTdWJBZGRyZXNzIjoiIn0sIklzQ2hhbmdlZCI6ZmFsc2UsIklzTmV3IjpmYWxzZX0seyIkaWQiOiIxODIiLCJEYXRlIjoiMjAxNS0wNy0wMVQyMzo1OTowMCIsIlN0eWxlIjp7IiRpZCI6IjE4MyIsIlNoYXBlIjoyLCJDb25uZWN0b3JNYXJnaW4iOnsiJHJlZiI6IjU0In0sIkNvbm5lY3RvclN0eWxlIjp7IiRpZCI6IjE4NCIsIkxpbmVDb2xvciI6eyIkcmVmIjoiNTYifSwiTGluZVdlaWdodCI6MS4wLCJMaW5lVHlwZSI6MCwiUGFyZW50U3R5bGUiOm51bGx9LCJJc0JlbG93VGltZWJhbmQiOmZhbHNlLCJQb3NpdGlvbk9uVGFzayI6MCwiSGlkZURhdGUiOmZhbHNlLCJTaGFwZVNpemUiOjEsIlNwYWNpbmciOjEuMCwiUGFkZGluZyI6eyIkcmVmIjoiNTgifSwiU2hhcGVTdHlsZSI6eyIkaWQiOiIxODUiLCJNYXJnaW4iOnsiJHJlZiI6IjYwIn0sIlBhZGRpbmciOnsiJHJlZiI6IjYxIn0sIkJhY2tncm91bmQiOnsiJGlkIjoiMTg2IiwiQ29sb3IiOnsiJGlkIjoiMTg3IiwiQSI6MjU1LCJSIjo2OCwiRyI6MTE0LCJCIjoxOTZ9fSwiSXNWaXNpYmxlIjp0cnVlLCJXaWR0aCI6MTguMCwiSGVpZ2h0IjoyMC4wLCJCb3JkZXJTdHlsZSI6eyIkaWQiOiIxODgiLCJMaW5lQ29sb3IiOnsiJHJlZiI6IjY1In0sIkxpbmVXZWlnaHQiOjAuMCwiTGluZVR5cGUiOjAsIlBhcmVudFN0eWxlIjpudWxsfSwiUGFyZW50U3R5bGUiOm51bGx9LCJUaXRsZVN0eWxlIjp7IiRpZCI6IjE4OSIsIkZvbnRTZXR0aW5ncyI6eyIkaWQiOiIxOTAiLCJGb250U2l6ZSI6MTEsIkZvbnROYW1lIjoiQ2FsaWJyaSIsIklzQm9sZCI6dHJ1ZSwiSXNJdGFsaWMiOmZhbHNlLCJJc1VuZGVybGluZWQiOmZhbHNlLCJQYXJlbnRTdHlsZSI6bnVsbH0sIkF1dG9TaXplIjowLCJGb3JlZ3JvdW5kIjp7IiRyZWYiOiI2OSJ9LCJNYXhXaWR0aCI6MjAwLjAsIk1heEhlaWdodCI6IkluZmluaXR5IiwiU21hcnRGb3JlZ3JvdW5kSXNBY3RpdmUiOmZhbHNlLCJIb3Jpem9udGFsQWxpZ25tZW50IjowLCJWZXJ0aWNhbEFsaWdubWVudCI6MCwiU21hcnRGb3JlZ3JvdW5kIjpudWxsLCJCYWNrZ3JvdW5kRmlsbFR5cGUiOjAsIk1hcmdpbiI6eyIkcmVmIjoiNzEifSwiUGFkZGluZyI6eyIkcmVmIjoiNzIifSwiQmFja2dyb3VuZCI6eyIkcmVmIjoiNzMifSwiSXNWaXNpYmxlIjp0cnVlLCJXaWR0aCI6MC4wLCJIZWlnaHQiOjAuMCwiQm9yZGVyU3R5bGUiOnsiJGlkIjoiMTkxIiwiTGluZUNvbG9yIjpudWxsLCJMaW5lV2VpZ2h0IjowLjAsIkxpbmVUeXBlIjowLCJQYXJlbnRTdHlsZSI6bnVsbH0sIlBhcmVudFN0eWxlIjpudWxsfSwiRGF0ZVN0eWxlIjp7IiRpZCI6IjE5MiIsIkZvbnRTZXR0aW5ncyI6eyIkaWQiOiIxOTM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E5NCIsIkxpbmVDb2xvciI6bnVsbCwiTGluZVdlaWdodCI6MC4wLCJMaW5lVHlwZSI6MCwiUGFyZW50U3R5bGUiOm51bGx9LCJQYXJlbnRTdHlsZSI6bnVsbH0sIkRhdGVGb3JtYXQiOnsiJHJlZiI6IjgxIn0sIldlZWtOdW1iZXJpbmciOnsiJGlkIjoiMTk1IiwiRm9ybWF0IjowLCJJc1Zpc2libGUiOmZhbHNlLCJMYXN0S25vd25WaXNpYmlsaXR5U3RhdGUiOmZhbHNlfSwiSXNWaXNpYmxlIjp0cnVlLCJQYXJlbnRTdHlsZSI6bnVsbH0sIkluZGV4IjozLCJQZXJjZW50YWdlQ29tcGxldGUiOm51bGwsIlBvc2l0aW9uIjp7IlJhdGlvIjowLjAsIklzQ3VzdG9tIjpmYWxzZX0sIkRhdGVGb3JtYXQiOnsiJHJlZiI6IjgxIn0sIldlZWtOdW1iZXJpbmciOnsiJGlkIjoiMTk2IiwiRm9ybWF0IjowLCJJc1Zpc2libGUiOmZhbHNlLCJMYXN0S25vd25WaXNpYmlsaXR5U3RhdGUiOmZhbHNlfSwiUmVsYXRlZFRhc2tJZCI6IjAwMDAwMDAwLTAwMDAtMDAwMC0wMDAwLTAwMDAwMDAwMDAwMCIsIklkIjoiMWY4MTUxMmEtMmZmNS00YzcxLThjNmItYTdiMWI2YzQ4YWUzIiwiSW1wb3J0SWQiOm51bGwsIlRpdGxlIjoiM0QgRGVsaXZlcmFibGUgU3RhbmRhcmRzIHRvIHN1cHBvcnQgQU1HICAoQ0FERCBNYW51YWwpIiwiTm90ZSI6bnVsbCwiSHlwZXJsaW5rIjp7IiRpZCI6IjE5NyIsIkFkZHJlc3MiOiIiLCJTdWJBZGRyZXNzIjoiIn0sIklzQ2hhbmdlZCI6ZmFsc2UsIklzTmV3IjpmYWxzZX0seyIkaWQiOiIxOTgiLCJEYXRlIjoiMjAyMy0xMS0wMVQyMzo1OTowMCIsIlN0eWxlIjp7IiRpZCI6IjE5OSIsIlNoYXBlIjoyLCJDb25uZWN0b3JNYXJnaW4iOnsiJHJlZiI6IjU0In0sIkNvbm5lY3RvclN0eWxlIjp7IiRpZCI6IjIwMCIsIkxpbmVDb2xvciI6eyIkcmVmIjoiNTYifSwiTGluZVdlaWdodCI6MS4wLCJMaW5lVHlwZSI6MCwiUGFyZW50U3R5bGUiOm51bGx9LCJJc0JlbG93VGltZWJhbmQiOmZhbHNlLCJQb3NpdGlvbk9uVGFzayI6MCwiSGlkZURhdGUiOmZhbHNlLCJTaGFwZVNpemUiOjEsIlNwYWNpbmciOjEuMCwiUGFkZGluZyI6eyIkcmVmIjoiNTgifSwiU2hhcGVTdHlsZSI6eyIkaWQiOiIyMDEiLCJNYXJnaW4iOnsiJHJlZiI6IjYwIn0sIlBhZGRpbmciOnsiJHJlZiI6IjYxIn0sIkJhY2tncm91bmQiOnsiJGlkIjoiMjAyIiwiQ29sb3IiOnsiJGlkIjoiMjAzIiwiQSI6MjU1LCJSIjoyMzcsIkciOjEyNSwiQiI6NDl9fSwiSXNWaXNpYmxlIjp0cnVlLCJXaWR0aCI6MTguMCwiSGVpZ2h0IjoyMC4wLCJCb3JkZXJTdHlsZSI6eyIkaWQiOiIyMDQiLCJMaW5lQ29sb3IiOnsiJHJlZiI6IjY1In0sIkxpbmVXZWlnaHQiOjAuMCwiTGluZVR5cGUiOjAsIlBhcmVudFN0eWxlIjpudWxsfSwiUGFyZW50U3R5bGUiOm51bGx9LCJUaXRsZVN0eWxlIjp7IiRpZCI6IjIwNSIsIkZvbnRTZXR0aW5ncyI6eyIkaWQiOiIyMDYiLCJGb250U2l6ZSI6MTEsIkZvbnROYW1lIjoiQ2FsaWJyaSIsIklzQm9sZCI6dHJ1ZSwiSXNJdGFsaWMiOmZhbHNlLCJJc1VuZGVybGluZWQiOmZhbHNlLCJQYXJlbnRTdHlsZSI6bnVsbH0sIkF1dG9TaXplIjowLCJGb3JlZ3JvdW5kIjp7IiRyZWYiOiI2OSJ9LCJNYXhXaWR0aCI6MjAwLjAsIk1heEhlaWdodCI6IkluZmluaXR5IiwiU21hcnRGb3JlZ3JvdW5kSXNBY3RpdmUiOmZhbHNlLCJIb3Jpem9udGFsQWxpZ25tZW50IjowLCJWZXJ0aWNhbEFsaWdubWVudCI6MCwiU21hcnRGb3JlZ3JvdW5kIjpudWxsLCJCYWNrZ3JvdW5kRmlsbFR5cGUiOjAsIk1hcmdpbiI6eyIkcmVmIjoiNzEifSwiUGFkZGluZyI6eyIkcmVmIjoiNzIifSwiQmFja2dyb3VuZCI6eyIkcmVmIjoiNzMifSwiSXNWaXNpYmxlIjp0cnVlLCJXaWR0aCI6MC4wLCJIZWlnaHQiOjAuMCwiQm9yZGVyU3R5bGUiOnsiJGlkIjoiMjA3IiwiTGluZUNvbG9yIjpudWxsLCJMaW5lV2VpZ2h0IjowLjAsIkxpbmVUeXBlIjowLCJQYXJlbnRTdHlsZSI6bnVsbH0sIlBhcmVudFN0eWxlIjpudWxsfSwiRGF0ZVN0eWxlIjp7IiRpZCI6IjIwOCIsIkZvbnRTZXR0aW5ncyI6eyIkaWQiOiIyMDk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IxMCIsIkxpbmVDb2xvciI6bnVsbCwiTGluZVdlaWdodCI6MC4wLCJMaW5lVHlwZSI6MCwiUGFyZW50U3R5bGUiOm51bGx9LCJQYXJlbnRTdHlsZSI6bnVsbH0sIkRhdGVGb3JtYXQiOnsiJHJlZiI6IjgxIn0sIldlZWtOdW1iZXJpbmciOnsiJGlkIjoiMjExIiwiRm9ybWF0IjowLCJJc1Zpc2libGUiOmZhbHNlLCJMYXN0S25vd25WaXNpYmlsaXR5U3RhdGUiOmZhbHNlfSwiSXNWaXNpYmxlIjp0cnVlLCJQYXJlbnRTdHlsZSI6bnVsbH0sIkluZGV4Ijo2LCJQZXJjZW50YWdlQ29tcGxldGUiOm51bGwsIlBvc2l0aW9uIjp7IlJhdGlvIjowLjAsIklzQ3VzdG9tIjpmYWxzZX0sIkRhdGVGb3JtYXQiOnsiJHJlZiI6IjgxIn0sIldlZWtOdW1iZXJpbmciOnsiJGlkIjoiMjEyIiwiRm9ybWF0IjowLCJJc1Zpc2libGUiOmZhbHNlLCJMYXN0S25vd25WaXNpYmlsaXR5U3RhdGUiOmZhbHNlfSwiUmVsYXRlZFRhc2tJZCI6IjAwMDAwMDAwLTAwMDAtMDAwMC0wMDAwLTAwMDAwMDAwMDAwMCIsIklkIjoiNzI1ZWI4ODctNzAyOS00YTAwLWFjM2ItZWZjZjExOWI0NGM3IiwiSW1wb3J0SWQiOm51bGwsIlRpdGxlIjoiTmV4R2VuIFBsYW5zIENvbXBsZXRlIChGRE0gY2hhcHRlcnMgdG8gc3VwcG9ydCBCSU0pIiwiTm90ZSI6bnVsbCwiSHlwZXJsaW5rIjp7IiRpZCI6IjIxMyIsIkFkZHJlc3MiOiIiLCJTdWJBZGRyZXNzIjoiIn0sIklzQ2hhbmdlZCI6ZmFsc2UsIklzTmV3IjpmYWxzZX0seyIkaWQiOiIyMTQiLCJEYXRlIjoiMjAyMC0wNy0wMVQyMzo1OTowMCIsIlN0eWxlIjp7IiRpZCI6IjIxNSIsIlNoYXBlIjoyLCJDb25uZWN0b3JNYXJnaW4iOnsiJHJlZiI6IjU0In0sIkNvbm5lY3RvclN0eWxlIjp7IiRpZCI6IjIxNiIsIkxpbmVDb2xvciI6eyIkcmVmIjoiNTYifSwiTGluZVdlaWdodCI6MS4wLCJMaW5lVHlwZSI6MCwiUGFyZW50U3R5bGUiOm51bGx9LCJJc0JlbG93VGltZWJhbmQiOmZhbHNlLCJQb3NpdGlvbk9uVGFzayI6MCwiSGlkZURhdGUiOmZhbHNlLCJTaGFwZVNpemUiOjEsIlNwYWNpbmciOjEuMCwiUGFkZGluZyI6eyIkcmVmIjoiNTgifSwiU2hhcGVTdHlsZSI6eyIkaWQiOiIyMTciLCJNYXJnaW4iOnsiJHJlZiI6IjYwIn0sIlBhZGRpbmciOnsiJHJlZiI6IjYxIn0sIkJhY2tncm91bmQiOnsiJGlkIjoiMjE4IiwiQ29sb3IiOnsiJGlkIjoiMjE5IiwiQSI6MjU1LCJSIjoxMTEsIkciOjQ5LCJCIjoxNTJ9fSwiSXNWaXNpYmxlIjp0cnVlLCJXaWR0aCI6MTguMCwiSGVpZ2h0IjoyMC4wLCJCb3JkZXJTdHlsZSI6eyIkaWQiOiIyMjAiLCJMaW5lQ29sb3IiOnsiJHJlZiI6IjY1In0sIkxpbmVXZWlnaHQiOjAuMCwiTGluZVR5cGUiOjAsIlBhcmVudFN0eWxlIjpudWxsfSwiUGFyZW50U3R5bGUiOm51bGx9LCJUaXRsZVN0eWxlIjp7IiRpZCI6IjIyMSIsIkZvbnRTZXR0aW5ncyI6eyIkaWQiOiIyMjIiLCJGb250U2l6ZSI6MTEsIkZvbnROYW1lIjoiQ2FsaWJyaSIsIklzQm9sZCI6dHJ1ZSwiSXNJdGFsaWMiOmZhbHNlLCJJc1VuZGVybGluZWQiOmZhbHNlLCJQYXJlbnRTdHlsZSI6bnVsbH0sIkF1dG9TaXplIjowLCJGb3JlZ3JvdW5kIjp7IiRyZWYiOiI2OSJ9LCJNYXhXaWR0aCI6MjAwLjAsIk1heEhlaWdodCI6IkluZmluaXR5IiwiU21hcnRGb3JlZ3JvdW5kSXNBY3RpdmUiOmZhbHNlLCJIb3Jpem9udGFsQWxpZ25tZW50IjowLCJWZXJ0aWNhbEFsaWdubWVudCI6MCwiU21hcnRGb3JlZ3JvdW5kIjpudWxsLCJCYWNrZ3JvdW5kRmlsbFR5cGUiOjAsIk1hcmdpbiI6eyIkcmVmIjoiNzEifSwiUGFkZGluZyI6eyIkcmVmIjoiNzIifSwiQmFja2dyb3VuZCI6eyIkcmVmIjoiNzMifSwiSXNWaXNpYmxlIjp0cnVlLCJXaWR0aCI6MC4wLCJIZWlnaHQiOjAuMCwiQm9yZGVyU3R5bGUiOnsiJGlkIjoiMjIzIiwiTGluZUNvbG9yIjpudWxsLCJMaW5lV2VpZ2h0IjowLjAsIkxpbmVUeXBlIjowLCJQYXJlbnRTdHlsZSI6bnVsbH0sIlBhcmVudFN0eWxlIjpudWxsfSwiRGF0ZVN0eWxlIjp7IiRpZCI6IjIyNCIsIkZvbnRTZXR0aW5ncyI6eyIkaWQiOiIyMjU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IyNiIsIkxpbmVDb2xvciI6bnVsbCwiTGluZVdlaWdodCI6MC4wLCJMaW5lVHlwZSI6MCwiUGFyZW50U3R5bGUiOm51bGx9LCJQYXJlbnRTdHlsZSI6bnVsbH0sIkRhdGVGb3JtYXQiOnsiJHJlZiI6IjgxIn0sIldlZWtOdW1iZXJpbmciOnsiJGlkIjoiMjI3IiwiRm9ybWF0IjowLCJJc1Zpc2libGUiOmZhbHNlLCJMYXN0S25vd25WaXNpYmlsaXR5U3RhdGUiOmZhbHNlfSwiSXNWaXNpYmxlIjp0cnVlLCJQYXJlbnRTdHlsZSI6bnVsbH0sIkluZGV4Ijo3LCJQZXJjZW50YWdlQ29tcGxldGUiOm51bGwsIlBvc2l0aW9uIjp7IlJhdGlvIjowLjAsIklzQ3VzdG9tIjpmYWxzZX0sIkRhdGVGb3JtYXQiOnsiJHJlZiI6IjgxIn0sIldlZWtOdW1iZXJpbmciOnsiJGlkIjoiMjI4IiwiRm9ybWF0IjowLCJJc1Zpc2libGUiOmZhbHNlLCJMYXN0S25vd25WaXNpYmlsaXR5U3RhdGUiOmZhbHNlfSwiUmVsYXRlZFRhc2tJZCI6IjAwMDAwMDAwLTAwMDAtMDAwMC0wMDAwLTAwMDAwMDAwMDAwMCIsIklkIjoiMWRmYzUxMGUtMzI1Yy00MGU4LWFjZDctMmU4YTIyMmY2NjhjIiwiSW1wb3J0SWQiOm51bGwsIlRpdGxlIjoiTW9kZWxzIGFzIExlZ2FsIERvY3VtZW50IChQaWxvdGluZyBTaWduZWQgTW9kZWwgRGVsaXZlcnkpIiwiTm90ZSI6bnVsbCwiSHlwZXJsaW5rIjp7IiRpZCI6IjIyOSIsIkFkZHJlc3MiOiIiLCJTdWJBZGRyZXNzIjoiIn0sIklzQ2hhbmdlZCI6ZmFsc2UsIklzTmV3IjpmYWxzZX0seyIkaWQiOiIyMzAiLCJEYXRlIjoiMjAyMS0wMS0wMVQyMzo1OTowMCIsIlN0eWxlIjp7IiRpZCI6IjIzMSIsIlNoYXBlIjoyLCJDb25uZWN0b3JNYXJnaW4iOnsiJHJlZiI6IjU0In0sIkNvbm5lY3RvclN0eWxlIjp7IiRpZCI6IjIzMiIsIkxpbmVDb2xvciI6eyIkcmVmIjoiNTYifSwiTGluZVdlaWdodCI6MS4wLCJMaW5lVHlwZSI6MCwiUGFyZW50U3R5bGUiOm51bGx9LCJJc0JlbG93VGltZWJhbmQiOmZhbHNlLCJQb3NpdGlvbk9uVGFzayI6MCwiSGlkZURhdGUiOmZhbHNlLCJTaGFwZVNpemUiOjEsIlNwYWNpbmciOjEuMCwiUGFkZGluZyI6eyIkcmVmIjoiNTgifSwiU2hhcGVTdHlsZSI6eyIkaWQiOiIyMzMiLCJNYXJnaW4iOnsiJHJlZiI6IjYwIn0sIlBhZGRpbmciOnsiJHJlZiI6IjYxIn0sIkJhY2tncm91bmQiOnsiJGlkIjoiMjM0IiwiQ29sb3IiOnsiJGlkIjoiMjM1IiwiQSI6MjU1LCJSIjoyNiwiRyI6MTcwLCJCIjo2Nn19LCJJc1Zpc2libGUiOnRydWUsIldpZHRoIjoxOC4wLCJIZWlnaHQiOjIwLjAsIkJvcmRlclN0eWxlIjp7IiRpZCI6IjIzNiIsIkxpbmVDb2xvciI6eyIkcmVmIjoiNjUifSwiTGluZVdlaWdodCI6MC4wLCJMaW5lVHlwZSI6MCwiUGFyZW50U3R5bGUiOm51bGx9LCJQYXJlbnRTdHlsZSI6bnVsbH0sIlRpdGxlU3R5bGUiOnsiJGlkIjoiMjM3IiwiRm9udFNldHRpbmdzIjp7IiRpZCI6IjIzOC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JhY2tncm91bmRGaWxsVHlwZSI6MCwiTWFyZ2luIjp7IiRyZWYiOiI3MSJ9LCJQYWRkaW5nIjp7IiRyZWYiOiI3MiJ9LCJCYWNrZ3JvdW5kIjp7IiRyZWYiOiI3MyJ9LCJJc1Zpc2libGUiOnRydWUsIldpZHRoIjowLjAsIkhlaWdodCI6MC4wLCJCb3JkZXJTdHlsZSI6eyIkaWQiOiIyMzkiLCJMaW5lQ29sb3IiOm51bGwsIkxpbmVXZWlnaHQiOjAuMCwiTGluZVR5cGUiOjAsIlBhcmVudFN0eWxlIjpudWxsfSwiUGFyZW50U3R5bGUiOm51bGx9LCJEYXRlU3R5bGUiOnsiJGlkIjoiMjQwIiwiRm9udFNldHRpbmdzIjp7IiRpZCI6IjI0MS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0cnVlLCJXaWR0aCI6MC4wLCJIZWlnaHQiOjAuMCwiQm9yZGVyU3R5bGUiOnsiJGlkIjoiMjQyIiwiTGluZUNvbG9yIjpudWxsLCJMaW5lV2VpZ2h0IjowLjAsIkxpbmVUeXBlIjowLCJQYXJlbnRTdHlsZSI6bnVsbH0sIlBhcmVudFN0eWxlIjpudWxsfSwiRGF0ZUZvcm1hdCI6eyIkcmVmIjoiODEifSwiV2Vla051bWJlcmluZyI6eyIkaWQiOiIyNDMiLCJGb3JtYXQiOjAsIklzVmlzaWJsZSI6ZmFsc2UsIkxhc3RLbm93blZpc2liaWxpdHlTdGF0ZSI6ZmFsc2V9LCJJc1Zpc2libGUiOnRydWUsIlBhcmVudFN0eWxlIjpudWxsfSwiSW5kZXgiOjksIlBlcmNlbnRhZ2VDb21wbGV0ZSI6bnVsbCwiUG9zaXRpb24iOnsiUmF0aW8iOjAuMCwiSXNDdXN0b20iOmZhbHNlfSwiRGF0ZUZvcm1hdCI6eyIkcmVmIjoiODEifSwiV2Vla051bWJlcmluZyI6eyIkaWQiOiIyNDQiLCJGb3JtYXQiOjAsIklzVmlzaWJsZSI6ZmFsc2UsIkxhc3RLbm93blZpc2liaWxpdHlTdGF0ZSI6ZmFsc2V9LCJSZWxhdGVkVGFza0lkIjoiMDAwMDAwMDAtMDAwMC0wMDAwLTAwMDAtMDAwMDAwMDAwMDAwIiwiSWQiOiI0ODkwYmI1Ny1jMmRhLTRiNWQtYmE0ZC1mMGVlZmQyNmIxYWEiLCJJbXBvcnRJZCI6bnVsbCwiVGl0bGUiOiJNb2RlbC1DZW50cmljIERlc2lnbiByZXF1aXJlZCBvbiBOZXcgUHJvamVjdHMgKE9SRCBvciBDM0QpIiwiTm90ZSI6bnVsbCwiSHlwZXJsaW5rIjp7IiRpZCI6IjI0NSIsIkFkZHJlc3MiOiIiLCJTdWJBZGRyZXNzIjoiIn0sIklzQ2hhbmdlZCI6ZmFsc2UsIklzTmV3IjpmYWxzZX1dLCJUYXNrcyI6W3siJGlkIjoiMjQ2IiwiR3JvdXBOYW1lIjpudWxsLCJTdGFydERhdGUiOiIyMDA5LTA3LTE2VDAwOjAwOjAwWiIsIkVuZERhdGUiOiIyMDIxLTAyLTE3VDIzOjU5OjAwWiIsIlBlcmNlbnRhZ2VDb21wbGV0ZSI6bnVsbCwiU3R5bGUiOnsiJGlkIjoiMjQ3IiwiU2hhcGUiOjAsIlNoYXBlVGhpY2tuZXNzIjoxLCJEdXJhdGlvbkZvcm1hdCI6MCwiSW5jbHVkZU5vbldvcmtpbmdEYXlzSW5EdXJhdGlvbiI6ZmFsc2UsIlBlcmNlbnRhZ2VDb21wbGV0ZVN0eWxlIjp7IiRpZCI6IjI0OCIsIkZvbnRTZXR0aW5ncyI6eyIkaWQiOiIyNDk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GlkIjoiMjUwIiwiVG9wIjowLCJMZWZ0IjowLCJSaWdodCI6MCwiQm90dG9tIjowfSwiUGFkZGluZyI6eyIkaWQiOiIyNTEiLCJUb3AiOjAsIkxlZnQiOjAsIlJpZ2h0IjowLCJCb3R0b20iOjB9LCJCYWNrZ3JvdW5kIjp7IiRpZCI6IjI1MiIsIkNvbG9yIjp7IiRpZCI6IjI1MyIsIkEiOjg5LCJSIjowLCJHIjowLCJCIjowfX0sIklzVmlzaWJsZSI6dHJ1ZSwiV2lkdGgiOjAuMCwiSGVpZ2h0IjowLjAsIkJvcmRlclN0eWxlIjp7IiRpZCI6IjI1NCIsIkxpbmVDb2xvciI6bnVsbCwiTGluZVdlaWdodCI6MC4wLCJMaW5lVHlwZSI6MCwiUGFyZW50U3R5bGUiOm51bGx9LCJQYXJlbnRTdHlsZSI6bnVsbH0sIkR1cmF0aW9uU3R5bGUiOnsiJGlkIjoiMjU1IiwiRm9udFNldHRpbmdzIjp7IiRpZCI6IjI1NiIsIkZvbnRTaXplIjoxMCwiRm9udE5hbWUiOiJDYWxpYnJpIiwiSXNCb2xkIjpmYWxzZSwiSXNJdGFsaWMiOmZhbHNlLCJJc1VuZGVybGluZWQiOmZhbHNlLCJQYXJlbnRTdHlsZSI6bnVsbH0sIkF1dG9TaXplIjowLCJGb3JlZ3JvdW5kIjp7IiRpZCI6IjI1NyIsIkNvbG9yIjp7IiRpZCI6IjI1OC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I1OSIsIlRvcCI6MCwiTGVmdCI6MCwiUmlnaHQiOjAsIkJvdHRvbSI6MH0sIlBhZGRpbmciOnsiJGlkIjoiMjYwIiwiVG9wIjowLCJMZWZ0IjowLCJSaWdodCI6MCwiQm90dG9tIjowfSwiQmFja2dyb3VuZCI6eyIkaWQiOiIyNjEiLCJDb2xvciI6eyIkcmVmIjoiMjUzIn19LCJJc1Zpc2libGUiOnRydWUsIldpZHRoIjowLjAsIkhlaWdodCI6MC4wLCJCb3JkZXJTdHlsZSI6eyIkaWQiOiIyNjIiLCJMaW5lQ29sb3IiOm51bGwsIkxpbmVXZWlnaHQiOjAuMCwiTGluZVR5cGUiOjAsIlBhcmVudFN0eWxlIjpudWxsfSwiUGFyZW50U3R5bGUiOm51bGx9LCJIb3Jpem9udGFsQ29ubmVjdG9yU3R5bGUiOnsiJGlkIjoiMjYzIiwiTGluZUNvbG9yIjp7IiRpZCI6IjI2NCIsIiR0eXBlIjoiTkxSRS5Db21tb24uRG9tLlNvbGlkQ29sb3JCcnVzaCwgTkxSRS5Db21tb24iLCJDb2xvciI6eyIkaWQiOiIyNjUiLCJBIjoyNTUsIlIiOjIwNCwiRyI6MjA0LCJCIjoyMDR9fSwiTGluZVdlaWdodCI6MS4wLCJMaW5lVHlwZSI6MCwiUGFyZW50U3R5bGUiOm51bGx9LCJWZXJ0aWNhbENvbm5lY3RvclN0eWxlIjp7IiRpZCI6IjI2NiIsIkxpbmVDb2xvciI6eyIkaWQiOiIyNjciLCIkdHlwZSI6Ik5MUkUuQ29tbW9uLkRvbS5Tb2xpZENvbG9yQnJ1c2gsIE5MUkUuQ29tbW9uIiwiQ29sb3IiOnsiJGlkIjoiMjY4IiwiQSI6MjU1LCJSIjoyMDQsIkciOjIwNCwiQiI6MjA0fX0sIkxpbmVXZWlnaHQiOjAuMCwiTGluZVR5cGUiOjAsIlBhcmVudFN0eWxlIjpudWxsfSwiTWFyZ2luIjpudWxsLCJTdGFydERhdGVQb3NpdGlvbiI6NCwiRW5kRGF0ZVBvc2l0aW9uIjo0LCJEYXRlSXNWaXNpYmxlIjp0cnVlLCJUaXRsZVBvc2l0aW9uIjoyLCJEdXJhdGlvblBvc2l0aW9uIjo2LCJQZXJjZW50YWdlQ29tcGxldGVkUG9zaXRpb24iOjYsIlNwYWNpbmciOjUsIklzQmVsb3dUaW1lYmFuZCI6dHJ1ZSwiUGVyY2VudGFnZUNvbXBsZXRlU2hhcGVPcGFjaXR5IjozNSwiU2hhcGVTdHlsZSI6eyIkaWQiOiIyNjkiLCJNYXJnaW4iOnsiJGlkIjoiMjcwIiwiVG9wIjowLCJMZWZ0Ijo0LCJSaWdodCI6NCwiQm90dG9tIjowfSwiUGFkZGluZyI6eyIkaWQiOiIyNzEiLCJUb3AiOjAsIkxlZnQiOjAsIlJpZ2h0IjowLCJCb3R0b20iOjB9LCJCYWNrZ3JvdW5kIjp7IiRpZCI6IjI3MiIsIkNvbG9yIjp7IiRpZCI6IjI3MyIsIkEiOjI1NSwiUiI6MTY1LCJHIjoxNjUsIkIiOjE2NX19LCJJc1Zpc2libGUiOnRydWUsIldpZHRoIjowLjAsIkhlaWdodCI6MTYuMCwiQm9yZGVyU3R5bGUiOnsiJGlkIjoiMjc0IiwiTGluZUNvbG9yIjp7IiRpZCI6IjI3NSIsIiR0eXBlIjoiTkxSRS5Db21tb24uRG9tLlNvbGlkQ29sb3JCcnVzaCwgTkxSRS5Db21tb24iLCJDb2xvciI6eyIkaWQiOiIyNzYiLCJBIjoyNTUsIlIiOjI1NSwiRyI6MCwiQiI6MH19LCJMaW5lV2VpZ2h0IjowLjAsIkxpbmVUeXBlIjowLCJQYXJlbnRTdHlsZSI6bnVsbH0sIlBhcmVudFN0eWxlIjpudWxsfSwiVGl0bGVTdHlsZSI6eyIkaWQiOiIyNzciLCJGb250U2V0dGluZ3MiOnsiJGlkIjoiMjc4IiwiRm9udFNpemUiOjExLCJGb250TmFtZSI6IkNhbGlicmkiLCJJc0JvbGQiOnRydWUsIklzSXRhbGljIjpmYWxzZSwiSXNVbmRlcmxpbmVkIjpmYWxzZSwiUGFyZW50U3R5bGUiOm51bGx9LCJBdXRvU2l6ZSI6MCwiRm9yZWdyb3VuZCI6eyIkaWQiOiIyNzkiLCJDb2xvciI6eyIkaWQiOiIyODAiLCJBIjoyNTUsIlIiOjI1NSwiRyI6MjU1LCJCIjoyNTV9fSwiTWF4V2lkdGgiOjcyMC4wLCJNYXhIZWlnaHQiOiJJbmZpbml0eSIsIlNtYXJ0Rm9yZWdyb3VuZElzQWN0aXZlIjpmYWxzZSwiSG9yaXpvbnRhbEFsaWdubWVudCI6MCwiVmVydGljYWxBbGlnbm1lbnQiOjAsIlNtYXJ0Rm9yZWdyb3VuZCI6bnVsbCwiQmFja2dyb3VuZEZpbGxUeXBlIjowLCJNYXJnaW4iOnsiJGlkIjoiMjgxIiwiVG9wIjowLCJMZWZ0IjowLCJSaWdodCI6MCwiQm90dG9tIjowfSwiUGFkZGluZyI6eyIkaWQiOiIyODIiLCJUb3AiOjAsIkxlZnQiOjAsIlJpZ2h0IjowLCJCb3R0b20iOjB9LCJCYWNrZ3JvdW5kIjp7IiRpZCI6IjI4MyIsIkNvbG9yIjp7IiRyZWYiOiIyNTMifX0sIklzVmlzaWJsZSI6dHJ1ZSwiV2lkdGgiOjAuMCwiSGVpZ2h0IjowLjAsIkJvcmRlclN0eWxlIjp7IiRpZCI6IjI4NCIsIkxpbmVDb2xvciI6bnVsbCwiTGluZVdlaWdodCI6MC4wLCJMaW5lVHlwZSI6MCwiUGFyZW50U3R5bGUiOm51bGx9LCJQYXJlbnRTdHlsZSI6bnVsbH0sIkRhdGVTdHlsZSI6eyIkaWQiOiIyODUiLCJGb250U2V0dGluZ3MiOnsiJGlkIjoiMjg2IiwiRm9udFNpemUiOjEwLCJGb250TmFtZSI6IkNhbGlicmkiLCJJc0JvbGQiOmZhbHNlLCJJc0l0YWxpYyI6ZmFsc2UsIklzVW5kZXJsaW5lZCI6ZmFsc2UsIlBhcmVudFN0eWxlIjpudWxsfSwiQXV0b1NpemUiOjAsIkZvcmVncm91bmQiOnsiJGlkIjoiMjg3IiwiQ29sb3IiOnsiJGlkIjoiMjg4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yODkiLCJUb3AiOjAsIkxlZnQiOjAsIlJpZ2h0IjowLCJCb3R0b20iOjB9LCJQYWRkaW5nIjp7IiRpZCI6IjI5MCIsIlRvcCI6MCwiTGVmdCI6MCwiUmlnaHQiOjAsIkJvdHRvbSI6MH0sIkJhY2tncm91bmQiOnsiJGlkIjoiMjkxIiwiQ29sb3IiOnsiJHJlZiI6IjI1MyJ9fSwiSXNWaXNpYmxlIjp0cnVlLCJXaWR0aCI6MC4wLCJIZWlnaHQiOjAuMCwiQm9yZGVyU3R5bGUiOnsiJGlkIjoiMjkyIiwiTGluZUNvbG9yIjpudWxsLCJMaW5lV2VpZ2h0IjowLjAsIkxpbmVUeXBlIjowLCJQYXJlbnRTdHlsZSI6bnVsbH0sIlBhcmVudFN0eWxlIjpudWxsfSwiRGF0ZUZvcm1hdCI6eyIkaWQiOiIyOTM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jk0IiwiRm9ybWF0IjowLCJJc1Zpc2libGUiOmZhbHNlLCJMYXN0S25vd25WaXNpYmlsaXR5U3RhdGUiOmZhbHNlfSwiSXNWaXNpYmxlIjp0cnVlLCJQYXJlbnRTdHlsZSI6bnVsbH0sIkluZGV4IjowLCJTbWFydER1cmF0aW9uQWN0aXZhdGVkIjpmYWxzZSwiRGF0ZUZvcm1hdCI6eyIkcmVmIjoiMjkzIn0sIldlZWtOdW1iZXJpbmciOnsiJGlkIjoiMjk1IiwiRm9ybWF0IjowLCJJc1Zpc2libGUiOmZhbHNlLCJMYXN0S25vd25WaXNpYmlsaXR5U3RhdGUiOmZhbHNlfSwiSWQiOiIyZGFmM2Q3OS1lZGYzLTQzOGYtOWU3Mi01NmE5NGNiNDcyMTgiLCJJbXBvcnRJZCI6bnVsbCwiVGl0bGUiOiIzRCBDQUREIElOSVRJQVRJVkVTIiwiTm90ZSI6bnVsbCwiSHlwZXJsaW5rIjp7IiRpZCI6IjI5NiIsIkFkZHJlc3MiOm51bGwsIlN1YkFkZHJlc3MiOm51bGx9LCJJc0NoYW5nZWQiOmZhbHNlLCJJc05ldyI6ZmFsc2V9LHsiJGlkIjoiMjk3IiwiR3JvdXBOYW1lIjpudWxsLCJTdGFydERhdGUiOiIyMDEzLTA3LTAxVDIzOjU5OjAwWiIsIkVuZERhdGUiOiIyMDE1LTA3LTAxVDIzOjU5OjAwWiIsIlBlcmNlbnRhZ2VDb21wbGV0ZSI6bnVsbCwiU3R5bGUiOnsiJGlkIjoiMjk4IiwiU2hhcGUiOjAsIlNoYXBlVGhpY2tuZXNzIjoxLCJEdXJhdGlvbkZvcm1hdCI6MCwiSW5jbHVkZU5vbldvcmtpbmdEYXlzSW5EdXJhdGlvbiI6ZmFsc2UsIlBlcmNlbnRhZ2VDb21wbGV0ZVN0eWxlIjp7IiRpZCI6IjI5OSIsIkZvbnRTZXR0aW5ncyI6eyIkaWQiOiIzMDA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MwMSIsIkxpbmVDb2xvciI6bnVsbCwiTGluZVdlaWdodCI6MC4wLCJMaW5lVHlwZSI6MCwiUGFyZW50U3R5bGUiOm51bGx9LCJQYXJlbnRTdHlsZSI6bnVsbH0sIkR1cmF0aW9uU3R5bGUiOnsiJGlkIjoiMzAyIiwiRm9udFNldHRpbmdzIjp7IiRpZCI6IjMwMyIsIkZvbnRTaXplIjoxMCwiRm9udE5hbWUiOiJDYWxpYnJpIiwiSXNCb2xkIjpmYWxzZSwiSXNJdGFsaWMiOmZhbHNlLCJJc1VuZGVybGluZWQiOmZhbHNlLCJQYXJlbnRTdHlsZSI6bnVsbH0sIkF1dG9TaXplIjowLCJGb3JlZ3JvdW5kIjp7IiRyZWYiOiI5MyJ9LCJNYXhXaWR0aCI6MjAwLjAsIk1heEhlaWdodCI6IkluZmluaXR5IiwiU21hcnRGb3JlZ3JvdW5kSXNBY3RpdmUiOmZhbHNlLCJIb3Jpem9udGFsQWxpZ25tZW50IjowLCJWZXJ0aWNhbEFsaWdubWVudCI6MCwiU21hcnRGb3JlZ3JvdW5kIjpudWxsLCJCYWNrZ3JvdW5kRmlsbFR5cGUiOjAsIk1hcmdpbiI6eyIkcmVmIjoiOTUifSwiUGFkZGluZyI6eyIkcmVmIjoiOTYifSwiQmFja2dyb3VuZCI6eyIkcmVmIjoiOTcifSwiSXNWaXNpYmxlIjp0cnVlLCJXaWR0aCI6MC4wLCJIZWlnaHQiOjAuMCwiQm9yZGVyU3R5bGUiOnsiJGlkIjoiMzA0IiwiTGluZUNvbG9yIjpudWxsLCJMaW5lV2VpZ2h0IjowLjAsIkxpbmVUeXBlIjowLCJQYXJlbnRTdHlsZSI6bnVsbH0sIlBhcmVudFN0eWxlIjpudWxsfSwiSG9yaXpvbnRhbENvbm5lY3RvclN0eWxlIjp7IiRpZCI6IjMwNSIsIkxpbmVDb2xvciI6eyIkcmVmIjoiOTkifSwiTGluZVdlaWdodCI6MS4wLCJMaW5lVHlwZSI6MCwiUGFyZW50U3R5bGUiOm51bGx9LCJWZXJ0aWNhbENvbm5lY3RvclN0eWxlIjp7IiRpZCI6IjMwNiIsIkxpbmVDb2xvciI6eyIkcmVmIjoiMTAyIn0sIkxpbmVXZWlnaHQiOjAuMCwiTGluZVR5cGUiOjAsIlBhcmVudFN0eWxlIjpudWxsfSwiTWFyZ2luIjpudWxsLCJTdGFydERhdGVQb3NpdGlvbiI6NCwiRW5kRGF0ZVBvc2l0aW9uIjo0LCJEYXRlSXNWaXNpYmxlIjp0cnVlLCJUaXRsZVBvc2l0aW9uIjowLCJEdXJhdGlvblBvc2l0aW9uIjo2LCJQZXJjZW50YWdlQ29tcGxldGVkUG9zaXRpb24iOjYsIlNwYWNpbmciOjUsIklzQmVsb3dUaW1lYmFuZCI6dHJ1ZSwiUGVyY2VudGFnZUNvbXBsZXRlU2hhcGVPcGFjaXR5IjozNSwiU2hhcGVTdHlsZSI6eyIkaWQiOiIzMDciLCJNYXJnaW4iOnsiJHJlZiI6IjEwNSJ9LCJQYWRkaW5nIjp7IiRyZWYiOiIxMDYifSwiQmFja2dyb3VuZCI6eyIkaWQiOiIzMDgiLCJDb2xvciI6eyIkaWQiOiIzMDkiLCJBIjoyNTUsIlIiOjY4LCJHIjoxMTQsIkIiOjE5Nn19LCJJc1Zpc2libGUiOnRydWUsIldpZHRoIjowLjAsIkhlaWdodCI6MTYuMCwiQm9yZGVyU3R5bGUiOnsiJGlkIjoiMzEwIiwiTGluZUNvbG9yIjp7IiRyZWYiOiIxMTAifSwiTGluZVdlaWdodCI6MC4wLCJMaW5lVHlwZSI6MCwiUGFyZW50U3R5bGUiOm51bGx9LCJQYXJlbnRTdHlsZSI6bnVsbH0sIlRpdGxlU3R5bGUiOnsiJGlkIjoiMzExIiwiRm9udFNldHRpbmdzIjp7IiRpZCI6IjMxMiIsIkZvbnRTaXplIjoxMSwiRm9udE5hbWUiOiJDYWxpYnJpIiwiSXNCb2xkIjp0cnVlLCJJc0l0YWxpYyI6ZmFsc2UsIklzVW5kZXJsaW5lZCI6ZmFsc2UsIlBhcmVudFN0eWxlIjpudWxsfSwiQXV0b1NpemUiOjAsIkZvcmVncm91bmQiOnsiJGlkIjoiMzEzIiwiQ29sb3IiOnsiJGlkIjoiMzE0IiwiQSI6MjU1LCJSIjoyNTUsIkciOjI1NSwiQiI6MjU1fX0sIk1heFdpZHRoIjo3MjAuMCwiTWF4SGVpZ2h0IjoiSW5maW5pdHkiLCJTbWFydEZvcmVncm91bmRJc0FjdGl2ZSI6ZmFsc2UsIkhvcml6b250YWxBbGlnbm1lbnQiOjAsIlZlcnRpY2FsQWxpZ25tZW50IjowLCJTbWFydEZvcmVncm91bmQiOm51bGwsIkJhY2tncm91bmRGaWxsVHlwZSI6MCwiTWFyZ2luIjp7IiRyZWYiOiIxMTYifSwiUGFkZGluZyI6eyIkcmVmIjoiMTE3In0sIkJhY2tncm91bmQiOnsiJHJlZiI6IjExOCJ9LCJJc1Zpc2libGUiOnRydWUsIldpZHRoIjowLjAsIkhlaWdodCI6MC4wLCJCb3JkZXJTdHlsZSI6eyIkaWQiOiIzMTUiLCJMaW5lQ29sb3IiOm51bGwsIkxpbmVXZWlnaHQiOjAuMCwiTGluZVR5cGUiOjAsIlBhcmVudFN0eWxlIjpudWxsfSwiUGFyZW50U3R5bGUiOm51bGx9LCJEYXRlU3R5bGUiOnsiJGlkIjoiMzE2IiwiRm9udFNldHRpbmdzIjp7IiRpZCI6IjMxNyIsIkZvbnRTaXplIjoxMCwiRm9udE5hbWUiOiJDYWxpYnJpIiwiSXNCb2xkIjpmYWxzZSwiSXNJdGFsaWMiOmZhbHNlLCJJc1VuZGVybGluZWQiOmZhbHNlLCJQYXJlbnRTdHlsZSI6bnVsbH0sIkF1dG9TaXplIjowLCJGb3JlZ3JvdW5kIjp7IiRyZWYiOiIxMjEifSwiTWF4V2lkdGgiOjIwMC4wLCJNYXhIZWlnaHQiOiJJbmZpbml0eSIsIlNtYXJ0Rm9yZWdyb3VuZElzQWN0aXZlIjpmYWxzZSwiSG9yaXpvbnRhbEFsaWdubWVudCI6MCwiVmVydGljYWxBbGlnbm1lbnQiOjAsIlNtYXJ0Rm9yZWdyb3VuZCI6bnVsbCwiQmFja2dyb3VuZEZpbGxUeXBlIjowLCJNYXJnaW4iOnsiJHJlZiI6IjEyMyJ9LCJQYWRkaW5nIjp7IiRyZWYiOiIxMjQifSwiQmFja2dyb3VuZCI6eyIkcmVmIjoiMTI1In0sIklzVmlzaWJsZSI6dHJ1ZSwiV2lkdGgiOjAuMCwiSGVpZ2h0IjowLjAsIkJvcmRlclN0eWxlIjp7IiRpZCI6IjMxOCIsIkxpbmVDb2xvciI6bnVsbCwiTGluZVdlaWdodCI6MC4wLCJMaW5lVHlwZSI6MCwiUGFyZW50U3R5bGUiOm51bGx9LCJQYXJlbnRTdHlsZSI6bnVsbH0sIkRhdGVGb3JtYXQiOnsiJHJlZiI6IjEyNiJ9LCJXZWVrTnVtYmVyaW5nIjp7IiRpZCI6IjMxOSIsIkZvcm1hdCI6MCwiSXNWaXNpYmxlIjpmYWxzZSwiTGFzdEtub3duVmlzaWJpbGl0eVN0YXRlIjpmYWxzZX0sIklzVmlzaWJsZSI6dHJ1ZSwiUGFyZW50U3R5bGUiOm51bGx9LCJJbmRleCI6MiwiU21hcnREdXJhdGlvbkFjdGl2YXRlZCI6ZmFsc2UsIkRhdGVGb3JtYXQiOnsiJHJlZiI6IjEyNiJ9LCJXZWVrTnVtYmVyaW5nIjp7IiRpZCI6IjMyMCIsIkZvcm1hdCI6MCwiSXNWaXNpYmxlIjpmYWxzZSwiTGFzdEtub3duVmlzaWJpbGl0eVN0YXRlIjpmYWxzZX0sIklkIjoiYmVjNjZlZjctMTc2ZC00MzQ3LTkzMDYtN2M2YzE0N2IyOGQ0IiwiSW1wb3J0SWQiOm51bGwsIlRpdGxlIjoiU3RhbmRhcmRzIGZvciBBTUciLCJOb3RlIjpudWxsLCJIeXBlcmxpbmsiOnsiJGlkIjoiMzIxIiwiQWRkcmVzcyI6bnVsbCwiU3ViQWRkcmVzcyI6bnVsbH0sIklzQ2hhbmdlZCI6ZmFsc2UsIklzTmV3IjpmYWxzZX0seyIkaWQiOiIzMjIiLCJHcm91cE5hbWUiOm51bGwsIlN0YXJ0RGF0ZSI6IjIwMTYtMDctMDFUMDA6MDA6MDBaIiwiRW5kRGF0ZSI6IjIwMTgtMDctMDFUMjM6NTk6MDBaIiwiUGVyY2VudGFnZUNvbXBsZXRlIjpudWxsLCJTdHlsZSI6eyIkaWQiOiIzMjMiLCJTaGFwZSI6MCwiU2hhcGVUaGlja25lc3MiOjEsIkR1cmF0aW9uRm9ybWF0IjowLCJJbmNsdWRlTm9uV29ya2luZ0RheXNJbkR1cmF0aW9uIjpmYWxzZSwiUGVyY2VudGFnZUNvbXBsZXRlU3R5bGUiOnsiJGlkIjoiMzI0IiwiRm9udFNldHRpbmdzIjp7IiRpZCI6IjMyNS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MzI2IiwiTGluZUNvbG9yIjpudWxsLCJMaW5lV2VpZ2h0IjowLjAsIkxpbmVUeXBlIjowLCJQYXJlbnRTdHlsZSI6bnVsbH0sIlBhcmVudFN0eWxlIjpudWxsfSwiRHVyYXRpb25TdHlsZSI6eyIkaWQiOiIzMjciLCJGb250U2V0dGluZ3MiOnsiJGlkIjoiMzI4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zMjkiLCJMaW5lQ29sb3IiOm51bGwsIkxpbmVXZWlnaHQiOjAuMCwiTGluZVR5cGUiOjAsIlBhcmVudFN0eWxlIjpudWxsfSwiUGFyZW50U3R5bGUiOm51bGx9LCJIb3Jpem9udGFsQ29ubmVjdG9yU3R5bGUiOnsiJGlkIjoiMzMwIiwiTGluZUNvbG9yIjp7IiRyZWYiOiI5OSJ9LCJMaW5lV2VpZ2h0IjoxLjAsIkxpbmVUeXBlIjowLCJQYXJlbnRTdHlsZSI6bnVsbH0sIlZlcnRpY2FsQ29ubmVjdG9yU3R5bGUiOnsiJGlkIjoiMzMxIiwiTGluZUNvbG9yIjp7IiRyZWYiOiIxMDIifSwiTGluZVdlaWdodCI6MC4wLCJMaW5lVHlwZSI6MCwiUGFyZW50U3R5bGUiOm51bGx9LCJNYXJnaW4iOm51bGwsIlN0YXJ0RGF0ZVBvc2l0aW9uIjo0LCJFbmREYXRlUG9zaXRpb24iOjQsIkRhdGVJc1Zpc2libGUiOnRydWUsIlRpdGxlUG9zaXRpb24iOjIsIkR1cmF0aW9uUG9zaXRpb24iOjYsIlBlcmNlbnRhZ2VDb21wbGV0ZWRQb3NpdGlvbiI6NiwiU3BhY2luZyI6NSwiSXNCZWxvd1RpbWViYW5kIjp0cnVlLCJQZXJjZW50YWdlQ29tcGxldGVTaGFwZU9wYWNpdHkiOjM1LCJTaGFwZVN0eWxlIjp7IiRpZCI6IjMzMiIsIk1hcmdpbiI6eyIkcmVmIjoiMTA1In0sIlBhZGRpbmciOnsiJHJlZiI6IjEwNiJ9LCJCYWNrZ3JvdW5kIjp7IiRpZCI6IjMzMyIsIkNvbG9yIjp7IiRpZCI6IjMzNCIsIkEiOjI1NSwiUiI6NjgsIkciOjExNCwiQiI6MTk2fX0sIklzVmlzaWJsZSI6dHJ1ZSwiV2lkdGgiOjAuMCwiSGVpZ2h0IjoxNi4wLCJCb3JkZXJTdHlsZSI6eyIkaWQiOiIzMzUiLCJMaW5lQ29sb3IiOnsiJHJlZiI6IjExMCJ9LCJMaW5lV2VpZ2h0IjowLjAsIkxpbmVUeXBlIjowLCJQYXJlbnRTdHlsZSI6bnVsbH0sIlBhcmVudFN0eWxlIjpudWxsfSwiVGl0bGVTdHlsZSI6eyIkaWQiOiIzMzYiLCJGb250U2V0dGluZ3MiOnsiJGlkIjoiMzM3IiwiRm9udFNpemUiOjExLCJGb250TmFtZSI6IkNhbGlicmkiLCJJc0JvbGQiOnRydWUsIklzSXRhbGljIjpmYWxzZSwiSXNVbmRlcmxpbmVkIjpmYWxzZSwiUGFyZW50U3R5bGUiOm51bGx9LCJBdXRvU2l6ZSI6MiwiRm9yZWdyb3VuZCI6eyIkaWQiOiIzMzgiLCJDb2xvciI6eyIkaWQiOiIzMzkiLCJBIjoyNTUsIlIiOjI1NSwiRyI6MjU1LCJCIjoyNTV9fSwiTWF4V2lkdGgiOjEwMi4wLCJNYXhIZWlnaHQiOiJJbmZpbml0eSIsIlNtYXJ0Rm9yZWdyb3VuZElzQWN0aXZlIjpmYWxzZSwiSG9yaXpvbnRhbEFsaWdubWVudCI6MCwiVmVydGljYWxBbGlnbm1lbnQiOjAsIlNtYXJ0Rm9yZWdyb3VuZCI6bnVsbCwiQmFja2dyb3VuZEZpbGxUeXBlIjowLCJNYXJnaW4iOnsiJHJlZiI6IjExNiJ9LCJQYWRkaW5nIjp7IiRyZWYiOiIxMTcifSwiQmFja2dyb3VuZCI6eyIkcmVmIjoiMTE4In0sIklzVmlzaWJsZSI6dHJ1ZSwiV2lkdGgiOjAuMCwiSGVpZ2h0IjowLjAsIkJvcmRlclN0eWxlIjp7IiRpZCI6IjM0MCIsIkxpbmVDb2xvciI6bnVsbCwiTGluZVdlaWdodCI6MC4wLCJMaW5lVHlwZSI6MCwiUGFyZW50U3R5bGUiOm51bGx9LCJQYXJlbnRTdHlsZSI6bnVsbH0sIkRhdGVTdHlsZSI6eyIkaWQiOiIzNDEiLCJGb250U2V0dGluZ3MiOnsiJGlkIjoiMzQyIiwiRm9udFNpemUiOjEwLCJGb250TmFtZSI6IkNhbGlicmkiLCJJc0JvbGQiOmZhbHNlLCJJc0l0YWxpYyI6ZmFsc2UsIklzVW5kZXJsaW5lZCI6ZmFsc2UsIlBhcmVudFN0eWxlIjpudWxsfSwiQXV0b1NpemUiOjAsIkZvcmVncm91bmQiOnsiJHJlZiI6IjEyMSJ9LCJNYXhXaWR0aCI6MjAwLjAsIk1heEhlaWdodCI6IkluZmluaXR5IiwiU21hcnRGb3JlZ3JvdW5kSXNBY3RpdmUiOmZhbHNlLCJIb3Jpem9udGFsQWxpZ25tZW50IjowLCJWZXJ0aWNhbEFsaWdubWVudCI6MCwiU21hcnRGb3JlZ3JvdW5kIjpudWxsLCJCYWNrZ3JvdW5kRmlsbFR5cGUiOjAsIk1hcmdpbiI6eyIkcmVmIjoiMTIzIn0sIlBhZGRpbmciOnsiJHJlZiI6IjEyNCJ9LCJCYWNrZ3JvdW5kIjp7IiRyZWYiOiIxMjUifSwiSXNWaXNpYmxlIjp0cnVlLCJXaWR0aCI6MC4wLCJIZWlnaHQiOjAuMCwiQm9yZGVyU3R5bGUiOnsiJGlkIjoiMzQzIiwiTGluZUNvbG9yIjpudWxsLCJMaW5lV2VpZ2h0IjowLjAsIkxpbmVUeXBlIjowLCJQYXJlbnRTdHlsZSI6bnVsbH0sIlBhcmVudFN0eWxlIjpudWxsfSwiRGF0ZUZvcm1hdCI6eyIkcmVmIjoiMTI2In0sIldlZWtOdW1iZXJpbmciOnsiJGlkIjoiMzQ0IiwiRm9ybWF0IjowLCJJc1Zpc2libGUiOmZhbHNlLCJMYXN0S25vd25WaXNpYmlsaXR5U3RhdGUiOmZhbHNlfSwiSXNWaXNpYmxlIjp0cnVlLCJQYXJlbnRTdHlsZSI6bnVsbH0sIkluZGV4Ijo0LCJTbWFydER1cmF0aW9uQWN0aXZhdGVkIjpmYWxzZSwiRGF0ZUZvcm1hdCI6eyIkcmVmIjoiMTI2In0sIldlZWtOdW1iZXJpbmciOnsiJGlkIjoiMzQ1IiwiRm9ybWF0IjowLCJJc1Zpc2libGUiOmZhbHNlLCJMYXN0S25vd25WaXNpYmlsaXR5U3RhdGUiOmZhbHNlfSwiSWQiOiI4M2ZjMWQ3Yy1jMDY5LTQ1NWEtYjRmNS03MWQ2MTlhY2JiZGYiLCJJbXBvcnRJZCI6bnVsbCwiVGl0bGUiOiIzRCBEZWxpdmVyeSBmb3IgQU1HIiwiTm90ZSI6bnVsbCwiSHlwZXJsaW5rIjp7IiRpZCI6IjM0NiIsIkFkZHJlc3MiOm51bGwsIlN1YkFkZHJlc3MiOm51bGx9LCJJc0NoYW5nZWQiOmZhbHNlLCJJc05ldyI6ZmFsc2V9LHsiJGlkIjoiMzQ3IiwiR3JvdXBOYW1lIjpudWxsLCJTdGFydERhdGUiOiIyMDE4LTA3LTAxVDIzOjU5OjAwWiIsIkVuZERhdGUiOiIyMDIzLTExLTAxVDIzOjU5OjAwWiIsIlBlcmNlbnRhZ2VDb21wbGV0ZSI6bnVsbCwiU3R5bGUiOnsiJGlkIjoiMzQ4IiwiU2hhcGUiOjAsIlNoYXBlVGhpY2tuZXNzIjoxLCJEdXJhdGlvbkZvcm1hdCI6MCwiSW5jbHVkZU5vbldvcmtpbmdEYXlzSW5EdXJhdGlvbiI6ZmFsc2UsIlBlcmNlbnRhZ2VDb21wbGV0ZVN0eWxlIjp7IiRpZCI6IjM0OSIsIkZvbnRTZXR0aW5ncyI6eyIkaWQiOiIzNTA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M1MSIsIkxpbmVDb2xvciI6bnVsbCwiTGluZVdlaWdodCI6MC4wLCJMaW5lVHlwZSI6MCwiUGFyZW50U3R5bGUiOm51bGx9LCJQYXJlbnRTdHlsZSI6bnVsbH0sIkR1cmF0aW9uU3R5bGUiOnsiJGlkIjoiMzUyIiwiRm9udFNldHRpbmdzIjp7IiRpZCI6IjM1MyIsIkZvbnRTaXplIjoxMCwiRm9udE5hbWUiOiJDYWxpYnJpIiwiSXNCb2xkIjpmYWxzZSwiSXNJdGFsaWMiOmZhbHNlLCJJc1VuZGVybGluZWQiOmZhbHNlLCJQYXJlbnRTdHlsZSI6bnVsbH0sIkF1dG9TaXplIjowLCJGb3JlZ3JvdW5kIjp7IiRyZWYiOiI5MyJ9LCJNYXhXaWR0aCI6MjAwLjAsIk1heEhlaWdodCI6IkluZmluaXR5IiwiU21hcnRGb3JlZ3JvdW5kSXNBY3RpdmUiOmZhbHNlLCJIb3Jpem9udGFsQWxpZ25tZW50IjowLCJWZXJ0aWNhbEFsaWdubWVudCI6MCwiU21hcnRGb3JlZ3JvdW5kIjpudWxsLCJCYWNrZ3JvdW5kRmlsbFR5cGUiOjAsIk1hcmdpbiI6eyIkcmVmIjoiOTUifSwiUGFkZGluZyI6eyIkcmVmIjoiOTYifSwiQmFja2dyb3VuZCI6eyIkcmVmIjoiOTcifSwiSXNWaXNpYmxlIjp0cnVlLCJXaWR0aCI6MC4wLCJIZWlnaHQiOjAuMCwiQm9yZGVyU3R5bGUiOnsiJGlkIjoiMzU0IiwiTGluZUNvbG9yIjpudWxsLCJMaW5lV2VpZ2h0IjowLjAsIkxpbmVUeXBlIjowLCJQYXJlbnRTdHlsZSI6bnVsbH0sIlBhcmVudFN0eWxlIjpudWxsfSwiSG9yaXpvbnRhbENvbm5lY3RvclN0eWxlIjp7IiRpZCI6IjM1NSIsIkxpbmVDb2xvciI6eyIkcmVmIjoiOTkifSwiTGluZVdlaWdodCI6MS4wLCJMaW5lVHlwZSI6MCwiUGFyZW50U3R5bGUiOm51bGx9LCJWZXJ0aWNhbENvbm5lY3RvclN0eWxlIjp7IiRpZCI6IjM1NiIsIkxpbmVDb2xvciI6eyIkcmVmIjoiMTAyIn0sIkxpbmVXZWlnaHQiOjAuMCwiTGluZVR5cGUiOjAsIlBhcmVudFN0eWxlIjpudWxsfSwiTWFyZ2luIjpudWxsLCJTdGFydERhdGVQb3NpdGlvbiI6NCwiRW5kRGF0ZVBvc2l0aW9uIjo0LCJEYXRlSXNWaXNpYmxlIjp0cnVlLCJUaXRsZVBvc2l0aW9uIjoyLCJEdXJhdGlvblBvc2l0aW9uIjo2LCJQZXJjZW50YWdlQ29tcGxldGVkUG9zaXRpb24iOjYsIlNwYWNpbmciOjUsIklzQmVsb3dUaW1lYmFuZCI6dHJ1ZSwiUGVyY2VudGFnZUNvbXBsZXRlU2hhcGVPcGFjaXR5IjozNSwiU2hhcGVTdHlsZSI6eyIkaWQiOiIzNTciLCJNYXJnaW4iOnsiJHJlZiI6IjEwNSJ9LCJQYWRkaW5nIjp7IiRyZWYiOiIxMDYifSwiQmFja2dyb3VuZCI6eyIkaWQiOiIzNTgiLCJDb2xvciI6eyIkaWQiOiIzNTkiLCJBIjoyNTUsIlIiOjIzNywiRyI6MTI1LCJCIjo0OX19LCJJc1Zpc2libGUiOnRydWUsIldpZHRoIjowLjAsIkhlaWdodCI6MTYuMCwiQm9yZGVyU3R5bGUiOnsiJGlkIjoiMzYwIiwiTGluZUNvbG9yIjp7IiRyZWYiOiIxMTAifSwiTGluZVdlaWdodCI6MC4wLCJMaW5lVHlwZSI6MCwiUGFyZW50U3R5bGUiOm51bGx9LCJQYXJlbnRTdHlsZSI6bnVsbH0sIlRpdGxlU3R5bGUiOnsiJGlkIjoiMzYxIiwiRm9udFNldHRpbmdzIjp7IiRpZCI6IjM2MiIsIkZvbnRTaXplIjoxMSwiRm9udE5hbWUiOiJDYWxpYnJpIiwiSXNCb2xkIjp0cnVlLCJJc0l0YWxpYyI6ZmFsc2UsIklzVW5kZXJsaW5lZCI6ZmFsc2UsIlBhcmVudFN0eWxlIjpudWxsfSwiQXV0b1NpemUiOjIsIkZvcmVncm91bmQiOnsiJGlkIjoiMzYzIiwiQ29sb3IiOnsiJGlkIjoiMzY0IiwiQSI6MjU1LCJSIjoyNTUsIkciOjI1NSwiQiI6MjU1fX0sIk1heFdpZHRoIjo2Ni4yNTI5OTA3MjI2NTYyNSwiTWF4SGVpZ2h0IjoiSW5maW5pdHkiLCJTbWFydEZvcmVncm91bmRJc0FjdGl2ZSI6ZmFsc2UsIkhvcml6b250YWxBbGlnbm1lbnQiOjAsIlZlcnRpY2FsQWxpZ25tZW50IjowLCJTbWFydEZvcmVncm91bmQiOm51bGwsIkJhY2tncm91bmRGaWxsVHlwZSI6MCwiTWFyZ2luIjp7IiRyZWYiOiIxMTYifSwiUGFkZGluZyI6eyIkcmVmIjoiMTE3In0sIkJhY2tncm91bmQiOnsiJHJlZiI6IjExOCJ9LCJJc1Zpc2libGUiOnRydWUsIldpZHRoIjowLjAsIkhlaWdodCI6MC4wLCJCb3JkZXJTdHlsZSI6eyIkaWQiOiIzNjUiLCJMaW5lQ29sb3IiOm51bGwsIkxpbmVXZWlnaHQiOjAuMCwiTGluZVR5cGUiOjAsIlBhcmVudFN0eWxlIjpudWxsfSwiUGFyZW50U3R5bGUiOm51bGx9LCJEYXRlU3R5bGUiOnsiJGlkIjoiMzY2IiwiRm9udFNldHRpbmdzIjp7IiRpZCI6IjM2NyIsIkZvbnRTaXplIjoxMCwiRm9udE5hbWUiOiJDYWxpYnJpIiwiSXNCb2xkIjpmYWxzZSwiSXNJdGFsaWMiOmZhbHNlLCJJc1VuZGVybGluZWQiOmZhbHNlLCJQYXJlbnRTdHlsZSI6bnVsbH0sIkF1dG9TaXplIjowLCJGb3JlZ3JvdW5kIjp7IiRyZWYiOiIxMjEifSwiTWF4V2lkdGgiOjIwMC4wLCJNYXhIZWlnaHQiOiJJbmZpbml0eSIsIlNtYXJ0Rm9yZWdyb3VuZElzQWN0aXZlIjpmYWxzZSwiSG9yaXpvbnRhbEFsaWdubWVudCI6MCwiVmVydGljYWxBbGlnbm1lbnQiOjAsIlNtYXJ0Rm9yZWdyb3VuZCI6bnVsbCwiQmFja2dyb3VuZEZpbGxUeXBlIjowLCJNYXJnaW4iOnsiJHJlZiI6IjEyMyJ9LCJQYWRkaW5nIjp7IiRyZWYiOiIxMjQifSwiQmFja2dyb3VuZCI6eyIkcmVmIjoiMTI1In0sIklzVmlzaWJsZSI6dHJ1ZSwiV2lkdGgiOjAuMCwiSGVpZ2h0IjowLjAsIkJvcmRlclN0eWxlIjp7IiRpZCI6IjM2OCIsIkxpbmVDb2xvciI6bnVsbCwiTGluZVdlaWdodCI6MC4wLCJMaW5lVHlwZSI6MCwiUGFyZW50U3R5bGUiOm51bGx9LCJQYXJlbnRTdHlsZSI6bnVsbH0sIkRhdGVGb3JtYXQiOnsiJHJlZiI6IjEyNiJ9LCJXZWVrTnVtYmVyaW5nIjp7IiRpZCI6IjM2OSIsIkZvcm1hdCI6MCwiSXNWaXNpYmxlIjpmYWxzZSwiTGFzdEtub3duVmlzaWJpbGl0eVN0YXRlIjpmYWxzZX0sIklzVmlzaWJsZSI6dHJ1ZSwiUGFyZW50U3R5bGUiOm51bGx9LCJJbmRleCI6NSwiU21hcnREdXJhdGlvbkFjdGl2YXRlZCI6ZmFsc2UsIkRhdGVGb3JtYXQiOnsiJHJlZiI6IjEyNiJ9LCJXZWVrTnVtYmVyaW5nIjp7IiRpZCI6IjM3MCIsIkZvcm1hdCI6MCwiSXNWaXNpYmxlIjpmYWxzZSwiTGFzdEtub3duVmlzaWJpbGl0eVN0YXRlIjpmYWxzZX0sIklkIjoiMGIzMDdhMTYtN2UyOC00OTFiLWE3YzgtMThhODY0YzFiM2NjIiwiSW1wb3J0SWQiOm51bGwsIlRpdGxlIjoiTmV4R2VuIFBsYW5zIiwiTm90ZSI6bnVsbCwiSHlwZXJsaW5rIjp7IiRpZCI6IjM3MSIsIkFkZHJlc3MiOm51bGwsIlN1YkFkZHJlc3MiOm51bGx9LCJJc0NoYW5nZWQiOmZhbHNlLCJJc05ldyI6ZmFsc2V9LHsiJGlkIjoiMzcyIiwiR3JvdXBOYW1lIjpudWxsLCJTdGFydERhdGUiOiIyMDIwLTA3LTAxVDIzOjU5OjAwWiIsIkVuZERhdGUiOiIyMDIxLTA3LTAyVDIzOjU5OjAwWiIsIlBlcmNlbnRhZ2VDb21wbGV0ZSI6bnVsbCwiU3R5bGUiOnsiJGlkIjoiMzczIiwiU2hhcGUiOjAsIlNoYXBlVGhpY2tuZXNzIjoxLCJEdXJhdGlvbkZvcm1hdCI6MCwiSW5jbHVkZU5vbldvcmtpbmdEYXlzSW5EdXJhdGlvbiI6ZmFsc2UsIlBlcmNlbnRhZ2VDb21wbGV0ZVN0eWxlIjp7IiRpZCI6IjM3NCIsIkZvbnRTZXR0aW5ncyI6eyIkaWQiOiIzNzUiLCJGb250U2l6ZSI6MTAsIkZvbnROYW1lIjoiQ2FsaWJyaSIsIklzQm9sZCI6ZmFsc2UsIklzSXRhbGljIjpmYWxzZSwiSXNVbmRlcmxpbmVkIjpmYWxzZSwiUGFyZW50U3R5bGUiOm51bGx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M3NiIsIkxpbmVDb2xvciI6bnVsbCwiTGluZVdlaWdodCI6MC4wLCJMaW5lVHlwZSI6MCwiUGFyZW50U3R5bGUiOm51bGx9LCJQYXJlbnRTdHlsZSI6bnVsbH0sIkR1cmF0aW9uU3R5bGUiOnsiJGlkIjoiMzc3IiwiRm9udFNldHRpbmdzIjp7IiRpZCI6IjM3OCIsIkZvbnRTaXplIjoxMCwiRm9udE5hbWUiOiJDYWxpYnJpIiwiSXNCb2xkIjpmYWxzZSwiSXNJdGFsaWMiOmZhbHNlLCJJc1VuZGVybGluZWQiOmZhbHNlLCJQYXJlbnRTdHlsZSI6bnVsbH0sIkF1dG9TaXplIjowLCJGb3JlZ3JvdW5kIjp7IiRyZWYiOiI5MyJ9LCJNYXhXaWR0aCI6MjAwLjAsIk1heEhlaWdodCI6IkluZmluaXR5IiwiU21hcnRGb3JlZ3JvdW5kSXNBY3RpdmUiOmZhbHNlLCJIb3Jpem9udGFsQWxpZ25tZW50IjowLCJWZXJ0aWNhbEFsaWdubWVudCI6MCwiU21hcnRGb3JlZ3JvdW5kIjpudWxsLCJCYWNrZ3JvdW5kRmlsbFR5cGUiOjAsIk1hcmdpbiI6eyIkcmVmIjoiOTUifSwiUGFkZGluZyI6eyIkcmVmIjoiOTYifSwiQmFja2dyb3VuZCI6eyIkcmVmIjoiOTcifSwiSXNWaXNpYmxlIjp0cnVlLCJXaWR0aCI6MC4wLCJIZWlnaHQiOjAuMCwiQm9yZGVyU3R5bGUiOnsiJGlkIjoiMzc5IiwiTGluZUNvbG9yIjpudWxsLCJMaW5lV2VpZ2h0IjowLjAsIkxpbmVUeXBlIjowLCJQYXJlbnRTdHlsZSI6bnVsbH0sIlBhcmVudFN0eWxlIjpudWxsfSwiSG9yaXpvbnRhbENvbm5lY3RvclN0eWxlIjp7IiRpZCI6IjM4MCIsIkxpbmVDb2xvciI6eyIkcmVmIjoiOTkifSwiTGluZVdlaWdodCI6MS4wLCJMaW5lVHlwZSI6MCwiUGFyZW50U3R5bGUiOm51bGx9LCJWZXJ0aWNhbENvbm5lY3RvclN0eWxlIjp7IiRpZCI6IjM4MSIsIkxpbmVDb2xvciI6eyIkcmVmIjoiMTAyIn0sIkxpbmVXZWlnaHQiOjAuMCwiTGluZVR5cGUiOjAsIlBhcmVudFN0eWxlIjpudWxsfSwiTWFyZ2luIjpudWxsLCJTdGFydERhdGVQb3NpdGlvbiI6NCwiRW5kRGF0ZVBvc2l0aW9uIjo0LCJEYXRlSXNWaXNpYmxlIjp0cnVlLCJUaXRsZVBvc2l0aW9uIjoyLCJEdXJhdGlvblBvc2l0aW9uIjo2LCJQZXJjZW50YWdlQ29tcGxldGVkUG9zaXRpb24iOjYsIlNwYWNpbmciOjUsIklzQmVsb3dUaW1lYmFuZCI6dHJ1ZSwiUGVyY2VudGFnZUNvbXBsZXRlU2hhcGVPcGFjaXR5IjozNSwiU2hhcGVTdHlsZSI6eyIkaWQiOiIzODIiLCJNYXJnaW4iOnsiJHJlZiI6IjEwNSJ9LCJQYWRkaW5nIjp7IiRyZWYiOiIxMDYifSwiQmFja2dyb3VuZCI6eyIkaWQiOiIzODMiLCJDb2xvciI6eyIkaWQiOiIzODQiLCJBIjoyNTUsIlIiOjI2LCJHIjoxNzAsIkIiOjY2fX0sIklzVmlzaWJsZSI6dHJ1ZSwiV2lkdGgiOjEwNy4zMDU1ODc3Njg1NTQ2OSwiSGVpZ2h0IjoxNi4wLCJCb3JkZXJTdHlsZSI6eyIkaWQiOiIzODUiLCJMaW5lQ29sb3IiOnsiJHJlZiI6IjExMCJ9LCJMaW5lV2VpZ2h0IjowLjAsIkxpbmVUeXBlIjowLCJQYXJlbnRTdHlsZSI6bnVsbH0sIlBhcmVudFN0eWxlIjpudWxsfSwiVGl0bGVTdHlsZSI6eyIkaWQiOiIzODYiLCJGb250U2V0dGluZ3MiOnsiJGlkIjoiMzg3IiwiRm9udFNpemUiOjExLCJGb250TmFtZSI6IkNhbGlicmkiLCJJc0JvbGQiOnRydWUsIklzSXRhbGljIjpmYWxzZSwiSXNVbmRlcmxpbmVkIjpmYWxzZSwiUGFyZW50U3R5bGUiOm51bGx9LCJBdXRvU2l6ZSI6MiwiRm9yZWdyb3VuZCI6eyIkaWQiOiIzODgiLCJDb2xvciI6eyIkaWQiOiIzODkiLCJBIjoyNTUsIlIiOjI1NSwiRyI6MjU1LCJCIjoyNTV9fSwiTWF4V2lkdGgiOjkwLjc2MDcxMTY2OTkyMTg3NSwiTWF4SGVpZ2h0IjoiSW5maW5pdHkiLCJTbWFydEZvcmVncm91bmRJc0FjdGl2ZSI6ZmFsc2UsIkhvcml6b250YWxBbGlnbm1lbnQiOjAsIlZlcnRpY2FsQWxpZ25tZW50IjowLCJTbWFydEZvcmVncm91bmQiOm51bGwsIkJhY2tncm91bmRGaWxsVHlwZSI6MCwiTWFyZ2luIjp7IiRyZWYiOiIxMTYifSwiUGFkZGluZyI6eyIkcmVmIjoiMTE3In0sIkJhY2tncm91bmQiOnsiJHJlZiI6IjExOCJ9LCJJc1Zpc2libGUiOnRydWUsIldpZHRoIjowLjAsIkhlaWdodCI6MC4wLCJCb3JkZXJTdHlsZSI6eyIkaWQiOiIzOTAiLCJMaW5lQ29sb3IiOm51bGwsIkxpbmVXZWlnaHQiOjAuMCwiTGluZVR5cGUiOjAsIlBhcmVudFN0eWxlIjpudWxsfSwiUGFyZW50U3R5bGUiOm51bGx9LCJEYXRlU3R5bGUiOnsiJGlkIjoiMzkxIiwiRm9udFNldHRpbmdzIjp7IiRpZCI6IjM5MiIsIkZvbnRTaXplIjoxMCwiRm9udE5hbWUiOiJDYWxpYnJpIiwiSXNCb2xkIjpmYWxzZSwiSXNJdGFsaWMiOmZhbHNlLCJJc1VuZGVybGluZWQiOmZhbHNlLCJQYXJlbnRTdHlsZSI6bnVsbH0sIkF1dG9TaXplIjoyLCJGb3JlZ3JvdW5kIjp7IiRyZWYiOiIxMjEifSwiTWF4V2lkdGgiOjcyLjA5ODI2NjYwMTU2MjUsIk1heEhlaWdodCI6IkluZmluaXR5IiwiU21hcnRGb3JlZ3JvdW5kSXNBY3RpdmUiOmZhbHNlLCJIb3Jpem9udGFsQWxpZ25tZW50IjowLCJWZXJ0aWNhbEFsaWdubWVudCI6MCwiU21hcnRGb3JlZ3JvdW5kIjpudWxsLCJCYWNrZ3JvdW5kRmlsbFR5cGUiOjAsIk1hcmdpbiI6eyIkcmVmIjoiMTIzIn0sIlBhZGRpbmciOnsiJHJlZiI6IjEyNCJ9LCJCYWNrZ3JvdW5kIjp7IiRyZWYiOiIxMjUifSwiSXNWaXNpYmxlIjp0cnVlLCJXaWR0aCI6MC4wLCJIZWlnaHQiOjAuMCwiQm9yZGVyU3R5bGUiOnsiJGlkIjoiMzkzIiwiTGluZUNvbG9yIjpudWxsLCJMaW5lV2VpZ2h0IjowLjAsIkxpbmVUeXBlIjowLCJQYXJlbnRTdHlsZSI6bnVsbH0sIlBhcmVudFN0eWxlIjpudWxsfSwiRGF0ZUZvcm1hdCI6eyIkcmVmIjoiMTI2In0sIldlZWtOdW1iZXJpbmciOnsiJGlkIjoiMzk0IiwiRm9ybWF0IjowLCJJc1Zpc2libGUiOmZhbHNlLCJMYXN0S25vd25WaXNpYmlsaXR5U3RhdGUiOmZhbHNlfSwiSXNWaXNpYmxlIjp0cnVlLCJQYXJlbnRTdHlsZSI6bnVsbH0sIkluZGV4Ijo4LCJTbWFydER1cmF0aW9uQWN0aXZhdGVkIjpmYWxzZSwiRGF0ZUZvcm1hdCI6eyIkcmVmIjoiMTI2In0sIldlZWtOdW1iZXJpbmciOnsiJGlkIjoiMzk1IiwiRm9ybWF0IjowLCJJc1Zpc2libGUiOmZhbHNlLCJMYXN0S25vd25WaXNpYmlsaXR5U3RhdGUiOmZhbHNlfSwiSWQiOiJmZTQ1MjZmZi0zMjM0LTRkMGItYjM4ZS04NWZmZWJmM2Y5NzIiLCJJbXBvcnRJZCI6bnVsbCwiVGl0bGUiOiJTdGFuZGFyZHMgZm9yIEJJTSAiLCJOb3RlIjpudWxsLCJIeXBlcmxpbmsiOnsiJGlkIjoiMzk2IiwiQWRkcmVzcyI6bnVsbCwiU3ViQWRkcmVzcyI6bnVsbH0sIklzQ2hhbmdlZCI6ZmFsc2UsIklzTmV3IjpmYWxzZX1dLCJTd2ltbGFuZXMiOltdLCJNc1Byb2plY3RJdGVtc1RyZWUiOnsiJGlkIjoiMzk3IiwiUm9vdCI6eyJJbXBvcnRJZCI6bnVsbCwiSXNJbXBvcnRlZCI6ZmFsc2UsIkNoaWxkcmVuIjpbXX19LCJNZXRhZGF0YSI6eyIkaWQiOiIzOTgiLCJSZWNlbnRDb2xvcnNDb2xsZWN0aW9uIjoiW1wiI0ZGRUQ3RDMxXCIsXCIjRkZBNUE1QTVcIixcIiNGRkZGQzAwMFwiLFwiI0ZGNDQ3MkM0XCIsXCIjRkY2RjMxOThcIixcIiNGRjFBQUE0MlwiXSJ9LCJTZXR0aW5ncyI6eyIkaWQiOiIzOTkiLCJJbXBhT3B0aW9ucyI6eyIkaWQiOiI0MDAiLCJMZWZ0VG9SaWdodCI6ZmFsc2UsIlBheWxvYWRPcHRpb25zIjoy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ZmFsc2UsIkltcG9ydFR5cGUiOjAsIkZpbGVQYXRoIjpudWxsLCJUaW1lQ29uZmlndXJhdGlvbiI6eyIkaWQiOiI0MDEiLCJVc2VUaW1lIjpmYWxzZSwiV29ya0RheVN0YXJ0IjoiMDA6MDA6MDAiLCJXb3JrRGF5RW5kIjoiMjM6NTk6MDAifSwiTGFzdFVzZWRUZW1wbGF0ZUlkIjoiNzM1NWI2MzMtYWM2Ni00NTI4LThiNGQtMjk5ZmFlZGM5ZWU5IiwiRmlyc3RXZWVrT2ZZZWFyIjowfQ=="/>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TIMEBANDCULTUREINFO" val="en-US"/>
  <p:tag name="OTLTIMEBANDQUICKPOSITION" val="Middle"/>
  <p:tag name="OTLTIMEBANDSHAPETYPE" val="RectangleTimeband"/>
  <p:tag name="OTLTIMEBANDTHREEDEFFECTS" val="Gel"/>
  <p:tag name="OTLTIMEBANDAUTODATERANGE" val="True"/>
  <p:tag name="OTLTIMEBANDSTARTDATE" val="0001-01-01T00:00:00.0000000"/>
  <p:tag name="OTLTIMEBANDWORKINGDAYS" val="Standard"/>
  <p:tag name="OTLTIMEBANDELAPSEDTIMEEXTENSION" val="False"/>
  <p:tag name="OTLTIMEBANDUSETIME" val="False"/>
  <p:tag name="OTLTIMEBANDTIMECONFIGWORKDAYSTART" val="00:00:00"/>
  <p:tag name="OTLTIMEBANDTIMECONFIGWORKDAYEND" val="23:59:00"/>
  <p:tag name="OTLTIMEBANDAPPENDYEARONYEARCHANGE" val="True"/>
  <p:tag name="OTLTIMEBANDSCALEMARKING" val="None"/>
  <p:tag name="OTLRIGHTENDCAPSMARGINRIGHT" val="25"/>
  <p:tag name="OTLLEFTENDCAPSMARGINLEFT" val="25"/>
  <p:tag name="OTLTIMEBANDSHAPEPADDINGTOP" val="7"/>
  <p:tag name="OTLTIMEBANDFYSTARTMONTH" val="January"/>
  <p:tag name="OTLTIMEBANDSHOWFYLABEL" val="True"/>
  <p:tag name="OTLTIMEBANDUSESTARTINGOFTHEYEARFORFYNUMBERING" val="True"/>
  <p:tag name="OTLTIMEBANDSCALEFORMAT" val="MMM"/>
  <p:tag name="OTLTIMEBANDSCALETYPE" val="Years"/>
  <p:tag name="OTLTIMEBANDENDDATE" val="2023-11-01T23:59:00.0000000"/>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09-07-16T00:00:00.0000000Z"/>
  <p:tag name="OTLDURATIONFORMAT" val="day"/>
  <p:tag name="OTLSPACING" val="5"/>
  <p:tag name="OTLSHAPETHICKNESSTYPE" val="Regular"/>
  <p:tag name="OTLENDDATE" val="2021-02-17T23:59:00.0000000Z"/>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DURATIONFORMAT" val="day"/>
  <p:tag name="OTLSPACING" val="5"/>
  <p:tag name="OTLSHAPETHICKNESSTYPE" val="Regular"/>
  <p:tag name="OTLSTARTDATE" val="2020-07-01T23:59:00.0000000Z"/>
  <p:tag name="OTLENDDATE" val="2021-07-02T23:59:00.0000000Z"/>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ENDDATE" val="2023-11-01T23:59:00.0000000Z"/>
  <p:tag name="OTLDURATIONFORMAT" val="day"/>
  <p:tag name="OTLSPACING" val="5"/>
  <p:tag name="OTLSHAPETHICKNESSTYPE" val="Regular"/>
  <p:tag name="OTLSTARTDATE" val="2018-07-01T23:59:00.0000000Z"/>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DURATIONFORMAT" val="day"/>
  <p:tag name="OTLSPACING" val="5"/>
  <p:tag name="OTLSHAPETHICKNESSTYPE" val="Regular"/>
  <p:tag name="OTLSTARTDATE" val="2016-07-01T00:00:00.0000000Z"/>
  <p:tag name="OTLENDDATE" val="2018-07-01T23:59:00.0000000Z"/>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DURATIONFORMAT" val="day"/>
  <p:tag name="OTLSPACING" val="5"/>
  <p:tag name="OTLSHAPETHICKNESSTYPE" val="Regular"/>
  <p:tag name="OTLSTARTDATE" val="2013-07-01T23:59:00.0000000Z"/>
  <p:tag name="OTLENDDATE" val="2015-07-01T23:59:00.0000000Z"/>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POSITIONONTASK" val="None"/>
  <p:tag name="OTLRELATEDTASKID" val="00000000-0000-0000-0000-000000000000"/>
  <p:tag name="OTLDATE" val="2011-07-01T23:59:00.0000000"/>
  <p:tag name="OTLMARKERSHAPE" val="OTL"/>
  <p:tag name="OTLMTITLE" val="3D Modeling Supported by CADD&#10; (BENTLEY AND AUTODESK)"/>
</p:tagLst>
</file>

<file path=ppt/tags/tag62.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POSITIONONTASK" val="None"/>
  <p:tag name="OTLRELATEDTASKID" val="00000000-0000-0000-0000-000000000000"/>
  <p:tag name="OTLDATE" val="2015-07-01T23:59:00.0000000"/>
  <p:tag name="OTLMTITLE" val="3D Deliverable Standards to support AMG  (CADD Manual)"/>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POSITIONONTASK" val="None"/>
  <p:tag name="OTLRELATEDTASKID" val="00000000-0000-0000-0000-000000000000"/>
  <p:tag name="OTLMTITLE" val="Model-Centric Design required on New Projects (ORD or C3D)"/>
  <p:tag name="OTLDATE" val="2021-01-01T23:59:00.0000000"/>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POSITIONONTASK" val="None"/>
  <p:tag name="OTLRELATEDTASKID" val="00000000-0000-0000-0000-000000000000"/>
  <p:tag name="OTLDATE" val="2023-11-01T23:59:00.0000000"/>
  <p:tag name="OTLMTITLE" val="NexGen Plans Complete (FDM chapters to support BIM)"/>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POSITIONONTASK" val="None"/>
  <p:tag name="OTLRELATEDTASKID" val="00000000-0000-0000-0000-000000000000"/>
  <p:tag name="OTLDATE" val="2020-07-01T23:59:00.0000000"/>
  <p:tag name="OTLMTITLE" val="Models as Legal Document (Piloting Signed Model Delivery)"/>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POSITIONONTASK" val="None"/>
  <p:tag name="OTLRELATEDTASKID" val="00000000-0000-0000-0000-000000000000"/>
  <p:tag name="OTLDATE" val="2023-11-01T23:59:00.0000000"/>
  <p:tag name="OTLMTITLE" val="NexGen Plans Complete (FDM chapters to support BIM)"/>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POSITIONONTASK" val="None"/>
  <p:tag name="OTLRELATEDTASKID" val="00000000-0000-0000-0000-000000000000"/>
  <p:tag name="OTLDATE" val="2023-11-01T23:59:00.0000000"/>
  <p:tag name="OTLMTITLE" val="NexGen Plans Complete (FDM chapters to support BIM)"/>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DURATIONFORMAT" val="day"/>
  <p:tag name="OTLSPACING" val="5"/>
  <p:tag name="OTLSHAPETHICKNESSTYPE" val="Regular"/>
  <p:tag name="OTLSTARTDATE" val="2020-07-01T23:59:00.0000000Z"/>
  <p:tag name="OTLENDDATE" val="2021-07-02T23:59:00.0000000Z"/>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Webinar Series PP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1280</TotalTime>
  <Words>1415</Words>
  <Application>Microsoft Office PowerPoint</Application>
  <PresentationFormat>Widescreen</PresentationFormat>
  <Paragraphs>207</Paragraphs>
  <Slides>45</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Aptos</vt:lpstr>
      <vt:lpstr>Aptos Display</vt:lpstr>
      <vt:lpstr>Arial</vt:lpstr>
      <vt:lpstr>Calibri</vt:lpstr>
      <vt:lpstr>Calibri Light</vt:lpstr>
      <vt:lpstr>Office Theme</vt:lpstr>
      <vt:lpstr>1_Webinar Series PPT Template</vt:lpstr>
      <vt:lpstr>Model-Centric Design Initiatives </vt:lpstr>
      <vt:lpstr>Objectives:</vt:lpstr>
      <vt:lpstr>Why invest? </vt:lpstr>
      <vt:lpstr>Curbs, Sidewalks,Curb Ramps:</vt:lpstr>
      <vt:lpstr>Bridge Deck, Beams, Piers, Slope Walls:</vt:lpstr>
      <vt:lpstr>Barriers:</vt:lpstr>
      <vt:lpstr>Sheet Pile Walls:</vt:lpstr>
      <vt:lpstr>SWMF:</vt:lpstr>
      <vt:lpstr>SWMF Control Structures:</vt:lpstr>
      <vt:lpstr>Existing Roads, Drainage, Utilities:</vt:lpstr>
      <vt:lpstr>Proposed Roads, Drainage, Utilities:</vt:lpstr>
      <vt:lpstr>Proposed Ramps, Gores, Guardrail:</vt:lpstr>
      <vt:lpstr>Drainage  Level of Detail:</vt:lpstr>
      <vt:lpstr>Drainage, Utilities Clashes:</vt:lpstr>
      <vt:lpstr>Lighting:</vt:lpstr>
      <vt:lpstr>Signal and Sign Foundations:</vt:lpstr>
      <vt:lpstr>Geotechnical Cores:</vt:lpstr>
      <vt:lpstr>Objectives:</vt:lpstr>
      <vt:lpstr>PowerPoint Presentation</vt:lpstr>
      <vt:lpstr> To move the department toward designing and delivering integrated 2D and 3D models </vt:lpstr>
      <vt:lpstr>1. Designing in 3D is better! 2. To provide for Automated Machine Guidance (AMG)- contractor files 3. To deliver a Model as Contract Document – QA/QC by EOR 4. To Support Building Information Modeling (BIM) – pay it forward</vt:lpstr>
      <vt:lpstr>Provides: - Geospatial Orientation State Plane Coordinates XYZ - Higher quality of design intent; better visually and quantitatively - Better spatial relationships; utilities, drainage, bridges - Improved constructability considerations; walls, slopes, ramps - Better detailing; foundations, drainage boxes, slopes </vt:lpstr>
      <vt:lpstr>-Provides horizontal and vertical guidance in real time to construction equipment operators.  -Assists agencies and contractors in finishing projects in less time and with lower overall cost while providing higher quality and better safety.</vt:lpstr>
      <vt:lpstr>Intelligent BIM Modeling throughout the project, including linking Operation, Maintenance, and Asset data to the model (created from the Design, Construction, 4D Coordination Models, and Subcontractor Fabrication Models) to deliver a record model to the owner or facility manager. </vt:lpstr>
      <vt:lpstr>Building Information Modeling (BIM) – What is BIM?   https://youtu.be/bEI-TCPmmT0 -USDOTFHWA </vt:lpstr>
      <vt:lpstr>PowerPoint Presentation</vt:lpstr>
      <vt:lpstr>FDM 900: NexGen Plans Model Based - Estimated Quantities (EQ) Report BIM Standards Delivery – Level of Development Specs.  3D Project BIM File Delivery Design Services Staff Hour Guidelines  AMG Modified Special Provisions 3D CEI Contract Scope Changes </vt:lpstr>
      <vt:lpstr>Changed the definition of Plans… To include digitally signed pdf 2D plans and digitally signed 3D BIM files. 2D Plan show location, character, some dimensions, and details of the work 3D Model is utilized for construction specific data; xyz of design intent To include implementation of large format sheets 24x36, 36x48, and 36x72 To include 11x17 worksheets for printing purposes </vt:lpstr>
      <vt:lpstr>Where applicable; Pay Item quantities are derived from the BIM file Other “Each, or Lump Sump” quantities are derived from the 2D plans Earthwork volumes are computed from surface to surface algorithms and can be checked using average end area</vt:lpstr>
      <vt:lpstr> 3D Deliverables for AMG Standard Folder in CADD/BIM files Modeling Standards FDOT CADD manual Section 5.16 Published BIM LOD Standards;100, 200, 300, 350, 400 levels </vt:lpstr>
      <vt:lpstr>PowerPoint Presentation</vt:lpstr>
      <vt:lpstr>PowerPoint Presentation</vt:lpstr>
      <vt:lpstr>Updating Staff Hour Estimate Guidelines available January 2024 3D model standard by by project type for each design component  FDOT 3D Model Project Reviews – Standard View tool RFP Pilot Projects – help develop norms, best practices and better guidelines </vt:lpstr>
      <vt:lpstr>AMG Modified Special Provisions  Developed for:  Definition of “Plans and working drawings” Milling and Resurfacing Operations Engineering and Layout (Control of Work) Excavation and Embankment Stabilization Optional Base Course Hot Mix Asphalt </vt:lpstr>
      <vt:lpstr>3D CEI Contract Scope Changes: Additional Needs for Personnel with Modeling Experience Additional Needs for Personnel with Advanced Survey Methods Experience Need for Advanced Equipment; Rovers, SiteVision, Etc. AS-BUILT Model development work ?? Additional As-Built Asset Information  </vt:lpstr>
      <vt:lpstr>PowerPoint Presentation</vt:lpstr>
      <vt:lpstr>PowerPoint Presentation</vt:lpstr>
      <vt:lpstr>Challenges:</vt:lpstr>
      <vt:lpstr>Challenges:</vt:lpstr>
      <vt:lpstr>Data Environment:</vt:lpstr>
      <vt:lpstr>Versioning:</vt:lpstr>
      <vt:lpstr>Professional Development:</vt:lpstr>
      <vt:lpstr>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Strauch, Shawna</dc:creator>
  <cp:lastModifiedBy>Danforth, Vern</cp:lastModifiedBy>
  <cp:revision>30</cp:revision>
  <dcterms:created xsi:type="dcterms:W3CDTF">2024-02-19T14:41:24Z</dcterms:created>
  <dcterms:modified xsi:type="dcterms:W3CDTF">2024-06-11T13:52:33Z</dcterms:modified>
</cp:coreProperties>
</file>