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2.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43.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44.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notesSlides/notesSlide45.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notesSlides/notesSlide46.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47.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48.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charts/chart1.xml" ContentType="application/vnd.openxmlformats-officedocument.drawingml.chart+xml"/>
  <Override PartName="/ppt/charts/chart2.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71" r:id="rId2"/>
    <p:sldId id="277" r:id="rId3"/>
    <p:sldId id="273" r:id="rId4"/>
    <p:sldId id="278" r:id="rId5"/>
    <p:sldId id="294" r:id="rId6"/>
    <p:sldId id="486" r:id="rId7"/>
    <p:sldId id="352" r:id="rId8"/>
    <p:sldId id="282" r:id="rId9"/>
    <p:sldId id="287" r:id="rId10"/>
    <p:sldId id="288" r:id="rId11"/>
    <p:sldId id="281" r:id="rId12"/>
    <p:sldId id="289" r:id="rId13"/>
    <p:sldId id="489" r:id="rId14"/>
    <p:sldId id="286" r:id="rId15"/>
    <p:sldId id="490" r:id="rId16"/>
    <p:sldId id="295" r:id="rId17"/>
    <p:sldId id="296" r:id="rId18"/>
    <p:sldId id="488" r:id="rId19"/>
    <p:sldId id="283" r:id="rId20"/>
    <p:sldId id="276" r:id="rId21"/>
    <p:sldId id="297" r:id="rId22"/>
    <p:sldId id="280" r:id="rId23"/>
    <p:sldId id="293" r:id="rId24"/>
    <p:sldId id="290" r:id="rId25"/>
    <p:sldId id="491" r:id="rId26"/>
    <p:sldId id="492" r:id="rId27"/>
    <p:sldId id="493" r:id="rId28"/>
    <p:sldId id="497" r:id="rId29"/>
    <p:sldId id="498" r:id="rId30"/>
    <p:sldId id="494" r:id="rId31"/>
    <p:sldId id="495" r:id="rId32"/>
    <p:sldId id="496" r:id="rId33"/>
    <p:sldId id="292" r:id="rId34"/>
    <p:sldId id="291" r:id="rId35"/>
    <p:sldId id="309" r:id="rId36"/>
    <p:sldId id="310" r:id="rId37"/>
    <p:sldId id="311" r:id="rId38"/>
    <p:sldId id="312" r:id="rId39"/>
    <p:sldId id="313" r:id="rId40"/>
    <p:sldId id="314" r:id="rId41"/>
    <p:sldId id="315" r:id="rId42"/>
    <p:sldId id="322" r:id="rId43"/>
    <p:sldId id="317" r:id="rId44"/>
    <p:sldId id="320" r:id="rId45"/>
    <p:sldId id="319" r:id="rId46"/>
    <p:sldId id="323" r:id="rId47"/>
    <p:sldId id="344" r:id="rId48"/>
    <p:sldId id="345" r:id="rId49"/>
    <p:sldId id="346" r:id="rId50"/>
    <p:sldId id="347" r:id="rId51"/>
    <p:sldId id="348" r:id="rId52"/>
    <p:sldId id="349" r:id="rId53"/>
    <p:sldId id="318" r:id="rId54"/>
    <p:sldId id="324" r:id="rId55"/>
    <p:sldId id="325" r:id="rId56"/>
    <p:sldId id="328" r:id="rId57"/>
    <p:sldId id="329" r:id="rId58"/>
    <p:sldId id="330" r:id="rId59"/>
    <p:sldId id="332" r:id="rId60"/>
    <p:sldId id="331" r:id="rId61"/>
    <p:sldId id="333" r:id="rId62"/>
    <p:sldId id="334" r:id="rId63"/>
    <p:sldId id="350" r:id="rId64"/>
    <p:sldId id="343" r:id="rId65"/>
    <p:sldId id="337" r:id="rId66"/>
    <p:sldId id="342" r:id="rId67"/>
    <p:sldId id="338" r:id="rId68"/>
    <p:sldId id="339" r:id="rId69"/>
    <p:sldId id="340" r:id="rId70"/>
    <p:sldId id="341" r:id="rId71"/>
    <p:sldId id="351" r:id="rId72"/>
    <p:sldId id="487" r:id="rId73"/>
    <p:sldId id="301" r:id="rId74"/>
    <p:sldId id="275" r:id="rId75"/>
    <p:sldId id="269"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DOT Compass" id="{7327B305-3C68-497C-8A3C-E794E65880F1}">
          <p14:sldIdLst/>
        </p14:section>
        <p14:section name="Title Slide" id="{75303A92-F9C0-4D35-A68E-D89012F10246}">
          <p14:sldIdLst>
            <p14:sldId id="271"/>
            <p14:sldId id="277"/>
          </p14:sldIdLst>
        </p14:section>
        <p14:section name="Objectives" id="{28EA5827-E1F5-4C45-BAB6-0060112B5903}">
          <p14:sldIdLst>
            <p14:sldId id="273"/>
          </p14:sldIdLst>
        </p14:section>
        <p14:section name="Untitled Section" id="{EF80ED67-747A-4577-A34A-332F4C38B22D}">
          <p14:sldIdLst>
            <p14:sldId id="278"/>
            <p14:sldId id="294"/>
            <p14:sldId id="486"/>
            <p14:sldId id="352"/>
            <p14:sldId id="282"/>
            <p14:sldId id="287"/>
            <p14:sldId id="288"/>
            <p14:sldId id="281"/>
            <p14:sldId id="289"/>
            <p14:sldId id="489"/>
            <p14:sldId id="286"/>
            <p14:sldId id="490"/>
            <p14:sldId id="295"/>
            <p14:sldId id="296"/>
            <p14:sldId id="488"/>
            <p14:sldId id="283"/>
            <p14:sldId id="276"/>
            <p14:sldId id="297"/>
            <p14:sldId id="280"/>
            <p14:sldId id="293"/>
            <p14:sldId id="290"/>
            <p14:sldId id="491"/>
            <p14:sldId id="492"/>
            <p14:sldId id="493"/>
            <p14:sldId id="497"/>
            <p14:sldId id="498"/>
            <p14:sldId id="494"/>
            <p14:sldId id="495"/>
            <p14:sldId id="496"/>
            <p14:sldId id="292"/>
            <p14:sldId id="291"/>
            <p14:sldId id="309"/>
            <p14:sldId id="310"/>
            <p14:sldId id="311"/>
            <p14:sldId id="312"/>
            <p14:sldId id="313"/>
            <p14:sldId id="314"/>
            <p14:sldId id="315"/>
            <p14:sldId id="322"/>
            <p14:sldId id="317"/>
            <p14:sldId id="320"/>
            <p14:sldId id="319"/>
            <p14:sldId id="323"/>
            <p14:sldId id="344"/>
            <p14:sldId id="345"/>
            <p14:sldId id="346"/>
            <p14:sldId id="347"/>
            <p14:sldId id="348"/>
            <p14:sldId id="349"/>
            <p14:sldId id="318"/>
            <p14:sldId id="324"/>
            <p14:sldId id="325"/>
            <p14:sldId id="328"/>
            <p14:sldId id="329"/>
            <p14:sldId id="330"/>
            <p14:sldId id="332"/>
            <p14:sldId id="331"/>
            <p14:sldId id="333"/>
            <p14:sldId id="334"/>
            <p14:sldId id="350"/>
            <p14:sldId id="343"/>
            <p14:sldId id="337"/>
            <p14:sldId id="342"/>
            <p14:sldId id="338"/>
            <p14:sldId id="339"/>
            <p14:sldId id="340"/>
            <p14:sldId id="341"/>
            <p14:sldId id="351"/>
            <p14:sldId id="487"/>
            <p14:sldId id="301"/>
          </p14:sldIdLst>
        </p14:section>
        <p14:section name="Contact Us" id="{D15A80AB-48EF-4147-A680-F310804A16F3}">
          <p14:sldIdLst>
            <p14:sldId id="275"/>
          </p14:sldIdLst>
        </p14:section>
        <p14:section name="FDOT Compass" id="{ED9FDA1E-26B0-48FB-AF3B-550DA228064E}">
          <p14:sldIdLst>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487"/>
    <a:srgbClr val="368D41"/>
    <a:srgbClr val="BAB8B8"/>
    <a:srgbClr val="78206E"/>
    <a:srgbClr val="99CCFF"/>
    <a:srgbClr val="0066FF"/>
    <a:srgbClr val="00CC00"/>
    <a:srgbClr val="FFFFFF"/>
    <a:srgbClr val="1F3D7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53F4DE-8654-4621-B90F-7F0B3ACBD880}" v="453" dt="2024-06-07T20:06:40.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85384" autoAdjust="0"/>
  </p:normalViewPr>
  <p:slideViewPr>
    <p:cSldViewPr snapToGrid="0">
      <p:cViewPr varScale="1">
        <p:scale>
          <a:sx n="106" d="100"/>
          <a:sy n="106" d="100"/>
        </p:scale>
        <p:origin x="974" y="10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oleObject" Target="https://kittelsonassociates-my.sharepoint.com/personal/fkristiansson_kittelson_com/Documents/Desktop/N%20MI%20Pioneer%20Trail_Safety.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ttps://kittelsonassociates-my.sharepoint.com/personal/fkristiansson_kittelson_com/Documents/Desktop/N%20MI%20Pioneer%20Trail_Safet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Crashes</a:t>
            </a:r>
            <a:r>
              <a:rPr lang="en-US" baseline="0"/>
              <a:t> by Year and Severity</a:t>
            </a:r>
            <a:endParaRPr lang="en-US"/>
          </a:p>
        </c:rich>
      </c:tx>
      <c:overlay val="0"/>
    </c:title>
    <c:autoTitleDeleted val="0"/>
    <c:plotArea>
      <c:layout/>
      <c:barChart>
        <c:barDir val="col"/>
        <c:grouping val="stacked"/>
        <c:varyColors val="0"/>
        <c:ser>
          <c:idx val="5"/>
          <c:order val="0"/>
          <c:tx>
            <c:strRef>
              <c:f>'[N MI Pioneer Trail_Safety.xlsx]SR XX 2017-2022 S4'!$DX$17</c:f>
              <c:strCache>
                <c:ptCount val="1"/>
                <c:pt idx="0">
                  <c:v>Property Damage Only</c:v>
                </c:pt>
              </c:strCache>
            </c:strRef>
          </c:tx>
          <c:spPr>
            <a:solidFill>
              <a:schemeClr val="bg2">
                <a:lumMod val="75000"/>
              </a:schemeClr>
            </a:solidFill>
          </c:spPr>
          <c:invertIfNegative val="0"/>
          <c:cat>
            <c:numRef>
              <c:f>'[N MI Pioneer Trail_Safety.xlsx]SR XX 2017-2022 S4'!$DY$5:$ED$5</c:f>
              <c:numCache>
                <c:formatCode>General</c:formatCode>
                <c:ptCount val="6"/>
                <c:pt idx="0">
                  <c:v>2019</c:v>
                </c:pt>
                <c:pt idx="1">
                  <c:v>2020</c:v>
                </c:pt>
                <c:pt idx="2">
                  <c:v>2021</c:v>
                </c:pt>
                <c:pt idx="3">
                  <c:v>2022</c:v>
                </c:pt>
                <c:pt idx="4">
                  <c:v>2023</c:v>
                </c:pt>
                <c:pt idx="5">
                  <c:v>2024</c:v>
                </c:pt>
              </c:numCache>
            </c:numRef>
          </c:cat>
          <c:val>
            <c:numRef>
              <c:f>'[N MI Pioneer Trail_Safety.xlsx]SR XX 2017-2022 S4'!$DY$17:$ED$17</c:f>
              <c:numCache>
                <c:formatCode>#,##0</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0-8696-420A-B6C0-F2944F8992E5}"/>
            </c:ext>
          </c:extLst>
        </c:ser>
        <c:ser>
          <c:idx val="0"/>
          <c:order val="1"/>
          <c:tx>
            <c:strRef>
              <c:f>'[N MI Pioneer Trail_Safety.xlsx]SR XX 2017-2022 S4'!$DX$18</c:f>
              <c:strCache>
                <c:ptCount val="1"/>
                <c:pt idx="0">
                  <c:v>Possible Injury</c:v>
                </c:pt>
              </c:strCache>
            </c:strRef>
          </c:tx>
          <c:spPr>
            <a:solidFill>
              <a:schemeClr val="tx2">
                <a:lumMod val="20000"/>
                <a:lumOff val="80000"/>
              </a:schemeClr>
            </a:solidFill>
          </c:spPr>
          <c:invertIfNegative val="0"/>
          <c:cat>
            <c:numRef>
              <c:f>'[N MI Pioneer Trail_Safety.xlsx]SR XX 2017-2022 S4'!$DY$5:$ED$5</c:f>
              <c:numCache>
                <c:formatCode>General</c:formatCode>
                <c:ptCount val="6"/>
                <c:pt idx="0">
                  <c:v>2019</c:v>
                </c:pt>
                <c:pt idx="1">
                  <c:v>2020</c:v>
                </c:pt>
                <c:pt idx="2">
                  <c:v>2021</c:v>
                </c:pt>
                <c:pt idx="3">
                  <c:v>2022</c:v>
                </c:pt>
                <c:pt idx="4">
                  <c:v>2023</c:v>
                </c:pt>
                <c:pt idx="5">
                  <c:v>2024</c:v>
                </c:pt>
              </c:numCache>
            </c:numRef>
          </c:cat>
          <c:val>
            <c:numRef>
              <c:f>'[N MI Pioneer Trail_Safety.xlsx]SR XX 2017-2022 S4'!$DY$18:$ED$18</c:f>
              <c:numCache>
                <c:formatCode>#,##0</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1-8696-420A-B6C0-F2944F8992E5}"/>
            </c:ext>
          </c:extLst>
        </c:ser>
        <c:ser>
          <c:idx val="2"/>
          <c:order val="2"/>
          <c:tx>
            <c:strRef>
              <c:f>'[N MI Pioneer Trail_Safety.xlsx]SR XX 2017-2022 S4'!$DX$19</c:f>
              <c:strCache>
                <c:ptCount val="1"/>
                <c:pt idx="0">
                  <c:v>Non-Incapacitating Injury</c:v>
                </c:pt>
              </c:strCache>
            </c:strRef>
          </c:tx>
          <c:spPr>
            <a:solidFill>
              <a:schemeClr val="tx2">
                <a:lumMod val="60000"/>
                <a:lumOff val="40000"/>
              </a:schemeClr>
            </a:solidFill>
          </c:spPr>
          <c:invertIfNegative val="0"/>
          <c:cat>
            <c:numRef>
              <c:f>'[N MI Pioneer Trail_Safety.xlsx]SR XX 2017-2022 S4'!$DY$5:$ED$5</c:f>
              <c:numCache>
                <c:formatCode>General</c:formatCode>
                <c:ptCount val="6"/>
                <c:pt idx="0">
                  <c:v>2019</c:v>
                </c:pt>
                <c:pt idx="1">
                  <c:v>2020</c:v>
                </c:pt>
                <c:pt idx="2">
                  <c:v>2021</c:v>
                </c:pt>
                <c:pt idx="3">
                  <c:v>2022</c:v>
                </c:pt>
                <c:pt idx="4">
                  <c:v>2023</c:v>
                </c:pt>
                <c:pt idx="5">
                  <c:v>2024</c:v>
                </c:pt>
              </c:numCache>
            </c:numRef>
          </c:cat>
          <c:val>
            <c:numRef>
              <c:f>'[N MI Pioneer Trail_Safety.xlsx]SR XX 2017-2022 S4'!$DY$19:$ED$19</c:f>
              <c:numCache>
                <c:formatCode>#,##0</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2-8696-420A-B6C0-F2944F8992E5}"/>
            </c:ext>
          </c:extLst>
        </c:ser>
        <c:ser>
          <c:idx val="3"/>
          <c:order val="3"/>
          <c:tx>
            <c:strRef>
              <c:f>'[N MI Pioneer Trail_Safety.xlsx]SR XX 2017-2022 S4'!$DX$20</c:f>
              <c:strCache>
                <c:ptCount val="1"/>
                <c:pt idx="0">
                  <c:v>Incapacitating Injury</c:v>
                </c:pt>
              </c:strCache>
            </c:strRef>
          </c:tx>
          <c:spPr>
            <a:solidFill>
              <a:schemeClr val="tx2">
                <a:lumMod val="75000"/>
              </a:schemeClr>
            </a:solidFill>
          </c:spPr>
          <c:invertIfNegative val="0"/>
          <c:cat>
            <c:numRef>
              <c:f>'[N MI Pioneer Trail_Safety.xlsx]SR XX 2017-2022 S4'!$DY$5:$ED$5</c:f>
              <c:numCache>
                <c:formatCode>General</c:formatCode>
                <c:ptCount val="6"/>
                <c:pt idx="0">
                  <c:v>2019</c:v>
                </c:pt>
                <c:pt idx="1">
                  <c:v>2020</c:v>
                </c:pt>
                <c:pt idx="2">
                  <c:v>2021</c:v>
                </c:pt>
                <c:pt idx="3">
                  <c:v>2022</c:v>
                </c:pt>
                <c:pt idx="4">
                  <c:v>2023</c:v>
                </c:pt>
                <c:pt idx="5">
                  <c:v>2024</c:v>
                </c:pt>
              </c:numCache>
            </c:numRef>
          </c:cat>
          <c:val>
            <c:numRef>
              <c:f>'[N MI Pioneer Trail_Safety.xlsx]SR XX 2017-2022 S4'!$DY$20:$ED$20</c:f>
              <c:numCache>
                <c:formatCode>#,##0</c:formatCode>
                <c:ptCount val="6"/>
                <c:pt idx="0">
                  <c:v>26</c:v>
                </c:pt>
                <c:pt idx="1">
                  <c:v>16</c:v>
                </c:pt>
                <c:pt idx="2">
                  <c:v>27</c:v>
                </c:pt>
                <c:pt idx="3">
                  <c:v>28</c:v>
                </c:pt>
                <c:pt idx="4">
                  <c:v>22</c:v>
                </c:pt>
                <c:pt idx="5">
                  <c:v>4</c:v>
                </c:pt>
              </c:numCache>
            </c:numRef>
          </c:val>
          <c:extLst>
            <c:ext xmlns:c16="http://schemas.microsoft.com/office/drawing/2014/chart" uri="{C3380CC4-5D6E-409C-BE32-E72D297353CC}">
              <c16:uniqueId val="{00000003-8696-420A-B6C0-F2944F8992E5}"/>
            </c:ext>
          </c:extLst>
        </c:ser>
        <c:ser>
          <c:idx val="1"/>
          <c:order val="4"/>
          <c:tx>
            <c:strRef>
              <c:f>'[N MI Pioneer Trail_Safety.xlsx]SR XX 2017-2022 S4'!$DX$21</c:f>
              <c:strCache>
                <c:ptCount val="1"/>
                <c:pt idx="0">
                  <c:v>Fatal</c:v>
                </c:pt>
              </c:strCache>
            </c:strRef>
          </c:tx>
          <c:spPr>
            <a:solidFill>
              <a:srgbClr val="C00000"/>
            </a:solidFill>
          </c:spPr>
          <c:invertIfNegative val="0"/>
          <c:cat>
            <c:numRef>
              <c:f>'[N MI Pioneer Trail_Safety.xlsx]SR XX 2017-2022 S4'!$DY$5:$ED$5</c:f>
              <c:numCache>
                <c:formatCode>General</c:formatCode>
                <c:ptCount val="6"/>
                <c:pt idx="0">
                  <c:v>2019</c:v>
                </c:pt>
                <c:pt idx="1">
                  <c:v>2020</c:v>
                </c:pt>
                <c:pt idx="2">
                  <c:v>2021</c:v>
                </c:pt>
                <c:pt idx="3">
                  <c:v>2022</c:v>
                </c:pt>
                <c:pt idx="4">
                  <c:v>2023</c:v>
                </c:pt>
                <c:pt idx="5">
                  <c:v>2024</c:v>
                </c:pt>
              </c:numCache>
            </c:numRef>
          </c:cat>
          <c:val>
            <c:numRef>
              <c:f>'[N MI Pioneer Trail_Safety.xlsx]SR XX 2017-2022 S4'!$DY$21:$ED$21</c:f>
              <c:numCache>
                <c:formatCode>#,##0</c:formatCode>
                <c:ptCount val="6"/>
                <c:pt idx="0">
                  <c:v>8</c:v>
                </c:pt>
                <c:pt idx="1">
                  <c:v>6</c:v>
                </c:pt>
                <c:pt idx="2">
                  <c:v>10</c:v>
                </c:pt>
                <c:pt idx="3">
                  <c:v>11</c:v>
                </c:pt>
                <c:pt idx="4">
                  <c:v>9</c:v>
                </c:pt>
                <c:pt idx="5">
                  <c:v>4</c:v>
                </c:pt>
              </c:numCache>
            </c:numRef>
          </c:val>
          <c:extLst>
            <c:ext xmlns:c16="http://schemas.microsoft.com/office/drawing/2014/chart" uri="{C3380CC4-5D6E-409C-BE32-E72D297353CC}">
              <c16:uniqueId val="{00000004-8696-420A-B6C0-F2944F8992E5}"/>
            </c:ext>
          </c:extLst>
        </c:ser>
        <c:dLbls>
          <c:showLegendKey val="0"/>
          <c:showVal val="0"/>
          <c:showCatName val="0"/>
          <c:showSerName val="0"/>
          <c:showPercent val="0"/>
          <c:showBubbleSize val="0"/>
        </c:dLbls>
        <c:gapWidth val="55"/>
        <c:overlap val="100"/>
        <c:axId val="123388672"/>
        <c:axId val="170256256"/>
      </c:barChart>
      <c:catAx>
        <c:axId val="123388672"/>
        <c:scaling>
          <c:orientation val="minMax"/>
        </c:scaling>
        <c:delete val="0"/>
        <c:axPos val="b"/>
        <c:title>
          <c:tx>
            <c:rich>
              <a:bodyPr/>
              <a:lstStyle/>
              <a:p>
                <a:pPr>
                  <a:defRPr/>
                </a:pPr>
                <a:r>
                  <a:rPr lang="en-US"/>
                  <a:t>Year</a:t>
                </a:r>
              </a:p>
            </c:rich>
          </c:tx>
          <c:overlay val="0"/>
        </c:title>
        <c:numFmt formatCode="General" sourceLinked="1"/>
        <c:majorTickMark val="none"/>
        <c:minorTickMark val="none"/>
        <c:tickLblPos val="nextTo"/>
        <c:crossAx val="170256256"/>
        <c:crosses val="autoZero"/>
        <c:auto val="1"/>
        <c:lblAlgn val="ctr"/>
        <c:lblOffset val="100"/>
        <c:noMultiLvlLbl val="0"/>
      </c:catAx>
      <c:valAx>
        <c:axId val="170256256"/>
        <c:scaling>
          <c:orientation val="minMax"/>
        </c:scaling>
        <c:delete val="0"/>
        <c:axPos val="l"/>
        <c:majorGridlines>
          <c:spPr>
            <a:ln>
              <a:prstDash val="dash"/>
            </a:ln>
          </c:spPr>
        </c:majorGridlines>
        <c:title>
          <c:tx>
            <c:rich>
              <a:bodyPr rot="-5400000" vert="horz"/>
              <a:lstStyle/>
              <a:p>
                <a:pPr>
                  <a:defRPr/>
                </a:pPr>
                <a:r>
                  <a:rPr lang="en-US"/>
                  <a:t>Number of Crashes</a:t>
                </a:r>
              </a:p>
            </c:rich>
          </c:tx>
          <c:overlay val="0"/>
        </c:title>
        <c:numFmt formatCode="#,##0" sourceLinked="1"/>
        <c:majorTickMark val="none"/>
        <c:minorTickMark val="none"/>
        <c:tickLblPos val="nextTo"/>
        <c:crossAx val="123388672"/>
        <c:crosses val="autoZero"/>
        <c:crossBetween val="between"/>
      </c:valAx>
    </c:plotArea>
    <c:legend>
      <c:legendPos val="t"/>
      <c:legendEntry>
        <c:idx val="0"/>
        <c:delete val="1"/>
      </c:legendEntry>
      <c:legendEntry>
        <c:idx val="1"/>
        <c:delete val="1"/>
      </c:legendEntry>
      <c:legendEntry>
        <c:idx val="2"/>
        <c:delete val="1"/>
      </c:legendEntry>
      <c:overlay val="0"/>
      <c:spPr>
        <a:solidFill>
          <a:schemeClr val="bg1"/>
        </a:solidFill>
      </c:sp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Crashes by Time of Day and Severity</a:t>
            </a:r>
          </a:p>
        </c:rich>
      </c:tx>
      <c:overlay val="0"/>
    </c:title>
    <c:autoTitleDeleted val="0"/>
    <c:plotArea>
      <c:layout/>
      <c:barChart>
        <c:barDir val="col"/>
        <c:grouping val="stacked"/>
        <c:varyColors val="0"/>
        <c:ser>
          <c:idx val="1"/>
          <c:order val="0"/>
          <c:tx>
            <c:strRef>
              <c:f>'[N MI Pioneer Trail_Safety.xlsx]SR XX 2017-2022 S4'!$EE$5</c:f>
              <c:strCache>
                <c:ptCount val="1"/>
                <c:pt idx="0">
                  <c:v>Property Damage Only</c:v>
                </c:pt>
              </c:strCache>
            </c:strRef>
          </c:tx>
          <c:spPr>
            <a:solidFill>
              <a:schemeClr val="bg2">
                <a:lumMod val="75000"/>
              </a:schemeClr>
            </a:solidFill>
          </c:spPr>
          <c:invertIfNegative val="0"/>
          <c:cat>
            <c:numRef>
              <c:f>'[N MI Pioneer Trail_Safety.xlsx]SR XX 2017-2022 S4'!$DX$51:$DX$74</c:f>
              <c:numCache>
                <c:formatCode>h:mm;@</c:formatCode>
                <c:ptCount val="24"/>
                <c:pt idx="0">
                  <c:v>0</c:v>
                </c:pt>
                <c:pt idx="1">
                  <c:v>4.1666666666666664E-2</c:v>
                </c:pt>
                <c:pt idx="2">
                  <c:v>8.3333333333333329E-2</c:v>
                </c:pt>
                <c:pt idx="3">
                  <c:v>0.125</c:v>
                </c:pt>
                <c:pt idx="4">
                  <c:v>0.16666666666666699</c:v>
                </c:pt>
                <c:pt idx="5">
                  <c:v>0.20833333333333401</c:v>
                </c:pt>
                <c:pt idx="6">
                  <c:v>0.25</c:v>
                </c:pt>
                <c:pt idx="7">
                  <c:v>0.29166666666666702</c:v>
                </c:pt>
                <c:pt idx="8">
                  <c:v>0.33333333333333398</c:v>
                </c:pt>
                <c:pt idx="9">
                  <c:v>0.375</c:v>
                </c:pt>
                <c:pt idx="10">
                  <c:v>0.41666666666666702</c:v>
                </c:pt>
                <c:pt idx="11">
                  <c:v>0.45833333333333398</c:v>
                </c:pt>
                <c:pt idx="12">
                  <c:v>0.5</c:v>
                </c:pt>
                <c:pt idx="13">
                  <c:v>0.54166666666666696</c:v>
                </c:pt>
                <c:pt idx="14">
                  <c:v>0.58333333333333404</c:v>
                </c:pt>
                <c:pt idx="15">
                  <c:v>0.625</c:v>
                </c:pt>
                <c:pt idx="16">
                  <c:v>0.66666666666666696</c:v>
                </c:pt>
                <c:pt idx="17">
                  <c:v>0.70833333333333404</c:v>
                </c:pt>
                <c:pt idx="18">
                  <c:v>0.75</c:v>
                </c:pt>
                <c:pt idx="19">
                  <c:v>0.79166666666666696</c:v>
                </c:pt>
                <c:pt idx="20">
                  <c:v>0.83333333333333404</c:v>
                </c:pt>
                <c:pt idx="21">
                  <c:v>0.875</c:v>
                </c:pt>
                <c:pt idx="22">
                  <c:v>0.91666666666666696</c:v>
                </c:pt>
                <c:pt idx="23">
                  <c:v>0.95833333333333404</c:v>
                </c:pt>
              </c:numCache>
            </c:numRef>
          </c:cat>
          <c:val>
            <c:numRef>
              <c:f>'[N MI Pioneer Trail_Safety.xlsx]SR XX 2017-2022 S4'!$EE$51:$EE$74</c:f>
              <c:numCache>
                <c:formatCode>#,##0</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0-930C-44BA-836F-F1E0DBA2AB86}"/>
            </c:ext>
          </c:extLst>
        </c:ser>
        <c:ser>
          <c:idx val="0"/>
          <c:order val="1"/>
          <c:tx>
            <c:strRef>
              <c:f>'[N MI Pioneer Trail_Safety.xlsx]SR XX 2017-2022 S4'!$EF$5</c:f>
              <c:strCache>
                <c:ptCount val="1"/>
                <c:pt idx="0">
                  <c:v>Possible Injury</c:v>
                </c:pt>
              </c:strCache>
            </c:strRef>
          </c:tx>
          <c:spPr>
            <a:solidFill>
              <a:schemeClr val="tx2">
                <a:lumMod val="20000"/>
                <a:lumOff val="80000"/>
              </a:schemeClr>
            </a:solidFill>
          </c:spPr>
          <c:invertIfNegative val="0"/>
          <c:cat>
            <c:numRef>
              <c:f>'[N MI Pioneer Trail_Safety.xlsx]SR XX 2017-2022 S4'!$DX$51:$DX$74</c:f>
              <c:numCache>
                <c:formatCode>h:mm;@</c:formatCode>
                <c:ptCount val="24"/>
                <c:pt idx="0">
                  <c:v>0</c:v>
                </c:pt>
                <c:pt idx="1">
                  <c:v>4.1666666666666664E-2</c:v>
                </c:pt>
                <c:pt idx="2">
                  <c:v>8.3333333333333329E-2</c:v>
                </c:pt>
                <c:pt idx="3">
                  <c:v>0.125</c:v>
                </c:pt>
                <c:pt idx="4">
                  <c:v>0.16666666666666699</c:v>
                </c:pt>
                <c:pt idx="5">
                  <c:v>0.20833333333333401</c:v>
                </c:pt>
                <c:pt idx="6">
                  <c:v>0.25</c:v>
                </c:pt>
                <c:pt idx="7">
                  <c:v>0.29166666666666702</c:v>
                </c:pt>
                <c:pt idx="8">
                  <c:v>0.33333333333333398</c:v>
                </c:pt>
                <c:pt idx="9">
                  <c:v>0.375</c:v>
                </c:pt>
                <c:pt idx="10">
                  <c:v>0.41666666666666702</c:v>
                </c:pt>
                <c:pt idx="11">
                  <c:v>0.45833333333333398</c:v>
                </c:pt>
                <c:pt idx="12">
                  <c:v>0.5</c:v>
                </c:pt>
                <c:pt idx="13">
                  <c:v>0.54166666666666696</c:v>
                </c:pt>
                <c:pt idx="14">
                  <c:v>0.58333333333333404</c:v>
                </c:pt>
                <c:pt idx="15">
                  <c:v>0.625</c:v>
                </c:pt>
                <c:pt idx="16">
                  <c:v>0.66666666666666696</c:v>
                </c:pt>
                <c:pt idx="17">
                  <c:v>0.70833333333333404</c:v>
                </c:pt>
                <c:pt idx="18">
                  <c:v>0.75</c:v>
                </c:pt>
                <c:pt idx="19">
                  <c:v>0.79166666666666696</c:v>
                </c:pt>
                <c:pt idx="20">
                  <c:v>0.83333333333333404</c:v>
                </c:pt>
                <c:pt idx="21">
                  <c:v>0.875</c:v>
                </c:pt>
                <c:pt idx="22">
                  <c:v>0.91666666666666696</c:v>
                </c:pt>
                <c:pt idx="23">
                  <c:v>0.95833333333333404</c:v>
                </c:pt>
              </c:numCache>
            </c:numRef>
          </c:cat>
          <c:val>
            <c:numRef>
              <c:f>'[N MI Pioneer Trail_Safety.xlsx]SR XX 2017-2022 S4'!$EF$51:$EF$74</c:f>
              <c:numCache>
                <c:formatCode>#,##0</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1-930C-44BA-836F-F1E0DBA2AB86}"/>
            </c:ext>
          </c:extLst>
        </c:ser>
        <c:ser>
          <c:idx val="3"/>
          <c:order val="2"/>
          <c:tx>
            <c:strRef>
              <c:f>'[N MI Pioneer Trail_Safety.xlsx]SR XX 2017-2022 S4'!$EG$5</c:f>
              <c:strCache>
                <c:ptCount val="1"/>
                <c:pt idx="0">
                  <c:v>Non-Incapacitating Injury</c:v>
                </c:pt>
              </c:strCache>
            </c:strRef>
          </c:tx>
          <c:spPr>
            <a:solidFill>
              <a:schemeClr val="tx2">
                <a:lumMod val="60000"/>
                <a:lumOff val="40000"/>
              </a:schemeClr>
            </a:solidFill>
          </c:spPr>
          <c:invertIfNegative val="0"/>
          <c:cat>
            <c:numRef>
              <c:f>'[N MI Pioneer Trail_Safety.xlsx]SR XX 2017-2022 S4'!$DX$51:$DX$74</c:f>
              <c:numCache>
                <c:formatCode>h:mm;@</c:formatCode>
                <c:ptCount val="24"/>
                <c:pt idx="0">
                  <c:v>0</c:v>
                </c:pt>
                <c:pt idx="1">
                  <c:v>4.1666666666666664E-2</c:v>
                </c:pt>
                <c:pt idx="2">
                  <c:v>8.3333333333333329E-2</c:v>
                </c:pt>
                <c:pt idx="3">
                  <c:v>0.125</c:v>
                </c:pt>
                <c:pt idx="4">
                  <c:v>0.16666666666666699</c:v>
                </c:pt>
                <c:pt idx="5">
                  <c:v>0.20833333333333401</c:v>
                </c:pt>
                <c:pt idx="6">
                  <c:v>0.25</c:v>
                </c:pt>
                <c:pt idx="7">
                  <c:v>0.29166666666666702</c:v>
                </c:pt>
                <c:pt idx="8">
                  <c:v>0.33333333333333398</c:v>
                </c:pt>
                <c:pt idx="9">
                  <c:v>0.375</c:v>
                </c:pt>
                <c:pt idx="10">
                  <c:v>0.41666666666666702</c:v>
                </c:pt>
                <c:pt idx="11">
                  <c:v>0.45833333333333398</c:v>
                </c:pt>
                <c:pt idx="12">
                  <c:v>0.5</c:v>
                </c:pt>
                <c:pt idx="13">
                  <c:v>0.54166666666666696</c:v>
                </c:pt>
                <c:pt idx="14">
                  <c:v>0.58333333333333404</c:v>
                </c:pt>
                <c:pt idx="15">
                  <c:v>0.625</c:v>
                </c:pt>
                <c:pt idx="16">
                  <c:v>0.66666666666666696</c:v>
                </c:pt>
                <c:pt idx="17">
                  <c:v>0.70833333333333404</c:v>
                </c:pt>
                <c:pt idx="18">
                  <c:v>0.75</c:v>
                </c:pt>
                <c:pt idx="19">
                  <c:v>0.79166666666666696</c:v>
                </c:pt>
                <c:pt idx="20">
                  <c:v>0.83333333333333404</c:v>
                </c:pt>
                <c:pt idx="21">
                  <c:v>0.875</c:v>
                </c:pt>
                <c:pt idx="22">
                  <c:v>0.91666666666666696</c:v>
                </c:pt>
                <c:pt idx="23">
                  <c:v>0.95833333333333404</c:v>
                </c:pt>
              </c:numCache>
            </c:numRef>
          </c:cat>
          <c:val>
            <c:numRef>
              <c:f>'[N MI Pioneer Trail_Safety.xlsx]SR XX 2017-2022 S4'!$EG$51:$EG$74</c:f>
              <c:numCache>
                <c:formatCode>#,##0</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2-930C-44BA-836F-F1E0DBA2AB86}"/>
            </c:ext>
          </c:extLst>
        </c:ser>
        <c:ser>
          <c:idx val="4"/>
          <c:order val="3"/>
          <c:tx>
            <c:strRef>
              <c:f>'[N MI Pioneer Trail_Safety.xlsx]SR XX 2017-2022 S4'!$EH$5</c:f>
              <c:strCache>
                <c:ptCount val="1"/>
                <c:pt idx="0">
                  <c:v>Incapacitating Injury</c:v>
                </c:pt>
              </c:strCache>
            </c:strRef>
          </c:tx>
          <c:spPr>
            <a:solidFill>
              <a:schemeClr val="tx2">
                <a:lumMod val="50000"/>
              </a:schemeClr>
            </a:solidFill>
          </c:spPr>
          <c:invertIfNegative val="0"/>
          <c:cat>
            <c:numRef>
              <c:f>'[N MI Pioneer Trail_Safety.xlsx]SR XX 2017-2022 S4'!$DX$51:$DX$74</c:f>
              <c:numCache>
                <c:formatCode>h:mm;@</c:formatCode>
                <c:ptCount val="24"/>
                <c:pt idx="0">
                  <c:v>0</c:v>
                </c:pt>
                <c:pt idx="1">
                  <c:v>4.1666666666666664E-2</c:v>
                </c:pt>
                <c:pt idx="2">
                  <c:v>8.3333333333333329E-2</c:v>
                </c:pt>
                <c:pt idx="3">
                  <c:v>0.125</c:v>
                </c:pt>
                <c:pt idx="4">
                  <c:v>0.16666666666666699</c:v>
                </c:pt>
                <c:pt idx="5">
                  <c:v>0.20833333333333401</c:v>
                </c:pt>
                <c:pt idx="6">
                  <c:v>0.25</c:v>
                </c:pt>
                <c:pt idx="7">
                  <c:v>0.29166666666666702</c:v>
                </c:pt>
                <c:pt idx="8">
                  <c:v>0.33333333333333398</c:v>
                </c:pt>
                <c:pt idx="9">
                  <c:v>0.375</c:v>
                </c:pt>
                <c:pt idx="10">
                  <c:v>0.41666666666666702</c:v>
                </c:pt>
                <c:pt idx="11">
                  <c:v>0.45833333333333398</c:v>
                </c:pt>
                <c:pt idx="12">
                  <c:v>0.5</c:v>
                </c:pt>
                <c:pt idx="13">
                  <c:v>0.54166666666666696</c:v>
                </c:pt>
                <c:pt idx="14">
                  <c:v>0.58333333333333404</c:v>
                </c:pt>
                <c:pt idx="15">
                  <c:v>0.625</c:v>
                </c:pt>
                <c:pt idx="16">
                  <c:v>0.66666666666666696</c:v>
                </c:pt>
                <c:pt idx="17">
                  <c:v>0.70833333333333404</c:v>
                </c:pt>
                <c:pt idx="18">
                  <c:v>0.75</c:v>
                </c:pt>
                <c:pt idx="19">
                  <c:v>0.79166666666666696</c:v>
                </c:pt>
                <c:pt idx="20">
                  <c:v>0.83333333333333404</c:v>
                </c:pt>
                <c:pt idx="21">
                  <c:v>0.875</c:v>
                </c:pt>
                <c:pt idx="22">
                  <c:v>0.91666666666666696</c:v>
                </c:pt>
                <c:pt idx="23">
                  <c:v>0.95833333333333404</c:v>
                </c:pt>
              </c:numCache>
            </c:numRef>
          </c:cat>
          <c:val>
            <c:numRef>
              <c:f>'[N MI Pioneer Trail_Safety.xlsx]SR XX 2017-2022 S4'!$EH$51:$EH$74</c:f>
              <c:numCache>
                <c:formatCode>#,##0</c:formatCode>
                <c:ptCount val="24"/>
                <c:pt idx="0">
                  <c:v>5</c:v>
                </c:pt>
                <c:pt idx="1">
                  <c:v>4</c:v>
                </c:pt>
                <c:pt idx="2">
                  <c:v>4</c:v>
                </c:pt>
                <c:pt idx="3">
                  <c:v>4</c:v>
                </c:pt>
                <c:pt idx="4">
                  <c:v>1</c:v>
                </c:pt>
                <c:pt idx="5">
                  <c:v>0</c:v>
                </c:pt>
                <c:pt idx="6">
                  <c:v>5</c:v>
                </c:pt>
                <c:pt idx="7">
                  <c:v>6</c:v>
                </c:pt>
                <c:pt idx="8">
                  <c:v>6</c:v>
                </c:pt>
                <c:pt idx="9">
                  <c:v>3</c:v>
                </c:pt>
                <c:pt idx="10">
                  <c:v>5</c:v>
                </c:pt>
                <c:pt idx="11">
                  <c:v>2</c:v>
                </c:pt>
                <c:pt idx="12">
                  <c:v>3</c:v>
                </c:pt>
                <c:pt idx="13">
                  <c:v>4</c:v>
                </c:pt>
                <c:pt idx="14">
                  <c:v>3</c:v>
                </c:pt>
                <c:pt idx="15">
                  <c:v>5</c:v>
                </c:pt>
                <c:pt idx="16">
                  <c:v>12</c:v>
                </c:pt>
                <c:pt idx="17">
                  <c:v>5</c:v>
                </c:pt>
                <c:pt idx="18">
                  <c:v>8</c:v>
                </c:pt>
                <c:pt idx="19">
                  <c:v>8</c:v>
                </c:pt>
                <c:pt idx="20">
                  <c:v>10</c:v>
                </c:pt>
                <c:pt idx="21">
                  <c:v>7</c:v>
                </c:pt>
                <c:pt idx="22">
                  <c:v>8</c:v>
                </c:pt>
                <c:pt idx="23">
                  <c:v>5</c:v>
                </c:pt>
              </c:numCache>
            </c:numRef>
          </c:val>
          <c:extLst>
            <c:ext xmlns:c16="http://schemas.microsoft.com/office/drawing/2014/chart" uri="{C3380CC4-5D6E-409C-BE32-E72D297353CC}">
              <c16:uniqueId val="{00000003-930C-44BA-836F-F1E0DBA2AB86}"/>
            </c:ext>
          </c:extLst>
        </c:ser>
        <c:ser>
          <c:idx val="2"/>
          <c:order val="4"/>
          <c:tx>
            <c:strRef>
              <c:f>'[N MI Pioneer Trail_Safety.xlsx]SR XX 2017-2022 S4'!$EI$5</c:f>
              <c:strCache>
                <c:ptCount val="1"/>
                <c:pt idx="0">
                  <c:v>Fatal</c:v>
                </c:pt>
              </c:strCache>
            </c:strRef>
          </c:tx>
          <c:spPr>
            <a:solidFill>
              <a:srgbClr val="C00000"/>
            </a:solidFill>
          </c:spPr>
          <c:invertIfNegative val="0"/>
          <c:cat>
            <c:numRef>
              <c:f>'[N MI Pioneer Trail_Safety.xlsx]SR XX 2017-2022 S4'!$DX$51:$DX$74</c:f>
              <c:numCache>
                <c:formatCode>h:mm;@</c:formatCode>
                <c:ptCount val="24"/>
                <c:pt idx="0">
                  <c:v>0</c:v>
                </c:pt>
                <c:pt idx="1">
                  <c:v>4.1666666666666664E-2</c:v>
                </c:pt>
                <c:pt idx="2">
                  <c:v>8.3333333333333329E-2</c:v>
                </c:pt>
                <c:pt idx="3">
                  <c:v>0.125</c:v>
                </c:pt>
                <c:pt idx="4">
                  <c:v>0.16666666666666699</c:v>
                </c:pt>
                <c:pt idx="5">
                  <c:v>0.20833333333333401</c:v>
                </c:pt>
                <c:pt idx="6">
                  <c:v>0.25</c:v>
                </c:pt>
                <c:pt idx="7">
                  <c:v>0.29166666666666702</c:v>
                </c:pt>
                <c:pt idx="8">
                  <c:v>0.33333333333333398</c:v>
                </c:pt>
                <c:pt idx="9">
                  <c:v>0.375</c:v>
                </c:pt>
                <c:pt idx="10">
                  <c:v>0.41666666666666702</c:v>
                </c:pt>
                <c:pt idx="11">
                  <c:v>0.45833333333333398</c:v>
                </c:pt>
                <c:pt idx="12">
                  <c:v>0.5</c:v>
                </c:pt>
                <c:pt idx="13">
                  <c:v>0.54166666666666696</c:v>
                </c:pt>
                <c:pt idx="14">
                  <c:v>0.58333333333333404</c:v>
                </c:pt>
                <c:pt idx="15">
                  <c:v>0.625</c:v>
                </c:pt>
                <c:pt idx="16">
                  <c:v>0.66666666666666696</c:v>
                </c:pt>
                <c:pt idx="17">
                  <c:v>0.70833333333333404</c:v>
                </c:pt>
                <c:pt idx="18">
                  <c:v>0.75</c:v>
                </c:pt>
                <c:pt idx="19">
                  <c:v>0.79166666666666696</c:v>
                </c:pt>
                <c:pt idx="20">
                  <c:v>0.83333333333333404</c:v>
                </c:pt>
                <c:pt idx="21">
                  <c:v>0.875</c:v>
                </c:pt>
                <c:pt idx="22">
                  <c:v>0.91666666666666696</c:v>
                </c:pt>
                <c:pt idx="23">
                  <c:v>0.95833333333333404</c:v>
                </c:pt>
              </c:numCache>
            </c:numRef>
          </c:cat>
          <c:val>
            <c:numRef>
              <c:f>'[N MI Pioneer Trail_Safety.xlsx]SR XX 2017-2022 S4'!$EI$51:$EI$74</c:f>
              <c:numCache>
                <c:formatCode>#,##0</c:formatCode>
                <c:ptCount val="24"/>
                <c:pt idx="0">
                  <c:v>2</c:v>
                </c:pt>
                <c:pt idx="1">
                  <c:v>1</c:v>
                </c:pt>
                <c:pt idx="2">
                  <c:v>1</c:v>
                </c:pt>
                <c:pt idx="3">
                  <c:v>0</c:v>
                </c:pt>
                <c:pt idx="4">
                  <c:v>0</c:v>
                </c:pt>
                <c:pt idx="5">
                  <c:v>1</c:v>
                </c:pt>
                <c:pt idx="6">
                  <c:v>1</c:v>
                </c:pt>
                <c:pt idx="7">
                  <c:v>0</c:v>
                </c:pt>
                <c:pt idx="8">
                  <c:v>0</c:v>
                </c:pt>
                <c:pt idx="9">
                  <c:v>1</c:v>
                </c:pt>
                <c:pt idx="10">
                  <c:v>0</c:v>
                </c:pt>
                <c:pt idx="11">
                  <c:v>1</c:v>
                </c:pt>
                <c:pt idx="12">
                  <c:v>2</c:v>
                </c:pt>
                <c:pt idx="13">
                  <c:v>1</c:v>
                </c:pt>
                <c:pt idx="14">
                  <c:v>0</c:v>
                </c:pt>
                <c:pt idx="15">
                  <c:v>2</c:v>
                </c:pt>
                <c:pt idx="16">
                  <c:v>1</c:v>
                </c:pt>
                <c:pt idx="17">
                  <c:v>0</c:v>
                </c:pt>
                <c:pt idx="18">
                  <c:v>9</c:v>
                </c:pt>
                <c:pt idx="19">
                  <c:v>7</c:v>
                </c:pt>
                <c:pt idx="20">
                  <c:v>5</c:v>
                </c:pt>
                <c:pt idx="21">
                  <c:v>6</c:v>
                </c:pt>
                <c:pt idx="22">
                  <c:v>6</c:v>
                </c:pt>
                <c:pt idx="23">
                  <c:v>1</c:v>
                </c:pt>
              </c:numCache>
            </c:numRef>
          </c:val>
          <c:extLst>
            <c:ext xmlns:c16="http://schemas.microsoft.com/office/drawing/2014/chart" uri="{C3380CC4-5D6E-409C-BE32-E72D297353CC}">
              <c16:uniqueId val="{00000004-930C-44BA-836F-F1E0DBA2AB86}"/>
            </c:ext>
          </c:extLst>
        </c:ser>
        <c:dLbls>
          <c:showLegendKey val="0"/>
          <c:showVal val="0"/>
          <c:showCatName val="0"/>
          <c:showSerName val="0"/>
          <c:showPercent val="0"/>
          <c:showBubbleSize val="0"/>
        </c:dLbls>
        <c:gapWidth val="55"/>
        <c:overlap val="100"/>
        <c:axId val="183182848"/>
        <c:axId val="183184768"/>
      </c:barChart>
      <c:catAx>
        <c:axId val="183182848"/>
        <c:scaling>
          <c:orientation val="minMax"/>
        </c:scaling>
        <c:delete val="0"/>
        <c:axPos val="b"/>
        <c:title>
          <c:tx>
            <c:rich>
              <a:bodyPr/>
              <a:lstStyle/>
              <a:p>
                <a:pPr>
                  <a:defRPr/>
                </a:pPr>
                <a:r>
                  <a:rPr lang="en-US"/>
                  <a:t>Hour of Day</a:t>
                </a:r>
              </a:p>
            </c:rich>
          </c:tx>
          <c:overlay val="0"/>
        </c:title>
        <c:numFmt formatCode="h:mm;@" sourceLinked="1"/>
        <c:majorTickMark val="none"/>
        <c:minorTickMark val="none"/>
        <c:tickLblPos val="nextTo"/>
        <c:crossAx val="183184768"/>
        <c:crosses val="autoZero"/>
        <c:auto val="1"/>
        <c:lblAlgn val="ctr"/>
        <c:lblOffset val="100"/>
        <c:noMultiLvlLbl val="0"/>
      </c:catAx>
      <c:valAx>
        <c:axId val="183184768"/>
        <c:scaling>
          <c:orientation val="minMax"/>
        </c:scaling>
        <c:delete val="0"/>
        <c:axPos val="l"/>
        <c:majorGridlines>
          <c:spPr>
            <a:ln>
              <a:prstDash val="dash"/>
            </a:ln>
          </c:spPr>
        </c:majorGridlines>
        <c:title>
          <c:tx>
            <c:rich>
              <a:bodyPr rot="-5400000" vert="horz"/>
              <a:lstStyle/>
              <a:p>
                <a:pPr>
                  <a:defRPr/>
                </a:pPr>
                <a:r>
                  <a:rPr lang="en-US"/>
                  <a:t>Number of Crashes</a:t>
                </a:r>
              </a:p>
            </c:rich>
          </c:tx>
          <c:overlay val="0"/>
        </c:title>
        <c:numFmt formatCode="#,##0" sourceLinked="1"/>
        <c:majorTickMark val="none"/>
        <c:minorTickMark val="none"/>
        <c:tickLblPos val="nextTo"/>
        <c:crossAx val="183182848"/>
        <c:crosses val="autoZero"/>
        <c:crossBetween val="between"/>
      </c:valAx>
    </c:plotArea>
    <c:legend>
      <c:legendPos val="t"/>
      <c:overlay val="0"/>
      <c:spPr>
        <a:solidFill>
          <a:schemeClr val="bg1"/>
        </a:solidFill>
      </c:spPr>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10.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85.svg"/><Relationship Id="rId4" Type="http://schemas.openxmlformats.org/officeDocument/2006/relationships/image" Target="../media/image67.svg"/><Relationship Id="rId9" Type="http://schemas.openxmlformats.org/officeDocument/2006/relationships/image" Target="../media/image60.png"/></Relationships>
</file>

<file path=ppt/diagrams/_rels/data1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87.sv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69.svg"/><Relationship Id="rId11" Type="http://schemas.openxmlformats.org/officeDocument/2006/relationships/image" Target="../media/image62.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diagrams/_rels/data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_rels/data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diagrams/_rels/data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54.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79.svg"/><Relationship Id="rId9" Type="http://schemas.openxmlformats.org/officeDocument/2006/relationships/image" Target="../media/image72.png"/></Relationships>
</file>

<file path=ppt/diagrams/_rels/data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1.svg"/><Relationship Id="rId11" Type="http://schemas.openxmlformats.org/officeDocument/2006/relationships/image" Target="../media/image74.png"/><Relationship Id="rId5" Type="http://schemas.openxmlformats.org/officeDocument/2006/relationships/image" Target="../media/image56.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diagrams/_rels/data9.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66.png"/><Relationship Id="rId7" Type="http://schemas.openxmlformats.org/officeDocument/2006/relationships/image" Target="../media/image58.png"/><Relationship Id="rId12" Type="http://schemas.openxmlformats.org/officeDocument/2006/relationships/image" Target="../media/image75.sv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85.svg"/><Relationship Id="rId4" Type="http://schemas.openxmlformats.org/officeDocument/2006/relationships/image" Target="../media/image67.svg"/><Relationship Id="rId9" Type="http://schemas.openxmlformats.org/officeDocument/2006/relationships/image" Target="../media/image60.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87.sv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69.svg"/><Relationship Id="rId11" Type="http://schemas.openxmlformats.org/officeDocument/2006/relationships/image" Target="../media/image62.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diagrams/_rels/drawing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_rels/drawing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diagrams/_rels/drawing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54.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79.svg"/><Relationship Id="rId9" Type="http://schemas.openxmlformats.org/officeDocument/2006/relationships/image" Target="../media/image72.png"/></Relationships>
</file>

<file path=ppt/diagrams/_rels/drawing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1.svg"/><Relationship Id="rId11" Type="http://schemas.openxmlformats.org/officeDocument/2006/relationships/image" Target="../media/image74.png"/><Relationship Id="rId5" Type="http://schemas.openxmlformats.org/officeDocument/2006/relationships/image" Target="../media/image56.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diagrams/_rels/drawing9.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66.png"/><Relationship Id="rId7" Type="http://schemas.openxmlformats.org/officeDocument/2006/relationships/image" Target="../media/image58.png"/><Relationship Id="rId12" Type="http://schemas.openxmlformats.org/officeDocument/2006/relationships/image" Target="../media/image75.sv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B30039-9CDA-459D-95CD-E0227151864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8AA01F22-4334-434D-A217-496CDC0656CF}">
      <dgm:prSet custT="1"/>
      <dgm:spPr>
        <a:solidFill>
          <a:srgbClr val="234487"/>
        </a:solidFill>
      </dgm:spPr>
      <dgm:t>
        <a:bodyPr/>
        <a:lstStyle/>
        <a:p>
          <a:r>
            <a:rPr lang="en-US" sz="2800" b="1" dirty="0"/>
            <a:t>Integrates crash data through an interactive web-based platform developed by and hosted at University of Florida, </a:t>
          </a:r>
          <a:r>
            <a:rPr lang="en-US" sz="2800" b="1" dirty="0" err="1"/>
            <a:t>Geoplan</a:t>
          </a:r>
          <a:r>
            <a:rPr lang="en-US" sz="2800" b="1" dirty="0"/>
            <a:t> Center.</a:t>
          </a:r>
          <a:endParaRPr lang="en-US" sz="2800" dirty="0"/>
        </a:p>
      </dgm:t>
    </dgm:pt>
    <dgm:pt modelId="{0E170D15-F494-460E-94FE-62EF11C1CA9C}" type="parTrans" cxnId="{8A4D75BB-D3C4-41E3-9615-A658263CD6F3}">
      <dgm:prSet/>
      <dgm:spPr/>
      <dgm:t>
        <a:bodyPr/>
        <a:lstStyle/>
        <a:p>
          <a:endParaRPr lang="en-US"/>
        </a:p>
      </dgm:t>
    </dgm:pt>
    <dgm:pt modelId="{6CEA0FC5-18FE-435A-8A74-F2F3DCB535DD}" type="sibTrans" cxnId="{8A4D75BB-D3C4-41E3-9615-A658263CD6F3}">
      <dgm:prSet/>
      <dgm:spPr/>
      <dgm:t>
        <a:bodyPr/>
        <a:lstStyle/>
        <a:p>
          <a:endParaRPr lang="en-US"/>
        </a:p>
      </dgm:t>
    </dgm:pt>
    <dgm:pt modelId="{07EFEB15-C61C-43DC-BC44-4356243A7845}">
      <dgm:prSet custT="1"/>
      <dgm:spPr>
        <a:solidFill>
          <a:srgbClr val="234487"/>
        </a:solidFill>
      </dgm:spPr>
      <dgm:t>
        <a:bodyPr/>
        <a:lstStyle/>
        <a:p>
          <a:r>
            <a:rPr lang="en-US" sz="2800" b="1" dirty="0"/>
            <a:t>Creates both spatial and non-spatial data downloads for users.</a:t>
          </a:r>
          <a:endParaRPr lang="en-US" sz="2800" dirty="0"/>
        </a:p>
      </dgm:t>
    </dgm:pt>
    <dgm:pt modelId="{F3711095-E46E-448B-98FD-DE30E0A69F5B}" type="parTrans" cxnId="{A52EDA0D-DD8A-42FB-904F-455932310AD6}">
      <dgm:prSet/>
      <dgm:spPr/>
      <dgm:t>
        <a:bodyPr/>
        <a:lstStyle/>
        <a:p>
          <a:endParaRPr lang="en-US"/>
        </a:p>
      </dgm:t>
    </dgm:pt>
    <dgm:pt modelId="{F591F07B-4A31-41CD-AD56-6A3A5C40BEAE}" type="sibTrans" cxnId="{A52EDA0D-DD8A-42FB-904F-455932310AD6}">
      <dgm:prSet/>
      <dgm:spPr/>
      <dgm:t>
        <a:bodyPr/>
        <a:lstStyle/>
        <a:p>
          <a:endParaRPr lang="en-US"/>
        </a:p>
      </dgm:t>
    </dgm:pt>
    <dgm:pt modelId="{5C146057-3C83-4274-92AA-36B1D9017212}">
      <dgm:prSet custT="1"/>
      <dgm:spPr>
        <a:solidFill>
          <a:srgbClr val="234487"/>
        </a:solidFill>
      </dgm:spPr>
      <dgm:t>
        <a:bodyPr/>
        <a:lstStyle/>
        <a:p>
          <a:r>
            <a:rPr lang="en-US" sz="2800" b="1" dirty="0"/>
            <a:t>Supports the crash mapping and analysis needs of law enforcement, traffic engineering, transportation planning agencies, and research institutions in the state of Florida.</a:t>
          </a:r>
          <a:endParaRPr lang="en-US" sz="2800" dirty="0"/>
        </a:p>
      </dgm:t>
    </dgm:pt>
    <dgm:pt modelId="{DE45E680-A566-44DE-BBB8-B65215866E92}" type="parTrans" cxnId="{D8F76B0C-2FBF-4821-95AB-084134ADD967}">
      <dgm:prSet/>
      <dgm:spPr/>
      <dgm:t>
        <a:bodyPr/>
        <a:lstStyle/>
        <a:p>
          <a:endParaRPr lang="en-US"/>
        </a:p>
      </dgm:t>
    </dgm:pt>
    <dgm:pt modelId="{3AEA4092-01FD-4F93-AD62-D33A1BE15CFB}" type="sibTrans" cxnId="{D8F76B0C-2FBF-4821-95AB-084134ADD967}">
      <dgm:prSet/>
      <dgm:spPr/>
      <dgm:t>
        <a:bodyPr/>
        <a:lstStyle/>
        <a:p>
          <a:endParaRPr lang="en-US"/>
        </a:p>
      </dgm:t>
    </dgm:pt>
    <dgm:pt modelId="{E5058930-6AD7-4B73-BC3D-F7CD751E06EE}" type="pres">
      <dgm:prSet presAssocID="{D0B30039-9CDA-459D-95CD-E0227151864F}" presName="linearFlow" presStyleCnt="0">
        <dgm:presLayoutVars>
          <dgm:dir/>
          <dgm:resizeHandles val="exact"/>
        </dgm:presLayoutVars>
      </dgm:prSet>
      <dgm:spPr/>
    </dgm:pt>
    <dgm:pt modelId="{DC4025A4-EEC6-4EB1-B6F8-A43707242851}" type="pres">
      <dgm:prSet presAssocID="{8AA01F22-4334-434D-A217-496CDC0656CF}" presName="composite" presStyleCnt="0"/>
      <dgm:spPr/>
    </dgm:pt>
    <dgm:pt modelId="{94C8085F-CFD7-4F13-BA07-D7D3CEB3BE3E}" type="pres">
      <dgm:prSet presAssocID="{8AA01F22-4334-434D-A217-496CDC0656CF}" presName="imgShp" presStyleLbl="fgImgPlace1" presStyleIdx="0" presStyleCnt="3" custLinFactX="-42994" custLinFactNeighborX="-100000"/>
      <dgm:spPr>
        <a:blipFill>
          <a:blip xmlns:r="http://schemas.openxmlformats.org/officeDocument/2006/relationships" r:embed="rId1">
            <a:duotone>
              <a:prstClr val="black"/>
              <a:schemeClr val="accent1">
                <a:tint val="45000"/>
                <a:satMod val="400000"/>
              </a:schemeClr>
            </a:duotone>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Internet with solid fill"/>
        </a:ext>
      </dgm:extLst>
    </dgm:pt>
    <dgm:pt modelId="{8FD835D7-ADB8-4FE1-8A70-A4D5A532DFA3}" type="pres">
      <dgm:prSet presAssocID="{8AA01F22-4334-434D-A217-496CDC0656CF}" presName="txShp" presStyleLbl="node1" presStyleIdx="0" presStyleCnt="3" custScaleX="134042" custScaleY="131970" custLinFactNeighborX="13952">
        <dgm:presLayoutVars>
          <dgm:bulletEnabled val="1"/>
        </dgm:presLayoutVars>
      </dgm:prSet>
      <dgm:spPr/>
    </dgm:pt>
    <dgm:pt modelId="{05A3F07D-C185-4E19-A672-3F5C38DDCE50}" type="pres">
      <dgm:prSet presAssocID="{6CEA0FC5-18FE-435A-8A74-F2F3DCB535DD}" presName="spacing" presStyleCnt="0"/>
      <dgm:spPr/>
    </dgm:pt>
    <dgm:pt modelId="{4396D710-324D-4C2B-AE99-B90C0AD707FF}" type="pres">
      <dgm:prSet presAssocID="{07EFEB15-C61C-43DC-BC44-4356243A7845}" presName="composite" presStyleCnt="0"/>
      <dgm:spPr/>
    </dgm:pt>
    <dgm:pt modelId="{276A6C42-3F77-454B-B62B-569F5B3E16A9}" type="pres">
      <dgm:prSet presAssocID="{07EFEB15-C61C-43DC-BC44-4356243A7845}" presName="imgShp" presStyleLbl="fgImgPlace1" presStyleIdx="1" presStyleCnt="3" custLinFactX="-42994" custLinFactNeighborX="-100000"/>
      <dgm:spPr>
        <a:blipFill>
          <a:blip xmlns:r="http://schemas.openxmlformats.org/officeDocument/2006/relationships" r:embed="rId3">
            <a:duotone>
              <a:prstClr val="black"/>
              <a:schemeClr val="accent1">
                <a:tint val="45000"/>
                <a:satMod val="400000"/>
              </a:schemeClr>
            </a:duotone>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arth globe: Africa and Europe with solid fill"/>
        </a:ext>
      </dgm:extLst>
    </dgm:pt>
    <dgm:pt modelId="{41D16B79-8F3E-41EF-92B8-A039BC89DD28}" type="pres">
      <dgm:prSet presAssocID="{07EFEB15-C61C-43DC-BC44-4356243A7845}" presName="txShp" presStyleLbl="node1" presStyleIdx="1" presStyleCnt="3" custScaleX="134869" custScaleY="123915" custLinFactNeighborX="13952">
        <dgm:presLayoutVars>
          <dgm:bulletEnabled val="1"/>
        </dgm:presLayoutVars>
      </dgm:prSet>
      <dgm:spPr/>
    </dgm:pt>
    <dgm:pt modelId="{663857AE-8198-40F3-A4A8-3DA924E2F67F}" type="pres">
      <dgm:prSet presAssocID="{F591F07B-4A31-41CD-AD56-6A3A5C40BEAE}" presName="spacing" presStyleCnt="0"/>
      <dgm:spPr/>
    </dgm:pt>
    <dgm:pt modelId="{DFA6E2E2-1DC6-421F-A60B-4749F69B7D47}" type="pres">
      <dgm:prSet presAssocID="{5C146057-3C83-4274-92AA-36B1D9017212}" presName="composite" presStyleCnt="0"/>
      <dgm:spPr/>
    </dgm:pt>
    <dgm:pt modelId="{5407FD28-467F-42F8-89BB-10F8958FEA22}" type="pres">
      <dgm:prSet presAssocID="{5C146057-3C83-4274-92AA-36B1D9017212}" presName="imgShp" presStyleLbl="fgImgPlace1" presStyleIdx="2" presStyleCnt="3" custLinFactX="-300000" custLinFactNeighborX="-377602"/>
      <dgm:spPr>
        <a:blipFill>
          <a:blip xmlns:r="http://schemas.openxmlformats.org/officeDocument/2006/relationships" r:embed="rId5">
            <a:duotone>
              <a:prstClr val="black"/>
              <a:schemeClr val="accent1">
                <a:tint val="45000"/>
                <a:satMod val="400000"/>
              </a:schemeClr>
            </a:duotone>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roup of people with solid fill"/>
        </a:ext>
      </dgm:extLst>
    </dgm:pt>
    <dgm:pt modelId="{13B34255-69A0-4EB3-86DF-31E09DB8085D}" type="pres">
      <dgm:prSet presAssocID="{5C146057-3C83-4274-92AA-36B1D9017212}" presName="txShp" presStyleLbl="node1" presStyleIdx="2" presStyleCnt="3" custScaleX="134042" custScaleY="131675" custLinFactNeighborX="13952">
        <dgm:presLayoutVars>
          <dgm:bulletEnabled val="1"/>
        </dgm:presLayoutVars>
      </dgm:prSet>
      <dgm:spPr/>
    </dgm:pt>
  </dgm:ptLst>
  <dgm:cxnLst>
    <dgm:cxn modelId="{D8F76B0C-2FBF-4821-95AB-084134ADD967}" srcId="{D0B30039-9CDA-459D-95CD-E0227151864F}" destId="{5C146057-3C83-4274-92AA-36B1D9017212}" srcOrd="2" destOrd="0" parTransId="{DE45E680-A566-44DE-BBB8-B65215866E92}" sibTransId="{3AEA4092-01FD-4F93-AD62-D33A1BE15CFB}"/>
    <dgm:cxn modelId="{14DE8D0C-FE4B-4359-887A-10E018C3786E}" type="presOf" srcId="{07EFEB15-C61C-43DC-BC44-4356243A7845}" destId="{41D16B79-8F3E-41EF-92B8-A039BC89DD28}" srcOrd="0" destOrd="0" presId="urn:microsoft.com/office/officeart/2005/8/layout/vList3"/>
    <dgm:cxn modelId="{A52EDA0D-DD8A-42FB-904F-455932310AD6}" srcId="{D0B30039-9CDA-459D-95CD-E0227151864F}" destId="{07EFEB15-C61C-43DC-BC44-4356243A7845}" srcOrd="1" destOrd="0" parTransId="{F3711095-E46E-448B-98FD-DE30E0A69F5B}" sibTransId="{F591F07B-4A31-41CD-AD56-6A3A5C40BEAE}"/>
    <dgm:cxn modelId="{D881677B-4897-49DD-BD9E-58B5577A22EE}" type="presOf" srcId="{D0B30039-9CDA-459D-95CD-E0227151864F}" destId="{E5058930-6AD7-4B73-BC3D-F7CD751E06EE}" srcOrd="0" destOrd="0" presId="urn:microsoft.com/office/officeart/2005/8/layout/vList3"/>
    <dgm:cxn modelId="{4956D49E-4496-465F-ADC7-5E710ABE4F2F}" type="presOf" srcId="{8AA01F22-4334-434D-A217-496CDC0656CF}" destId="{8FD835D7-ADB8-4FE1-8A70-A4D5A532DFA3}" srcOrd="0" destOrd="0" presId="urn:microsoft.com/office/officeart/2005/8/layout/vList3"/>
    <dgm:cxn modelId="{06E489B6-3E36-4E52-A838-D0991FDFC4F8}" type="presOf" srcId="{5C146057-3C83-4274-92AA-36B1D9017212}" destId="{13B34255-69A0-4EB3-86DF-31E09DB8085D}" srcOrd="0" destOrd="0" presId="urn:microsoft.com/office/officeart/2005/8/layout/vList3"/>
    <dgm:cxn modelId="{8A4D75BB-D3C4-41E3-9615-A658263CD6F3}" srcId="{D0B30039-9CDA-459D-95CD-E0227151864F}" destId="{8AA01F22-4334-434D-A217-496CDC0656CF}" srcOrd="0" destOrd="0" parTransId="{0E170D15-F494-460E-94FE-62EF11C1CA9C}" sibTransId="{6CEA0FC5-18FE-435A-8A74-F2F3DCB535DD}"/>
    <dgm:cxn modelId="{EB65930B-CC6A-4D58-8DEE-83C0B55FE757}" type="presParOf" srcId="{E5058930-6AD7-4B73-BC3D-F7CD751E06EE}" destId="{DC4025A4-EEC6-4EB1-B6F8-A43707242851}" srcOrd="0" destOrd="0" presId="urn:microsoft.com/office/officeart/2005/8/layout/vList3"/>
    <dgm:cxn modelId="{63522432-21D4-4AA7-9D04-96851EE1231D}" type="presParOf" srcId="{DC4025A4-EEC6-4EB1-B6F8-A43707242851}" destId="{94C8085F-CFD7-4F13-BA07-D7D3CEB3BE3E}" srcOrd="0" destOrd="0" presId="urn:microsoft.com/office/officeart/2005/8/layout/vList3"/>
    <dgm:cxn modelId="{29E4DD28-2A7C-47AE-95B0-829F7C9277CB}" type="presParOf" srcId="{DC4025A4-EEC6-4EB1-B6F8-A43707242851}" destId="{8FD835D7-ADB8-4FE1-8A70-A4D5A532DFA3}" srcOrd="1" destOrd="0" presId="urn:microsoft.com/office/officeart/2005/8/layout/vList3"/>
    <dgm:cxn modelId="{ADC50B20-3764-4429-833B-6B0263F64462}" type="presParOf" srcId="{E5058930-6AD7-4B73-BC3D-F7CD751E06EE}" destId="{05A3F07D-C185-4E19-A672-3F5C38DDCE50}" srcOrd="1" destOrd="0" presId="urn:microsoft.com/office/officeart/2005/8/layout/vList3"/>
    <dgm:cxn modelId="{FF45C9CF-8B0C-4F44-8752-E3014BC40EB3}" type="presParOf" srcId="{E5058930-6AD7-4B73-BC3D-F7CD751E06EE}" destId="{4396D710-324D-4C2B-AE99-B90C0AD707FF}" srcOrd="2" destOrd="0" presId="urn:microsoft.com/office/officeart/2005/8/layout/vList3"/>
    <dgm:cxn modelId="{1C4C1278-E9F9-4D5D-B783-D5E598B48D64}" type="presParOf" srcId="{4396D710-324D-4C2B-AE99-B90C0AD707FF}" destId="{276A6C42-3F77-454B-B62B-569F5B3E16A9}" srcOrd="0" destOrd="0" presId="urn:microsoft.com/office/officeart/2005/8/layout/vList3"/>
    <dgm:cxn modelId="{CAAA6F65-9491-489E-B826-BE2A2211FB26}" type="presParOf" srcId="{4396D710-324D-4C2B-AE99-B90C0AD707FF}" destId="{41D16B79-8F3E-41EF-92B8-A039BC89DD28}" srcOrd="1" destOrd="0" presId="urn:microsoft.com/office/officeart/2005/8/layout/vList3"/>
    <dgm:cxn modelId="{AE545C46-992A-4E04-B08D-C8C662CFFB12}" type="presParOf" srcId="{E5058930-6AD7-4B73-BC3D-F7CD751E06EE}" destId="{663857AE-8198-40F3-A4A8-3DA924E2F67F}" srcOrd="3" destOrd="0" presId="urn:microsoft.com/office/officeart/2005/8/layout/vList3"/>
    <dgm:cxn modelId="{D5B4235F-95EE-49B1-BD6D-2C14220C98EC}" type="presParOf" srcId="{E5058930-6AD7-4B73-BC3D-F7CD751E06EE}" destId="{DFA6E2E2-1DC6-421F-A60B-4749F69B7D47}" srcOrd="4" destOrd="0" presId="urn:microsoft.com/office/officeart/2005/8/layout/vList3"/>
    <dgm:cxn modelId="{D3CA42FE-8F5B-485F-BD07-A114E0E70ED4}" type="presParOf" srcId="{DFA6E2E2-1DC6-421F-A60B-4749F69B7D47}" destId="{5407FD28-467F-42F8-89BB-10F8958FEA22}" srcOrd="0" destOrd="0" presId="urn:microsoft.com/office/officeart/2005/8/layout/vList3"/>
    <dgm:cxn modelId="{763B10AD-6DD0-469E-9778-C96094501E6C}" type="presParOf" srcId="{DFA6E2E2-1DC6-421F-A60B-4749F69B7D47}" destId="{13B34255-69A0-4EB3-86DF-31E09DB808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D8B0789-7B18-4CEF-AC06-9D3F3E2C2E0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7D05A67-12BF-4764-8ECF-23EDF3B34C31}">
      <dgm:prSet custT="1"/>
      <dgm:spPr>
        <a:solidFill>
          <a:schemeClr val="bg2">
            <a:lumMod val="90000"/>
          </a:schemeClr>
        </a:solidFill>
      </dgm:spPr>
      <dgm:t>
        <a:bodyPr/>
        <a:lstStyle/>
        <a:p>
          <a:r>
            <a:rPr lang="en-US" sz="1800" b="0" dirty="0">
              <a:solidFill>
                <a:schemeClr val="bg1"/>
              </a:solidFill>
            </a:rPr>
            <a:t>Crashes by </a:t>
          </a:r>
          <a:r>
            <a:rPr lang="en-US" sz="1800" b="1" dirty="0">
              <a:solidFill>
                <a:schemeClr val="bg1"/>
              </a:solidFill>
            </a:rPr>
            <a:t>Year and Severity</a:t>
          </a:r>
        </a:p>
      </dgm:t>
    </dgm:pt>
    <dgm:pt modelId="{FE61F929-BC3F-4C4B-90A3-C615A7186EF2}" type="parTrans" cxnId="{3AD8D71C-BA72-4C6F-8B15-A09BD43635AC}">
      <dgm:prSet/>
      <dgm:spPr/>
      <dgm:t>
        <a:bodyPr/>
        <a:lstStyle/>
        <a:p>
          <a:endParaRPr lang="en-US" sz="1200"/>
        </a:p>
      </dgm:t>
    </dgm:pt>
    <dgm:pt modelId="{321612B8-C355-4365-A3BD-585B32289959}" type="sibTrans" cxnId="{3AD8D71C-BA72-4C6F-8B15-A09BD43635AC}">
      <dgm:prSet/>
      <dgm:spPr/>
      <dgm:t>
        <a:bodyPr/>
        <a:lstStyle/>
        <a:p>
          <a:endParaRPr lang="en-US" sz="1200"/>
        </a:p>
      </dgm:t>
    </dgm:pt>
    <dgm:pt modelId="{8F5D242D-57A9-4539-9F93-C0FE1857FB8C}">
      <dgm:prSet custT="1"/>
      <dgm:spPr>
        <a:solidFill>
          <a:schemeClr val="bg2">
            <a:lumMod val="90000"/>
          </a:schemeClr>
        </a:solidFill>
      </dgm:spPr>
      <dgm: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Type and Severity</a:t>
          </a:r>
        </a:p>
      </dgm:t>
    </dgm:pt>
    <dgm:pt modelId="{934D2598-9483-4180-8AC1-CDCD8603ED19}" type="parTrans" cxnId="{94CAB3BA-5D10-46FC-ABEA-9ED5254DC5E3}">
      <dgm:prSet/>
      <dgm:spPr/>
      <dgm:t>
        <a:bodyPr/>
        <a:lstStyle/>
        <a:p>
          <a:endParaRPr lang="en-US" sz="1200"/>
        </a:p>
      </dgm:t>
    </dgm:pt>
    <dgm:pt modelId="{96BC7173-E8DA-4D01-A012-CA004273E091}" type="sibTrans" cxnId="{94CAB3BA-5D10-46FC-ABEA-9ED5254DC5E3}">
      <dgm:prSet/>
      <dgm:spPr/>
      <dgm:t>
        <a:bodyPr/>
        <a:lstStyle/>
        <a:p>
          <a:endParaRPr lang="en-US" sz="1200"/>
        </a:p>
      </dgm:t>
    </dgm:pt>
    <dgm:pt modelId="{F66DB340-7391-4048-B4D5-8FDA44D99117}">
      <dgm:prSet custT="1"/>
      <dgm:spPr>
        <a:solidFill>
          <a:schemeClr val="bg2">
            <a:lumMod val="90000"/>
          </a:schemeClr>
        </a:solidFill>
      </dgm:spPr>
      <dgm: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Lighting Condition and Severity</a:t>
          </a:r>
        </a:p>
      </dgm:t>
    </dgm:pt>
    <dgm:pt modelId="{EBF44CC4-2B53-48D1-9988-FCB6ED5211E1}" type="parTrans" cxnId="{4BC3DA6E-0058-4FB1-A2C6-8B90B3B60401}">
      <dgm:prSet/>
      <dgm:spPr/>
      <dgm:t>
        <a:bodyPr/>
        <a:lstStyle/>
        <a:p>
          <a:endParaRPr lang="en-US" sz="1200"/>
        </a:p>
      </dgm:t>
    </dgm:pt>
    <dgm:pt modelId="{40E37BE8-5DE8-43B4-AC8E-FC7B4B6DFC8B}" type="sibTrans" cxnId="{4BC3DA6E-0058-4FB1-A2C6-8B90B3B60401}">
      <dgm:prSet/>
      <dgm:spPr/>
      <dgm:t>
        <a:bodyPr/>
        <a:lstStyle/>
        <a:p>
          <a:endParaRPr lang="en-US" sz="1200"/>
        </a:p>
      </dgm:t>
    </dgm:pt>
    <dgm:pt modelId="{1E4F9366-6B02-48FC-9202-4540247A9F12}">
      <dgm:prSet custT="1"/>
      <dgm:spPr>
        <a:solidFill>
          <a:schemeClr val="bg2">
            <a:lumMod val="90000"/>
          </a:schemeClr>
        </a:solidFill>
      </dgm:spPr>
      <dgm:t>
        <a:bodyPr/>
        <a:lstStyle/>
        <a:p>
          <a:r>
            <a:rPr lang="en-US" sz="1800" b="0" dirty="0">
              <a:solidFill>
                <a:schemeClr val="bg1"/>
              </a:solidFill>
            </a:rPr>
            <a:t>Crashes by </a:t>
          </a:r>
          <a:r>
            <a:rPr lang="en-US" sz="1800" b="1" dirty="0">
              <a:solidFill>
                <a:schemeClr val="bg1"/>
              </a:solidFill>
            </a:rPr>
            <a:t>Pavement Condition and Severity</a:t>
          </a:r>
        </a:p>
      </dgm:t>
    </dgm:pt>
    <dgm:pt modelId="{4FF8B565-D07F-4BE3-A1DB-365CBDBD0F1A}" type="parTrans" cxnId="{A4562413-E447-46E3-A1AF-589E0569825C}">
      <dgm:prSet/>
      <dgm:spPr/>
      <dgm:t>
        <a:bodyPr/>
        <a:lstStyle/>
        <a:p>
          <a:endParaRPr lang="en-US" sz="1200"/>
        </a:p>
      </dgm:t>
    </dgm:pt>
    <dgm:pt modelId="{010C181D-E5D1-4DC4-99C0-1E23D77E97F0}" type="sibTrans" cxnId="{A4562413-E447-46E3-A1AF-589E0569825C}">
      <dgm:prSet/>
      <dgm:spPr/>
      <dgm:t>
        <a:bodyPr/>
        <a:lstStyle/>
        <a:p>
          <a:endParaRPr lang="en-US" sz="1200"/>
        </a:p>
      </dgm:t>
    </dgm:pt>
    <dgm:pt modelId="{51A6178D-B74D-4EA7-9FC8-29FFF8508385}">
      <dgm:prSet custT="1"/>
      <dgm:spPr>
        <a:solidFill>
          <a:srgbClr val="234487"/>
        </a:solidFill>
      </dgm:spPr>
      <dgm:t>
        <a:bodyPr/>
        <a:lstStyle/>
        <a:p>
          <a:r>
            <a:rPr lang="en-US" sz="1800" b="1" dirty="0">
              <a:solidFill>
                <a:schemeClr val="bg1"/>
              </a:solidFill>
            </a:rPr>
            <a:t>Collision Diagram</a:t>
          </a:r>
        </a:p>
      </dgm:t>
    </dgm:pt>
    <dgm:pt modelId="{253F1E7F-9E13-40B2-B5E7-24A39B2FB7E9}" type="parTrans" cxnId="{A79358D7-2362-4782-8133-21A8B01FB3B4}">
      <dgm:prSet/>
      <dgm:spPr/>
      <dgm:t>
        <a:bodyPr/>
        <a:lstStyle/>
        <a:p>
          <a:endParaRPr lang="en-US" sz="1200"/>
        </a:p>
      </dgm:t>
    </dgm:pt>
    <dgm:pt modelId="{01DE92F5-6D2B-4D22-86D0-7BC051C54F37}" type="sibTrans" cxnId="{A79358D7-2362-4782-8133-21A8B01FB3B4}">
      <dgm:prSet/>
      <dgm:spPr/>
      <dgm:t>
        <a:bodyPr/>
        <a:lstStyle/>
        <a:p>
          <a:endParaRPr lang="en-US" sz="1200"/>
        </a:p>
      </dgm:t>
    </dgm:pt>
    <dgm:pt modelId="{A3A6AD98-A5F5-413D-B6FC-A6DC695EC48B}">
      <dgm:prSet custT="1"/>
      <dgm:spPr>
        <a:solidFill>
          <a:schemeClr val="bg2">
            <a:lumMod val="90000"/>
          </a:schemeClr>
        </a:solidFill>
      </dgm:spPr>
      <dgm:t>
        <a:bodyPr/>
        <a:lstStyle/>
        <a:p>
          <a:r>
            <a:rPr lang="en-US" sz="1800" b="0" dirty="0">
              <a:solidFill>
                <a:schemeClr val="bg1"/>
              </a:solidFill>
            </a:rPr>
            <a:t>Crashes by </a:t>
          </a:r>
          <a:r>
            <a:rPr lang="en-US" sz="1800" b="1" dirty="0">
              <a:solidFill>
                <a:schemeClr val="bg1"/>
              </a:solidFill>
            </a:rPr>
            <a:t>SHSP Emphasis Area</a:t>
          </a:r>
        </a:p>
      </dgm:t>
    </dgm:pt>
    <dgm:pt modelId="{B0FD0336-0CFB-4BFD-BBA9-BEC65BA09A3B}" type="parTrans" cxnId="{4CD5B25F-0646-43ED-B8E8-2B078DCF7613}">
      <dgm:prSet/>
      <dgm:spPr/>
      <dgm:t>
        <a:bodyPr/>
        <a:lstStyle/>
        <a:p>
          <a:endParaRPr lang="en-US" sz="1200"/>
        </a:p>
      </dgm:t>
    </dgm:pt>
    <dgm:pt modelId="{FADA8F2C-005A-424D-B5C6-A2B39FF697F7}" type="sibTrans" cxnId="{4CD5B25F-0646-43ED-B8E8-2B078DCF7613}">
      <dgm:prSet/>
      <dgm:spPr/>
      <dgm:t>
        <a:bodyPr/>
        <a:lstStyle/>
        <a:p>
          <a:endParaRPr lang="en-US" sz="1200"/>
        </a:p>
      </dgm:t>
    </dgm:pt>
    <dgm:pt modelId="{BF204574-513D-4A7A-BD90-C07F5CD55DB3}" type="pres">
      <dgm:prSet presAssocID="{CD8B0789-7B18-4CEF-AC06-9D3F3E2C2E02}" presName="Name0" presStyleCnt="0">
        <dgm:presLayoutVars>
          <dgm:dir/>
          <dgm:resizeHandles val="exact"/>
        </dgm:presLayoutVars>
      </dgm:prSet>
      <dgm:spPr/>
    </dgm:pt>
    <dgm:pt modelId="{606C688E-12B6-4B97-ACD0-E6E903C03965}" type="pres">
      <dgm:prSet presAssocID="{B7D05A67-12BF-4764-8ECF-23EDF3B34C31}" presName="composite" presStyleCnt="0"/>
      <dgm:spPr/>
    </dgm:pt>
    <dgm:pt modelId="{E2B19DD0-E811-4EEC-867D-40C905FC579C}" type="pres">
      <dgm:prSet presAssocID="{B7D05A67-12BF-4764-8ECF-23EDF3B34C31}" presName="rect1" presStyleLbl="trAlignAcc1" presStyleIdx="0" presStyleCnt="6">
        <dgm:presLayoutVars>
          <dgm:bulletEnabled val="1"/>
        </dgm:presLayoutVars>
      </dgm:prSet>
      <dgm:spPr/>
    </dgm:pt>
    <dgm:pt modelId="{61FC20D0-FDA5-4503-B6F2-67C481FEB2FB}" type="pres">
      <dgm:prSet presAssocID="{B7D05A67-12BF-4764-8ECF-23EDF3B34C31}"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a:noFill/>
        </a:ln>
      </dgm:spPr>
    </dgm:pt>
    <dgm:pt modelId="{5FA9EF74-F9B7-4F34-96F3-FA3B61F35456}" type="pres">
      <dgm:prSet presAssocID="{321612B8-C355-4365-A3BD-585B32289959}" presName="sibTrans" presStyleCnt="0"/>
      <dgm:spPr/>
    </dgm:pt>
    <dgm:pt modelId="{55DF2ED6-C83B-443F-B363-B1FB0C5A3ECF}" type="pres">
      <dgm:prSet presAssocID="{8F5D242D-57A9-4539-9F93-C0FE1857FB8C}" presName="composite" presStyleCnt="0"/>
      <dgm:spPr/>
    </dgm:pt>
    <dgm:pt modelId="{9BF8637C-D9B6-410D-94C0-9F06A22082C9}" type="pres">
      <dgm:prSet presAssocID="{8F5D242D-57A9-4539-9F93-C0FE1857FB8C}" presName="rect1" presStyleLbl="trAlignAcc1" presStyleIdx="1" presStyleCnt="6">
        <dgm:presLayoutVars>
          <dgm:bulletEnabled val="1"/>
        </dgm:presLayoutVars>
      </dgm:prSet>
      <dgm:spPr/>
    </dgm:pt>
    <dgm:pt modelId="{D0DC7EEE-6FEE-4857-967D-B4244727C00F}" type="pres">
      <dgm:prSet presAssocID="{8F5D242D-57A9-4539-9F93-C0FE1857FB8C}" presName="rect2" presStyleLbl="fgImgPlace1" presStyleIdx="1" presStyleCnt="6" custScaleX="99980" custScaleY="9858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a:noFill/>
        </a:ln>
      </dgm:spPr>
    </dgm:pt>
    <dgm:pt modelId="{679EC439-10F6-4E59-9F34-7B17F9FC54F2}" type="pres">
      <dgm:prSet presAssocID="{96BC7173-E8DA-4D01-A012-CA004273E091}" presName="sibTrans" presStyleCnt="0"/>
      <dgm:spPr/>
    </dgm:pt>
    <dgm:pt modelId="{A7E91819-6C36-45F7-86C9-78D9CB890083}" type="pres">
      <dgm:prSet presAssocID="{F66DB340-7391-4048-B4D5-8FDA44D99117}" presName="composite" presStyleCnt="0"/>
      <dgm:spPr/>
    </dgm:pt>
    <dgm:pt modelId="{412B08AB-D93F-49E0-B76E-A049B8B35F45}" type="pres">
      <dgm:prSet presAssocID="{F66DB340-7391-4048-B4D5-8FDA44D99117}" presName="rect1" presStyleLbl="trAlignAcc1" presStyleIdx="2" presStyleCnt="6">
        <dgm:presLayoutVars>
          <dgm:bulletEnabled val="1"/>
        </dgm:presLayoutVars>
      </dgm:prSet>
      <dgm:spPr/>
    </dgm:pt>
    <dgm:pt modelId="{49BAFAAC-1B5C-452D-8C72-153FE3F122EF}" type="pres">
      <dgm:prSet presAssocID="{F66DB340-7391-4048-B4D5-8FDA44D99117}" presName="rect2"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a:noFill/>
        </a:ln>
      </dgm:spPr>
    </dgm:pt>
    <dgm:pt modelId="{1C87246A-728E-4E67-B3EE-2B154341E117}" type="pres">
      <dgm:prSet presAssocID="{40E37BE8-5DE8-43B4-AC8E-FC7B4B6DFC8B}" presName="sibTrans" presStyleCnt="0"/>
      <dgm:spPr/>
    </dgm:pt>
    <dgm:pt modelId="{57C5EEDC-0CF1-4C17-8ECD-11CC665B5B73}" type="pres">
      <dgm:prSet presAssocID="{1E4F9366-6B02-48FC-9202-4540247A9F12}" presName="composite" presStyleCnt="0"/>
      <dgm:spPr/>
    </dgm:pt>
    <dgm:pt modelId="{4A279549-C11E-4BFE-85D4-E6122ED718D7}" type="pres">
      <dgm:prSet presAssocID="{1E4F9366-6B02-48FC-9202-4540247A9F12}" presName="rect1" presStyleLbl="trAlignAcc1" presStyleIdx="3" presStyleCnt="6">
        <dgm:presLayoutVars>
          <dgm:bulletEnabled val="1"/>
        </dgm:presLayoutVars>
      </dgm:prSet>
      <dgm:spPr/>
    </dgm:pt>
    <dgm:pt modelId="{C22C56CF-526F-476F-B26D-EE3DEC608439}" type="pres">
      <dgm:prSet presAssocID="{1E4F9366-6B02-48FC-9202-4540247A9F12}"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a:noFill/>
        </a:ln>
      </dgm:spPr>
      <dgm:extLst>
        <a:ext uri="{E40237B7-FDA0-4F09-8148-C483321AD2D9}">
          <dgm14:cNvPr xmlns:dgm14="http://schemas.microsoft.com/office/drawing/2010/diagram" id="0" name="" descr="Rain with solid fill"/>
        </a:ext>
      </dgm:extLst>
    </dgm:pt>
    <dgm:pt modelId="{E42E4EBC-DC56-42E5-BCEF-F65AEFBB5788}" type="pres">
      <dgm:prSet presAssocID="{010C181D-E5D1-4DC4-99C0-1E23D77E97F0}" presName="sibTrans" presStyleCnt="0"/>
      <dgm:spPr/>
    </dgm:pt>
    <dgm:pt modelId="{EC8B220B-4862-4C56-9E15-0A7511D46053}" type="pres">
      <dgm:prSet presAssocID="{51A6178D-B74D-4EA7-9FC8-29FFF8508385}" presName="composite" presStyleCnt="0"/>
      <dgm:spPr/>
    </dgm:pt>
    <dgm:pt modelId="{D6371E85-E405-4E5A-B9F3-DC6DCCA77592}" type="pres">
      <dgm:prSet presAssocID="{51A6178D-B74D-4EA7-9FC8-29FFF8508385}" presName="rect1" presStyleLbl="trAlignAcc1" presStyleIdx="4" presStyleCnt="6">
        <dgm:presLayoutVars>
          <dgm:bulletEnabled val="1"/>
        </dgm:presLayoutVars>
      </dgm:prSet>
      <dgm:spPr/>
    </dgm:pt>
    <dgm:pt modelId="{4CE21FBA-7E19-407E-8B5A-F35898423740}" type="pres">
      <dgm:prSet presAssocID="{51A6178D-B74D-4EA7-9FC8-29FFF8508385}"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a:noFill/>
        </a:ln>
      </dgm:spPr>
    </dgm:pt>
    <dgm:pt modelId="{D335C52B-2B7D-487B-AD84-75659ADC9D84}" type="pres">
      <dgm:prSet presAssocID="{01DE92F5-6D2B-4D22-86D0-7BC051C54F37}" presName="sibTrans" presStyleCnt="0"/>
      <dgm:spPr/>
    </dgm:pt>
    <dgm:pt modelId="{23D88F8F-E06C-44AE-ABE8-8C9FF0B2BBA2}" type="pres">
      <dgm:prSet presAssocID="{A3A6AD98-A5F5-413D-B6FC-A6DC695EC48B}" presName="composite" presStyleCnt="0"/>
      <dgm:spPr/>
    </dgm:pt>
    <dgm:pt modelId="{D2EF87B8-576B-4E58-85CE-ECAD03DDBE33}" type="pres">
      <dgm:prSet presAssocID="{A3A6AD98-A5F5-413D-B6FC-A6DC695EC48B}" presName="rect1" presStyleLbl="trAlignAcc1" presStyleIdx="5" presStyleCnt="6">
        <dgm:presLayoutVars>
          <dgm:bulletEnabled val="1"/>
        </dgm:presLayoutVars>
      </dgm:prSet>
      <dgm:spPr/>
    </dgm:pt>
    <dgm:pt modelId="{5AD3FFEA-3849-447A-A71E-C25C001EE1FF}" type="pres">
      <dgm:prSet presAssocID="{A3A6AD98-A5F5-413D-B6FC-A6DC695EC48B}" presName="rect2" presStyleLbl="fgImgPlac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a:noFill/>
        </a:ln>
      </dgm:spPr>
    </dgm:pt>
  </dgm:ptLst>
  <dgm:cxnLst>
    <dgm:cxn modelId="{A4562413-E447-46E3-A1AF-589E0569825C}" srcId="{CD8B0789-7B18-4CEF-AC06-9D3F3E2C2E02}" destId="{1E4F9366-6B02-48FC-9202-4540247A9F12}" srcOrd="3" destOrd="0" parTransId="{4FF8B565-D07F-4BE3-A1DB-365CBDBD0F1A}" sibTransId="{010C181D-E5D1-4DC4-99C0-1E23D77E97F0}"/>
    <dgm:cxn modelId="{3AD8D71C-BA72-4C6F-8B15-A09BD43635AC}" srcId="{CD8B0789-7B18-4CEF-AC06-9D3F3E2C2E02}" destId="{B7D05A67-12BF-4764-8ECF-23EDF3B34C31}" srcOrd="0" destOrd="0" parTransId="{FE61F929-BC3F-4C4B-90A3-C615A7186EF2}" sibTransId="{321612B8-C355-4365-A3BD-585B32289959}"/>
    <dgm:cxn modelId="{086CD027-F46F-4B95-8214-197F258D8A57}" type="presOf" srcId="{CD8B0789-7B18-4CEF-AC06-9D3F3E2C2E02}" destId="{BF204574-513D-4A7A-BD90-C07F5CD55DB3}" srcOrd="0" destOrd="0" presId="urn:microsoft.com/office/officeart/2008/layout/PictureStrips"/>
    <dgm:cxn modelId="{4CD5B25F-0646-43ED-B8E8-2B078DCF7613}" srcId="{CD8B0789-7B18-4CEF-AC06-9D3F3E2C2E02}" destId="{A3A6AD98-A5F5-413D-B6FC-A6DC695EC48B}" srcOrd="5" destOrd="0" parTransId="{B0FD0336-0CFB-4BFD-BBA9-BEC65BA09A3B}" sibTransId="{FADA8F2C-005A-424D-B5C6-A2B39FF697F7}"/>
    <dgm:cxn modelId="{DC9BB665-8EC0-4A59-BDB4-DCF29B75AA22}" type="presOf" srcId="{F66DB340-7391-4048-B4D5-8FDA44D99117}" destId="{412B08AB-D93F-49E0-B76E-A049B8B35F45}" srcOrd="0" destOrd="0" presId="urn:microsoft.com/office/officeart/2008/layout/PictureStrips"/>
    <dgm:cxn modelId="{532B856C-D0EF-4D44-B287-2A17083F2BED}" type="presOf" srcId="{B7D05A67-12BF-4764-8ECF-23EDF3B34C31}" destId="{E2B19DD0-E811-4EEC-867D-40C905FC579C}" srcOrd="0" destOrd="0" presId="urn:microsoft.com/office/officeart/2008/layout/PictureStrips"/>
    <dgm:cxn modelId="{4BC3DA6E-0058-4FB1-A2C6-8B90B3B60401}" srcId="{CD8B0789-7B18-4CEF-AC06-9D3F3E2C2E02}" destId="{F66DB340-7391-4048-B4D5-8FDA44D99117}" srcOrd="2" destOrd="0" parTransId="{EBF44CC4-2B53-48D1-9988-FCB6ED5211E1}" sibTransId="{40E37BE8-5DE8-43B4-AC8E-FC7B4B6DFC8B}"/>
    <dgm:cxn modelId="{8248A878-98DA-4E0F-8A42-62D45CE19FAF}" type="presOf" srcId="{1E4F9366-6B02-48FC-9202-4540247A9F12}" destId="{4A279549-C11E-4BFE-85D4-E6122ED718D7}" srcOrd="0" destOrd="0" presId="urn:microsoft.com/office/officeart/2008/layout/PictureStrips"/>
    <dgm:cxn modelId="{94CAB3BA-5D10-46FC-ABEA-9ED5254DC5E3}" srcId="{CD8B0789-7B18-4CEF-AC06-9D3F3E2C2E02}" destId="{8F5D242D-57A9-4539-9F93-C0FE1857FB8C}" srcOrd="1" destOrd="0" parTransId="{934D2598-9483-4180-8AC1-CDCD8603ED19}" sibTransId="{96BC7173-E8DA-4D01-A012-CA004273E091}"/>
    <dgm:cxn modelId="{F15C38C8-A0EF-4D38-A220-2CDDEBBA16B5}" type="presOf" srcId="{A3A6AD98-A5F5-413D-B6FC-A6DC695EC48B}" destId="{D2EF87B8-576B-4E58-85CE-ECAD03DDBE33}" srcOrd="0" destOrd="0" presId="urn:microsoft.com/office/officeart/2008/layout/PictureStrips"/>
    <dgm:cxn modelId="{F86325D7-D879-4188-9DC3-2F2B59AB3D79}" type="presOf" srcId="{51A6178D-B74D-4EA7-9FC8-29FFF8508385}" destId="{D6371E85-E405-4E5A-B9F3-DC6DCCA77592}" srcOrd="0" destOrd="0" presId="urn:microsoft.com/office/officeart/2008/layout/PictureStrips"/>
    <dgm:cxn modelId="{A79358D7-2362-4782-8133-21A8B01FB3B4}" srcId="{CD8B0789-7B18-4CEF-AC06-9D3F3E2C2E02}" destId="{51A6178D-B74D-4EA7-9FC8-29FFF8508385}" srcOrd="4" destOrd="0" parTransId="{253F1E7F-9E13-40B2-B5E7-24A39B2FB7E9}" sibTransId="{01DE92F5-6D2B-4D22-86D0-7BC051C54F37}"/>
    <dgm:cxn modelId="{3170CFDC-7F77-4093-AF8B-62015CB11F57}" type="presOf" srcId="{8F5D242D-57A9-4539-9F93-C0FE1857FB8C}" destId="{9BF8637C-D9B6-410D-94C0-9F06A22082C9}" srcOrd="0" destOrd="0" presId="urn:microsoft.com/office/officeart/2008/layout/PictureStrips"/>
    <dgm:cxn modelId="{26F6D2CA-813D-40E2-A07F-F52FD1B673D5}" type="presParOf" srcId="{BF204574-513D-4A7A-BD90-C07F5CD55DB3}" destId="{606C688E-12B6-4B97-ACD0-E6E903C03965}" srcOrd="0" destOrd="0" presId="urn:microsoft.com/office/officeart/2008/layout/PictureStrips"/>
    <dgm:cxn modelId="{CD172D72-35D7-44C1-B019-18A1730C1AF3}" type="presParOf" srcId="{606C688E-12B6-4B97-ACD0-E6E903C03965}" destId="{E2B19DD0-E811-4EEC-867D-40C905FC579C}" srcOrd="0" destOrd="0" presId="urn:microsoft.com/office/officeart/2008/layout/PictureStrips"/>
    <dgm:cxn modelId="{EB59E83B-A506-4CA7-9868-5F22618A38B9}" type="presParOf" srcId="{606C688E-12B6-4B97-ACD0-E6E903C03965}" destId="{61FC20D0-FDA5-4503-B6F2-67C481FEB2FB}" srcOrd="1" destOrd="0" presId="urn:microsoft.com/office/officeart/2008/layout/PictureStrips"/>
    <dgm:cxn modelId="{4AD5CAE3-3C9D-4A07-A663-2F4F9045BEEE}" type="presParOf" srcId="{BF204574-513D-4A7A-BD90-C07F5CD55DB3}" destId="{5FA9EF74-F9B7-4F34-96F3-FA3B61F35456}" srcOrd="1" destOrd="0" presId="urn:microsoft.com/office/officeart/2008/layout/PictureStrips"/>
    <dgm:cxn modelId="{B4BB32E4-06E4-4836-BE3C-AA38A61EC07F}" type="presParOf" srcId="{BF204574-513D-4A7A-BD90-C07F5CD55DB3}" destId="{55DF2ED6-C83B-443F-B363-B1FB0C5A3ECF}" srcOrd="2" destOrd="0" presId="urn:microsoft.com/office/officeart/2008/layout/PictureStrips"/>
    <dgm:cxn modelId="{1ECFE4A6-1283-4E3A-A141-2618723348DE}" type="presParOf" srcId="{55DF2ED6-C83B-443F-B363-B1FB0C5A3ECF}" destId="{9BF8637C-D9B6-410D-94C0-9F06A22082C9}" srcOrd="0" destOrd="0" presId="urn:microsoft.com/office/officeart/2008/layout/PictureStrips"/>
    <dgm:cxn modelId="{BB1832D5-EFC6-4E58-A828-3789A0B2CC49}" type="presParOf" srcId="{55DF2ED6-C83B-443F-B363-B1FB0C5A3ECF}" destId="{D0DC7EEE-6FEE-4857-967D-B4244727C00F}" srcOrd="1" destOrd="0" presId="urn:microsoft.com/office/officeart/2008/layout/PictureStrips"/>
    <dgm:cxn modelId="{EC94F958-D106-4740-BBF1-2B2EE84FDF9A}" type="presParOf" srcId="{BF204574-513D-4A7A-BD90-C07F5CD55DB3}" destId="{679EC439-10F6-4E59-9F34-7B17F9FC54F2}" srcOrd="3" destOrd="0" presId="urn:microsoft.com/office/officeart/2008/layout/PictureStrips"/>
    <dgm:cxn modelId="{974C64FB-4C9F-4A20-9412-4EBAFDA884D7}" type="presParOf" srcId="{BF204574-513D-4A7A-BD90-C07F5CD55DB3}" destId="{A7E91819-6C36-45F7-86C9-78D9CB890083}" srcOrd="4" destOrd="0" presId="urn:microsoft.com/office/officeart/2008/layout/PictureStrips"/>
    <dgm:cxn modelId="{324979F0-1C3B-46C7-B3CD-4B8809E1FCC7}" type="presParOf" srcId="{A7E91819-6C36-45F7-86C9-78D9CB890083}" destId="{412B08AB-D93F-49E0-B76E-A049B8B35F45}" srcOrd="0" destOrd="0" presId="urn:microsoft.com/office/officeart/2008/layout/PictureStrips"/>
    <dgm:cxn modelId="{A9DEB704-64DD-4FA6-9113-626F1ADFC01D}" type="presParOf" srcId="{A7E91819-6C36-45F7-86C9-78D9CB890083}" destId="{49BAFAAC-1B5C-452D-8C72-153FE3F122EF}" srcOrd="1" destOrd="0" presId="urn:microsoft.com/office/officeart/2008/layout/PictureStrips"/>
    <dgm:cxn modelId="{E55BB933-00CA-462B-88BD-5557480B5F3D}" type="presParOf" srcId="{BF204574-513D-4A7A-BD90-C07F5CD55DB3}" destId="{1C87246A-728E-4E67-B3EE-2B154341E117}" srcOrd="5" destOrd="0" presId="urn:microsoft.com/office/officeart/2008/layout/PictureStrips"/>
    <dgm:cxn modelId="{9C925177-5E2A-479B-A909-30C3F0528576}" type="presParOf" srcId="{BF204574-513D-4A7A-BD90-C07F5CD55DB3}" destId="{57C5EEDC-0CF1-4C17-8ECD-11CC665B5B73}" srcOrd="6" destOrd="0" presId="urn:microsoft.com/office/officeart/2008/layout/PictureStrips"/>
    <dgm:cxn modelId="{11B33AD1-CC8B-4118-8EE5-A4C374638508}" type="presParOf" srcId="{57C5EEDC-0CF1-4C17-8ECD-11CC665B5B73}" destId="{4A279549-C11E-4BFE-85D4-E6122ED718D7}" srcOrd="0" destOrd="0" presId="urn:microsoft.com/office/officeart/2008/layout/PictureStrips"/>
    <dgm:cxn modelId="{EDA3071F-78FF-4379-A289-E5B40056B7EE}" type="presParOf" srcId="{57C5EEDC-0CF1-4C17-8ECD-11CC665B5B73}" destId="{C22C56CF-526F-476F-B26D-EE3DEC608439}" srcOrd="1" destOrd="0" presId="urn:microsoft.com/office/officeart/2008/layout/PictureStrips"/>
    <dgm:cxn modelId="{9974E021-BC87-41E7-8104-022F2CC97681}" type="presParOf" srcId="{BF204574-513D-4A7A-BD90-C07F5CD55DB3}" destId="{E42E4EBC-DC56-42E5-BCEF-F65AEFBB5788}" srcOrd="7" destOrd="0" presId="urn:microsoft.com/office/officeart/2008/layout/PictureStrips"/>
    <dgm:cxn modelId="{5B3B75DE-549E-41E6-A811-AA738EBA7C76}" type="presParOf" srcId="{BF204574-513D-4A7A-BD90-C07F5CD55DB3}" destId="{EC8B220B-4862-4C56-9E15-0A7511D46053}" srcOrd="8" destOrd="0" presId="urn:microsoft.com/office/officeart/2008/layout/PictureStrips"/>
    <dgm:cxn modelId="{EEB27C3D-1EA0-4DDB-A0D1-EB866A86D83C}" type="presParOf" srcId="{EC8B220B-4862-4C56-9E15-0A7511D46053}" destId="{D6371E85-E405-4E5A-B9F3-DC6DCCA77592}" srcOrd="0" destOrd="0" presId="urn:microsoft.com/office/officeart/2008/layout/PictureStrips"/>
    <dgm:cxn modelId="{EB5037EB-614E-4696-AD7E-47A9963BCF28}" type="presParOf" srcId="{EC8B220B-4862-4C56-9E15-0A7511D46053}" destId="{4CE21FBA-7E19-407E-8B5A-F35898423740}" srcOrd="1" destOrd="0" presId="urn:microsoft.com/office/officeart/2008/layout/PictureStrips"/>
    <dgm:cxn modelId="{4CCABD6E-774B-4954-8E18-04444B60C18B}" type="presParOf" srcId="{BF204574-513D-4A7A-BD90-C07F5CD55DB3}" destId="{D335C52B-2B7D-487B-AD84-75659ADC9D84}" srcOrd="9" destOrd="0" presId="urn:microsoft.com/office/officeart/2008/layout/PictureStrips"/>
    <dgm:cxn modelId="{7D965970-76DD-499F-A660-571B247F3AA5}" type="presParOf" srcId="{BF204574-513D-4A7A-BD90-C07F5CD55DB3}" destId="{23D88F8F-E06C-44AE-ABE8-8C9FF0B2BBA2}" srcOrd="10" destOrd="0" presId="urn:microsoft.com/office/officeart/2008/layout/PictureStrips"/>
    <dgm:cxn modelId="{5631016C-C4A9-4A39-96E7-FF6D1B702749}" type="presParOf" srcId="{23D88F8F-E06C-44AE-ABE8-8C9FF0B2BBA2}" destId="{D2EF87B8-576B-4E58-85CE-ECAD03DDBE33}" srcOrd="0" destOrd="0" presId="urn:microsoft.com/office/officeart/2008/layout/PictureStrips"/>
    <dgm:cxn modelId="{7F3ADA88-1625-4646-B60C-3895CC15795C}" type="presParOf" srcId="{23D88F8F-E06C-44AE-ABE8-8C9FF0B2BBA2}" destId="{5AD3FFEA-3849-447A-A71E-C25C001EE1FF}"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D8B0789-7B18-4CEF-AC06-9D3F3E2C2E0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7D05A67-12BF-4764-8ECF-23EDF3B34C31}">
      <dgm:prSet custT="1"/>
      <dgm:spPr>
        <a:solidFill>
          <a:schemeClr val="bg2">
            <a:lumMod val="90000"/>
          </a:schemeClr>
        </a:solidFill>
      </dgm:spPr>
      <dgm:t>
        <a:bodyPr/>
        <a:lstStyle/>
        <a:p>
          <a:r>
            <a:rPr lang="en-US" sz="1800" b="0" dirty="0">
              <a:solidFill>
                <a:schemeClr val="bg1"/>
              </a:solidFill>
            </a:rPr>
            <a:t>Crashes by </a:t>
          </a:r>
          <a:r>
            <a:rPr lang="en-US" sz="1800" b="1" dirty="0">
              <a:solidFill>
                <a:schemeClr val="bg1"/>
              </a:solidFill>
            </a:rPr>
            <a:t>Year and Severity</a:t>
          </a:r>
        </a:p>
      </dgm:t>
    </dgm:pt>
    <dgm:pt modelId="{FE61F929-BC3F-4C4B-90A3-C615A7186EF2}" type="parTrans" cxnId="{3AD8D71C-BA72-4C6F-8B15-A09BD43635AC}">
      <dgm:prSet/>
      <dgm:spPr/>
      <dgm:t>
        <a:bodyPr/>
        <a:lstStyle/>
        <a:p>
          <a:endParaRPr lang="en-US" sz="1200"/>
        </a:p>
      </dgm:t>
    </dgm:pt>
    <dgm:pt modelId="{321612B8-C355-4365-A3BD-585B32289959}" type="sibTrans" cxnId="{3AD8D71C-BA72-4C6F-8B15-A09BD43635AC}">
      <dgm:prSet/>
      <dgm:spPr/>
      <dgm:t>
        <a:bodyPr/>
        <a:lstStyle/>
        <a:p>
          <a:endParaRPr lang="en-US" sz="1200"/>
        </a:p>
      </dgm:t>
    </dgm:pt>
    <dgm:pt modelId="{8F5D242D-57A9-4539-9F93-C0FE1857FB8C}">
      <dgm:prSet custT="1"/>
      <dgm:spPr>
        <a:solidFill>
          <a:schemeClr val="bg2">
            <a:lumMod val="90000"/>
          </a:schemeClr>
        </a:solidFill>
      </dgm:spPr>
      <dgm: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Type and Severity</a:t>
          </a:r>
        </a:p>
      </dgm:t>
    </dgm:pt>
    <dgm:pt modelId="{934D2598-9483-4180-8AC1-CDCD8603ED19}" type="parTrans" cxnId="{94CAB3BA-5D10-46FC-ABEA-9ED5254DC5E3}">
      <dgm:prSet/>
      <dgm:spPr/>
      <dgm:t>
        <a:bodyPr/>
        <a:lstStyle/>
        <a:p>
          <a:endParaRPr lang="en-US" sz="1200"/>
        </a:p>
      </dgm:t>
    </dgm:pt>
    <dgm:pt modelId="{96BC7173-E8DA-4D01-A012-CA004273E091}" type="sibTrans" cxnId="{94CAB3BA-5D10-46FC-ABEA-9ED5254DC5E3}">
      <dgm:prSet/>
      <dgm:spPr/>
      <dgm:t>
        <a:bodyPr/>
        <a:lstStyle/>
        <a:p>
          <a:endParaRPr lang="en-US" sz="1200"/>
        </a:p>
      </dgm:t>
    </dgm:pt>
    <dgm:pt modelId="{F66DB340-7391-4048-B4D5-8FDA44D99117}">
      <dgm:prSet custT="1"/>
      <dgm:spPr>
        <a:solidFill>
          <a:schemeClr val="bg2">
            <a:lumMod val="90000"/>
          </a:schemeClr>
        </a:solidFill>
      </dgm:spPr>
      <dgm: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Lighting Condition and Severity</a:t>
          </a:r>
        </a:p>
      </dgm:t>
    </dgm:pt>
    <dgm:pt modelId="{EBF44CC4-2B53-48D1-9988-FCB6ED5211E1}" type="parTrans" cxnId="{4BC3DA6E-0058-4FB1-A2C6-8B90B3B60401}">
      <dgm:prSet/>
      <dgm:spPr/>
      <dgm:t>
        <a:bodyPr/>
        <a:lstStyle/>
        <a:p>
          <a:endParaRPr lang="en-US" sz="1200"/>
        </a:p>
      </dgm:t>
    </dgm:pt>
    <dgm:pt modelId="{40E37BE8-5DE8-43B4-AC8E-FC7B4B6DFC8B}" type="sibTrans" cxnId="{4BC3DA6E-0058-4FB1-A2C6-8B90B3B60401}">
      <dgm:prSet/>
      <dgm:spPr/>
      <dgm:t>
        <a:bodyPr/>
        <a:lstStyle/>
        <a:p>
          <a:endParaRPr lang="en-US" sz="1200"/>
        </a:p>
      </dgm:t>
    </dgm:pt>
    <dgm:pt modelId="{1E4F9366-6B02-48FC-9202-4540247A9F12}">
      <dgm:prSet custT="1"/>
      <dgm:spPr>
        <a:solidFill>
          <a:schemeClr val="bg2">
            <a:lumMod val="90000"/>
          </a:schemeClr>
        </a:solidFill>
      </dgm:spPr>
      <dgm:t>
        <a:bodyPr/>
        <a:lstStyle/>
        <a:p>
          <a:r>
            <a:rPr lang="en-US" sz="1800" b="0" dirty="0">
              <a:solidFill>
                <a:schemeClr val="bg1"/>
              </a:solidFill>
            </a:rPr>
            <a:t>Crashes by </a:t>
          </a:r>
          <a:r>
            <a:rPr lang="en-US" sz="1800" b="1" dirty="0">
              <a:solidFill>
                <a:schemeClr val="bg1"/>
              </a:solidFill>
            </a:rPr>
            <a:t>Pavement Condition and Severity</a:t>
          </a:r>
        </a:p>
      </dgm:t>
    </dgm:pt>
    <dgm:pt modelId="{4FF8B565-D07F-4BE3-A1DB-365CBDBD0F1A}" type="parTrans" cxnId="{A4562413-E447-46E3-A1AF-589E0569825C}">
      <dgm:prSet/>
      <dgm:spPr/>
      <dgm:t>
        <a:bodyPr/>
        <a:lstStyle/>
        <a:p>
          <a:endParaRPr lang="en-US" sz="1200"/>
        </a:p>
      </dgm:t>
    </dgm:pt>
    <dgm:pt modelId="{010C181D-E5D1-4DC4-99C0-1E23D77E97F0}" type="sibTrans" cxnId="{A4562413-E447-46E3-A1AF-589E0569825C}">
      <dgm:prSet/>
      <dgm:spPr/>
      <dgm:t>
        <a:bodyPr/>
        <a:lstStyle/>
        <a:p>
          <a:endParaRPr lang="en-US" sz="1200"/>
        </a:p>
      </dgm:t>
    </dgm:pt>
    <dgm:pt modelId="{51A6178D-B74D-4EA7-9FC8-29FFF8508385}">
      <dgm:prSet custT="1"/>
      <dgm:spPr>
        <a:solidFill>
          <a:schemeClr val="bg2">
            <a:lumMod val="90000"/>
          </a:schemeClr>
        </a:solidFill>
      </dgm:spPr>
      <dgm:t>
        <a:bodyPr/>
        <a:lstStyle/>
        <a:p>
          <a:r>
            <a:rPr lang="en-US" sz="1800" b="1" dirty="0">
              <a:solidFill>
                <a:schemeClr val="bg1"/>
              </a:solidFill>
            </a:rPr>
            <a:t>Collision Diagram</a:t>
          </a:r>
        </a:p>
      </dgm:t>
    </dgm:pt>
    <dgm:pt modelId="{253F1E7F-9E13-40B2-B5E7-24A39B2FB7E9}" type="parTrans" cxnId="{A79358D7-2362-4782-8133-21A8B01FB3B4}">
      <dgm:prSet/>
      <dgm:spPr/>
      <dgm:t>
        <a:bodyPr/>
        <a:lstStyle/>
        <a:p>
          <a:endParaRPr lang="en-US" sz="1200"/>
        </a:p>
      </dgm:t>
    </dgm:pt>
    <dgm:pt modelId="{01DE92F5-6D2B-4D22-86D0-7BC051C54F37}" type="sibTrans" cxnId="{A79358D7-2362-4782-8133-21A8B01FB3B4}">
      <dgm:prSet/>
      <dgm:spPr/>
      <dgm:t>
        <a:bodyPr/>
        <a:lstStyle/>
        <a:p>
          <a:endParaRPr lang="en-US" sz="1200"/>
        </a:p>
      </dgm:t>
    </dgm:pt>
    <dgm:pt modelId="{A3A6AD98-A5F5-413D-B6FC-A6DC695EC48B}">
      <dgm:prSet custT="1"/>
      <dgm:spPr>
        <a:solidFill>
          <a:srgbClr val="234487"/>
        </a:solidFill>
      </dgm:spPr>
      <dgm:t>
        <a:bodyPr/>
        <a:lstStyle/>
        <a:p>
          <a:r>
            <a:rPr lang="en-US" sz="1800" b="0" dirty="0">
              <a:solidFill>
                <a:schemeClr val="bg1"/>
              </a:solidFill>
            </a:rPr>
            <a:t>Crashes by </a:t>
          </a:r>
          <a:r>
            <a:rPr lang="en-US" sz="1800" b="1" dirty="0">
              <a:solidFill>
                <a:schemeClr val="bg1"/>
              </a:solidFill>
            </a:rPr>
            <a:t>SHSP Emphasis Area</a:t>
          </a:r>
        </a:p>
      </dgm:t>
    </dgm:pt>
    <dgm:pt modelId="{B0FD0336-0CFB-4BFD-BBA9-BEC65BA09A3B}" type="parTrans" cxnId="{4CD5B25F-0646-43ED-B8E8-2B078DCF7613}">
      <dgm:prSet/>
      <dgm:spPr/>
      <dgm:t>
        <a:bodyPr/>
        <a:lstStyle/>
        <a:p>
          <a:endParaRPr lang="en-US" sz="1200"/>
        </a:p>
      </dgm:t>
    </dgm:pt>
    <dgm:pt modelId="{FADA8F2C-005A-424D-B5C6-A2B39FF697F7}" type="sibTrans" cxnId="{4CD5B25F-0646-43ED-B8E8-2B078DCF7613}">
      <dgm:prSet/>
      <dgm:spPr/>
      <dgm:t>
        <a:bodyPr/>
        <a:lstStyle/>
        <a:p>
          <a:endParaRPr lang="en-US" sz="1200"/>
        </a:p>
      </dgm:t>
    </dgm:pt>
    <dgm:pt modelId="{BF204574-513D-4A7A-BD90-C07F5CD55DB3}" type="pres">
      <dgm:prSet presAssocID="{CD8B0789-7B18-4CEF-AC06-9D3F3E2C2E02}" presName="Name0" presStyleCnt="0">
        <dgm:presLayoutVars>
          <dgm:dir/>
          <dgm:resizeHandles val="exact"/>
        </dgm:presLayoutVars>
      </dgm:prSet>
      <dgm:spPr/>
    </dgm:pt>
    <dgm:pt modelId="{606C688E-12B6-4B97-ACD0-E6E903C03965}" type="pres">
      <dgm:prSet presAssocID="{B7D05A67-12BF-4764-8ECF-23EDF3B34C31}" presName="composite" presStyleCnt="0"/>
      <dgm:spPr/>
    </dgm:pt>
    <dgm:pt modelId="{E2B19DD0-E811-4EEC-867D-40C905FC579C}" type="pres">
      <dgm:prSet presAssocID="{B7D05A67-12BF-4764-8ECF-23EDF3B34C31}" presName="rect1" presStyleLbl="trAlignAcc1" presStyleIdx="0" presStyleCnt="6">
        <dgm:presLayoutVars>
          <dgm:bulletEnabled val="1"/>
        </dgm:presLayoutVars>
      </dgm:prSet>
      <dgm:spPr/>
    </dgm:pt>
    <dgm:pt modelId="{61FC20D0-FDA5-4503-B6F2-67C481FEB2FB}" type="pres">
      <dgm:prSet presAssocID="{B7D05A67-12BF-4764-8ECF-23EDF3B34C31}"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a:noFill/>
        </a:ln>
      </dgm:spPr>
    </dgm:pt>
    <dgm:pt modelId="{5FA9EF74-F9B7-4F34-96F3-FA3B61F35456}" type="pres">
      <dgm:prSet presAssocID="{321612B8-C355-4365-A3BD-585B32289959}" presName="sibTrans" presStyleCnt="0"/>
      <dgm:spPr/>
    </dgm:pt>
    <dgm:pt modelId="{55DF2ED6-C83B-443F-B363-B1FB0C5A3ECF}" type="pres">
      <dgm:prSet presAssocID="{8F5D242D-57A9-4539-9F93-C0FE1857FB8C}" presName="composite" presStyleCnt="0"/>
      <dgm:spPr/>
    </dgm:pt>
    <dgm:pt modelId="{9BF8637C-D9B6-410D-94C0-9F06A22082C9}" type="pres">
      <dgm:prSet presAssocID="{8F5D242D-57A9-4539-9F93-C0FE1857FB8C}" presName="rect1" presStyleLbl="trAlignAcc1" presStyleIdx="1" presStyleCnt="6">
        <dgm:presLayoutVars>
          <dgm:bulletEnabled val="1"/>
        </dgm:presLayoutVars>
      </dgm:prSet>
      <dgm:spPr/>
    </dgm:pt>
    <dgm:pt modelId="{D0DC7EEE-6FEE-4857-967D-B4244727C00F}" type="pres">
      <dgm:prSet presAssocID="{8F5D242D-57A9-4539-9F93-C0FE1857FB8C}" presName="rect2" presStyleLbl="fgImgPlace1" presStyleIdx="1" presStyleCnt="6" custScaleX="99980" custScaleY="9858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a:noFill/>
        </a:ln>
      </dgm:spPr>
    </dgm:pt>
    <dgm:pt modelId="{679EC439-10F6-4E59-9F34-7B17F9FC54F2}" type="pres">
      <dgm:prSet presAssocID="{96BC7173-E8DA-4D01-A012-CA004273E091}" presName="sibTrans" presStyleCnt="0"/>
      <dgm:spPr/>
    </dgm:pt>
    <dgm:pt modelId="{A7E91819-6C36-45F7-86C9-78D9CB890083}" type="pres">
      <dgm:prSet presAssocID="{F66DB340-7391-4048-B4D5-8FDA44D99117}" presName="composite" presStyleCnt="0"/>
      <dgm:spPr/>
    </dgm:pt>
    <dgm:pt modelId="{412B08AB-D93F-49E0-B76E-A049B8B35F45}" type="pres">
      <dgm:prSet presAssocID="{F66DB340-7391-4048-B4D5-8FDA44D99117}" presName="rect1" presStyleLbl="trAlignAcc1" presStyleIdx="2" presStyleCnt="6">
        <dgm:presLayoutVars>
          <dgm:bulletEnabled val="1"/>
        </dgm:presLayoutVars>
      </dgm:prSet>
      <dgm:spPr/>
    </dgm:pt>
    <dgm:pt modelId="{49BAFAAC-1B5C-452D-8C72-153FE3F122EF}" type="pres">
      <dgm:prSet presAssocID="{F66DB340-7391-4048-B4D5-8FDA44D99117}" presName="rect2"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a:noFill/>
        </a:ln>
      </dgm:spPr>
    </dgm:pt>
    <dgm:pt modelId="{1C87246A-728E-4E67-B3EE-2B154341E117}" type="pres">
      <dgm:prSet presAssocID="{40E37BE8-5DE8-43B4-AC8E-FC7B4B6DFC8B}" presName="sibTrans" presStyleCnt="0"/>
      <dgm:spPr/>
    </dgm:pt>
    <dgm:pt modelId="{57C5EEDC-0CF1-4C17-8ECD-11CC665B5B73}" type="pres">
      <dgm:prSet presAssocID="{1E4F9366-6B02-48FC-9202-4540247A9F12}" presName="composite" presStyleCnt="0"/>
      <dgm:spPr/>
    </dgm:pt>
    <dgm:pt modelId="{4A279549-C11E-4BFE-85D4-E6122ED718D7}" type="pres">
      <dgm:prSet presAssocID="{1E4F9366-6B02-48FC-9202-4540247A9F12}" presName="rect1" presStyleLbl="trAlignAcc1" presStyleIdx="3" presStyleCnt="6">
        <dgm:presLayoutVars>
          <dgm:bulletEnabled val="1"/>
        </dgm:presLayoutVars>
      </dgm:prSet>
      <dgm:spPr/>
    </dgm:pt>
    <dgm:pt modelId="{C22C56CF-526F-476F-B26D-EE3DEC608439}" type="pres">
      <dgm:prSet presAssocID="{1E4F9366-6B02-48FC-9202-4540247A9F12}"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a:noFill/>
        </a:ln>
      </dgm:spPr>
      <dgm:extLst>
        <a:ext uri="{E40237B7-FDA0-4F09-8148-C483321AD2D9}">
          <dgm14:cNvPr xmlns:dgm14="http://schemas.microsoft.com/office/drawing/2010/diagram" id="0" name="" descr="Rain with solid fill"/>
        </a:ext>
      </dgm:extLst>
    </dgm:pt>
    <dgm:pt modelId="{E42E4EBC-DC56-42E5-BCEF-F65AEFBB5788}" type="pres">
      <dgm:prSet presAssocID="{010C181D-E5D1-4DC4-99C0-1E23D77E97F0}" presName="sibTrans" presStyleCnt="0"/>
      <dgm:spPr/>
    </dgm:pt>
    <dgm:pt modelId="{EC8B220B-4862-4C56-9E15-0A7511D46053}" type="pres">
      <dgm:prSet presAssocID="{51A6178D-B74D-4EA7-9FC8-29FFF8508385}" presName="composite" presStyleCnt="0"/>
      <dgm:spPr/>
    </dgm:pt>
    <dgm:pt modelId="{D6371E85-E405-4E5A-B9F3-DC6DCCA77592}" type="pres">
      <dgm:prSet presAssocID="{51A6178D-B74D-4EA7-9FC8-29FFF8508385}" presName="rect1" presStyleLbl="trAlignAcc1" presStyleIdx="4" presStyleCnt="6">
        <dgm:presLayoutVars>
          <dgm:bulletEnabled val="1"/>
        </dgm:presLayoutVars>
      </dgm:prSet>
      <dgm:spPr/>
    </dgm:pt>
    <dgm:pt modelId="{4CE21FBA-7E19-407E-8B5A-F35898423740}" type="pres">
      <dgm:prSet presAssocID="{51A6178D-B74D-4EA7-9FC8-29FFF8508385}"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a:noFill/>
        </a:ln>
      </dgm:spPr>
    </dgm:pt>
    <dgm:pt modelId="{D335C52B-2B7D-487B-AD84-75659ADC9D84}" type="pres">
      <dgm:prSet presAssocID="{01DE92F5-6D2B-4D22-86D0-7BC051C54F37}" presName="sibTrans" presStyleCnt="0"/>
      <dgm:spPr/>
    </dgm:pt>
    <dgm:pt modelId="{23D88F8F-E06C-44AE-ABE8-8C9FF0B2BBA2}" type="pres">
      <dgm:prSet presAssocID="{A3A6AD98-A5F5-413D-B6FC-A6DC695EC48B}" presName="composite" presStyleCnt="0"/>
      <dgm:spPr/>
    </dgm:pt>
    <dgm:pt modelId="{D2EF87B8-576B-4E58-85CE-ECAD03DDBE33}" type="pres">
      <dgm:prSet presAssocID="{A3A6AD98-A5F5-413D-B6FC-A6DC695EC48B}" presName="rect1" presStyleLbl="trAlignAcc1" presStyleIdx="5" presStyleCnt="6">
        <dgm:presLayoutVars>
          <dgm:bulletEnabled val="1"/>
        </dgm:presLayoutVars>
      </dgm:prSet>
      <dgm:spPr/>
    </dgm:pt>
    <dgm:pt modelId="{5AD3FFEA-3849-447A-A71E-C25C001EE1FF}" type="pres">
      <dgm:prSet presAssocID="{A3A6AD98-A5F5-413D-B6FC-A6DC695EC48B}" presName="rect2" presStyleLbl="fgImgPlac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a:noFill/>
        </a:ln>
      </dgm:spPr>
    </dgm:pt>
  </dgm:ptLst>
  <dgm:cxnLst>
    <dgm:cxn modelId="{A4562413-E447-46E3-A1AF-589E0569825C}" srcId="{CD8B0789-7B18-4CEF-AC06-9D3F3E2C2E02}" destId="{1E4F9366-6B02-48FC-9202-4540247A9F12}" srcOrd="3" destOrd="0" parTransId="{4FF8B565-D07F-4BE3-A1DB-365CBDBD0F1A}" sibTransId="{010C181D-E5D1-4DC4-99C0-1E23D77E97F0}"/>
    <dgm:cxn modelId="{3AD8D71C-BA72-4C6F-8B15-A09BD43635AC}" srcId="{CD8B0789-7B18-4CEF-AC06-9D3F3E2C2E02}" destId="{B7D05A67-12BF-4764-8ECF-23EDF3B34C31}" srcOrd="0" destOrd="0" parTransId="{FE61F929-BC3F-4C4B-90A3-C615A7186EF2}" sibTransId="{321612B8-C355-4365-A3BD-585B32289959}"/>
    <dgm:cxn modelId="{086CD027-F46F-4B95-8214-197F258D8A57}" type="presOf" srcId="{CD8B0789-7B18-4CEF-AC06-9D3F3E2C2E02}" destId="{BF204574-513D-4A7A-BD90-C07F5CD55DB3}" srcOrd="0" destOrd="0" presId="urn:microsoft.com/office/officeart/2008/layout/PictureStrips"/>
    <dgm:cxn modelId="{4CD5B25F-0646-43ED-B8E8-2B078DCF7613}" srcId="{CD8B0789-7B18-4CEF-AC06-9D3F3E2C2E02}" destId="{A3A6AD98-A5F5-413D-B6FC-A6DC695EC48B}" srcOrd="5" destOrd="0" parTransId="{B0FD0336-0CFB-4BFD-BBA9-BEC65BA09A3B}" sibTransId="{FADA8F2C-005A-424D-B5C6-A2B39FF697F7}"/>
    <dgm:cxn modelId="{DC9BB665-8EC0-4A59-BDB4-DCF29B75AA22}" type="presOf" srcId="{F66DB340-7391-4048-B4D5-8FDA44D99117}" destId="{412B08AB-D93F-49E0-B76E-A049B8B35F45}" srcOrd="0" destOrd="0" presId="urn:microsoft.com/office/officeart/2008/layout/PictureStrips"/>
    <dgm:cxn modelId="{532B856C-D0EF-4D44-B287-2A17083F2BED}" type="presOf" srcId="{B7D05A67-12BF-4764-8ECF-23EDF3B34C31}" destId="{E2B19DD0-E811-4EEC-867D-40C905FC579C}" srcOrd="0" destOrd="0" presId="urn:microsoft.com/office/officeart/2008/layout/PictureStrips"/>
    <dgm:cxn modelId="{4BC3DA6E-0058-4FB1-A2C6-8B90B3B60401}" srcId="{CD8B0789-7B18-4CEF-AC06-9D3F3E2C2E02}" destId="{F66DB340-7391-4048-B4D5-8FDA44D99117}" srcOrd="2" destOrd="0" parTransId="{EBF44CC4-2B53-48D1-9988-FCB6ED5211E1}" sibTransId="{40E37BE8-5DE8-43B4-AC8E-FC7B4B6DFC8B}"/>
    <dgm:cxn modelId="{8248A878-98DA-4E0F-8A42-62D45CE19FAF}" type="presOf" srcId="{1E4F9366-6B02-48FC-9202-4540247A9F12}" destId="{4A279549-C11E-4BFE-85D4-E6122ED718D7}" srcOrd="0" destOrd="0" presId="urn:microsoft.com/office/officeart/2008/layout/PictureStrips"/>
    <dgm:cxn modelId="{94CAB3BA-5D10-46FC-ABEA-9ED5254DC5E3}" srcId="{CD8B0789-7B18-4CEF-AC06-9D3F3E2C2E02}" destId="{8F5D242D-57A9-4539-9F93-C0FE1857FB8C}" srcOrd="1" destOrd="0" parTransId="{934D2598-9483-4180-8AC1-CDCD8603ED19}" sibTransId="{96BC7173-E8DA-4D01-A012-CA004273E091}"/>
    <dgm:cxn modelId="{F15C38C8-A0EF-4D38-A220-2CDDEBBA16B5}" type="presOf" srcId="{A3A6AD98-A5F5-413D-B6FC-A6DC695EC48B}" destId="{D2EF87B8-576B-4E58-85CE-ECAD03DDBE33}" srcOrd="0" destOrd="0" presId="urn:microsoft.com/office/officeart/2008/layout/PictureStrips"/>
    <dgm:cxn modelId="{F86325D7-D879-4188-9DC3-2F2B59AB3D79}" type="presOf" srcId="{51A6178D-B74D-4EA7-9FC8-29FFF8508385}" destId="{D6371E85-E405-4E5A-B9F3-DC6DCCA77592}" srcOrd="0" destOrd="0" presId="urn:microsoft.com/office/officeart/2008/layout/PictureStrips"/>
    <dgm:cxn modelId="{A79358D7-2362-4782-8133-21A8B01FB3B4}" srcId="{CD8B0789-7B18-4CEF-AC06-9D3F3E2C2E02}" destId="{51A6178D-B74D-4EA7-9FC8-29FFF8508385}" srcOrd="4" destOrd="0" parTransId="{253F1E7F-9E13-40B2-B5E7-24A39B2FB7E9}" sibTransId="{01DE92F5-6D2B-4D22-86D0-7BC051C54F37}"/>
    <dgm:cxn modelId="{3170CFDC-7F77-4093-AF8B-62015CB11F57}" type="presOf" srcId="{8F5D242D-57A9-4539-9F93-C0FE1857FB8C}" destId="{9BF8637C-D9B6-410D-94C0-9F06A22082C9}" srcOrd="0" destOrd="0" presId="urn:microsoft.com/office/officeart/2008/layout/PictureStrips"/>
    <dgm:cxn modelId="{26F6D2CA-813D-40E2-A07F-F52FD1B673D5}" type="presParOf" srcId="{BF204574-513D-4A7A-BD90-C07F5CD55DB3}" destId="{606C688E-12B6-4B97-ACD0-E6E903C03965}" srcOrd="0" destOrd="0" presId="urn:microsoft.com/office/officeart/2008/layout/PictureStrips"/>
    <dgm:cxn modelId="{CD172D72-35D7-44C1-B019-18A1730C1AF3}" type="presParOf" srcId="{606C688E-12B6-4B97-ACD0-E6E903C03965}" destId="{E2B19DD0-E811-4EEC-867D-40C905FC579C}" srcOrd="0" destOrd="0" presId="urn:microsoft.com/office/officeart/2008/layout/PictureStrips"/>
    <dgm:cxn modelId="{EB59E83B-A506-4CA7-9868-5F22618A38B9}" type="presParOf" srcId="{606C688E-12B6-4B97-ACD0-E6E903C03965}" destId="{61FC20D0-FDA5-4503-B6F2-67C481FEB2FB}" srcOrd="1" destOrd="0" presId="urn:microsoft.com/office/officeart/2008/layout/PictureStrips"/>
    <dgm:cxn modelId="{4AD5CAE3-3C9D-4A07-A663-2F4F9045BEEE}" type="presParOf" srcId="{BF204574-513D-4A7A-BD90-C07F5CD55DB3}" destId="{5FA9EF74-F9B7-4F34-96F3-FA3B61F35456}" srcOrd="1" destOrd="0" presId="urn:microsoft.com/office/officeart/2008/layout/PictureStrips"/>
    <dgm:cxn modelId="{B4BB32E4-06E4-4836-BE3C-AA38A61EC07F}" type="presParOf" srcId="{BF204574-513D-4A7A-BD90-C07F5CD55DB3}" destId="{55DF2ED6-C83B-443F-B363-B1FB0C5A3ECF}" srcOrd="2" destOrd="0" presId="urn:microsoft.com/office/officeart/2008/layout/PictureStrips"/>
    <dgm:cxn modelId="{1ECFE4A6-1283-4E3A-A141-2618723348DE}" type="presParOf" srcId="{55DF2ED6-C83B-443F-B363-B1FB0C5A3ECF}" destId="{9BF8637C-D9B6-410D-94C0-9F06A22082C9}" srcOrd="0" destOrd="0" presId="urn:microsoft.com/office/officeart/2008/layout/PictureStrips"/>
    <dgm:cxn modelId="{BB1832D5-EFC6-4E58-A828-3789A0B2CC49}" type="presParOf" srcId="{55DF2ED6-C83B-443F-B363-B1FB0C5A3ECF}" destId="{D0DC7EEE-6FEE-4857-967D-B4244727C00F}" srcOrd="1" destOrd="0" presId="urn:microsoft.com/office/officeart/2008/layout/PictureStrips"/>
    <dgm:cxn modelId="{EC94F958-D106-4740-BBF1-2B2EE84FDF9A}" type="presParOf" srcId="{BF204574-513D-4A7A-BD90-C07F5CD55DB3}" destId="{679EC439-10F6-4E59-9F34-7B17F9FC54F2}" srcOrd="3" destOrd="0" presId="urn:microsoft.com/office/officeart/2008/layout/PictureStrips"/>
    <dgm:cxn modelId="{974C64FB-4C9F-4A20-9412-4EBAFDA884D7}" type="presParOf" srcId="{BF204574-513D-4A7A-BD90-C07F5CD55DB3}" destId="{A7E91819-6C36-45F7-86C9-78D9CB890083}" srcOrd="4" destOrd="0" presId="urn:microsoft.com/office/officeart/2008/layout/PictureStrips"/>
    <dgm:cxn modelId="{324979F0-1C3B-46C7-B3CD-4B8809E1FCC7}" type="presParOf" srcId="{A7E91819-6C36-45F7-86C9-78D9CB890083}" destId="{412B08AB-D93F-49E0-B76E-A049B8B35F45}" srcOrd="0" destOrd="0" presId="urn:microsoft.com/office/officeart/2008/layout/PictureStrips"/>
    <dgm:cxn modelId="{A9DEB704-64DD-4FA6-9113-626F1ADFC01D}" type="presParOf" srcId="{A7E91819-6C36-45F7-86C9-78D9CB890083}" destId="{49BAFAAC-1B5C-452D-8C72-153FE3F122EF}" srcOrd="1" destOrd="0" presId="urn:microsoft.com/office/officeart/2008/layout/PictureStrips"/>
    <dgm:cxn modelId="{E55BB933-00CA-462B-88BD-5557480B5F3D}" type="presParOf" srcId="{BF204574-513D-4A7A-BD90-C07F5CD55DB3}" destId="{1C87246A-728E-4E67-B3EE-2B154341E117}" srcOrd="5" destOrd="0" presId="urn:microsoft.com/office/officeart/2008/layout/PictureStrips"/>
    <dgm:cxn modelId="{9C925177-5E2A-479B-A909-30C3F0528576}" type="presParOf" srcId="{BF204574-513D-4A7A-BD90-C07F5CD55DB3}" destId="{57C5EEDC-0CF1-4C17-8ECD-11CC665B5B73}" srcOrd="6" destOrd="0" presId="urn:microsoft.com/office/officeart/2008/layout/PictureStrips"/>
    <dgm:cxn modelId="{11B33AD1-CC8B-4118-8EE5-A4C374638508}" type="presParOf" srcId="{57C5EEDC-0CF1-4C17-8ECD-11CC665B5B73}" destId="{4A279549-C11E-4BFE-85D4-E6122ED718D7}" srcOrd="0" destOrd="0" presId="urn:microsoft.com/office/officeart/2008/layout/PictureStrips"/>
    <dgm:cxn modelId="{EDA3071F-78FF-4379-A289-E5B40056B7EE}" type="presParOf" srcId="{57C5EEDC-0CF1-4C17-8ECD-11CC665B5B73}" destId="{C22C56CF-526F-476F-B26D-EE3DEC608439}" srcOrd="1" destOrd="0" presId="urn:microsoft.com/office/officeart/2008/layout/PictureStrips"/>
    <dgm:cxn modelId="{9974E021-BC87-41E7-8104-022F2CC97681}" type="presParOf" srcId="{BF204574-513D-4A7A-BD90-C07F5CD55DB3}" destId="{E42E4EBC-DC56-42E5-BCEF-F65AEFBB5788}" srcOrd="7" destOrd="0" presId="urn:microsoft.com/office/officeart/2008/layout/PictureStrips"/>
    <dgm:cxn modelId="{5B3B75DE-549E-41E6-A811-AA738EBA7C76}" type="presParOf" srcId="{BF204574-513D-4A7A-BD90-C07F5CD55DB3}" destId="{EC8B220B-4862-4C56-9E15-0A7511D46053}" srcOrd="8" destOrd="0" presId="urn:microsoft.com/office/officeart/2008/layout/PictureStrips"/>
    <dgm:cxn modelId="{EEB27C3D-1EA0-4DDB-A0D1-EB866A86D83C}" type="presParOf" srcId="{EC8B220B-4862-4C56-9E15-0A7511D46053}" destId="{D6371E85-E405-4E5A-B9F3-DC6DCCA77592}" srcOrd="0" destOrd="0" presId="urn:microsoft.com/office/officeart/2008/layout/PictureStrips"/>
    <dgm:cxn modelId="{EB5037EB-614E-4696-AD7E-47A9963BCF28}" type="presParOf" srcId="{EC8B220B-4862-4C56-9E15-0A7511D46053}" destId="{4CE21FBA-7E19-407E-8B5A-F35898423740}" srcOrd="1" destOrd="0" presId="urn:microsoft.com/office/officeart/2008/layout/PictureStrips"/>
    <dgm:cxn modelId="{4CCABD6E-774B-4954-8E18-04444B60C18B}" type="presParOf" srcId="{BF204574-513D-4A7A-BD90-C07F5CD55DB3}" destId="{D335C52B-2B7D-487B-AD84-75659ADC9D84}" srcOrd="9" destOrd="0" presId="urn:microsoft.com/office/officeart/2008/layout/PictureStrips"/>
    <dgm:cxn modelId="{7D965970-76DD-499F-A660-571B247F3AA5}" type="presParOf" srcId="{BF204574-513D-4A7A-BD90-C07F5CD55DB3}" destId="{23D88F8F-E06C-44AE-ABE8-8C9FF0B2BBA2}" srcOrd="10" destOrd="0" presId="urn:microsoft.com/office/officeart/2008/layout/PictureStrips"/>
    <dgm:cxn modelId="{5631016C-C4A9-4A39-96E7-FF6D1B702749}" type="presParOf" srcId="{23D88F8F-E06C-44AE-ABE8-8C9FF0B2BBA2}" destId="{D2EF87B8-576B-4E58-85CE-ECAD03DDBE33}" srcOrd="0" destOrd="0" presId="urn:microsoft.com/office/officeart/2008/layout/PictureStrips"/>
    <dgm:cxn modelId="{7F3ADA88-1625-4646-B60C-3895CC15795C}" type="presParOf" srcId="{23D88F8F-E06C-44AE-ABE8-8C9FF0B2BBA2}" destId="{5AD3FFEA-3849-447A-A71E-C25C001EE1FF}"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D79B17-6711-4BC6-963B-73CC8123E698}"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3E57FEB0-A93D-4F78-A6DF-ED3B2582A76B}">
      <dgm:prSet/>
      <dgm:spPr>
        <a:solidFill>
          <a:srgbClr val="234487"/>
        </a:solidFill>
      </dgm:spPr>
      <dgm:t>
        <a:bodyPr/>
        <a:lstStyle/>
        <a:p>
          <a:r>
            <a:rPr lang="en-US" b="1" dirty="0"/>
            <a:t>Any person or agency who has copies of or access to the data and/or documents has the same responsibility to maintain its confidentiality as the FLHSMV.</a:t>
          </a:r>
        </a:p>
      </dgm:t>
    </dgm:pt>
    <dgm:pt modelId="{F372D56A-2D96-41A4-88E8-6EF88FAE0450}" type="parTrans" cxnId="{83C3D1EF-953C-4AF3-B965-4043A487C29A}">
      <dgm:prSet/>
      <dgm:spPr/>
      <dgm:t>
        <a:bodyPr/>
        <a:lstStyle/>
        <a:p>
          <a:endParaRPr lang="en-US"/>
        </a:p>
      </dgm:t>
    </dgm:pt>
    <dgm:pt modelId="{9BBD4B27-AB8A-4152-8620-C861D5F9F11A}" type="sibTrans" cxnId="{83C3D1EF-953C-4AF3-B965-4043A487C29A}">
      <dgm:prSet/>
      <dgm:spPr/>
      <dgm:t>
        <a:bodyPr/>
        <a:lstStyle/>
        <a:p>
          <a:endParaRPr lang="en-US"/>
        </a:p>
      </dgm:t>
    </dgm:pt>
    <dgm:pt modelId="{CDD1094E-688F-4633-85F9-840DE1F9FA21}">
      <dgm:prSet custT="1"/>
      <dgm:spPr>
        <a:solidFill>
          <a:srgbClr val="78206E"/>
        </a:solidFill>
      </dgm:spPr>
      <dgm:t>
        <a:bodyPr/>
        <a:lstStyle/>
        <a:p>
          <a:r>
            <a:rPr lang="en-US" sz="3600" dirty="0"/>
            <a:t>Includes </a:t>
          </a:r>
          <a:r>
            <a:rPr lang="en-US" sz="3600" b="1" dirty="0">
              <a:effectLst>
                <a:glow rad="139700">
                  <a:schemeClr val="accent5">
                    <a:satMod val="175000"/>
                    <a:alpha val="40000"/>
                  </a:schemeClr>
                </a:glow>
              </a:effectLst>
            </a:rPr>
            <a:t>legal and civil liability</a:t>
          </a:r>
          <a:r>
            <a:rPr lang="en-US" sz="3600" b="1" dirty="0"/>
            <a:t> </a:t>
          </a:r>
          <a:r>
            <a:rPr lang="en-US" sz="3600" dirty="0"/>
            <a:t>for misuse of the data that are shared</a:t>
          </a:r>
        </a:p>
      </dgm:t>
    </dgm:pt>
    <dgm:pt modelId="{25BA9897-7CF7-4441-993B-B7D252A968EB}" type="parTrans" cxnId="{AD899395-AB38-4C4C-81F7-544DD863E9E0}">
      <dgm:prSet/>
      <dgm:spPr/>
      <dgm:t>
        <a:bodyPr/>
        <a:lstStyle/>
        <a:p>
          <a:endParaRPr lang="en-US"/>
        </a:p>
      </dgm:t>
    </dgm:pt>
    <dgm:pt modelId="{FFE1E1A7-1856-49E4-BD71-73DAB210CEE9}" type="sibTrans" cxnId="{AD899395-AB38-4C4C-81F7-544DD863E9E0}">
      <dgm:prSet/>
      <dgm:spPr/>
      <dgm:t>
        <a:bodyPr/>
        <a:lstStyle/>
        <a:p>
          <a:endParaRPr lang="en-US"/>
        </a:p>
      </dgm:t>
    </dgm:pt>
    <dgm:pt modelId="{C1C99C92-30C6-4223-AAC3-2502D39547A9}">
      <dgm:prSet/>
      <dgm:spPr>
        <a:solidFill>
          <a:srgbClr val="78206E"/>
        </a:solidFill>
      </dgm:spPr>
      <dgm:t>
        <a:bodyPr/>
        <a:lstStyle/>
        <a:p>
          <a:pPr>
            <a:buNone/>
          </a:pPr>
          <a:r>
            <a:rPr lang="en-US" dirty="0"/>
            <a:t>Must sign a Memorandum of Understanding (MOU) that stipulates:</a:t>
          </a:r>
        </a:p>
        <a:p>
          <a:pPr>
            <a:buFont typeface="Arial" panose="020B0604020202020204" pitchFamily="34" charset="0"/>
            <a:buChar char="•"/>
          </a:pPr>
          <a:r>
            <a:rPr lang="en-US" dirty="0"/>
            <a:t>may not share the data with anyone who is not eligible to receive it under law</a:t>
          </a:r>
        </a:p>
        <a:p>
          <a:pPr>
            <a:buFont typeface="Arial" panose="020B0604020202020204" pitchFamily="34" charset="0"/>
            <a:buChar char="•"/>
          </a:pPr>
          <a:r>
            <a:rPr lang="en-US" dirty="0"/>
            <a:t>may not sell the information to a third party</a:t>
          </a:r>
        </a:p>
      </dgm:t>
    </dgm:pt>
    <dgm:pt modelId="{A93FA8F7-ED2A-450E-A128-2FD0277D6E03}" type="parTrans" cxnId="{8837B727-0D0C-4FC7-9309-33862B94DB5A}">
      <dgm:prSet/>
      <dgm:spPr/>
      <dgm:t>
        <a:bodyPr/>
        <a:lstStyle/>
        <a:p>
          <a:endParaRPr lang="en-US"/>
        </a:p>
      </dgm:t>
    </dgm:pt>
    <dgm:pt modelId="{000DA124-F05B-4561-A5C0-9892DA68C103}" type="sibTrans" cxnId="{8837B727-0D0C-4FC7-9309-33862B94DB5A}">
      <dgm:prSet/>
      <dgm:spPr/>
      <dgm:t>
        <a:bodyPr/>
        <a:lstStyle/>
        <a:p>
          <a:endParaRPr lang="en-US"/>
        </a:p>
      </dgm:t>
    </dgm:pt>
    <dgm:pt modelId="{742A44FD-7C9E-4A26-BA29-BBC737B880B6}">
      <dgm:prSet/>
      <dgm:spPr/>
      <dgm:t>
        <a:bodyPr/>
        <a:lstStyle/>
        <a:p>
          <a:endParaRPr lang="en-US"/>
        </a:p>
      </dgm:t>
    </dgm:pt>
    <dgm:pt modelId="{5237A2AA-F1CA-4077-BC38-9B626B4EFEA6}" type="parTrans" cxnId="{1DC7DC68-7E9C-46F7-91CB-B9144C256EE4}">
      <dgm:prSet/>
      <dgm:spPr/>
      <dgm:t>
        <a:bodyPr/>
        <a:lstStyle/>
        <a:p>
          <a:endParaRPr lang="en-US"/>
        </a:p>
      </dgm:t>
    </dgm:pt>
    <dgm:pt modelId="{B1F25C55-9DB2-41E9-B266-C69740140318}" type="sibTrans" cxnId="{1DC7DC68-7E9C-46F7-91CB-B9144C256EE4}">
      <dgm:prSet/>
      <dgm:spPr/>
      <dgm:t>
        <a:bodyPr/>
        <a:lstStyle/>
        <a:p>
          <a:endParaRPr lang="en-US"/>
        </a:p>
      </dgm:t>
    </dgm:pt>
    <dgm:pt modelId="{4459F434-766E-4F14-83A2-BFCC8B77965D}" type="pres">
      <dgm:prSet presAssocID="{41D79B17-6711-4BC6-963B-73CC8123E698}" presName="composite" presStyleCnt="0">
        <dgm:presLayoutVars>
          <dgm:chMax val="1"/>
          <dgm:dir/>
          <dgm:resizeHandles val="exact"/>
        </dgm:presLayoutVars>
      </dgm:prSet>
      <dgm:spPr/>
    </dgm:pt>
    <dgm:pt modelId="{BAF43D22-E53F-44A6-9D84-201FE0B88550}" type="pres">
      <dgm:prSet presAssocID="{3E57FEB0-A93D-4F78-A6DF-ED3B2582A76B}" presName="roof" presStyleLbl="dkBgShp" presStyleIdx="0" presStyleCnt="2"/>
      <dgm:spPr/>
    </dgm:pt>
    <dgm:pt modelId="{AF899136-CA46-4DD5-89BF-F1393E12306B}" type="pres">
      <dgm:prSet presAssocID="{3E57FEB0-A93D-4F78-A6DF-ED3B2582A76B}" presName="pillars" presStyleCnt="0"/>
      <dgm:spPr/>
    </dgm:pt>
    <dgm:pt modelId="{BC1ABC34-37C5-428B-BF64-FF77CA916AFB}" type="pres">
      <dgm:prSet presAssocID="{3E57FEB0-A93D-4F78-A6DF-ED3B2582A76B}" presName="pillar1" presStyleLbl="node1" presStyleIdx="0" presStyleCnt="2" custScaleY="105029" custLinFactNeighborX="0" custLinFactNeighborY="2837">
        <dgm:presLayoutVars>
          <dgm:bulletEnabled val="1"/>
        </dgm:presLayoutVars>
      </dgm:prSet>
      <dgm:spPr/>
    </dgm:pt>
    <dgm:pt modelId="{63141857-FE37-4C08-BDC6-FD14621050C6}" type="pres">
      <dgm:prSet presAssocID="{C1C99C92-30C6-4223-AAC3-2502D39547A9}" presName="pillarX" presStyleLbl="node1" presStyleIdx="1" presStyleCnt="2" custScaleY="104589" custLinFactNeighborX="367" custLinFactNeighborY="2530">
        <dgm:presLayoutVars>
          <dgm:bulletEnabled val="1"/>
        </dgm:presLayoutVars>
      </dgm:prSet>
      <dgm:spPr/>
    </dgm:pt>
    <dgm:pt modelId="{B020941A-157F-46D6-A713-B86A6E9C57D5}" type="pres">
      <dgm:prSet presAssocID="{3E57FEB0-A93D-4F78-A6DF-ED3B2582A76B}" presName="base" presStyleLbl="dkBgShp" presStyleIdx="1" presStyleCnt="2" custFlipVert="0" custScaleY="37598" custLinFactNeighborX="0" custLinFactNeighborY="16169"/>
      <dgm:spPr>
        <a:solidFill>
          <a:srgbClr val="234487"/>
        </a:solidFill>
      </dgm:spPr>
    </dgm:pt>
  </dgm:ptLst>
  <dgm:cxnLst>
    <dgm:cxn modelId="{DBAA8111-AE46-4243-A633-CBD6FF95B6D7}" type="presOf" srcId="{3E57FEB0-A93D-4F78-A6DF-ED3B2582A76B}" destId="{BAF43D22-E53F-44A6-9D84-201FE0B88550}" srcOrd="0" destOrd="0" presId="urn:microsoft.com/office/officeart/2005/8/layout/hList3"/>
    <dgm:cxn modelId="{8837B727-0D0C-4FC7-9309-33862B94DB5A}" srcId="{3E57FEB0-A93D-4F78-A6DF-ED3B2582A76B}" destId="{C1C99C92-30C6-4223-AAC3-2502D39547A9}" srcOrd="1" destOrd="0" parTransId="{A93FA8F7-ED2A-450E-A128-2FD0277D6E03}" sibTransId="{000DA124-F05B-4561-A5C0-9892DA68C103}"/>
    <dgm:cxn modelId="{1DC7DC68-7E9C-46F7-91CB-B9144C256EE4}" srcId="{41D79B17-6711-4BC6-963B-73CC8123E698}" destId="{742A44FD-7C9E-4A26-BA29-BBC737B880B6}" srcOrd="1" destOrd="0" parTransId="{5237A2AA-F1CA-4077-BC38-9B626B4EFEA6}" sibTransId="{B1F25C55-9DB2-41E9-B266-C69740140318}"/>
    <dgm:cxn modelId="{AD899395-AB38-4C4C-81F7-544DD863E9E0}" srcId="{3E57FEB0-A93D-4F78-A6DF-ED3B2582A76B}" destId="{CDD1094E-688F-4633-85F9-840DE1F9FA21}" srcOrd="0" destOrd="0" parTransId="{25BA9897-7CF7-4441-993B-B7D252A968EB}" sibTransId="{FFE1E1A7-1856-49E4-BD71-73DAB210CEE9}"/>
    <dgm:cxn modelId="{A6A9D5AC-F9AE-4637-9EFA-7A848A7DE093}" type="presOf" srcId="{41D79B17-6711-4BC6-963B-73CC8123E698}" destId="{4459F434-766E-4F14-83A2-BFCC8B77965D}" srcOrd="0" destOrd="0" presId="urn:microsoft.com/office/officeart/2005/8/layout/hList3"/>
    <dgm:cxn modelId="{D0D5F5B0-AA42-4176-A42C-4A66DDA0B271}" type="presOf" srcId="{C1C99C92-30C6-4223-AAC3-2502D39547A9}" destId="{63141857-FE37-4C08-BDC6-FD14621050C6}" srcOrd="0" destOrd="0" presId="urn:microsoft.com/office/officeart/2005/8/layout/hList3"/>
    <dgm:cxn modelId="{5877F5CD-B006-4F3D-A98E-9EE146EA5122}" type="presOf" srcId="{CDD1094E-688F-4633-85F9-840DE1F9FA21}" destId="{BC1ABC34-37C5-428B-BF64-FF77CA916AFB}" srcOrd="0" destOrd="0" presId="urn:microsoft.com/office/officeart/2005/8/layout/hList3"/>
    <dgm:cxn modelId="{83C3D1EF-953C-4AF3-B965-4043A487C29A}" srcId="{41D79B17-6711-4BC6-963B-73CC8123E698}" destId="{3E57FEB0-A93D-4F78-A6DF-ED3B2582A76B}" srcOrd="0" destOrd="0" parTransId="{F372D56A-2D96-41A4-88E8-6EF88FAE0450}" sibTransId="{9BBD4B27-AB8A-4152-8620-C861D5F9F11A}"/>
    <dgm:cxn modelId="{48285437-C712-4EF0-AE8B-759A3111F6DC}" type="presParOf" srcId="{4459F434-766E-4F14-83A2-BFCC8B77965D}" destId="{BAF43D22-E53F-44A6-9D84-201FE0B88550}" srcOrd="0" destOrd="0" presId="urn:microsoft.com/office/officeart/2005/8/layout/hList3"/>
    <dgm:cxn modelId="{97C1B721-DBA6-4868-AD3D-BC251D4505F7}" type="presParOf" srcId="{4459F434-766E-4F14-83A2-BFCC8B77965D}" destId="{AF899136-CA46-4DD5-89BF-F1393E12306B}" srcOrd="1" destOrd="0" presId="urn:microsoft.com/office/officeart/2005/8/layout/hList3"/>
    <dgm:cxn modelId="{A8DAFF30-9FF7-496D-87F9-7993003D34D7}" type="presParOf" srcId="{AF899136-CA46-4DD5-89BF-F1393E12306B}" destId="{BC1ABC34-37C5-428B-BF64-FF77CA916AFB}" srcOrd="0" destOrd="0" presId="urn:microsoft.com/office/officeart/2005/8/layout/hList3"/>
    <dgm:cxn modelId="{91BC6427-3D04-49E9-A14F-7FAE02B598DA}" type="presParOf" srcId="{AF899136-CA46-4DD5-89BF-F1393E12306B}" destId="{63141857-FE37-4C08-BDC6-FD14621050C6}" srcOrd="1" destOrd="0" presId="urn:microsoft.com/office/officeart/2005/8/layout/hList3"/>
    <dgm:cxn modelId="{6C97D206-28F3-4C25-8B7C-AB033802F74A}" type="presParOf" srcId="{4459F434-766E-4F14-83A2-BFCC8B77965D}" destId="{B020941A-157F-46D6-A713-B86A6E9C57D5}" srcOrd="2" destOrd="0" presId="urn:microsoft.com/office/officeart/2005/8/layout/hList3"/>
  </dgm:cxnLst>
  <dgm:bg>
    <a:solidFill>
      <a:srgbClr val="234487"/>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FA42E5-15E1-4D11-A890-254335D5AFB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70E79CA-47AF-477A-8257-736E79C8FF2F}">
      <dgm:prSet/>
      <dgm:spPr>
        <a:solidFill>
          <a:srgbClr val="234487"/>
        </a:solidFill>
        <a:ln w="57150">
          <a:solidFill>
            <a:schemeClr val="bg1"/>
          </a:solidFill>
        </a:ln>
      </dgm:spPr>
      <dgm:t>
        <a:bodyPr/>
        <a:lstStyle/>
        <a:p>
          <a:r>
            <a:rPr lang="en-US" dirty="0"/>
            <a:t>Available Downloads include:</a:t>
          </a:r>
        </a:p>
      </dgm:t>
    </dgm:pt>
    <dgm:pt modelId="{CBDAB4F5-6C84-407D-AC02-9FADBBCF5D3C}" type="parTrans" cxnId="{A9471BB7-C18C-45B3-8C71-DDB30997323A}">
      <dgm:prSet/>
      <dgm:spPr/>
      <dgm:t>
        <a:bodyPr/>
        <a:lstStyle/>
        <a:p>
          <a:endParaRPr lang="en-US"/>
        </a:p>
      </dgm:t>
    </dgm:pt>
    <dgm:pt modelId="{99E706E1-E6D3-4459-B975-ED889E309B39}" type="sibTrans" cxnId="{A9471BB7-C18C-45B3-8C71-DDB30997323A}">
      <dgm:prSet/>
      <dgm:spPr/>
      <dgm:t>
        <a:bodyPr/>
        <a:lstStyle/>
        <a:p>
          <a:endParaRPr lang="en-US"/>
        </a:p>
      </dgm:t>
    </dgm:pt>
    <dgm:pt modelId="{9CB14994-5190-47C4-990A-9E936E4895FA}">
      <dgm:prSet custT="1"/>
      <dgm:spPr/>
      <dgm:t>
        <a:bodyPr/>
        <a:lstStyle/>
        <a:p>
          <a:pPr>
            <a:spcAft>
              <a:spcPts val="0"/>
            </a:spcAft>
            <a:buNone/>
          </a:pPr>
          <a:r>
            <a:rPr lang="en-US" sz="3200" b="1" dirty="0"/>
            <a:t>Crash Tables </a:t>
          </a:r>
          <a:r>
            <a:rPr lang="en-US" sz="2400" b="1" dirty="0"/>
            <a:t>(CSV)</a:t>
          </a:r>
        </a:p>
      </dgm:t>
    </dgm:pt>
    <dgm:pt modelId="{BC67693B-ECBF-4B0D-8321-EE72693BAA54}" type="parTrans" cxnId="{71B514AD-6523-4866-9EF0-DF471EF2564E}">
      <dgm:prSet/>
      <dgm:spPr/>
      <dgm:t>
        <a:bodyPr/>
        <a:lstStyle/>
        <a:p>
          <a:endParaRPr lang="en-US"/>
        </a:p>
      </dgm:t>
    </dgm:pt>
    <dgm:pt modelId="{8917C3EC-2031-4C26-9750-9E335B862C2A}" type="sibTrans" cxnId="{71B514AD-6523-4866-9EF0-DF471EF2564E}">
      <dgm:prSet/>
      <dgm:spPr/>
      <dgm:t>
        <a:bodyPr/>
        <a:lstStyle/>
        <a:p>
          <a:endParaRPr lang="en-US"/>
        </a:p>
      </dgm:t>
    </dgm:pt>
    <dgm:pt modelId="{E217164F-561B-4D84-9285-F11CB3B2AB56}">
      <dgm:prSet custT="1"/>
      <dgm:spPr/>
      <dgm:t>
        <a:bodyPr/>
        <a:lstStyle/>
        <a:p>
          <a:pPr>
            <a:spcAft>
              <a:spcPts val="0"/>
            </a:spcAft>
            <a:buNone/>
          </a:pPr>
          <a:r>
            <a:rPr lang="en-US" sz="3200" b="1" dirty="0"/>
            <a:t>GIS Geolocation </a:t>
          </a:r>
          <a:r>
            <a:rPr lang="en-US" sz="2400" b="1" dirty="0"/>
            <a:t>(ESRI Geodatabase)</a:t>
          </a:r>
          <a:endParaRPr lang="en-US" sz="3200" b="1" dirty="0"/>
        </a:p>
      </dgm:t>
    </dgm:pt>
    <dgm:pt modelId="{4F830EEA-63E8-4546-816D-DB8ACE64BE3B}" type="parTrans" cxnId="{EC60A6E7-A60C-4C3C-88E2-645510FAA8FD}">
      <dgm:prSet/>
      <dgm:spPr/>
      <dgm:t>
        <a:bodyPr/>
        <a:lstStyle/>
        <a:p>
          <a:endParaRPr lang="en-US"/>
        </a:p>
      </dgm:t>
    </dgm:pt>
    <dgm:pt modelId="{194A9B7A-AB4D-4DF4-BF61-3639E9426D2B}" type="sibTrans" cxnId="{EC60A6E7-A60C-4C3C-88E2-645510FAA8FD}">
      <dgm:prSet/>
      <dgm:spPr/>
      <dgm:t>
        <a:bodyPr/>
        <a:lstStyle/>
        <a:p>
          <a:endParaRPr lang="en-US"/>
        </a:p>
      </dgm:t>
    </dgm:pt>
    <dgm:pt modelId="{72615809-2C66-4EBB-ABFF-6761604EE8A3}">
      <dgm:prSet custT="1"/>
      <dgm:spPr/>
      <dgm:t>
        <a:bodyPr/>
        <a:lstStyle/>
        <a:p>
          <a:pPr>
            <a:spcAft>
              <a:spcPts val="0"/>
            </a:spcAft>
            <a:buNone/>
          </a:pPr>
          <a:r>
            <a:rPr lang="en-US" sz="3200" b="1" dirty="0"/>
            <a:t>FDOT Tables </a:t>
          </a:r>
          <a:r>
            <a:rPr lang="en-US" sz="2400" b="1" dirty="0"/>
            <a:t>(CSV)</a:t>
          </a:r>
          <a:endParaRPr lang="en-US" sz="3200" b="1" dirty="0"/>
        </a:p>
      </dgm:t>
    </dgm:pt>
    <dgm:pt modelId="{976BB461-7193-4D32-ABE9-7533A5636CCE}" type="parTrans" cxnId="{7D4E065B-9C98-4207-AD30-EA22D71CB238}">
      <dgm:prSet/>
      <dgm:spPr/>
      <dgm:t>
        <a:bodyPr/>
        <a:lstStyle/>
        <a:p>
          <a:endParaRPr lang="en-US"/>
        </a:p>
      </dgm:t>
    </dgm:pt>
    <dgm:pt modelId="{88C29677-1D2F-4DEA-B960-EBFF121F32A2}" type="sibTrans" cxnId="{7D4E065B-9C98-4207-AD30-EA22D71CB238}">
      <dgm:prSet/>
      <dgm:spPr/>
      <dgm:t>
        <a:bodyPr/>
        <a:lstStyle/>
        <a:p>
          <a:endParaRPr lang="en-US"/>
        </a:p>
      </dgm:t>
    </dgm:pt>
    <dgm:pt modelId="{7BC9FD2A-78B0-462D-A4AC-158A020BE241}">
      <dgm:prSet custT="1"/>
      <dgm:spPr/>
      <dgm:t>
        <a:bodyPr/>
        <a:lstStyle/>
        <a:p>
          <a:pPr>
            <a:spcAft>
              <a:spcPts val="0"/>
            </a:spcAft>
            <a:buNone/>
          </a:pPr>
          <a:r>
            <a:rPr lang="en-US" sz="3200" b="1" dirty="0"/>
            <a:t>Ped/Bike Typing </a:t>
          </a:r>
          <a:r>
            <a:rPr lang="en-US" sz="2400" b="1" dirty="0"/>
            <a:t>(CSV)</a:t>
          </a:r>
        </a:p>
      </dgm:t>
    </dgm:pt>
    <dgm:pt modelId="{4EDB77D2-21C0-45FA-8096-7431C0FDB4DB}" type="parTrans" cxnId="{10B6B79C-9423-47A8-889F-DF2CC3ADB5DD}">
      <dgm:prSet/>
      <dgm:spPr/>
      <dgm:t>
        <a:bodyPr/>
        <a:lstStyle/>
        <a:p>
          <a:endParaRPr lang="en-US"/>
        </a:p>
      </dgm:t>
    </dgm:pt>
    <dgm:pt modelId="{3E18405F-CD00-409A-8F33-15EE3D7F8E0C}" type="sibTrans" cxnId="{10B6B79C-9423-47A8-889F-DF2CC3ADB5DD}">
      <dgm:prSet/>
      <dgm:spPr/>
      <dgm:t>
        <a:bodyPr/>
        <a:lstStyle/>
        <a:p>
          <a:endParaRPr lang="en-US"/>
        </a:p>
      </dgm:t>
    </dgm:pt>
    <dgm:pt modelId="{DFC198A4-BEA1-46C1-8FD9-D3D72AF90DC9}">
      <dgm:prSet custT="1"/>
      <dgm:spPr/>
      <dgm:t>
        <a:bodyPr/>
        <a:lstStyle/>
        <a:p>
          <a:pPr>
            <a:spcAft>
              <a:spcPts val="0"/>
            </a:spcAft>
            <a:buNone/>
          </a:pPr>
          <a:r>
            <a:rPr lang="en-US" sz="3200" b="1" dirty="0"/>
            <a:t>Police Crash Reports </a:t>
          </a:r>
          <a:r>
            <a:rPr lang="en-US" sz="2400" b="1" dirty="0"/>
            <a:t>(PDF)</a:t>
          </a:r>
        </a:p>
      </dgm:t>
    </dgm:pt>
    <dgm:pt modelId="{EF606718-CF4B-4E28-B230-F27AF1E102D0}" type="parTrans" cxnId="{0DF2CD28-7F3B-45C1-946C-00D2905A698C}">
      <dgm:prSet/>
      <dgm:spPr/>
      <dgm:t>
        <a:bodyPr/>
        <a:lstStyle/>
        <a:p>
          <a:endParaRPr lang="en-US"/>
        </a:p>
      </dgm:t>
    </dgm:pt>
    <dgm:pt modelId="{D5A03D69-7F8D-485F-92D4-2B78BC087A60}" type="sibTrans" cxnId="{0DF2CD28-7F3B-45C1-946C-00D2905A698C}">
      <dgm:prSet/>
      <dgm:spPr/>
      <dgm:t>
        <a:bodyPr/>
        <a:lstStyle/>
        <a:p>
          <a:endParaRPr lang="en-US"/>
        </a:p>
      </dgm:t>
    </dgm:pt>
    <dgm:pt modelId="{A03A8DE7-B74E-4D63-87E0-9D82AA3CAE74}">
      <dgm:prSet custT="1"/>
      <dgm:spPr/>
      <dgm:t>
        <a:bodyPr/>
        <a:lstStyle/>
        <a:p>
          <a:pPr>
            <a:spcAft>
              <a:spcPts val="0"/>
            </a:spcAft>
            <a:buNone/>
          </a:pPr>
          <a:r>
            <a:rPr lang="en-US" sz="3200" b="1" dirty="0"/>
            <a:t>Readme File </a:t>
          </a:r>
          <a:r>
            <a:rPr lang="en-US" sz="2400" b="1" dirty="0"/>
            <a:t>(HTML)</a:t>
          </a:r>
          <a:endParaRPr lang="en-US" sz="2800" b="1" dirty="0"/>
        </a:p>
      </dgm:t>
    </dgm:pt>
    <dgm:pt modelId="{A6876387-7179-4DFE-96F9-A3180FD92B08}" type="parTrans" cxnId="{745E0CF4-500C-49C3-B17D-37F564370944}">
      <dgm:prSet/>
      <dgm:spPr/>
      <dgm:t>
        <a:bodyPr/>
        <a:lstStyle/>
        <a:p>
          <a:endParaRPr lang="en-US"/>
        </a:p>
      </dgm:t>
    </dgm:pt>
    <dgm:pt modelId="{CD644CBD-6E14-42DF-B27A-97329215AADE}" type="sibTrans" cxnId="{745E0CF4-500C-49C3-B17D-37F564370944}">
      <dgm:prSet/>
      <dgm:spPr/>
      <dgm:t>
        <a:bodyPr/>
        <a:lstStyle/>
        <a:p>
          <a:endParaRPr lang="en-US"/>
        </a:p>
      </dgm:t>
    </dgm:pt>
    <dgm:pt modelId="{7C1CCB7F-47FD-4EC1-90AB-DB9B1A70A452}" type="pres">
      <dgm:prSet presAssocID="{55FA42E5-15E1-4D11-A890-254335D5AFB6}" presName="Name0" presStyleCnt="0">
        <dgm:presLayoutVars>
          <dgm:dir/>
          <dgm:animLvl val="lvl"/>
          <dgm:resizeHandles val="exact"/>
        </dgm:presLayoutVars>
      </dgm:prSet>
      <dgm:spPr/>
    </dgm:pt>
    <dgm:pt modelId="{F50A9E13-5855-4295-B43A-473B3CD98637}" type="pres">
      <dgm:prSet presAssocID="{870E79CA-47AF-477A-8257-736E79C8FF2F}" presName="linNode" presStyleCnt="0"/>
      <dgm:spPr/>
    </dgm:pt>
    <dgm:pt modelId="{277FE36F-770B-4817-B202-0958570A0416}" type="pres">
      <dgm:prSet presAssocID="{870E79CA-47AF-477A-8257-736E79C8FF2F}" presName="parentText" presStyleLbl="node1" presStyleIdx="0" presStyleCnt="1" custScaleX="89570" custLinFactNeighborX="-17591" custLinFactNeighborY="0">
        <dgm:presLayoutVars>
          <dgm:chMax val="1"/>
          <dgm:bulletEnabled val="1"/>
        </dgm:presLayoutVars>
      </dgm:prSet>
      <dgm:spPr/>
    </dgm:pt>
    <dgm:pt modelId="{479F8CCA-E14F-4146-9928-1DFE9267678D}" type="pres">
      <dgm:prSet presAssocID="{870E79CA-47AF-477A-8257-736E79C8FF2F}" presName="descendantText" presStyleLbl="alignAccFollowNode1" presStyleIdx="0" presStyleCnt="1" custScaleX="70685" custLinFactNeighborX="-31327" custLinFactNeighborY="0">
        <dgm:presLayoutVars>
          <dgm:bulletEnabled val="1"/>
        </dgm:presLayoutVars>
      </dgm:prSet>
      <dgm:spPr/>
    </dgm:pt>
  </dgm:ptLst>
  <dgm:cxnLst>
    <dgm:cxn modelId="{0DF2CD28-7F3B-45C1-946C-00D2905A698C}" srcId="{870E79CA-47AF-477A-8257-736E79C8FF2F}" destId="{DFC198A4-BEA1-46C1-8FD9-D3D72AF90DC9}" srcOrd="4" destOrd="0" parTransId="{EF606718-CF4B-4E28-B230-F27AF1E102D0}" sibTransId="{D5A03D69-7F8D-485F-92D4-2B78BC087A60}"/>
    <dgm:cxn modelId="{B5522829-1160-4667-97F2-73E316A3BD2A}" type="presOf" srcId="{9CB14994-5190-47C4-990A-9E936E4895FA}" destId="{479F8CCA-E14F-4146-9928-1DFE9267678D}" srcOrd="0" destOrd="0" presId="urn:microsoft.com/office/officeart/2005/8/layout/vList5"/>
    <dgm:cxn modelId="{7D4E065B-9C98-4207-AD30-EA22D71CB238}" srcId="{870E79CA-47AF-477A-8257-736E79C8FF2F}" destId="{72615809-2C66-4EBB-ABFF-6761604EE8A3}" srcOrd="2" destOrd="0" parTransId="{976BB461-7193-4D32-ABE9-7533A5636CCE}" sibTransId="{88C29677-1D2F-4DEA-B960-EBFF121F32A2}"/>
    <dgm:cxn modelId="{EA44F08A-BAC6-4CAF-B720-4B0921C2A062}" type="presOf" srcId="{DFC198A4-BEA1-46C1-8FD9-D3D72AF90DC9}" destId="{479F8CCA-E14F-4146-9928-1DFE9267678D}" srcOrd="0" destOrd="4" presId="urn:microsoft.com/office/officeart/2005/8/layout/vList5"/>
    <dgm:cxn modelId="{10B6B79C-9423-47A8-889F-DF2CC3ADB5DD}" srcId="{870E79CA-47AF-477A-8257-736E79C8FF2F}" destId="{7BC9FD2A-78B0-462D-A4AC-158A020BE241}" srcOrd="3" destOrd="0" parTransId="{4EDB77D2-21C0-45FA-8096-7431C0FDB4DB}" sibTransId="{3E18405F-CD00-409A-8F33-15EE3D7F8E0C}"/>
    <dgm:cxn modelId="{C7FCAC9E-F8D9-401B-A710-7B29E3B8D084}" type="presOf" srcId="{7BC9FD2A-78B0-462D-A4AC-158A020BE241}" destId="{479F8CCA-E14F-4146-9928-1DFE9267678D}" srcOrd="0" destOrd="3" presId="urn:microsoft.com/office/officeart/2005/8/layout/vList5"/>
    <dgm:cxn modelId="{71B514AD-6523-4866-9EF0-DF471EF2564E}" srcId="{870E79CA-47AF-477A-8257-736E79C8FF2F}" destId="{9CB14994-5190-47C4-990A-9E936E4895FA}" srcOrd="0" destOrd="0" parTransId="{BC67693B-ECBF-4B0D-8321-EE72693BAA54}" sibTransId="{8917C3EC-2031-4C26-9750-9E335B862C2A}"/>
    <dgm:cxn modelId="{A9471BB7-C18C-45B3-8C71-DDB30997323A}" srcId="{55FA42E5-15E1-4D11-A890-254335D5AFB6}" destId="{870E79CA-47AF-477A-8257-736E79C8FF2F}" srcOrd="0" destOrd="0" parTransId="{CBDAB4F5-6C84-407D-AC02-9FADBBCF5D3C}" sibTransId="{99E706E1-E6D3-4459-B975-ED889E309B39}"/>
    <dgm:cxn modelId="{3A5E70BC-CFA8-4249-AFF2-571A213AD2B6}" type="presOf" srcId="{870E79CA-47AF-477A-8257-736E79C8FF2F}" destId="{277FE36F-770B-4817-B202-0958570A0416}" srcOrd="0" destOrd="0" presId="urn:microsoft.com/office/officeart/2005/8/layout/vList5"/>
    <dgm:cxn modelId="{3F6784CD-22AB-4A14-AD66-5C613EAEA813}" type="presOf" srcId="{A03A8DE7-B74E-4D63-87E0-9D82AA3CAE74}" destId="{479F8CCA-E14F-4146-9928-1DFE9267678D}" srcOrd="0" destOrd="5" presId="urn:microsoft.com/office/officeart/2005/8/layout/vList5"/>
    <dgm:cxn modelId="{D83E6ADE-614C-41ED-9550-F69B3BB26F88}" type="presOf" srcId="{E217164F-561B-4D84-9285-F11CB3B2AB56}" destId="{479F8CCA-E14F-4146-9928-1DFE9267678D}" srcOrd="0" destOrd="1" presId="urn:microsoft.com/office/officeart/2005/8/layout/vList5"/>
    <dgm:cxn modelId="{F0F2E3E2-C946-4264-8AF8-70B294329764}" type="presOf" srcId="{55FA42E5-15E1-4D11-A890-254335D5AFB6}" destId="{7C1CCB7F-47FD-4EC1-90AB-DB9B1A70A452}" srcOrd="0" destOrd="0" presId="urn:microsoft.com/office/officeart/2005/8/layout/vList5"/>
    <dgm:cxn modelId="{EC60A6E7-A60C-4C3C-88E2-645510FAA8FD}" srcId="{870E79CA-47AF-477A-8257-736E79C8FF2F}" destId="{E217164F-561B-4D84-9285-F11CB3B2AB56}" srcOrd="1" destOrd="0" parTransId="{4F830EEA-63E8-4546-816D-DB8ACE64BE3B}" sibTransId="{194A9B7A-AB4D-4DF4-BF61-3639E9426D2B}"/>
    <dgm:cxn modelId="{745E0CF4-500C-49C3-B17D-37F564370944}" srcId="{870E79CA-47AF-477A-8257-736E79C8FF2F}" destId="{A03A8DE7-B74E-4D63-87E0-9D82AA3CAE74}" srcOrd="5" destOrd="0" parTransId="{A6876387-7179-4DFE-96F9-A3180FD92B08}" sibTransId="{CD644CBD-6E14-42DF-B27A-97329215AADE}"/>
    <dgm:cxn modelId="{EA2E45FA-442A-42CC-9219-1E168F1DAB42}" type="presOf" srcId="{72615809-2C66-4EBB-ABFF-6761604EE8A3}" destId="{479F8CCA-E14F-4146-9928-1DFE9267678D}" srcOrd="0" destOrd="2" presId="urn:microsoft.com/office/officeart/2005/8/layout/vList5"/>
    <dgm:cxn modelId="{8C38D4E6-0EBC-4CE6-94BA-578427EBDC31}" type="presParOf" srcId="{7C1CCB7F-47FD-4EC1-90AB-DB9B1A70A452}" destId="{F50A9E13-5855-4295-B43A-473B3CD98637}" srcOrd="0" destOrd="0" presId="urn:microsoft.com/office/officeart/2005/8/layout/vList5"/>
    <dgm:cxn modelId="{D7F7C18D-6EC1-4612-8C06-DDBB0EA78202}" type="presParOf" srcId="{F50A9E13-5855-4295-B43A-473B3CD98637}" destId="{277FE36F-770B-4817-B202-0958570A0416}" srcOrd="0" destOrd="0" presId="urn:microsoft.com/office/officeart/2005/8/layout/vList5"/>
    <dgm:cxn modelId="{A1757AFC-C3AF-45F0-9956-EDA40E7C8908}" type="presParOf" srcId="{F50A9E13-5855-4295-B43A-473B3CD98637}" destId="{479F8CCA-E14F-4146-9928-1DFE9267678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8B0789-7B18-4CEF-AC06-9D3F3E2C2E02}"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B7D05A67-12BF-4764-8ECF-23EDF3B34C31}">
      <dgm:prSet custT="1"/>
      <dgm:spPr>
        <a:solidFill>
          <a:srgbClr val="234487"/>
        </a:solidFill>
      </dgm:spPr>
      <dgm:t>
        <a:bodyPr/>
        <a:lstStyle/>
        <a:p>
          <a:r>
            <a:rPr lang="en-US" sz="2800" dirty="0"/>
            <a:t>Based on location</a:t>
          </a:r>
        </a:p>
      </dgm:t>
    </dgm:pt>
    <dgm:pt modelId="{FE61F929-BC3F-4C4B-90A3-C615A7186EF2}" type="parTrans" cxnId="{3AD8D71C-BA72-4C6F-8B15-A09BD43635AC}">
      <dgm:prSet/>
      <dgm:spPr/>
      <dgm:t>
        <a:bodyPr/>
        <a:lstStyle/>
        <a:p>
          <a:endParaRPr lang="en-US"/>
        </a:p>
      </dgm:t>
    </dgm:pt>
    <dgm:pt modelId="{321612B8-C355-4365-A3BD-585B32289959}" type="sibTrans" cxnId="{3AD8D71C-BA72-4C6F-8B15-A09BD43635AC}">
      <dgm:prSet/>
      <dgm:spPr/>
      <dgm:t>
        <a:bodyPr/>
        <a:lstStyle/>
        <a:p>
          <a:endParaRPr lang="en-US"/>
        </a:p>
      </dgm:t>
    </dgm:pt>
    <dgm:pt modelId="{91219CFB-5C7A-4469-B90D-631AD74A147F}">
      <dgm:prSet custT="1"/>
      <dgm:spPr>
        <a:solidFill>
          <a:srgbClr val="234487"/>
        </a:solidFill>
      </dgm:spPr>
      <dgm:t>
        <a:bodyPr/>
        <a:lstStyle/>
        <a:p>
          <a:r>
            <a:rPr lang="en-US" sz="2800" dirty="0"/>
            <a:t>Based on crash attributes for safety analysis</a:t>
          </a:r>
        </a:p>
      </dgm:t>
    </dgm:pt>
    <dgm:pt modelId="{8C627D53-712E-4ACC-8F05-C147B1BF79DA}" type="parTrans" cxnId="{56400D3F-C49C-4111-BCD6-DE273433D145}">
      <dgm:prSet/>
      <dgm:spPr/>
      <dgm:t>
        <a:bodyPr/>
        <a:lstStyle/>
        <a:p>
          <a:endParaRPr lang="en-US"/>
        </a:p>
      </dgm:t>
    </dgm:pt>
    <dgm:pt modelId="{632E4192-5552-4C8B-8FF8-58004C4E9A27}" type="sibTrans" cxnId="{56400D3F-C49C-4111-BCD6-DE273433D145}">
      <dgm:prSet/>
      <dgm:spPr/>
      <dgm:t>
        <a:bodyPr/>
        <a:lstStyle/>
        <a:p>
          <a:endParaRPr lang="en-US"/>
        </a:p>
      </dgm:t>
    </dgm:pt>
    <dgm:pt modelId="{7335C5FB-736C-4B3D-BBA5-8E4A81D35F5F}">
      <dgm:prSet custT="1"/>
      <dgm:spPr>
        <a:solidFill>
          <a:schemeClr val="accent6">
            <a:lumMod val="20000"/>
            <a:lumOff val="80000"/>
            <a:alpha val="90000"/>
          </a:schemeClr>
        </a:solidFill>
        <a:ln>
          <a:solidFill>
            <a:schemeClr val="accent6">
              <a:alpha val="90000"/>
            </a:schemeClr>
          </a:solidFill>
        </a:ln>
      </dgm:spPr>
      <dgm:t>
        <a:bodyPr anchor="ctr" anchorCtr="0"/>
        <a:lstStyle/>
        <a:p>
          <a:r>
            <a:rPr lang="en-US" sz="2400" dirty="0"/>
            <a:t>Non-public roadways</a:t>
          </a:r>
        </a:p>
      </dgm:t>
    </dgm:pt>
    <dgm:pt modelId="{AE09B8F9-15E0-4F91-857A-525836082569}" type="parTrans" cxnId="{299284D4-46F1-4301-A1EE-5B3C2CCE5AAD}">
      <dgm:prSet/>
      <dgm:spPr/>
      <dgm:t>
        <a:bodyPr/>
        <a:lstStyle/>
        <a:p>
          <a:endParaRPr lang="en-US"/>
        </a:p>
      </dgm:t>
    </dgm:pt>
    <dgm:pt modelId="{346A1C82-738A-4F30-BC65-583E96C4F8F7}" type="sibTrans" cxnId="{299284D4-46F1-4301-A1EE-5B3C2CCE5AAD}">
      <dgm:prSet/>
      <dgm:spPr/>
      <dgm:t>
        <a:bodyPr/>
        <a:lstStyle/>
        <a:p>
          <a:endParaRPr lang="en-US"/>
        </a:p>
      </dgm:t>
    </dgm:pt>
    <dgm:pt modelId="{0BFC61B5-A510-49B5-8C5E-BFBC374935A0}">
      <dgm:prSet custT="1"/>
      <dgm:spPr>
        <a:solidFill>
          <a:schemeClr val="accent6">
            <a:lumMod val="20000"/>
            <a:lumOff val="80000"/>
            <a:alpha val="90000"/>
          </a:schemeClr>
        </a:solidFill>
        <a:ln>
          <a:solidFill>
            <a:schemeClr val="accent6">
              <a:alpha val="90000"/>
            </a:schemeClr>
          </a:solidFill>
        </a:ln>
      </dgm:spPr>
      <dgm:t>
        <a:bodyPr anchor="ctr" anchorCtr="0"/>
        <a:lstStyle/>
        <a:p>
          <a:r>
            <a:rPr lang="en-US" sz="2400" dirty="0"/>
            <a:t>Crash Severity</a:t>
          </a:r>
        </a:p>
      </dgm:t>
    </dgm:pt>
    <dgm:pt modelId="{ECBF3616-A235-408B-8165-9714376D84F5}" type="parTrans" cxnId="{9ACF4C79-770D-4495-95BB-7A62549AEC42}">
      <dgm:prSet/>
      <dgm:spPr/>
      <dgm:t>
        <a:bodyPr/>
        <a:lstStyle/>
        <a:p>
          <a:endParaRPr lang="en-US"/>
        </a:p>
      </dgm:t>
    </dgm:pt>
    <dgm:pt modelId="{3E5BD513-A7E8-4180-8E8A-C95BE32F4F20}" type="sibTrans" cxnId="{9ACF4C79-770D-4495-95BB-7A62549AEC42}">
      <dgm:prSet/>
      <dgm:spPr/>
      <dgm:t>
        <a:bodyPr/>
        <a:lstStyle/>
        <a:p>
          <a:endParaRPr lang="en-US"/>
        </a:p>
      </dgm:t>
    </dgm:pt>
    <dgm:pt modelId="{EEBD13BB-2BDD-4075-8F9C-720C884B21F3}">
      <dgm:prSet custT="1"/>
      <dgm:spPr>
        <a:solidFill>
          <a:schemeClr val="accent6">
            <a:lumMod val="20000"/>
            <a:lumOff val="80000"/>
            <a:alpha val="90000"/>
          </a:schemeClr>
        </a:solidFill>
        <a:ln>
          <a:solidFill>
            <a:schemeClr val="accent6">
              <a:alpha val="90000"/>
            </a:schemeClr>
          </a:solidFill>
        </a:ln>
      </dgm:spPr>
      <dgm:t>
        <a:bodyPr anchor="ctr" anchorCtr="0"/>
        <a:lstStyle/>
        <a:p>
          <a:r>
            <a:rPr lang="en-US" sz="2400" dirty="0"/>
            <a:t>Crash type interpretation</a:t>
          </a:r>
        </a:p>
      </dgm:t>
    </dgm:pt>
    <dgm:pt modelId="{3C1D14B3-2264-49B8-B55F-F107206ACAD4}" type="parTrans" cxnId="{A14CED60-1F05-4FBF-ADAB-AD8328789ED6}">
      <dgm:prSet/>
      <dgm:spPr/>
      <dgm:t>
        <a:bodyPr/>
        <a:lstStyle/>
        <a:p>
          <a:endParaRPr lang="en-US"/>
        </a:p>
      </dgm:t>
    </dgm:pt>
    <dgm:pt modelId="{7382E5DA-A26A-4718-8FE7-038B551F8249}" type="sibTrans" cxnId="{A14CED60-1F05-4FBF-ADAB-AD8328789ED6}">
      <dgm:prSet/>
      <dgm:spPr/>
      <dgm:t>
        <a:bodyPr/>
        <a:lstStyle/>
        <a:p>
          <a:endParaRPr lang="en-US"/>
        </a:p>
      </dgm:t>
    </dgm:pt>
    <dgm:pt modelId="{AD938550-51FC-4C51-99E6-1365B65AE704}">
      <dgm:prSet custT="1"/>
      <dgm:spPr>
        <a:solidFill>
          <a:schemeClr val="accent6">
            <a:lumMod val="20000"/>
            <a:lumOff val="80000"/>
            <a:alpha val="90000"/>
          </a:schemeClr>
        </a:solidFill>
        <a:ln>
          <a:solidFill>
            <a:schemeClr val="accent6">
              <a:alpha val="90000"/>
            </a:schemeClr>
          </a:solidFill>
        </a:ln>
      </dgm:spPr>
      <dgm:t>
        <a:bodyPr anchor="ctr" anchorCtr="0"/>
        <a:lstStyle/>
        <a:p>
          <a:r>
            <a:rPr lang="en-US" sz="2400" dirty="0"/>
            <a:t>Outside of project limits </a:t>
          </a:r>
        </a:p>
      </dgm:t>
    </dgm:pt>
    <dgm:pt modelId="{B938D273-55E1-450A-9220-81DF4E6C817D}" type="parTrans" cxnId="{28DD786D-24AC-4516-ABD7-559B122166C3}">
      <dgm:prSet/>
      <dgm:spPr/>
      <dgm:t>
        <a:bodyPr/>
        <a:lstStyle/>
        <a:p>
          <a:endParaRPr lang="en-US"/>
        </a:p>
      </dgm:t>
    </dgm:pt>
    <dgm:pt modelId="{03E84AE3-7173-4A1B-9081-A1C56097C1F3}" type="sibTrans" cxnId="{28DD786D-24AC-4516-ABD7-559B122166C3}">
      <dgm:prSet/>
      <dgm:spPr/>
      <dgm:t>
        <a:bodyPr/>
        <a:lstStyle/>
        <a:p>
          <a:endParaRPr lang="en-US"/>
        </a:p>
      </dgm:t>
    </dgm:pt>
    <dgm:pt modelId="{775F3615-2888-46E9-9068-527AAE181526}" type="pres">
      <dgm:prSet presAssocID="{CD8B0789-7B18-4CEF-AC06-9D3F3E2C2E02}" presName="Name0" presStyleCnt="0">
        <dgm:presLayoutVars>
          <dgm:dir/>
          <dgm:animLvl val="lvl"/>
          <dgm:resizeHandles/>
        </dgm:presLayoutVars>
      </dgm:prSet>
      <dgm:spPr/>
    </dgm:pt>
    <dgm:pt modelId="{1A0187E7-884C-4AA4-9DA0-49103580B80A}" type="pres">
      <dgm:prSet presAssocID="{B7D05A67-12BF-4764-8ECF-23EDF3B34C31}" presName="linNode" presStyleCnt="0"/>
      <dgm:spPr/>
    </dgm:pt>
    <dgm:pt modelId="{A4E572AA-1164-440D-BAFC-C1C8359CD71A}" type="pres">
      <dgm:prSet presAssocID="{B7D05A67-12BF-4764-8ECF-23EDF3B34C31}" presName="parentShp" presStyleLbl="node1" presStyleIdx="0" presStyleCnt="2">
        <dgm:presLayoutVars>
          <dgm:bulletEnabled val="1"/>
        </dgm:presLayoutVars>
      </dgm:prSet>
      <dgm:spPr/>
    </dgm:pt>
    <dgm:pt modelId="{87445D73-4703-4451-BF0D-D5E0A6E77CEB}" type="pres">
      <dgm:prSet presAssocID="{B7D05A67-12BF-4764-8ECF-23EDF3B34C31}" presName="childShp" presStyleLbl="bgAccFollowNode1" presStyleIdx="0" presStyleCnt="2">
        <dgm:presLayoutVars>
          <dgm:bulletEnabled val="1"/>
        </dgm:presLayoutVars>
      </dgm:prSet>
      <dgm:spPr/>
    </dgm:pt>
    <dgm:pt modelId="{0F039423-9EA3-4912-90A5-1EFEEF7A9238}" type="pres">
      <dgm:prSet presAssocID="{321612B8-C355-4365-A3BD-585B32289959}" presName="spacing" presStyleCnt="0"/>
      <dgm:spPr/>
    </dgm:pt>
    <dgm:pt modelId="{E8B6408E-3071-416A-B5FB-124F558480EB}" type="pres">
      <dgm:prSet presAssocID="{91219CFB-5C7A-4469-B90D-631AD74A147F}" presName="linNode" presStyleCnt="0"/>
      <dgm:spPr/>
    </dgm:pt>
    <dgm:pt modelId="{10126CF1-64DD-4185-B453-62B02A38EF2F}" type="pres">
      <dgm:prSet presAssocID="{91219CFB-5C7A-4469-B90D-631AD74A147F}" presName="parentShp" presStyleLbl="node1" presStyleIdx="1" presStyleCnt="2">
        <dgm:presLayoutVars>
          <dgm:bulletEnabled val="1"/>
        </dgm:presLayoutVars>
      </dgm:prSet>
      <dgm:spPr/>
    </dgm:pt>
    <dgm:pt modelId="{C87FA840-A71F-4EFC-98B7-E89E8F270F1C}" type="pres">
      <dgm:prSet presAssocID="{91219CFB-5C7A-4469-B90D-631AD74A147F}" presName="childShp" presStyleLbl="bgAccFollowNode1" presStyleIdx="1" presStyleCnt="2">
        <dgm:presLayoutVars>
          <dgm:bulletEnabled val="1"/>
        </dgm:presLayoutVars>
      </dgm:prSet>
      <dgm:spPr/>
    </dgm:pt>
  </dgm:ptLst>
  <dgm:cxnLst>
    <dgm:cxn modelId="{828E3901-530D-4A0A-B4B7-BF435A34C608}" type="presOf" srcId="{EEBD13BB-2BDD-4075-8F9C-720C884B21F3}" destId="{C87FA840-A71F-4EFC-98B7-E89E8F270F1C}" srcOrd="0" destOrd="1" presId="urn:microsoft.com/office/officeart/2005/8/layout/vList6"/>
    <dgm:cxn modelId="{3AD8D71C-BA72-4C6F-8B15-A09BD43635AC}" srcId="{CD8B0789-7B18-4CEF-AC06-9D3F3E2C2E02}" destId="{B7D05A67-12BF-4764-8ECF-23EDF3B34C31}" srcOrd="0" destOrd="0" parTransId="{FE61F929-BC3F-4C4B-90A3-C615A7186EF2}" sibTransId="{321612B8-C355-4365-A3BD-585B32289959}"/>
    <dgm:cxn modelId="{8645D02B-B050-4DCC-A0BC-8F52A6C1EE2E}" type="presOf" srcId="{AD938550-51FC-4C51-99E6-1365B65AE704}" destId="{87445D73-4703-4451-BF0D-D5E0A6E77CEB}" srcOrd="0" destOrd="1" presId="urn:microsoft.com/office/officeart/2005/8/layout/vList6"/>
    <dgm:cxn modelId="{56400D3F-C49C-4111-BCD6-DE273433D145}" srcId="{CD8B0789-7B18-4CEF-AC06-9D3F3E2C2E02}" destId="{91219CFB-5C7A-4469-B90D-631AD74A147F}" srcOrd="1" destOrd="0" parTransId="{8C627D53-712E-4ACC-8F05-C147B1BF79DA}" sibTransId="{632E4192-5552-4C8B-8FF8-58004C4E9A27}"/>
    <dgm:cxn modelId="{BA3F8960-62E6-482C-84A5-5F9F8BDCE403}" type="presOf" srcId="{CD8B0789-7B18-4CEF-AC06-9D3F3E2C2E02}" destId="{775F3615-2888-46E9-9068-527AAE181526}" srcOrd="0" destOrd="0" presId="urn:microsoft.com/office/officeart/2005/8/layout/vList6"/>
    <dgm:cxn modelId="{A14CED60-1F05-4FBF-ADAB-AD8328789ED6}" srcId="{91219CFB-5C7A-4469-B90D-631AD74A147F}" destId="{EEBD13BB-2BDD-4075-8F9C-720C884B21F3}" srcOrd="1" destOrd="0" parTransId="{3C1D14B3-2264-49B8-B55F-F107206ACAD4}" sibTransId="{7382E5DA-A26A-4718-8FE7-038B551F8249}"/>
    <dgm:cxn modelId="{28DD786D-24AC-4516-ABD7-559B122166C3}" srcId="{B7D05A67-12BF-4764-8ECF-23EDF3B34C31}" destId="{AD938550-51FC-4C51-99E6-1365B65AE704}" srcOrd="1" destOrd="0" parTransId="{B938D273-55E1-450A-9220-81DF4E6C817D}" sibTransId="{03E84AE3-7173-4A1B-9081-A1C56097C1F3}"/>
    <dgm:cxn modelId="{824AA56E-88B7-401E-AA22-4DE1B652F037}" type="presOf" srcId="{91219CFB-5C7A-4469-B90D-631AD74A147F}" destId="{10126CF1-64DD-4185-B453-62B02A38EF2F}" srcOrd="0" destOrd="0" presId="urn:microsoft.com/office/officeart/2005/8/layout/vList6"/>
    <dgm:cxn modelId="{9ACF4C79-770D-4495-95BB-7A62549AEC42}" srcId="{91219CFB-5C7A-4469-B90D-631AD74A147F}" destId="{0BFC61B5-A510-49B5-8C5E-BFBC374935A0}" srcOrd="0" destOrd="0" parTransId="{ECBF3616-A235-408B-8165-9714376D84F5}" sibTransId="{3E5BD513-A7E8-4180-8E8A-C95BE32F4F20}"/>
    <dgm:cxn modelId="{76082E8E-ED05-4353-8872-A59D1FE115D0}" type="presOf" srcId="{0BFC61B5-A510-49B5-8C5E-BFBC374935A0}" destId="{C87FA840-A71F-4EFC-98B7-E89E8F270F1C}" srcOrd="0" destOrd="0" presId="urn:microsoft.com/office/officeart/2005/8/layout/vList6"/>
    <dgm:cxn modelId="{730FFA93-1F5B-4AA5-B6D9-C518C818EB7A}" type="presOf" srcId="{7335C5FB-736C-4B3D-BBA5-8E4A81D35F5F}" destId="{87445D73-4703-4451-BF0D-D5E0A6E77CEB}" srcOrd="0" destOrd="0" presId="urn:microsoft.com/office/officeart/2005/8/layout/vList6"/>
    <dgm:cxn modelId="{299284D4-46F1-4301-A1EE-5B3C2CCE5AAD}" srcId="{B7D05A67-12BF-4764-8ECF-23EDF3B34C31}" destId="{7335C5FB-736C-4B3D-BBA5-8E4A81D35F5F}" srcOrd="0" destOrd="0" parTransId="{AE09B8F9-15E0-4F91-857A-525836082569}" sibTransId="{346A1C82-738A-4F30-BC65-583E96C4F8F7}"/>
    <dgm:cxn modelId="{0B8C7FEA-206A-428B-B28B-29A8CF78DA71}" type="presOf" srcId="{B7D05A67-12BF-4764-8ECF-23EDF3B34C31}" destId="{A4E572AA-1164-440D-BAFC-C1C8359CD71A}" srcOrd="0" destOrd="0" presId="urn:microsoft.com/office/officeart/2005/8/layout/vList6"/>
    <dgm:cxn modelId="{835C718A-3491-4F20-A116-AFDF71919412}" type="presParOf" srcId="{775F3615-2888-46E9-9068-527AAE181526}" destId="{1A0187E7-884C-4AA4-9DA0-49103580B80A}" srcOrd="0" destOrd="0" presId="urn:microsoft.com/office/officeart/2005/8/layout/vList6"/>
    <dgm:cxn modelId="{23C470E6-7CC5-48D3-BDB8-56136906C54D}" type="presParOf" srcId="{1A0187E7-884C-4AA4-9DA0-49103580B80A}" destId="{A4E572AA-1164-440D-BAFC-C1C8359CD71A}" srcOrd="0" destOrd="0" presId="urn:microsoft.com/office/officeart/2005/8/layout/vList6"/>
    <dgm:cxn modelId="{96321D87-E4CE-4ECE-AA7C-15DD1B127AD3}" type="presParOf" srcId="{1A0187E7-884C-4AA4-9DA0-49103580B80A}" destId="{87445D73-4703-4451-BF0D-D5E0A6E77CEB}" srcOrd="1" destOrd="0" presId="urn:microsoft.com/office/officeart/2005/8/layout/vList6"/>
    <dgm:cxn modelId="{89833AFD-B1CD-4CB3-B3F5-8F2E3E647F3C}" type="presParOf" srcId="{775F3615-2888-46E9-9068-527AAE181526}" destId="{0F039423-9EA3-4912-90A5-1EFEEF7A9238}" srcOrd="1" destOrd="0" presId="urn:microsoft.com/office/officeart/2005/8/layout/vList6"/>
    <dgm:cxn modelId="{88BE1C6A-5493-48BF-99FE-FA7DF5EAF632}" type="presParOf" srcId="{775F3615-2888-46E9-9068-527AAE181526}" destId="{E8B6408E-3071-416A-B5FB-124F558480EB}" srcOrd="2" destOrd="0" presId="urn:microsoft.com/office/officeart/2005/8/layout/vList6"/>
    <dgm:cxn modelId="{FDE0AED7-6513-4890-B91C-8CC1A454F555}" type="presParOf" srcId="{E8B6408E-3071-416A-B5FB-124F558480EB}" destId="{10126CF1-64DD-4185-B453-62B02A38EF2F}" srcOrd="0" destOrd="0" presId="urn:microsoft.com/office/officeart/2005/8/layout/vList6"/>
    <dgm:cxn modelId="{E88F0591-5A11-4CC3-8727-9CD1327C431C}" type="presParOf" srcId="{E8B6408E-3071-416A-B5FB-124F558480EB}" destId="{C87FA840-A71F-4EFC-98B7-E89E8F270F1C}"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8B0789-7B18-4CEF-AC06-9D3F3E2C2E0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7D05A67-12BF-4764-8ECF-23EDF3B34C31}">
      <dgm:prSet custT="1"/>
      <dgm:spPr>
        <a:solidFill>
          <a:srgbClr val="234487"/>
        </a:solidFill>
      </dgm:spPr>
      <dgm:t>
        <a:bodyPr/>
        <a:lstStyle/>
        <a:p>
          <a:r>
            <a:rPr lang="en-US" sz="1800" b="0" dirty="0">
              <a:solidFill>
                <a:schemeClr val="bg1"/>
              </a:solidFill>
            </a:rPr>
            <a:t>Crashes by </a:t>
          </a:r>
          <a:r>
            <a:rPr lang="en-US" sz="1800" b="1" dirty="0">
              <a:solidFill>
                <a:schemeClr val="bg1"/>
              </a:solidFill>
            </a:rPr>
            <a:t>Year and Severity</a:t>
          </a:r>
        </a:p>
      </dgm:t>
    </dgm:pt>
    <dgm:pt modelId="{FE61F929-BC3F-4C4B-90A3-C615A7186EF2}" type="parTrans" cxnId="{3AD8D71C-BA72-4C6F-8B15-A09BD43635AC}">
      <dgm:prSet/>
      <dgm:spPr/>
      <dgm:t>
        <a:bodyPr/>
        <a:lstStyle/>
        <a:p>
          <a:endParaRPr lang="en-US" sz="1200"/>
        </a:p>
      </dgm:t>
    </dgm:pt>
    <dgm:pt modelId="{321612B8-C355-4365-A3BD-585B32289959}" type="sibTrans" cxnId="{3AD8D71C-BA72-4C6F-8B15-A09BD43635AC}">
      <dgm:prSet/>
      <dgm:spPr/>
      <dgm:t>
        <a:bodyPr/>
        <a:lstStyle/>
        <a:p>
          <a:endParaRPr lang="en-US" sz="1200"/>
        </a:p>
      </dgm:t>
    </dgm:pt>
    <dgm:pt modelId="{8F5D242D-57A9-4539-9F93-C0FE1857FB8C}">
      <dgm:prSet custT="1"/>
      <dgm:spPr>
        <a:solidFill>
          <a:srgbClr val="234487"/>
        </a:solidFill>
      </dgm:spPr>
      <dgm: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Type and Severity</a:t>
          </a:r>
        </a:p>
      </dgm:t>
    </dgm:pt>
    <dgm:pt modelId="{934D2598-9483-4180-8AC1-CDCD8603ED19}" type="parTrans" cxnId="{94CAB3BA-5D10-46FC-ABEA-9ED5254DC5E3}">
      <dgm:prSet/>
      <dgm:spPr/>
      <dgm:t>
        <a:bodyPr/>
        <a:lstStyle/>
        <a:p>
          <a:endParaRPr lang="en-US" sz="1200"/>
        </a:p>
      </dgm:t>
    </dgm:pt>
    <dgm:pt modelId="{96BC7173-E8DA-4D01-A012-CA004273E091}" type="sibTrans" cxnId="{94CAB3BA-5D10-46FC-ABEA-9ED5254DC5E3}">
      <dgm:prSet/>
      <dgm:spPr/>
      <dgm:t>
        <a:bodyPr/>
        <a:lstStyle/>
        <a:p>
          <a:endParaRPr lang="en-US" sz="1200"/>
        </a:p>
      </dgm:t>
    </dgm:pt>
    <dgm:pt modelId="{F66DB340-7391-4048-B4D5-8FDA44D99117}">
      <dgm:prSet custT="1"/>
      <dgm:spPr>
        <a:solidFill>
          <a:srgbClr val="234487"/>
        </a:solidFill>
      </dgm:spPr>
      <dgm: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Lighting Condition and Severity</a:t>
          </a:r>
        </a:p>
      </dgm:t>
    </dgm:pt>
    <dgm:pt modelId="{EBF44CC4-2B53-48D1-9988-FCB6ED5211E1}" type="parTrans" cxnId="{4BC3DA6E-0058-4FB1-A2C6-8B90B3B60401}">
      <dgm:prSet/>
      <dgm:spPr/>
      <dgm:t>
        <a:bodyPr/>
        <a:lstStyle/>
        <a:p>
          <a:endParaRPr lang="en-US" sz="1200"/>
        </a:p>
      </dgm:t>
    </dgm:pt>
    <dgm:pt modelId="{40E37BE8-5DE8-43B4-AC8E-FC7B4B6DFC8B}" type="sibTrans" cxnId="{4BC3DA6E-0058-4FB1-A2C6-8B90B3B60401}">
      <dgm:prSet/>
      <dgm:spPr/>
      <dgm:t>
        <a:bodyPr/>
        <a:lstStyle/>
        <a:p>
          <a:endParaRPr lang="en-US" sz="1200"/>
        </a:p>
      </dgm:t>
    </dgm:pt>
    <dgm:pt modelId="{1E4F9366-6B02-48FC-9202-4540247A9F12}">
      <dgm:prSet custT="1"/>
      <dgm:spPr>
        <a:solidFill>
          <a:srgbClr val="234487"/>
        </a:solidFill>
      </dgm:spPr>
      <dgm:t>
        <a:bodyPr/>
        <a:lstStyle/>
        <a:p>
          <a:r>
            <a:rPr lang="en-US" sz="1800" b="0" dirty="0">
              <a:solidFill>
                <a:schemeClr val="bg1"/>
              </a:solidFill>
            </a:rPr>
            <a:t>Crashes by </a:t>
          </a:r>
          <a:r>
            <a:rPr lang="en-US" sz="1800" b="1" dirty="0">
              <a:solidFill>
                <a:schemeClr val="bg1"/>
              </a:solidFill>
            </a:rPr>
            <a:t>Pavement Condition and Severity</a:t>
          </a:r>
        </a:p>
      </dgm:t>
    </dgm:pt>
    <dgm:pt modelId="{4FF8B565-D07F-4BE3-A1DB-365CBDBD0F1A}" type="parTrans" cxnId="{A4562413-E447-46E3-A1AF-589E0569825C}">
      <dgm:prSet/>
      <dgm:spPr/>
      <dgm:t>
        <a:bodyPr/>
        <a:lstStyle/>
        <a:p>
          <a:endParaRPr lang="en-US" sz="1200"/>
        </a:p>
      </dgm:t>
    </dgm:pt>
    <dgm:pt modelId="{010C181D-E5D1-4DC4-99C0-1E23D77E97F0}" type="sibTrans" cxnId="{A4562413-E447-46E3-A1AF-589E0569825C}">
      <dgm:prSet/>
      <dgm:spPr/>
      <dgm:t>
        <a:bodyPr/>
        <a:lstStyle/>
        <a:p>
          <a:endParaRPr lang="en-US" sz="1200"/>
        </a:p>
      </dgm:t>
    </dgm:pt>
    <dgm:pt modelId="{51A6178D-B74D-4EA7-9FC8-29FFF8508385}">
      <dgm:prSet custT="1"/>
      <dgm:spPr>
        <a:solidFill>
          <a:srgbClr val="234487"/>
        </a:solidFill>
      </dgm:spPr>
      <dgm:t>
        <a:bodyPr/>
        <a:lstStyle/>
        <a:p>
          <a:r>
            <a:rPr lang="en-US" sz="1800" b="1" dirty="0">
              <a:solidFill>
                <a:schemeClr val="bg1"/>
              </a:solidFill>
            </a:rPr>
            <a:t>Collision Diagram</a:t>
          </a:r>
        </a:p>
      </dgm:t>
    </dgm:pt>
    <dgm:pt modelId="{253F1E7F-9E13-40B2-B5E7-24A39B2FB7E9}" type="parTrans" cxnId="{A79358D7-2362-4782-8133-21A8B01FB3B4}">
      <dgm:prSet/>
      <dgm:spPr/>
      <dgm:t>
        <a:bodyPr/>
        <a:lstStyle/>
        <a:p>
          <a:endParaRPr lang="en-US" sz="1200"/>
        </a:p>
      </dgm:t>
    </dgm:pt>
    <dgm:pt modelId="{01DE92F5-6D2B-4D22-86D0-7BC051C54F37}" type="sibTrans" cxnId="{A79358D7-2362-4782-8133-21A8B01FB3B4}">
      <dgm:prSet/>
      <dgm:spPr/>
      <dgm:t>
        <a:bodyPr/>
        <a:lstStyle/>
        <a:p>
          <a:endParaRPr lang="en-US" sz="1200"/>
        </a:p>
      </dgm:t>
    </dgm:pt>
    <dgm:pt modelId="{A3A6AD98-A5F5-413D-B6FC-A6DC695EC48B}">
      <dgm:prSet custT="1"/>
      <dgm:spPr>
        <a:solidFill>
          <a:srgbClr val="234487"/>
        </a:solidFill>
      </dgm:spPr>
      <dgm:t>
        <a:bodyPr/>
        <a:lstStyle/>
        <a:p>
          <a:r>
            <a:rPr lang="en-US" sz="1800" b="0" dirty="0">
              <a:solidFill>
                <a:schemeClr val="bg1"/>
              </a:solidFill>
            </a:rPr>
            <a:t>Crashes by </a:t>
          </a:r>
          <a:r>
            <a:rPr lang="en-US" sz="1800" b="1" dirty="0">
              <a:solidFill>
                <a:schemeClr val="bg1"/>
              </a:solidFill>
            </a:rPr>
            <a:t>SHSP Emphasis Area</a:t>
          </a:r>
        </a:p>
      </dgm:t>
    </dgm:pt>
    <dgm:pt modelId="{B0FD0336-0CFB-4BFD-BBA9-BEC65BA09A3B}" type="parTrans" cxnId="{4CD5B25F-0646-43ED-B8E8-2B078DCF7613}">
      <dgm:prSet/>
      <dgm:spPr/>
      <dgm:t>
        <a:bodyPr/>
        <a:lstStyle/>
        <a:p>
          <a:endParaRPr lang="en-US" sz="1200"/>
        </a:p>
      </dgm:t>
    </dgm:pt>
    <dgm:pt modelId="{FADA8F2C-005A-424D-B5C6-A2B39FF697F7}" type="sibTrans" cxnId="{4CD5B25F-0646-43ED-B8E8-2B078DCF7613}">
      <dgm:prSet/>
      <dgm:spPr/>
      <dgm:t>
        <a:bodyPr/>
        <a:lstStyle/>
        <a:p>
          <a:endParaRPr lang="en-US" sz="1200"/>
        </a:p>
      </dgm:t>
    </dgm:pt>
    <dgm:pt modelId="{BF204574-513D-4A7A-BD90-C07F5CD55DB3}" type="pres">
      <dgm:prSet presAssocID="{CD8B0789-7B18-4CEF-AC06-9D3F3E2C2E02}" presName="Name0" presStyleCnt="0">
        <dgm:presLayoutVars>
          <dgm:dir/>
          <dgm:resizeHandles val="exact"/>
        </dgm:presLayoutVars>
      </dgm:prSet>
      <dgm:spPr/>
    </dgm:pt>
    <dgm:pt modelId="{606C688E-12B6-4B97-ACD0-E6E903C03965}" type="pres">
      <dgm:prSet presAssocID="{B7D05A67-12BF-4764-8ECF-23EDF3B34C31}" presName="composite" presStyleCnt="0"/>
      <dgm:spPr/>
    </dgm:pt>
    <dgm:pt modelId="{E2B19DD0-E811-4EEC-867D-40C905FC579C}" type="pres">
      <dgm:prSet presAssocID="{B7D05A67-12BF-4764-8ECF-23EDF3B34C31}" presName="rect1" presStyleLbl="trAlignAcc1" presStyleIdx="0" presStyleCnt="6">
        <dgm:presLayoutVars>
          <dgm:bulletEnabled val="1"/>
        </dgm:presLayoutVars>
      </dgm:prSet>
      <dgm:spPr/>
    </dgm:pt>
    <dgm:pt modelId="{61FC20D0-FDA5-4503-B6F2-67C481FEB2FB}" type="pres">
      <dgm:prSet presAssocID="{B7D05A67-12BF-4764-8ECF-23EDF3B34C31}"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a:noFill/>
        </a:ln>
      </dgm:spPr>
    </dgm:pt>
    <dgm:pt modelId="{5FA9EF74-F9B7-4F34-96F3-FA3B61F35456}" type="pres">
      <dgm:prSet presAssocID="{321612B8-C355-4365-A3BD-585B32289959}" presName="sibTrans" presStyleCnt="0"/>
      <dgm:spPr/>
    </dgm:pt>
    <dgm:pt modelId="{55DF2ED6-C83B-443F-B363-B1FB0C5A3ECF}" type="pres">
      <dgm:prSet presAssocID="{8F5D242D-57A9-4539-9F93-C0FE1857FB8C}" presName="composite" presStyleCnt="0"/>
      <dgm:spPr/>
    </dgm:pt>
    <dgm:pt modelId="{9BF8637C-D9B6-410D-94C0-9F06A22082C9}" type="pres">
      <dgm:prSet presAssocID="{8F5D242D-57A9-4539-9F93-C0FE1857FB8C}" presName="rect1" presStyleLbl="trAlignAcc1" presStyleIdx="1" presStyleCnt="6">
        <dgm:presLayoutVars>
          <dgm:bulletEnabled val="1"/>
        </dgm:presLayoutVars>
      </dgm:prSet>
      <dgm:spPr/>
    </dgm:pt>
    <dgm:pt modelId="{D0DC7EEE-6FEE-4857-967D-B4244727C00F}" type="pres">
      <dgm:prSet presAssocID="{8F5D242D-57A9-4539-9F93-C0FE1857FB8C}" presName="rect2" presStyleLbl="fgImgPlace1" presStyleIdx="1" presStyleCnt="6" custScaleX="99980" custScaleY="9858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a:noFill/>
        </a:ln>
      </dgm:spPr>
    </dgm:pt>
    <dgm:pt modelId="{679EC439-10F6-4E59-9F34-7B17F9FC54F2}" type="pres">
      <dgm:prSet presAssocID="{96BC7173-E8DA-4D01-A012-CA004273E091}" presName="sibTrans" presStyleCnt="0"/>
      <dgm:spPr/>
    </dgm:pt>
    <dgm:pt modelId="{A7E91819-6C36-45F7-86C9-78D9CB890083}" type="pres">
      <dgm:prSet presAssocID="{F66DB340-7391-4048-B4D5-8FDA44D99117}" presName="composite" presStyleCnt="0"/>
      <dgm:spPr/>
    </dgm:pt>
    <dgm:pt modelId="{412B08AB-D93F-49E0-B76E-A049B8B35F45}" type="pres">
      <dgm:prSet presAssocID="{F66DB340-7391-4048-B4D5-8FDA44D99117}" presName="rect1" presStyleLbl="trAlignAcc1" presStyleIdx="2" presStyleCnt="6">
        <dgm:presLayoutVars>
          <dgm:bulletEnabled val="1"/>
        </dgm:presLayoutVars>
      </dgm:prSet>
      <dgm:spPr/>
    </dgm:pt>
    <dgm:pt modelId="{49BAFAAC-1B5C-452D-8C72-153FE3F122EF}" type="pres">
      <dgm:prSet presAssocID="{F66DB340-7391-4048-B4D5-8FDA44D99117}" presName="rect2"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a:noFill/>
        </a:ln>
      </dgm:spPr>
    </dgm:pt>
    <dgm:pt modelId="{1C87246A-728E-4E67-B3EE-2B154341E117}" type="pres">
      <dgm:prSet presAssocID="{40E37BE8-5DE8-43B4-AC8E-FC7B4B6DFC8B}" presName="sibTrans" presStyleCnt="0"/>
      <dgm:spPr/>
    </dgm:pt>
    <dgm:pt modelId="{57C5EEDC-0CF1-4C17-8ECD-11CC665B5B73}" type="pres">
      <dgm:prSet presAssocID="{1E4F9366-6B02-48FC-9202-4540247A9F12}" presName="composite" presStyleCnt="0"/>
      <dgm:spPr/>
    </dgm:pt>
    <dgm:pt modelId="{4A279549-C11E-4BFE-85D4-E6122ED718D7}" type="pres">
      <dgm:prSet presAssocID="{1E4F9366-6B02-48FC-9202-4540247A9F12}" presName="rect1" presStyleLbl="trAlignAcc1" presStyleIdx="3" presStyleCnt="6">
        <dgm:presLayoutVars>
          <dgm:bulletEnabled val="1"/>
        </dgm:presLayoutVars>
      </dgm:prSet>
      <dgm:spPr/>
    </dgm:pt>
    <dgm:pt modelId="{C22C56CF-526F-476F-B26D-EE3DEC608439}" type="pres">
      <dgm:prSet presAssocID="{1E4F9366-6B02-48FC-9202-4540247A9F12}"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a:noFill/>
        </a:ln>
      </dgm:spPr>
      <dgm:extLst>
        <a:ext uri="{E40237B7-FDA0-4F09-8148-C483321AD2D9}">
          <dgm14:cNvPr xmlns:dgm14="http://schemas.microsoft.com/office/drawing/2010/diagram" id="0" name="" descr="Rain with solid fill"/>
        </a:ext>
      </dgm:extLst>
    </dgm:pt>
    <dgm:pt modelId="{E42E4EBC-DC56-42E5-BCEF-F65AEFBB5788}" type="pres">
      <dgm:prSet presAssocID="{010C181D-E5D1-4DC4-99C0-1E23D77E97F0}" presName="sibTrans" presStyleCnt="0"/>
      <dgm:spPr/>
    </dgm:pt>
    <dgm:pt modelId="{EC8B220B-4862-4C56-9E15-0A7511D46053}" type="pres">
      <dgm:prSet presAssocID="{51A6178D-B74D-4EA7-9FC8-29FFF8508385}" presName="composite" presStyleCnt="0"/>
      <dgm:spPr/>
    </dgm:pt>
    <dgm:pt modelId="{D6371E85-E405-4E5A-B9F3-DC6DCCA77592}" type="pres">
      <dgm:prSet presAssocID="{51A6178D-B74D-4EA7-9FC8-29FFF8508385}" presName="rect1" presStyleLbl="trAlignAcc1" presStyleIdx="4" presStyleCnt="6">
        <dgm:presLayoutVars>
          <dgm:bulletEnabled val="1"/>
        </dgm:presLayoutVars>
      </dgm:prSet>
      <dgm:spPr/>
    </dgm:pt>
    <dgm:pt modelId="{4CE21FBA-7E19-407E-8B5A-F35898423740}" type="pres">
      <dgm:prSet presAssocID="{51A6178D-B74D-4EA7-9FC8-29FFF8508385}"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a:noFill/>
        </a:ln>
      </dgm:spPr>
    </dgm:pt>
    <dgm:pt modelId="{D335C52B-2B7D-487B-AD84-75659ADC9D84}" type="pres">
      <dgm:prSet presAssocID="{01DE92F5-6D2B-4D22-86D0-7BC051C54F37}" presName="sibTrans" presStyleCnt="0"/>
      <dgm:spPr/>
    </dgm:pt>
    <dgm:pt modelId="{23D88F8F-E06C-44AE-ABE8-8C9FF0B2BBA2}" type="pres">
      <dgm:prSet presAssocID="{A3A6AD98-A5F5-413D-B6FC-A6DC695EC48B}" presName="composite" presStyleCnt="0"/>
      <dgm:spPr/>
    </dgm:pt>
    <dgm:pt modelId="{D2EF87B8-576B-4E58-85CE-ECAD03DDBE33}" type="pres">
      <dgm:prSet presAssocID="{A3A6AD98-A5F5-413D-B6FC-A6DC695EC48B}" presName="rect1" presStyleLbl="trAlignAcc1" presStyleIdx="5" presStyleCnt="6">
        <dgm:presLayoutVars>
          <dgm:bulletEnabled val="1"/>
        </dgm:presLayoutVars>
      </dgm:prSet>
      <dgm:spPr/>
    </dgm:pt>
    <dgm:pt modelId="{5AD3FFEA-3849-447A-A71E-C25C001EE1FF}" type="pres">
      <dgm:prSet presAssocID="{A3A6AD98-A5F5-413D-B6FC-A6DC695EC48B}" presName="rect2" presStyleLbl="fgImgPlac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a:noFill/>
        </a:ln>
      </dgm:spPr>
    </dgm:pt>
  </dgm:ptLst>
  <dgm:cxnLst>
    <dgm:cxn modelId="{A4562413-E447-46E3-A1AF-589E0569825C}" srcId="{CD8B0789-7B18-4CEF-AC06-9D3F3E2C2E02}" destId="{1E4F9366-6B02-48FC-9202-4540247A9F12}" srcOrd="3" destOrd="0" parTransId="{4FF8B565-D07F-4BE3-A1DB-365CBDBD0F1A}" sibTransId="{010C181D-E5D1-4DC4-99C0-1E23D77E97F0}"/>
    <dgm:cxn modelId="{3AD8D71C-BA72-4C6F-8B15-A09BD43635AC}" srcId="{CD8B0789-7B18-4CEF-AC06-9D3F3E2C2E02}" destId="{B7D05A67-12BF-4764-8ECF-23EDF3B34C31}" srcOrd="0" destOrd="0" parTransId="{FE61F929-BC3F-4C4B-90A3-C615A7186EF2}" sibTransId="{321612B8-C355-4365-A3BD-585B32289959}"/>
    <dgm:cxn modelId="{086CD027-F46F-4B95-8214-197F258D8A57}" type="presOf" srcId="{CD8B0789-7B18-4CEF-AC06-9D3F3E2C2E02}" destId="{BF204574-513D-4A7A-BD90-C07F5CD55DB3}" srcOrd="0" destOrd="0" presId="urn:microsoft.com/office/officeart/2008/layout/PictureStrips"/>
    <dgm:cxn modelId="{4CD5B25F-0646-43ED-B8E8-2B078DCF7613}" srcId="{CD8B0789-7B18-4CEF-AC06-9D3F3E2C2E02}" destId="{A3A6AD98-A5F5-413D-B6FC-A6DC695EC48B}" srcOrd="5" destOrd="0" parTransId="{B0FD0336-0CFB-4BFD-BBA9-BEC65BA09A3B}" sibTransId="{FADA8F2C-005A-424D-B5C6-A2B39FF697F7}"/>
    <dgm:cxn modelId="{DC9BB665-8EC0-4A59-BDB4-DCF29B75AA22}" type="presOf" srcId="{F66DB340-7391-4048-B4D5-8FDA44D99117}" destId="{412B08AB-D93F-49E0-B76E-A049B8B35F45}" srcOrd="0" destOrd="0" presId="urn:microsoft.com/office/officeart/2008/layout/PictureStrips"/>
    <dgm:cxn modelId="{532B856C-D0EF-4D44-B287-2A17083F2BED}" type="presOf" srcId="{B7D05A67-12BF-4764-8ECF-23EDF3B34C31}" destId="{E2B19DD0-E811-4EEC-867D-40C905FC579C}" srcOrd="0" destOrd="0" presId="urn:microsoft.com/office/officeart/2008/layout/PictureStrips"/>
    <dgm:cxn modelId="{4BC3DA6E-0058-4FB1-A2C6-8B90B3B60401}" srcId="{CD8B0789-7B18-4CEF-AC06-9D3F3E2C2E02}" destId="{F66DB340-7391-4048-B4D5-8FDA44D99117}" srcOrd="2" destOrd="0" parTransId="{EBF44CC4-2B53-48D1-9988-FCB6ED5211E1}" sibTransId="{40E37BE8-5DE8-43B4-AC8E-FC7B4B6DFC8B}"/>
    <dgm:cxn modelId="{8248A878-98DA-4E0F-8A42-62D45CE19FAF}" type="presOf" srcId="{1E4F9366-6B02-48FC-9202-4540247A9F12}" destId="{4A279549-C11E-4BFE-85D4-E6122ED718D7}" srcOrd="0" destOrd="0" presId="urn:microsoft.com/office/officeart/2008/layout/PictureStrips"/>
    <dgm:cxn modelId="{94CAB3BA-5D10-46FC-ABEA-9ED5254DC5E3}" srcId="{CD8B0789-7B18-4CEF-AC06-9D3F3E2C2E02}" destId="{8F5D242D-57A9-4539-9F93-C0FE1857FB8C}" srcOrd="1" destOrd="0" parTransId="{934D2598-9483-4180-8AC1-CDCD8603ED19}" sibTransId="{96BC7173-E8DA-4D01-A012-CA004273E091}"/>
    <dgm:cxn modelId="{F15C38C8-A0EF-4D38-A220-2CDDEBBA16B5}" type="presOf" srcId="{A3A6AD98-A5F5-413D-B6FC-A6DC695EC48B}" destId="{D2EF87B8-576B-4E58-85CE-ECAD03DDBE33}" srcOrd="0" destOrd="0" presId="urn:microsoft.com/office/officeart/2008/layout/PictureStrips"/>
    <dgm:cxn modelId="{F86325D7-D879-4188-9DC3-2F2B59AB3D79}" type="presOf" srcId="{51A6178D-B74D-4EA7-9FC8-29FFF8508385}" destId="{D6371E85-E405-4E5A-B9F3-DC6DCCA77592}" srcOrd="0" destOrd="0" presId="urn:microsoft.com/office/officeart/2008/layout/PictureStrips"/>
    <dgm:cxn modelId="{A79358D7-2362-4782-8133-21A8B01FB3B4}" srcId="{CD8B0789-7B18-4CEF-AC06-9D3F3E2C2E02}" destId="{51A6178D-B74D-4EA7-9FC8-29FFF8508385}" srcOrd="4" destOrd="0" parTransId="{253F1E7F-9E13-40B2-B5E7-24A39B2FB7E9}" sibTransId="{01DE92F5-6D2B-4D22-86D0-7BC051C54F37}"/>
    <dgm:cxn modelId="{3170CFDC-7F77-4093-AF8B-62015CB11F57}" type="presOf" srcId="{8F5D242D-57A9-4539-9F93-C0FE1857FB8C}" destId="{9BF8637C-D9B6-410D-94C0-9F06A22082C9}" srcOrd="0" destOrd="0" presId="urn:microsoft.com/office/officeart/2008/layout/PictureStrips"/>
    <dgm:cxn modelId="{26F6D2CA-813D-40E2-A07F-F52FD1B673D5}" type="presParOf" srcId="{BF204574-513D-4A7A-BD90-C07F5CD55DB3}" destId="{606C688E-12B6-4B97-ACD0-E6E903C03965}" srcOrd="0" destOrd="0" presId="urn:microsoft.com/office/officeart/2008/layout/PictureStrips"/>
    <dgm:cxn modelId="{CD172D72-35D7-44C1-B019-18A1730C1AF3}" type="presParOf" srcId="{606C688E-12B6-4B97-ACD0-E6E903C03965}" destId="{E2B19DD0-E811-4EEC-867D-40C905FC579C}" srcOrd="0" destOrd="0" presId="urn:microsoft.com/office/officeart/2008/layout/PictureStrips"/>
    <dgm:cxn modelId="{EB59E83B-A506-4CA7-9868-5F22618A38B9}" type="presParOf" srcId="{606C688E-12B6-4B97-ACD0-E6E903C03965}" destId="{61FC20D0-FDA5-4503-B6F2-67C481FEB2FB}" srcOrd="1" destOrd="0" presId="urn:microsoft.com/office/officeart/2008/layout/PictureStrips"/>
    <dgm:cxn modelId="{4AD5CAE3-3C9D-4A07-A663-2F4F9045BEEE}" type="presParOf" srcId="{BF204574-513D-4A7A-BD90-C07F5CD55DB3}" destId="{5FA9EF74-F9B7-4F34-96F3-FA3B61F35456}" srcOrd="1" destOrd="0" presId="urn:microsoft.com/office/officeart/2008/layout/PictureStrips"/>
    <dgm:cxn modelId="{B4BB32E4-06E4-4836-BE3C-AA38A61EC07F}" type="presParOf" srcId="{BF204574-513D-4A7A-BD90-C07F5CD55DB3}" destId="{55DF2ED6-C83B-443F-B363-B1FB0C5A3ECF}" srcOrd="2" destOrd="0" presId="urn:microsoft.com/office/officeart/2008/layout/PictureStrips"/>
    <dgm:cxn modelId="{1ECFE4A6-1283-4E3A-A141-2618723348DE}" type="presParOf" srcId="{55DF2ED6-C83B-443F-B363-B1FB0C5A3ECF}" destId="{9BF8637C-D9B6-410D-94C0-9F06A22082C9}" srcOrd="0" destOrd="0" presId="urn:microsoft.com/office/officeart/2008/layout/PictureStrips"/>
    <dgm:cxn modelId="{BB1832D5-EFC6-4E58-A828-3789A0B2CC49}" type="presParOf" srcId="{55DF2ED6-C83B-443F-B363-B1FB0C5A3ECF}" destId="{D0DC7EEE-6FEE-4857-967D-B4244727C00F}" srcOrd="1" destOrd="0" presId="urn:microsoft.com/office/officeart/2008/layout/PictureStrips"/>
    <dgm:cxn modelId="{EC94F958-D106-4740-BBF1-2B2EE84FDF9A}" type="presParOf" srcId="{BF204574-513D-4A7A-BD90-C07F5CD55DB3}" destId="{679EC439-10F6-4E59-9F34-7B17F9FC54F2}" srcOrd="3" destOrd="0" presId="urn:microsoft.com/office/officeart/2008/layout/PictureStrips"/>
    <dgm:cxn modelId="{974C64FB-4C9F-4A20-9412-4EBAFDA884D7}" type="presParOf" srcId="{BF204574-513D-4A7A-BD90-C07F5CD55DB3}" destId="{A7E91819-6C36-45F7-86C9-78D9CB890083}" srcOrd="4" destOrd="0" presId="urn:microsoft.com/office/officeart/2008/layout/PictureStrips"/>
    <dgm:cxn modelId="{324979F0-1C3B-46C7-B3CD-4B8809E1FCC7}" type="presParOf" srcId="{A7E91819-6C36-45F7-86C9-78D9CB890083}" destId="{412B08AB-D93F-49E0-B76E-A049B8B35F45}" srcOrd="0" destOrd="0" presId="urn:microsoft.com/office/officeart/2008/layout/PictureStrips"/>
    <dgm:cxn modelId="{A9DEB704-64DD-4FA6-9113-626F1ADFC01D}" type="presParOf" srcId="{A7E91819-6C36-45F7-86C9-78D9CB890083}" destId="{49BAFAAC-1B5C-452D-8C72-153FE3F122EF}" srcOrd="1" destOrd="0" presId="urn:microsoft.com/office/officeart/2008/layout/PictureStrips"/>
    <dgm:cxn modelId="{E55BB933-00CA-462B-88BD-5557480B5F3D}" type="presParOf" srcId="{BF204574-513D-4A7A-BD90-C07F5CD55DB3}" destId="{1C87246A-728E-4E67-B3EE-2B154341E117}" srcOrd="5" destOrd="0" presId="urn:microsoft.com/office/officeart/2008/layout/PictureStrips"/>
    <dgm:cxn modelId="{9C925177-5E2A-479B-A909-30C3F0528576}" type="presParOf" srcId="{BF204574-513D-4A7A-BD90-C07F5CD55DB3}" destId="{57C5EEDC-0CF1-4C17-8ECD-11CC665B5B73}" srcOrd="6" destOrd="0" presId="urn:microsoft.com/office/officeart/2008/layout/PictureStrips"/>
    <dgm:cxn modelId="{11B33AD1-CC8B-4118-8EE5-A4C374638508}" type="presParOf" srcId="{57C5EEDC-0CF1-4C17-8ECD-11CC665B5B73}" destId="{4A279549-C11E-4BFE-85D4-E6122ED718D7}" srcOrd="0" destOrd="0" presId="urn:microsoft.com/office/officeart/2008/layout/PictureStrips"/>
    <dgm:cxn modelId="{EDA3071F-78FF-4379-A289-E5B40056B7EE}" type="presParOf" srcId="{57C5EEDC-0CF1-4C17-8ECD-11CC665B5B73}" destId="{C22C56CF-526F-476F-B26D-EE3DEC608439}" srcOrd="1" destOrd="0" presId="urn:microsoft.com/office/officeart/2008/layout/PictureStrips"/>
    <dgm:cxn modelId="{9974E021-BC87-41E7-8104-022F2CC97681}" type="presParOf" srcId="{BF204574-513D-4A7A-BD90-C07F5CD55DB3}" destId="{E42E4EBC-DC56-42E5-BCEF-F65AEFBB5788}" srcOrd="7" destOrd="0" presId="urn:microsoft.com/office/officeart/2008/layout/PictureStrips"/>
    <dgm:cxn modelId="{5B3B75DE-549E-41E6-A811-AA738EBA7C76}" type="presParOf" srcId="{BF204574-513D-4A7A-BD90-C07F5CD55DB3}" destId="{EC8B220B-4862-4C56-9E15-0A7511D46053}" srcOrd="8" destOrd="0" presId="urn:microsoft.com/office/officeart/2008/layout/PictureStrips"/>
    <dgm:cxn modelId="{EEB27C3D-1EA0-4DDB-A0D1-EB866A86D83C}" type="presParOf" srcId="{EC8B220B-4862-4C56-9E15-0A7511D46053}" destId="{D6371E85-E405-4E5A-B9F3-DC6DCCA77592}" srcOrd="0" destOrd="0" presId="urn:microsoft.com/office/officeart/2008/layout/PictureStrips"/>
    <dgm:cxn modelId="{EB5037EB-614E-4696-AD7E-47A9963BCF28}" type="presParOf" srcId="{EC8B220B-4862-4C56-9E15-0A7511D46053}" destId="{4CE21FBA-7E19-407E-8B5A-F35898423740}" srcOrd="1" destOrd="0" presId="urn:microsoft.com/office/officeart/2008/layout/PictureStrips"/>
    <dgm:cxn modelId="{4CCABD6E-774B-4954-8E18-04444B60C18B}" type="presParOf" srcId="{BF204574-513D-4A7A-BD90-C07F5CD55DB3}" destId="{D335C52B-2B7D-487B-AD84-75659ADC9D84}" srcOrd="9" destOrd="0" presId="urn:microsoft.com/office/officeart/2008/layout/PictureStrips"/>
    <dgm:cxn modelId="{7D965970-76DD-499F-A660-571B247F3AA5}" type="presParOf" srcId="{BF204574-513D-4A7A-BD90-C07F5CD55DB3}" destId="{23D88F8F-E06C-44AE-ABE8-8C9FF0B2BBA2}" srcOrd="10" destOrd="0" presId="urn:microsoft.com/office/officeart/2008/layout/PictureStrips"/>
    <dgm:cxn modelId="{5631016C-C4A9-4A39-96E7-FF6D1B702749}" type="presParOf" srcId="{23D88F8F-E06C-44AE-ABE8-8C9FF0B2BBA2}" destId="{D2EF87B8-576B-4E58-85CE-ECAD03DDBE33}" srcOrd="0" destOrd="0" presId="urn:microsoft.com/office/officeart/2008/layout/PictureStrips"/>
    <dgm:cxn modelId="{7F3ADA88-1625-4646-B60C-3895CC15795C}" type="presParOf" srcId="{23D88F8F-E06C-44AE-ABE8-8C9FF0B2BBA2}" destId="{5AD3FFEA-3849-447A-A71E-C25C001EE1FF}"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8B0789-7B18-4CEF-AC06-9D3F3E2C2E0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7D05A67-12BF-4764-8ECF-23EDF3B34C31}">
      <dgm:prSet custT="1"/>
      <dgm:spPr>
        <a:solidFill>
          <a:srgbClr val="234487"/>
        </a:solidFill>
      </dgm:spPr>
      <dgm:t>
        <a:bodyPr/>
        <a:lstStyle/>
        <a:p>
          <a:r>
            <a:rPr lang="en-US" sz="1800" b="0" dirty="0">
              <a:solidFill>
                <a:schemeClr val="bg1"/>
              </a:solidFill>
            </a:rPr>
            <a:t>Crashes by </a:t>
          </a:r>
          <a:r>
            <a:rPr lang="en-US" sz="1800" b="1" dirty="0">
              <a:solidFill>
                <a:schemeClr val="bg1"/>
              </a:solidFill>
            </a:rPr>
            <a:t>Year and Severity</a:t>
          </a:r>
        </a:p>
      </dgm:t>
    </dgm:pt>
    <dgm:pt modelId="{FE61F929-BC3F-4C4B-90A3-C615A7186EF2}" type="parTrans" cxnId="{3AD8D71C-BA72-4C6F-8B15-A09BD43635AC}">
      <dgm:prSet/>
      <dgm:spPr/>
      <dgm:t>
        <a:bodyPr/>
        <a:lstStyle/>
        <a:p>
          <a:endParaRPr lang="en-US" sz="1200"/>
        </a:p>
      </dgm:t>
    </dgm:pt>
    <dgm:pt modelId="{321612B8-C355-4365-A3BD-585B32289959}" type="sibTrans" cxnId="{3AD8D71C-BA72-4C6F-8B15-A09BD43635AC}">
      <dgm:prSet/>
      <dgm:spPr/>
      <dgm:t>
        <a:bodyPr/>
        <a:lstStyle/>
        <a:p>
          <a:endParaRPr lang="en-US" sz="1200"/>
        </a:p>
      </dgm:t>
    </dgm:pt>
    <dgm:pt modelId="{8F5D242D-57A9-4539-9F93-C0FE1857FB8C}">
      <dgm:prSet custT="1"/>
      <dgm:spPr>
        <a:solidFill>
          <a:schemeClr val="bg2">
            <a:lumMod val="90000"/>
          </a:schemeClr>
        </a:solidFill>
      </dgm:spPr>
      <dgm: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Type and Severity</a:t>
          </a:r>
        </a:p>
      </dgm:t>
    </dgm:pt>
    <dgm:pt modelId="{934D2598-9483-4180-8AC1-CDCD8603ED19}" type="parTrans" cxnId="{94CAB3BA-5D10-46FC-ABEA-9ED5254DC5E3}">
      <dgm:prSet/>
      <dgm:spPr/>
      <dgm:t>
        <a:bodyPr/>
        <a:lstStyle/>
        <a:p>
          <a:endParaRPr lang="en-US" sz="1200"/>
        </a:p>
      </dgm:t>
    </dgm:pt>
    <dgm:pt modelId="{96BC7173-E8DA-4D01-A012-CA004273E091}" type="sibTrans" cxnId="{94CAB3BA-5D10-46FC-ABEA-9ED5254DC5E3}">
      <dgm:prSet/>
      <dgm:spPr/>
      <dgm:t>
        <a:bodyPr/>
        <a:lstStyle/>
        <a:p>
          <a:endParaRPr lang="en-US" sz="1200"/>
        </a:p>
      </dgm:t>
    </dgm:pt>
    <dgm:pt modelId="{F66DB340-7391-4048-B4D5-8FDA44D99117}">
      <dgm:prSet custT="1"/>
      <dgm:spPr>
        <a:solidFill>
          <a:schemeClr val="bg2">
            <a:lumMod val="90000"/>
          </a:schemeClr>
        </a:solidFill>
      </dgm:spPr>
      <dgm: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Lighting Condition and Severity</a:t>
          </a:r>
        </a:p>
      </dgm:t>
    </dgm:pt>
    <dgm:pt modelId="{EBF44CC4-2B53-48D1-9988-FCB6ED5211E1}" type="parTrans" cxnId="{4BC3DA6E-0058-4FB1-A2C6-8B90B3B60401}">
      <dgm:prSet/>
      <dgm:spPr/>
      <dgm:t>
        <a:bodyPr/>
        <a:lstStyle/>
        <a:p>
          <a:endParaRPr lang="en-US" sz="1200"/>
        </a:p>
      </dgm:t>
    </dgm:pt>
    <dgm:pt modelId="{40E37BE8-5DE8-43B4-AC8E-FC7B4B6DFC8B}" type="sibTrans" cxnId="{4BC3DA6E-0058-4FB1-A2C6-8B90B3B60401}">
      <dgm:prSet/>
      <dgm:spPr/>
      <dgm:t>
        <a:bodyPr/>
        <a:lstStyle/>
        <a:p>
          <a:endParaRPr lang="en-US" sz="1200"/>
        </a:p>
      </dgm:t>
    </dgm:pt>
    <dgm:pt modelId="{1E4F9366-6B02-48FC-9202-4540247A9F12}">
      <dgm:prSet custT="1"/>
      <dgm:spPr>
        <a:solidFill>
          <a:schemeClr val="bg2">
            <a:lumMod val="90000"/>
          </a:schemeClr>
        </a:solidFill>
      </dgm:spPr>
      <dgm:t>
        <a:bodyPr/>
        <a:lstStyle/>
        <a:p>
          <a:r>
            <a:rPr lang="en-US" sz="1800" b="0" dirty="0">
              <a:solidFill>
                <a:schemeClr val="bg1"/>
              </a:solidFill>
            </a:rPr>
            <a:t>Crashes by </a:t>
          </a:r>
          <a:r>
            <a:rPr lang="en-US" sz="1800" b="1" dirty="0">
              <a:solidFill>
                <a:schemeClr val="bg1"/>
              </a:solidFill>
            </a:rPr>
            <a:t>Pavement Condition and Severity</a:t>
          </a:r>
        </a:p>
      </dgm:t>
    </dgm:pt>
    <dgm:pt modelId="{4FF8B565-D07F-4BE3-A1DB-365CBDBD0F1A}" type="parTrans" cxnId="{A4562413-E447-46E3-A1AF-589E0569825C}">
      <dgm:prSet/>
      <dgm:spPr/>
      <dgm:t>
        <a:bodyPr/>
        <a:lstStyle/>
        <a:p>
          <a:endParaRPr lang="en-US" sz="1200"/>
        </a:p>
      </dgm:t>
    </dgm:pt>
    <dgm:pt modelId="{010C181D-E5D1-4DC4-99C0-1E23D77E97F0}" type="sibTrans" cxnId="{A4562413-E447-46E3-A1AF-589E0569825C}">
      <dgm:prSet/>
      <dgm:spPr/>
      <dgm:t>
        <a:bodyPr/>
        <a:lstStyle/>
        <a:p>
          <a:endParaRPr lang="en-US" sz="1200"/>
        </a:p>
      </dgm:t>
    </dgm:pt>
    <dgm:pt modelId="{51A6178D-B74D-4EA7-9FC8-29FFF8508385}">
      <dgm:prSet custT="1"/>
      <dgm:spPr>
        <a:solidFill>
          <a:schemeClr val="bg2">
            <a:lumMod val="90000"/>
          </a:schemeClr>
        </a:solidFill>
      </dgm:spPr>
      <dgm:t>
        <a:bodyPr/>
        <a:lstStyle/>
        <a:p>
          <a:r>
            <a:rPr lang="en-US" sz="1800" b="1" dirty="0">
              <a:solidFill>
                <a:schemeClr val="bg1"/>
              </a:solidFill>
            </a:rPr>
            <a:t>Collision Diagram</a:t>
          </a:r>
        </a:p>
      </dgm:t>
    </dgm:pt>
    <dgm:pt modelId="{253F1E7F-9E13-40B2-B5E7-24A39B2FB7E9}" type="parTrans" cxnId="{A79358D7-2362-4782-8133-21A8B01FB3B4}">
      <dgm:prSet/>
      <dgm:spPr/>
      <dgm:t>
        <a:bodyPr/>
        <a:lstStyle/>
        <a:p>
          <a:endParaRPr lang="en-US" sz="1200"/>
        </a:p>
      </dgm:t>
    </dgm:pt>
    <dgm:pt modelId="{01DE92F5-6D2B-4D22-86D0-7BC051C54F37}" type="sibTrans" cxnId="{A79358D7-2362-4782-8133-21A8B01FB3B4}">
      <dgm:prSet/>
      <dgm:spPr/>
      <dgm:t>
        <a:bodyPr/>
        <a:lstStyle/>
        <a:p>
          <a:endParaRPr lang="en-US" sz="1200"/>
        </a:p>
      </dgm:t>
    </dgm:pt>
    <dgm:pt modelId="{A3A6AD98-A5F5-413D-B6FC-A6DC695EC48B}">
      <dgm:prSet custT="1"/>
      <dgm:spPr>
        <a:solidFill>
          <a:schemeClr val="bg2">
            <a:lumMod val="90000"/>
          </a:schemeClr>
        </a:solidFill>
      </dgm:spPr>
      <dgm:t>
        <a:bodyPr/>
        <a:lstStyle/>
        <a:p>
          <a:r>
            <a:rPr lang="en-US" sz="1800" b="0" dirty="0">
              <a:solidFill>
                <a:schemeClr val="bg1"/>
              </a:solidFill>
            </a:rPr>
            <a:t>Crashes by </a:t>
          </a:r>
          <a:r>
            <a:rPr lang="en-US" sz="1800" b="1" dirty="0">
              <a:solidFill>
                <a:schemeClr val="bg1"/>
              </a:solidFill>
            </a:rPr>
            <a:t>SHSP Emphasis Area</a:t>
          </a:r>
        </a:p>
      </dgm:t>
    </dgm:pt>
    <dgm:pt modelId="{B0FD0336-0CFB-4BFD-BBA9-BEC65BA09A3B}" type="parTrans" cxnId="{4CD5B25F-0646-43ED-B8E8-2B078DCF7613}">
      <dgm:prSet/>
      <dgm:spPr/>
      <dgm:t>
        <a:bodyPr/>
        <a:lstStyle/>
        <a:p>
          <a:endParaRPr lang="en-US" sz="1200"/>
        </a:p>
      </dgm:t>
    </dgm:pt>
    <dgm:pt modelId="{FADA8F2C-005A-424D-B5C6-A2B39FF697F7}" type="sibTrans" cxnId="{4CD5B25F-0646-43ED-B8E8-2B078DCF7613}">
      <dgm:prSet/>
      <dgm:spPr/>
      <dgm:t>
        <a:bodyPr/>
        <a:lstStyle/>
        <a:p>
          <a:endParaRPr lang="en-US" sz="1200"/>
        </a:p>
      </dgm:t>
    </dgm:pt>
    <dgm:pt modelId="{BF204574-513D-4A7A-BD90-C07F5CD55DB3}" type="pres">
      <dgm:prSet presAssocID="{CD8B0789-7B18-4CEF-AC06-9D3F3E2C2E02}" presName="Name0" presStyleCnt="0">
        <dgm:presLayoutVars>
          <dgm:dir/>
          <dgm:resizeHandles val="exact"/>
        </dgm:presLayoutVars>
      </dgm:prSet>
      <dgm:spPr/>
    </dgm:pt>
    <dgm:pt modelId="{606C688E-12B6-4B97-ACD0-E6E903C03965}" type="pres">
      <dgm:prSet presAssocID="{B7D05A67-12BF-4764-8ECF-23EDF3B34C31}" presName="composite" presStyleCnt="0"/>
      <dgm:spPr/>
    </dgm:pt>
    <dgm:pt modelId="{E2B19DD0-E811-4EEC-867D-40C905FC579C}" type="pres">
      <dgm:prSet presAssocID="{B7D05A67-12BF-4764-8ECF-23EDF3B34C31}" presName="rect1" presStyleLbl="trAlignAcc1" presStyleIdx="0" presStyleCnt="6">
        <dgm:presLayoutVars>
          <dgm:bulletEnabled val="1"/>
        </dgm:presLayoutVars>
      </dgm:prSet>
      <dgm:spPr/>
    </dgm:pt>
    <dgm:pt modelId="{61FC20D0-FDA5-4503-B6F2-67C481FEB2FB}" type="pres">
      <dgm:prSet presAssocID="{B7D05A67-12BF-4764-8ECF-23EDF3B34C31}"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a:noFill/>
        </a:ln>
      </dgm:spPr>
    </dgm:pt>
    <dgm:pt modelId="{5FA9EF74-F9B7-4F34-96F3-FA3B61F35456}" type="pres">
      <dgm:prSet presAssocID="{321612B8-C355-4365-A3BD-585B32289959}" presName="sibTrans" presStyleCnt="0"/>
      <dgm:spPr/>
    </dgm:pt>
    <dgm:pt modelId="{55DF2ED6-C83B-443F-B363-B1FB0C5A3ECF}" type="pres">
      <dgm:prSet presAssocID="{8F5D242D-57A9-4539-9F93-C0FE1857FB8C}" presName="composite" presStyleCnt="0"/>
      <dgm:spPr/>
    </dgm:pt>
    <dgm:pt modelId="{9BF8637C-D9B6-410D-94C0-9F06A22082C9}" type="pres">
      <dgm:prSet presAssocID="{8F5D242D-57A9-4539-9F93-C0FE1857FB8C}" presName="rect1" presStyleLbl="trAlignAcc1" presStyleIdx="1" presStyleCnt="6">
        <dgm:presLayoutVars>
          <dgm:bulletEnabled val="1"/>
        </dgm:presLayoutVars>
      </dgm:prSet>
      <dgm:spPr/>
    </dgm:pt>
    <dgm:pt modelId="{D0DC7EEE-6FEE-4857-967D-B4244727C00F}" type="pres">
      <dgm:prSet presAssocID="{8F5D242D-57A9-4539-9F93-C0FE1857FB8C}" presName="rect2" presStyleLbl="fgImgPlace1" presStyleIdx="1" presStyleCnt="6" custScaleX="99980" custScaleY="9858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a:noFill/>
        </a:ln>
      </dgm:spPr>
    </dgm:pt>
    <dgm:pt modelId="{679EC439-10F6-4E59-9F34-7B17F9FC54F2}" type="pres">
      <dgm:prSet presAssocID="{96BC7173-E8DA-4D01-A012-CA004273E091}" presName="sibTrans" presStyleCnt="0"/>
      <dgm:spPr/>
    </dgm:pt>
    <dgm:pt modelId="{A7E91819-6C36-45F7-86C9-78D9CB890083}" type="pres">
      <dgm:prSet presAssocID="{F66DB340-7391-4048-B4D5-8FDA44D99117}" presName="composite" presStyleCnt="0"/>
      <dgm:spPr/>
    </dgm:pt>
    <dgm:pt modelId="{412B08AB-D93F-49E0-B76E-A049B8B35F45}" type="pres">
      <dgm:prSet presAssocID="{F66DB340-7391-4048-B4D5-8FDA44D99117}" presName="rect1" presStyleLbl="trAlignAcc1" presStyleIdx="2" presStyleCnt="6">
        <dgm:presLayoutVars>
          <dgm:bulletEnabled val="1"/>
        </dgm:presLayoutVars>
      </dgm:prSet>
      <dgm:spPr/>
    </dgm:pt>
    <dgm:pt modelId="{49BAFAAC-1B5C-452D-8C72-153FE3F122EF}" type="pres">
      <dgm:prSet presAssocID="{F66DB340-7391-4048-B4D5-8FDA44D99117}" presName="rect2"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a:noFill/>
        </a:ln>
      </dgm:spPr>
    </dgm:pt>
    <dgm:pt modelId="{1C87246A-728E-4E67-B3EE-2B154341E117}" type="pres">
      <dgm:prSet presAssocID="{40E37BE8-5DE8-43B4-AC8E-FC7B4B6DFC8B}" presName="sibTrans" presStyleCnt="0"/>
      <dgm:spPr/>
    </dgm:pt>
    <dgm:pt modelId="{57C5EEDC-0CF1-4C17-8ECD-11CC665B5B73}" type="pres">
      <dgm:prSet presAssocID="{1E4F9366-6B02-48FC-9202-4540247A9F12}" presName="composite" presStyleCnt="0"/>
      <dgm:spPr/>
    </dgm:pt>
    <dgm:pt modelId="{4A279549-C11E-4BFE-85D4-E6122ED718D7}" type="pres">
      <dgm:prSet presAssocID="{1E4F9366-6B02-48FC-9202-4540247A9F12}" presName="rect1" presStyleLbl="trAlignAcc1" presStyleIdx="3" presStyleCnt="6">
        <dgm:presLayoutVars>
          <dgm:bulletEnabled val="1"/>
        </dgm:presLayoutVars>
      </dgm:prSet>
      <dgm:spPr/>
    </dgm:pt>
    <dgm:pt modelId="{C22C56CF-526F-476F-B26D-EE3DEC608439}" type="pres">
      <dgm:prSet presAssocID="{1E4F9366-6B02-48FC-9202-4540247A9F12}"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a:noFill/>
        </a:ln>
      </dgm:spPr>
      <dgm:extLst>
        <a:ext uri="{E40237B7-FDA0-4F09-8148-C483321AD2D9}">
          <dgm14:cNvPr xmlns:dgm14="http://schemas.microsoft.com/office/drawing/2010/diagram" id="0" name="" descr="Rain with solid fill"/>
        </a:ext>
      </dgm:extLst>
    </dgm:pt>
    <dgm:pt modelId="{E42E4EBC-DC56-42E5-BCEF-F65AEFBB5788}" type="pres">
      <dgm:prSet presAssocID="{010C181D-E5D1-4DC4-99C0-1E23D77E97F0}" presName="sibTrans" presStyleCnt="0"/>
      <dgm:spPr/>
    </dgm:pt>
    <dgm:pt modelId="{EC8B220B-4862-4C56-9E15-0A7511D46053}" type="pres">
      <dgm:prSet presAssocID="{51A6178D-B74D-4EA7-9FC8-29FFF8508385}" presName="composite" presStyleCnt="0"/>
      <dgm:spPr/>
    </dgm:pt>
    <dgm:pt modelId="{D6371E85-E405-4E5A-B9F3-DC6DCCA77592}" type="pres">
      <dgm:prSet presAssocID="{51A6178D-B74D-4EA7-9FC8-29FFF8508385}" presName="rect1" presStyleLbl="trAlignAcc1" presStyleIdx="4" presStyleCnt="6">
        <dgm:presLayoutVars>
          <dgm:bulletEnabled val="1"/>
        </dgm:presLayoutVars>
      </dgm:prSet>
      <dgm:spPr/>
    </dgm:pt>
    <dgm:pt modelId="{4CE21FBA-7E19-407E-8B5A-F35898423740}" type="pres">
      <dgm:prSet presAssocID="{51A6178D-B74D-4EA7-9FC8-29FFF8508385}"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a:noFill/>
        </a:ln>
      </dgm:spPr>
    </dgm:pt>
    <dgm:pt modelId="{D335C52B-2B7D-487B-AD84-75659ADC9D84}" type="pres">
      <dgm:prSet presAssocID="{01DE92F5-6D2B-4D22-86D0-7BC051C54F37}" presName="sibTrans" presStyleCnt="0"/>
      <dgm:spPr/>
    </dgm:pt>
    <dgm:pt modelId="{23D88F8F-E06C-44AE-ABE8-8C9FF0B2BBA2}" type="pres">
      <dgm:prSet presAssocID="{A3A6AD98-A5F5-413D-B6FC-A6DC695EC48B}" presName="composite" presStyleCnt="0"/>
      <dgm:spPr/>
    </dgm:pt>
    <dgm:pt modelId="{D2EF87B8-576B-4E58-85CE-ECAD03DDBE33}" type="pres">
      <dgm:prSet presAssocID="{A3A6AD98-A5F5-413D-B6FC-A6DC695EC48B}" presName="rect1" presStyleLbl="trAlignAcc1" presStyleIdx="5" presStyleCnt="6">
        <dgm:presLayoutVars>
          <dgm:bulletEnabled val="1"/>
        </dgm:presLayoutVars>
      </dgm:prSet>
      <dgm:spPr/>
    </dgm:pt>
    <dgm:pt modelId="{5AD3FFEA-3849-447A-A71E-C25C001EE1FF}" type="pres">
      <dgm:prSet presAssocID="{A3A6AD98-A5F5-413D-B6FC-A6DC695EC48B}" presName="rect2" presStyleLbl="fgImgPlac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a:noFill/>
        </a:ln>
      </dgm:spPr>
    </dgm:pt>
  </dgm:ptLst>
  <dgm:cxnLst>
    <dgm:cxn modelId="{A4562413-E447-46E3-A1AF-589E0569825C}" srcId="{CD8B0789-7B18-4CEF-AC06-9D3F3E2C2E02}" destId="{1E4F9366-6B02-48FC-9202-4540247A9F12}" srcOrd="3" destOrd="0" parTransId="{4FF8B565-D07F-4BE3-A1DB-365CBDBD0F1A}" sibTransId="{010C181D-E5D1-4DC4-99C0-1E23D77E97F0}"/>
    <dgm:cxn modelId="{3AD8D71C-BA72-4C6F-8B15-A09BD43635AC}" srcId="{CD8B0789-7B18-4CEF-AC06-9D3F3E2C2E02}" destId="{B7D05A67-12BF-4764-8ECF-23EDF3B34C31}" srcOrd="0" destOrd="0" parTransId="{FE61F929-BC3F-4C4B-90A3-C615A7186EF2}" sibTransId="{321612B8-C355-4365-A3BD-585B32289959}"/>
    <dgm:cxn modelId="{086CD027-F46F-4B95-8214-197F258D8A57}" type="presOf" srcId="{CD8B0789-7B18-4CEF-AC06-9D3F3E2C2E02}" destId="{BF204574-513D-4A7A-BD90-C07F5CD55DB3}" srcOrd="0" destOrd="0" presId="urn:microsoft.com/office/officeart/2008/layout/PictureStrips"/>
    <dgm:cxn modelId="{4CD5B25F-0646-43ED-B8E8-2B078DCF7613}" srcId="{CD8B0789-7B18-4CEF-AC06-9D3F3E2C2E02}" destId="{A3A6AD98-A5F5-413D-B6FC-A6DC695EC48B}" srcOrd="5" destOrd="0" parTransId="{B0FD0336-0CFB-4BFD-BBA9-BEC65BA09A3B}" sibTransId="{FADA8F2C-005A-424D-B5C6-A2B39FF697F7}"/>
    <dgm:cxn modelId="{DC9BB665-8EC0-4A59-BDB4-DCF29B75AA22}" type="presOf" srcId="{F66DB340-7391-4048-B4D5-8FDA44D99117}" destId="{412B08AB-D93F-49E0-B76E-A049B8B35F45}" srcOrd="0" destOrd="0" presId="urn:microsoft.com/office/officeart/2008/layout/PictureStrips"/>
    <dgm:cxn modelId="{532B856C-D0EF-4D44-B287-2A17083F2BED}" type="presOf" srcId="{B7D05A67-12BF-4764-8ECF-23EDF3B34C31}" destId="{E2B19DD0-E811-4EEC-867D-40C905FC579C}" srcOrd="0" destOrd="0" presId="urn:microsoft.com/office/officeart/2008/layout/PictureStrips"/>
    <dgm:cxn modelId="{4BC3DA6E-0058-4FB1-A2C6-8B90B3B60401}" srcId="{CD8B0789-7B18-4CEF-AC06-9D3F3E2C2E02}" destId="{F66DB340-7391-4048-B4D5-8FDA44D99117}" srcOrd="2" destOrd="0" parTransId="{EBF44CC4-2B53-48D1-9988-FCB6ED5211E1}" sibTransId="{40E37BE8-5DE8-43B4-AC8E-FC7B4B6DFC8B}"/>
    <dgm:cxn modelId="{8248A878-98DA-4E0F-8A42-62D45CE19FAF}" type="presOf" srcId="{1E4F9366-6B02-48FC-9202-4540247A9F12}" destId="{4A279549-C11E-4BFE-85D4-E6122ED718D7}" srcOrd="0" destOrd="0" presId="urn:microsoft.com/office/officeart/2008/layout/PictureStrips"/>
    <dgm:cxn modelId="{94CAB3BA-5D10-46FC-ABEA-9ED5254DC5E3}" srcId="{CD8B0789-7B18-4CEF-AC06-9D3F3E2C2E02}" destId="{8F5D242D-57A9-4539-9F93-C0FE1857FB8C}" srcOrd="1" destOrd="0" parTransId="{934D2598-9483-4180-8AC1-CDCD8603ED19}" sibTransId="{96BC7173-E8DA-4D01-A012-CA004273E091}"/>
    <dgm:cxn modelId="{F15C38C8-A0EF-4D38-A220-2CDDEBBA16B5}" type="presOf" srcId="{A3A6AD98-A5F5-413D-B6FC-A6DC695EC48B}" destId="{D2EF87B8-576B-4E58-85CE-ECAD03DDBE33}" srcOrd="0" destOrd="0" presId="urn:microsoft.com/office/officeart/2008/layout/PictureStrips"/>
    <dgm:cxn modelId="{F86325D7-D879-4188-9DC3-2F2B59AB3D79}" type="presOf" srcId="{51A6178D-B74D-4EA7-9FC8-29FFF8508385}" destId="{D6371E85-E405-4E5A-B9F3-DC6DCCA77592}" srcOrd="0" destOrd="0" presId="urn:microsoft.com/office/officeart/2008/layout/PictureStrips"/>
    <dgm:cxn modelId="{A79358D7-2362-4782-8133-21A8B01FB3B4}" srcId="{CD8B0789-7B18-4CEF-AC06-9D3F3E2C2E02}" destId="{51A6178D-B74D-4EA7-9FC8-29FFF8508385}" srcOrd="4" destOrd="0" parTransId="{253F1E7F-9E13-40B2-B5E7-24A39B2FB7E9}" sibTransId="{01DE92F5-6D2B-4D22-86D0-7BC051C54F37}"/>
    <dgm:cxn modelId="{3170CFDC-7F77-4093-AF8B-62015CB11F57}" type="presOf" srcId="{8F5D242D-57A9-4539-9F93-C0FE1857FB8C}" destId="{9BF8637C-D9B6-410D-94C0-9F06A22082C9}" srcOrd="0" destOrd="0" presId="urn:microsoft.com/office/officeart/2008/layout/PictureStrips"/>
    <dgm:cxn modelId="{26F6D2CA-813D-40E2-A07F-F52FD1B673D5}" type="presParOf" srcId="{BF204574-513D-4A7A-BD90-C07F5CD55DB3}" destId="{606C688E-12B6-4B97-ACD0-E6E903C03965}" srcOrd="0" destOrd="0" presId="urn:microsoft.com/office/officeart/2008/layout/PictureStrips"/>
    <dgm:cxn modelId="{CD172D72-35D7-44C1-B019-18A1730C1AF3}" type="presParOf" srcId="{606C688E-12B6-4B97-ACD0-E6E903C03965}" destId="{E2B19DD0-E811-4EEC-867D-40C905FC579C}" srcOrd="0" destOrd="0" presId="urn:microsoft.com/office/officeart/2008/layout/PictureStrips"/>
    <dgm:cxn modelId="{EB59E83B-A506-4CA7-9868-5F22618A38B9}" type="presParOf" srcId="{606C688E-12B6-4B97-ACD0-E6E903C03965}" destId="{61FC20D0-FDA5-4503-B6F2-67C481FEB2FB}" srcOrd="1" destOrd="0" presId="urn:microsoft.com/office/officeart/2008/layout/PictureStrips"/>
    <dgm:cxn modelId="{4AD5CAE3-3C9D-4A07-A663-2F4F9045BEEE}" type="presParOf" srcId="{BF204574-513D-4A7A-BD90-C07F5CD55DB3}" destId="{5FA9EF74-F9B7-4F34-96F3-FA3B61F35456}" srcOrd="1" destOrd="0" presId="urn:microsoft.com/office/officeart/2008/layout/PictureStrips"/>
    <dgm:cxn modelId="{B4BB32E4-06E4-4836-BE3C-AA38A61EC07F}" type="presParOf" srcId="{BF204574-513D-4A7A-BD90-C07F5CD55DB3}" destId="{55DF2ED6-C83B-443F-B363-B1FB0C5A3ECF}" srcOrd="2" destOrd="0" presId="urn:microsoft.com/office/officeart/2008/layout/PictureStrips"/>
    <dgm:cxn modelId="{1ECFE4A6-1283-4E3A-A141-2618723348DE}" type="presParOf" srcId="{55DF2ED6-C83B-443F-B363-B1FB0C5A3ECF}" destId="{9BF8637C-D9B6-410D-94C0-9F06A22082C9}" srcOrd="0" destOrd="0" presId="urn:microsoft.com/office/officeart/2008/layout/PictureStrips"/>
    <dgm:cxn modelId="{BB1832D5-EFC6-4E58-A828-3789A0B2CC49}" type="presParOf" srcId="{55DF2ED6-C83B-443F-B363-B1FB0C5A3ECF}" destId="{D0DC7EEE-6FEE-4857-967D-B4244727C00F}" srcOrd="1" destOrd="0" presId="urn:microsoft.com/office/officeart/2008/layout/PictureStrips"/>
    <dgm:cxn modelId="{EC94F958-D106-4740-BBF1-2B2EE84FDF9A}" type="presParOf" srcId="{BF204574-513D-4A7A-BD90-C07F5CD55DB3}" destId="{679EC439-10F6-4E59-9F34-7B17F9FC54F2}" srcOrd="3" destOrd="0" presId="urn:microsoft.com/office/officeart/2008/layout/PictureStrips"/>
    <dgm:cxn modelId="{974C64FB-4C9F-4A20-9412-4EBAFDA884D7}" type="presParOf" srcId="{BF204574-513D-4A7A-BD90-C07F5CD55DB3}" destId="{A7E91819-6C36-45F7-86C9-78D9CB890083}" srcOrd="4" destOrd="0" presId="urn:microsoft.com/office/officeart/2008/layout/PictureStrips"/>
    <dgm:cxn modelId="{324979F0-1C3B-46C7-B3CD-4B8809E1FCC7}" type="presParOf" srcId="{A7E91819-6C36-45F7-86C9-78D9CB890083}" destId="{412B08AB-D93F-49E0-B76E-A049B8B35F45}" srcOrd="0" destOrd="0" presId="urn:microsoft.com/office/officeart/2008/layout/PictureStrips"/>
    <dgm:cxn modelId="{A9DEB704-64DD-4FA6-9113-626F1ADFC01D}" type="presParOf" srcId="{A7E91819-6C36-45F7-86C9-78D9CB890083}" destId="{49BAFAAC-1B5C-452D-8C72-153FE3F122EF}" srcOrd="1" destOrd="0" presId="urn:microsoft.com/office/officeart/2008/layout/PictureStrips"/>
    <dgm:cxn modelId="{E55BB933-00CA-462B-88BD-5557480B5F3D}" type="presParOf" srcId="{BF204574-513D-4A7A-BD90-C07F5CD55DB3}" destId="{1C87246A-728E-4E67-B3EE-2B154341E117}" srcOrd="5" destOrd="0" presId="urn:microsoft.com/office/officeart/2008/layout/PictureStrips"/>
    <dgm:cxn modelId="{9C925177-5E2A-479B-A909-30C3F0528576}" type="presParOf" srcId="{BF204574-513D-4A7A-BD90-C07F5CD55DB3}" destId="{57C5EEDC-0CF1-4C17-8ECD-11CC665B5B73}" srcOrd="6" destOrd="0" presId="urn:microsoft.com/office/officeart/2008/layout/PictureStrips"/>
    <dgm:cxn modelId="{11B33AD1-CC8B-4118-8EE5-A4C374638508}" type="presParOf" srcId="{57C5EEDC-0CF1-4C17-8ECD-11CC665B5B73}" destId="{4A279549-C11E-4BFE-85D4-E6122ED718D7}" srcOrd="0" destOrd="0" presId="urn:microsoft.com/office/officeart/2008/layout/PictureStrips"/>
    <dgm:cxn modelId="{EDA3071F-78FF-4379-A289-E5B40056B7EE}" type="presParOf" srcId="{57C5EEDC-0CF1-4C17-8ECD-11CC665B5B73}" destId="{C22C56CF-526F-476F-B26D-EE3DEC608439}" srcOrd="1" destOrd="0" presId="urn:microsoft.com/office/officeart/2008/layout/PictureStrips"/>
    <dgm:cxn modelId="{9974E021-BC87-41E7-8104-022F2CC97681}" type="presParOf" srcId="{BF204574-513D-4A7A-BD90-C07F5CD55DB3}" destId="{E42E4EBC-DC56-42E5-BCEF-F65AEFBB5788}" srcOrd="7" destOrd="0" presId="urn:microsoft.com/office/officeart/2008/layout/PictureStrips"/>
    <dgm:cxn modelId="{5B3B75DE-549E-41E6-A811-AA738EBA7C76}" type="presParOf" srcId="{BF204574-513D-4A7A-BD90-C07F5CD55DB3}" destId="{EC8B220B-4862-4C56-9E15-0A7511D46053}" srcOrd="8" destOrd="0" presId="urn:microsoft.com/office/officeart/2008/layout/PictureStrips"/>
    <dgm:cxn modelId="{EEB27C3D-1EA0-4DDB-A0D1-EB866A86D83C}" type="presParOf" srcId="{EC8B220B-4862-4C56-9E15-0A7511D46053}" destId="{D6371E85-E405-4E5A-B9F3-DC6DCCA77592}" srcOrd="0" destOrd="0" presId="urn:microsoft.com/office/officeart/2008/layout/PictureStrips"/>
    <dgm:cxn modelId="{EB5037EB-614E-4696-AD7E-47A9963BCF28}" type="presParOf" srcId="{EC8B220B-4862-4C56-9E15-0A7511D46053}" destId="{4CE21FBA-7E19-407E-8B5A-F35898423740}" srcOrd="1" destOrd="0" presId="urn:microsoft.com/office/officeart/2008/layout/PictureStrips"/>
    <dgm:cxn modelId="{4CCABD6E-774B-4954-8E18-04444B60C18B}" type="presParOf" srcId="{BF204574-513D-4A7A-BD90-C07F5CD55DB3}" destId="{D335C52B-2B7D-487B-AD84-75659ADC9D84}" srcOrd="9" destOrd="0" presId="urn:microsoft.com/office/officeart/2008/layout/PictureStrips"/>
    <dgm:cxn modelId="{7D965970-76DD-499F-A660-571B247F3AA5}" type="presParOf" srcId="{BF204574-513D-4A7A-BD90-C07F5CD55DB3}" destId="{23D88F8F-E06C-44AE-ABE8-8C9FF0B2BBA2}" srcOrd="10" destOrd="0" presId="urn:microsoft.com/office/officeart/2008/layout/PictureStrips"/>
    <dgm:cxn modelId="{5631016C-C4A9-4A39-96E7-FF6D1B702749}" type="presParOf" srcId="{23D88F8F-E06C-44AE-ABE8-8C9FF0B2BBA2}" destId="{D2EF87B8-576B-4E58-85CE-ECAD03DDBE33}" srcOrd="0" destOrd="0" presId="urn:microsoft.com/office/officeart/2008/layout/PictureStrips"/>
    <dgm:cxn modelId="{7F3ADA88-1625-4646-B60C-3895CC15795C}" type="presParOf" srcId="{23D88F8F-E06C-44AE-ABE8-8C9FF0B2BBA2}" destId="{5AD3FFEA-3849-447A-A71E-C25C001EE1FF}"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8B0789-7B18-4CEF-AC06-9D3F3E2C2E0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7D05A67-12BF-4764-8ECF-23EDF3B34C31}">
      <dgm:prSet custT="1"/>
      <dgm:spPr>
        <a:solidFill>
          <a:schemeClr val="bg2">
            <a:lumMod val="90000"/>
          </a:schemeClr>
        </a:solidFill>
      </dgm:spPr>
      <dgm:t>
        <a:bodyPr/>
        <a:lstStyle/>
        <a:p>
          <a:r>
            <a:rPr lang="en-US" sz="1800" b="0" dirty="0">
              <a:solidFill>
                <a:schemeClr val="bg1"/>
              </a:solidFill>
            </a:rPr>
            <a:t>Crashes by </a:t>
          </a:r>
          <a:r>
            <a:rPr lang="en-US" sz="1800" b="1" dirty="0">
              <a:solidFill>
                <a:schemeClr val="bg1"/>
              </a:solidFill>
            </a:rPr>
            <a:t>Year and Severity</a:t>
          </a:r>
        </a:p>
      </dgm:t>
    </dgm:pt>
    <dgm:pt modelId="{FE61F929-BC3F-4C4B-90A3-C615A7186EF2}" type="parTrans" cxnId="{3AD8D71C-BA72-4C6F-8B15-A09BD43635AC}">
      <dgm:prSet/>
      <dgm:spPr/>
      <dgm:t>
        <a:bodyPr/>
        <a:lstStyle/>
        <a:p>
          <a:endParaRPr lang="en-US" sz="1200"/>
        </a:p>
      </dgm:t>
    </dgm:pt>
    <dgm:pt modelId="{321612B8-C355-4365-A3BD-585B32289959}" type="sibTrans" cxnId="{3AD8D71C-BA72-4C6F-8B15-A09BD43635AC}">
      <dgm:prSet/>
      <dgm:spPr/>
      <dgm:t>
        <a:bodyPr/>
        <a:lstStyle/>
        <a:p>
          <a:endParaRPr lang="en-US" sz="1200"/>
        </a:p>
      </dgm:t>
    </dgm:pt>
    <dgm:pt modelId="{8F5D242D-57A9-4539-9F93-C0FE1857FB8C}">
      <dgm:prSet custT="1"/>
      <dgm:spPr>
        <a:solidFill>
          <a:srgbClr val="234487"/>
        </a:solidFill>
      </dgm:spPr>
      <dgm: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Type and Severity</a:t>
          </a:r>
        </a:p>
      </dgm:t>
    </dgm:pt>
    <dgm:pt modelId="{934D2598-9483-4180-8AC1-CDCD8603ED19}" type="parTrans" cxnId="{94CAB3BA-5D10-46FC-ABEA-9ED5254DC5E3}">
      <dgm:prSet/>
      <dgm:spPr/>
      <dgm:t>
        <a:bodyPr/>
        <a:lstStyle/>
        <a:p>
          <a:endParaRPr lang="en-US" sz="1200"/>
        </a:p>
      </dgm:t>
    </dgm:pt>
    <dgm:pt modelId="{96BC7173-E8DA-4D01-A012-CA004273E091}" type="sibTrans" cxnId="{94CAB3BA-5D10-46FC-ABEA-9ED5254DC5E3}">
      <dgm:prSet/>
      <dgm:spPr/>
      <dgm:t>
        <a:bodyPr/>
        <a:lstStyle/>
        <a:p>
          <a:endParaRPr lang="en-US" sz="1200"/>
        </a:p>
      </dgm:t>
    </dgm:pt>
    <dgm:pt modelId="{F66DB340-7391-4048-B4D5-8FDA44D99117}">
      <dgm:prSet custT="1"/>
      <dgm:spPr>
        <a:solidFill>
          <a:schemeClr val="bg2">
            <a:lumMod val="90000"/>
          </a:schemeClr>
        </a:solidFill>
      </dgm:spPr>
      <dgm: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Lighting Condition and Severity</a:t>
          </a:r>
        </a:p>
      </dgm:t>
    </dgm:pt>
    <dgm:pt modelId="{EBF44CC4-2B53-48D1-9988-FCB6ED5211E1}" type="parTrans" cxnId="{4BC3DA6E-0058-4FB1-A2C6-8B90B3B60401}">
      <dgm:prSet/>
      <dgm:spPr/>
      <dgm:t>
        <a:bodyPr/>
        <a:lstStyle/>
        <a:p>
          <a:endParaRPr lang="en-US" sz="1200"/>
        </a:p>
      </dgm:t>
    </dgm:pt>
    <dgm:pt modelId="{40E37BE8-5DE8-43B4-AC8E-FC7B4B6DFC8B}" type="sibTrans" cxnId="{4BC3DA6E-0058-4FB1-A2C6-8B90B3B60401}">
      <dgm:prSet/>
      <dgm:spPr/>
      <dgm:t>
        <a:bodyPr/>
        <a:lstStyle/>
        <a:p>
          <a:endParaRPr lang="en-US" sz="1200"/>
        </a:p>
      </dgm:t>
    </dgm:pt>
    <dgm:pt modelId="{1E4F9366-6B02-48FC-9202-4540247A9F12}">
      <dgm:prSet custT="1"/>
      <dgm:spPr>
        <a:solidFill>
          <a:schemeClr val="bg2">
            <a:lumMod val="90000"/>
          </a:schemeClr>
        </a:solidFill>
      </dgm:spPr>
      <dgm:t>
        <a:bodyPr/>
        <a:lstStyle/>
        <a:p>
          <a:r>
            <a:rPr lang="en-US" sz="1800" b="0" dirty="0">
              <a:solidFill>
                <a:schemeClr val="bg1"/>
              </a:solidFill>
            </a:rPr>
            <a:t>Crashes by </a:t>
          </a:r>
          <a:r>
            <a:rPr lang="en-US" sz="1800" b="1" dirty="0">
              <a:solidFill>
                <a:schemeClr val="bg1"/>
              </a:solidFill>
            </a:rPr>
            <a:t>Pavement Condition and Severity</a:t>
          </a:r>
        </a:p>
      </dgm:t>
    </dgm:pt>
    <dgm:pt modelId="{4FF8B565-D07F-4BE3-A1DB-365CBDBD0F1A}" type="parTrans" cxnId="{A4562413-E447-46E3-A1AF-589E0569825C}">
      <dgm:prSet/>
      <dgm:spPr/>
      <dgm:t>
        <a:bodyPr/>
        <a:lstStyle/>
        <a:p>
          <a:endParaRPr lang="en-US" sz="1200"/>
        </a:p>
      </dgm:t>
    </dgm:pt>
    <dgm:pt modelId="{010C181D-E5D1-4DC4-99C0-1E23D77E97F0}" type="sibTrans" cxnId="{A4562413-E447-46E3-A1AF-589E0569825C}">
      <dgm:prSet/>
      <dgm:spPr/>
      <dgm:t>
        <a:bodyPr/>
        <a:lstStyle/>
        <a:p>
          <a:endParaRPr lang="en-US" sz="1200"/>
        </a:p>
      </dgm:t>
    </dgm:pt>
    <dgm:pt modelId="{51A6178D-B74D-4EA7-9FC8-29FFF8508385}">
      <dgm:prSet custT="1"/>
      <dgm:spPr>
        <a:solidFill>
          <a:schemeClr val="bg2">
            <a:lumMod val="90000"/>
          </a:schemeClr>
        </a:solidFill>
      </dgm:spPr>
      <dgm:t>
        <a:bodyPr/>
        <a:lstStyle/>
        <a:p>
          <a:r>
            <a:rPr lang="en-US" sz="1800" b="1" dirty="0">
              <a:solidFill>
                <a:schemeClr val="bg1"/>
              </a:solidFill>
            </a:rPr>
            <a:t>Collision Diagram</a:t>
          </a:r>
        </a:p>
      </dgm:t>
    </dgm:pt>
    <dgm:pt modelId="{253F1E7F-9E13-40B2-B5E7-24A39B2FB7E9}" type="parTrans" cxnId="{A79358D7-2362-4782-8133-21A8B01FB3B4}">
      <dgm:prSet/>
      <dgm:spPr/>
      <dgm:t>
        <a:bodyPr/>
        <a:lstStyle/>
        <a:p>
          <a:endParaRPr lang="en-US" sz="1200"/>
        </a:p>
      </dgm:t>
    </dgm:pt>
    <dgm:pt modelId="{01DE92F5-6D2B-4D22-86D0-7BC051C54F37}" type="sibTrans" cxnId="{A79358D7-2362-4782-8133-21A8B01FB3B4}">
      <dgm:prSet/>
      <dgm:spPr/>
      <dgm:t>
        <a:bodyPr/>
        <a:lstStyle/>
        <a:p>
          <a:endParaRPr lang="en-US" sz="1200"/>
        </a:p>
      </dgm:t>
    </dgm:pt>
    <dgm:pt modelId="{A3A6AD98-A5F5-413D-B6FC-A6DC695EC48B}">
      <dgm:prSet custT="1"/>
      <dgm:spPr>
        <a:solidFill>
          <a:schemeClr val="bg2">
            <a:lumMod val="90000"/>
          </a:schemeClr>
        </a:solidFill>
      </dgm:spPr>
      <dgm:t>
        <a:bodyPr/>
        <a:lstStyle/>
        <a:p>
          <a:r>
            <a:rPr lang="en-US" sz="1800" b="0" dirty="0">
              <a:solidFill>
                <a:schemeClr val="bg1"/>
              </a:solidFill>
            </a:rPr>
            <a:t>Crashes by </a:t>
          </a:r>
          <a:r>
            <a:rPr lang="en-US" sz="1800" b="1" dirty="0">
              <a:solidFill>
                <a:schemeClr val="bg1"/>
              </a:solidFill>
            </a:rPr>
            <a:t>SHSP Emphasis Area</a:t>
          </a:r>
        </a:p>
      </dgm:t>
    </dgm:pt>
    <dgm:pt modelId="{B0FD0336-0CFB-4BFD-BBA9-BEC65BA09A3B}" type="parTrans" cxnId="{4CD5B25F-0646-43ED-B8E8-2B078DCF7613}">
      <dgm:prSet/>
      <dgm:spPr/>
      <dgm:t>
        <a:bodyPr/>
        <a:lstStyle/>
        <a:p>
          <a:endParaRPr lang="en-US" sz="1200"/>
        </a:p>
      </dgm:t>
    </dgm:pt>
    <dgm:pt modelId="{FADA8F2C-005A-424D-B5C6-A2B39FF697F7}" type="sibTrans" cxnId="{4CD5B25F-0646-43ED-B8E8-2B078DCF7613}">
      <dgm:prSet/>
      <dgm:spPr/>
      <dgm:t>
        <a:bodyPr/>
        <a:lstStyle/>
        <a:p>
          <a:endParaRPr lang="en-US" sz="1200"/>
        </a:p>
      </dgm:t>
    </dgm:pt>
    <dgm:pt modelId="{BF204574-513D-4A7A-BD90-C07F5CD55DB3}" type="pres">
      <dgm:prSet presAssocID="{CD8B0789-7B18-4CEF-AC06-9D3F3E2C2E02}" presName="Name0" presStyleCnt="0">
        <dgm:presLayoutVars>
          <dgm:dir/>
          <dgm:resizeHandles val="exact"/>
        </dgm:presLayoutVars>
      </dgm:prSet>
      <dgm:spPr/>
    </dgm:pt>
    <dgm:pt modelId="{606C688E-12B6-4B97-ACD0-E6E903C03965}" type="pres">
      <dgm:prSet presAssocID="{B7D05A67-12BF-4764-8ECF-23EDF3B34C31}" presName="composite" presStyleCnt="0"/>
      <dgm:spPr/>
    </dgm:pt>
    <dgm:pt modelId="{E2B19DD0-E811-4EEC-867D-40C905FC579C}" type="pres">
      <dgm:prSet presAssocID="{B7D05A67-12BF-4764-8ECF-23EDF3B34C31}" presName="rect1" presStyleLbl="trAlignAcc1" presStyleIdx="0" presStyleCnt="6">
        <dgm:presLayoutVars>
          <dgm:bulletEnabled val="1"/>
        </dgm:presLayoutVars>
      </dgm:prSet>
      <dgm:spPr/>
    </dgm:pt>
    <dgm:pt modelId="{61FC20D0-FDA5-4503-B6F2-67C481FEB2FB}" type="pres">
      <dgm:prSet presAssocID="{B7D05A67-12BF-4764-8ECF-23EDF3B34C31}"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a:noFill/>
        </a:ln>
      </dgm:spPr>
    </dgm:pt>
    <dgm:pt modelId="{5FA9EF74-F9B7-4F34-96F3-FA3B61F35456}" type="pres">
      <dgm:prSet presAssocID="{321612B8-C355-4365-A3BD-585B32289959}" presName="sibTrans" presStyleCnt="0"/>
      <dgm:spPr/>
    </dgm:pt>
    <dgm:pt modelId="{55DF2ED6-C83B-443F-B363-B1FB0C5A3ECF}" type="pres">
      <dgm:prSet presAssocID="{8F5D242D-57A9-4539-9F93-C0FE1857FB8C}" presName="composite" presStyleCnt="0"/>
      <dgm:spPr/>
    </dgm:pt>
    <dgm:pt modelId="{9BF8637C-D9B6-410D-94C0-9F06A22082C9}" type="pres">
      <dgm:prSet presAssocID="{8F5D242D-57A9-4539-9F93-C0FE1857FB8C}" presName="rect1" presStyleLbl="trAlignAcc1" presStyleIdx="1" presStyleCnt="6">
        <dgm:presLayoutVars>
          <dgm:bulletEnabled val="1"/>
        </dgm:presLayoutVars>
      </dgm:prSet>
      <dgm:spPr/>
    </dgm:pt>
    <dgm:pt modelId="{D0DC7EEE-6FEE-4857-967D-B4244727C00F}" type="pres">
      <dgm:prSet presAssocID="{8F5D242D-57A9-4539-9F93-C0FE1857FB8C}" presName="rect2" presStyleLbl="fgImgPlace1" presStyleIdx="1" presStyleCnt="6" custScaleX="99980" custScaleY="9858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a:noFill/>
        </a:ln>
      </dgm:spPr>
    </dgm:pt>
    <dgm:pt modelId="{679EC439-10F6-4E59-9F34-7B17F9FC54F2}" type="pres">
      <dgm:prSet presAssocID="{96BC7173-E8DA-4D01-A012-CA004273E091}" presName="sibTrans" presStyleCnt="0"/>
      <dgm:spPr/>
    </dgm:pt>
    <dgm:pt modelId="{A7E91819-6C36-45F7-86C9-78D9CB890083}" type="pres">
      <dgm:prSet presAssocID="{F66DB340-7391-4048-B4D5-8FDA44D99117}" presName="composite" presStyleCnt="0"/>
      <dgm:spPr/>
    </dgm:pt>
    <dgm:pt modelId="{412B08AB-D93F-49E0-B76E-A049B8B35F45}" type="pres">
      <dgm:prSet presAssocID="{F66DB340-7391-4048-B4D5-8FDA44D99117}" presName="rect1" presStyleLbl="trAlignAcc1" presStyleIdx="2" presStyleCnt="6">
        <dgm:presLayoutVars>
          <dgm:bulletEnabled val="1"/>
        </dgm:presLayoutVars>
      </dgm:prSet>
      <dgm:spPr/>
    </dgm:pt>
    <dgm:pt modelId="{49BAFAAC-1B5C-452D-8C72-153FE3F122EF}" type="pres">
      <dgm:prSet presAssocID="{F66DB340-7391-4048-B4D5-8FDA44D99117}" presName="rect2"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a:noFill/>
        </a:ln>
      </dgm:spPr>
    </dgm:pt>
    <dgm:pt modelId="{1C87246A-728E-4E67-B3EE-2B154341E117}" type="pres">
      <dgm:prSet presAssocID="{40E37BE8-5DE8-43B4-AC8E-FC7B4B6DFC8B}" presName="sibTrans" presStyleCnt="0"/>
      <dgm:spPr/>
    </dgm:pt>
    <dgm:pt modelId="{57C5EEDC-0CF1-4C17-8ECD-11CC665B5B73}" type="pres">
      <dgm:prSet presAssocID="{1E4F9366-6B02-48FC-9202-4540247A9F12}" presName="composite" presStyleCnt="0"/>
      <dgm:spPr/>
    </dgm:pt>
    <dgm:pt modelId="{4A279549-C11E-4BFE-85D4-E6122ED718D7}" type="pres">
      <dgm:prSet presAssocID="{1E4F9366-6B02-48FC-9202-4540247A9F12}" presName="rect1" presStyleLbl="trAlignAcc1" presStyleIdx="3" presStyleCnt="6">
        <dgm:presLayoutVars>
          <dgm:bulletEnabled val="1"/>
        </dgm:presLayoutVars>
      </dgm:prSet>
      <dgm:spPr/>
    </dgm:pt>
    <dgm:pt modelId="{C22C56CF-526F-476F-B26D-EE3DEC608439}" type="pres">
      <dgm:prSet presAssocID="{1E4F9366-6B02-48FC-9202-4540247A9F12}"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a:noFill/>
        </a:ln>
      </dgm:spPr>
      <dgm:extLst>
        <a:ext uri="{E40237B7-FDA0-4F09-8148-C483321AD2D9}">
          <dgm14:cNvPr xmlns:dgm14="http://schemas.microsoft.com/office/drawing/2010/diagram" id="0" name="" descr="Rain with solid fill"/>
        </a:ext>
      </dgm:extLst>
    </dgm:pt>
    <dgm:pt modelId="{E42E4EBC-DC56-42E5-BCEF-F65AEFBB5788}" type="pres">
      <dgm:prSet presAssocID="{010C181D-E5D1-4DC4-99C0-1E23D77E97F0}" presName="sibTrans" presStyleCnt="0"/>
      <dgm:spPr/>
    </dgm:pt>
    <dgm:pt modelId="{EC8B220B-4862-4C56-9E15-0A7511D46053}" type="pres">
      <dgm:prSet presAssocID="{51A6178D-B74D-4EA7-9FC8-29FFF8508385}" presName="composite" presStyleCnt="0"/>
      <dgm:spPr/>
    </dgm:pt>
    <dgm:pt modelId="{D6371E85-E405-4E5A-B9F3-DC6DCCA77592}" type="pres">
      <dgm:prSet presAssocID="{51A6178D-B74D-4EA7-9FC8-29FFF8508385}" presName="rect1" presStyleLbl="trAlignAcc1" presStyleIdx="4" presStyleCnt="6">
        <dgm:presLayoutVars>
          <dgm:bulletEnabled val="1"/>
        </dgm:presLayoutVars>
      </dgm:prSet>
      <dgm:spPr/>
    </dgm:pt>
    <dgm:pt modelId="{4CE21FBA-7E19-407E-8B5A-F35898423740}" type="pres">
      <dgm:prSet presAssocID="{51A6178D-B74D-4EA7-9FC8-29FFF8508385}"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a:noFill/>
        </a:ln>
      </dgm:spPr>
    </dgm:pt>
    <dgm:pt modelId="{D335C52B-2B7D-487B-AD84-75659ADC9D84}" type="pres">
      <dgm:prSet presAssocID="{01DE92F5-6D2B-4D22-86D0-7BC051C54F37}" presName="sibTrans" presStyleCnt="0"/>
      <dgm:spPr/>
    </dgm:pt>
    <dgm:pt modelId="{23D88F8F-E06C-44AE-ABE8-8C9FF0B2BBA2}" type="pres">
      <dgm:prSet presAssocID="{A3A6AD98-A5F5-413D-B6FC-A6DC695EC48B}" presName="composite" presStyleCnt="0"/>
      <dgm:spPr/>
    </dgm:pt>
    <dgm:pt modelId="{D2EF87B8-576B-4E58-85CE-ECAD03DDBE33}" type="pres">
      <dgm:prSet presAssocID="{A3A6AD98-A5F5-413D-B6FC-A6DC695EC48B}" presName="rect1" presStyleLbl="trAlignAcc1" presStyleIdx="5" presStyleCnt="6">
        <dgm:presLayoutVars>
          <dgm:bulletEnabled val="1"/>
        </dgm:presLayoutVars>
      </dgm:prSet>
      <dgm:spPr/>
    </dgm:pt>
    <dgm:pt modelId="{5AD3FFEA-3849-447A-A71E-C25C001EE1FF}" type="pres">
      <dgm:prSet presAssocID="{A3A6AD98-A5F5-413D-B6FC-A6DC695EC48B}" presName="rect2" presStyleLbl="fgImgPlac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a:noFill/>
        </a:ln>
      </dgm:spPr>
    </dgm:pt>
  </dgm:ptLst>
  <dgm:cxnLst>
    <dgm:cxn modelId="{A4562413-E447-46E3-A1AF-589E0569825C}" srcId="{CD8B0789-7B18-4CEF-AC06-9D3F3E2C2E02}" destId="{1E4F9366-6B02-48FC-9202-4540247A9F12}" srcOrd="3" destOrd="0" parTransId="{4FF8B565-D07F-4BE3-A1DB-365CBDBD0F1A}" sibTransId="{010C181D-E5D1-4DC4-99C0-1E23D77E97F0}"/>
    <dgm:cxn modelId="{3AD8D71C-BA72-4C6F-8B15-A09BD43635AC}" srcId="{CD8B0789-7B18-4CEF-AC06-9D3F3E2C2E02}" destId="{B7D05A67-12BF-4764-8ECF-23EDF3B34C31}" srcOrd="0" destOrd="0" parTransId="{FE61F929-BC3F-4C4B-90A3-C615A7186EF2}" sibTransId="{321612B8-C355-4365-A3BD-585B32289959}"/>
    <dgm:cxn modelId="{086CD027-F46F-4B95-8214-197F258D8A57}" type="presOf" srcId="{CD8B0789-7B18-4CEF-AC06-9D3F3E2C2E02}" destId="{BF204574-513D-4A7A-BD90-C07F5CD55DB3}" srcOrd="0" destOrd="0" presId="urn:microsoft.com/office/officeart/2008/layout/PictureStrips"/>
    <dgm:cxn modelId="{4CD5B25F-0646-43ED-B8E8-2B078DCF7613}" srcId="{CD8B0789-7B18-4CEF-AC06-9D3F3E2C2E02}" destId="{A3A6AD98-A5F5-413D-B6FC-A6DC695EC48B}" srcOrd="5" destOrd="0" parTransId="{B0FD0336-0CFB-4BFD-BBA9-BEC65BA09A3B}" sibTransId="{FADA8F2C-005A-424D-B5C6-A2B39FF697F7}"/>
    <dgm:cxn modelId="{DC9BB665-8EC0-4A59-BDB4-DCF29B75AA22}" type="presOf" srcId="{F66DB340-7391-4048-B4D5-8FDA44D99117}" destId="{412B08AB-D93F-49E0-B76E-A049B8B35F45}" srcOrd="0" destOrd="0" presId="urn:microsoft.com/office/officeart/2008/layout/PictureStrips"/>
    <dgm:cxn modelId="{532B856C-D0EF-4D44-B287-2A17083F2BED}" type="presOf" srcId="{B7D05A67-12BF-4764-8ECF-23EDF3B34C31}" destId="{E2B19DD0-E811-4EEC-867D-40C905FC579C}" srcOrd="0" destOrd="0" presId="urn:microsoft.com/office/officeart/2008/layout/PictureStrips"/>
    <dgm:cxn modelId="{4BC3DA6E-0058-4FB1-A2C6-8B90B3B60401}" srcId="{CD8B0789-7B18-4CEF-AC06-9D3F3E2C2E02}" destId="{F66DB340-7391-4048-B4D5-8FDA44D99117}" srcOrd="2" destOrd="0" parTransId="{EBF44CC4-2B53-48D1-9988-FCB6ED5211E1}" sibTransId="{40E37BE8-5DE8-43B4-AC8E-FC7B4B6DFC8B}"/>
    <dgm:cxn modelId="{8248A878-98DA-4E0F-8A42-62D45CE19FAF}" type="presOf" srcId="{1E4F9366-6B02-48FC-9202-4540247A9F12}" destId="{4A279549-C11E-4BFE-85D4-E6122ED718D7}" srcOrd="0" destOrd="0" presId="urn:microsoft.com/office/officeart/2008/layout/PictureStrips"/>
    <dgm:cxn modelId="{94CAB3BA-5D10-46FC-ABEA-9ED5254DC5E3}" srcId="{CD8B0789-7B18-4CEF-AC06-9D3F3E2C2E02}" destId="{8F5D242D-57A9-4539-9F93-C0FE1857FB8C}" srcOrd="1" destOrd="0" parTransId="{934D2598-9483-4180-8AC1-CDCD8603ED19}" sibTransId="{96BC7173-E8DA-4D01-A012-CA004273E091}"/>
    <dgm:cxn modelId="{F15C38C8-A0EF-4D38-A220-2CDDEBBA16B5}" type="presOf" srcId="{A3A6AD98-A5F5-413D-B6FC-A6DC695EC48B}" destId="{D2EF87B8-576B-4E58-85CE-ECAD03DDBE33}" srcOrd="0" destOrd="0" presId="urn:microsoft.com/office/officeart/2008/layout/PictureStrips"/>
    <dgm:cxn modelId="{F86325D7-D879-4188-9DC3-2F2B59AB3D79}" type="presOf" srcId="{51A6178D-B74D-4EA7-9FC8-29FFF8508385}" destId="{D6371E85-E405-4E5A-B9F3-DC6DCCA77592}" srcOrd="0" destOrd="0" presId="urn:microsoft.com/office/officeart/2008/layout/PictureStrips"/>
    <dgm:cxn modelId="{A79358D7-2362-4782-8133-21A8B01FB3B4}" srcId="{CD8B0789-7B18-4CEF-AC06-9D3F3E2C2E02}" destId="{51A6178D-B74D-4EA7-9FC8-29FFF8508385}" srcOrd="4" destOrd="0" parTransId="{253F1E7F-9E13-40B2-B5E7-24A39B2FB7E9}" sibTransId="{01DE92F5-6D2B-4D22-86D0-7BC051C54F37}"/>
    <dgm:cxn modelId="{3170CFDC-7F77-4093-AF8B-62015CB11F57}" type="presOf" srcId="{8F5D242D-57A9-4539-9F93-C0FE1857FB8C}" destId="{9BF8637C-D9B6-410D-94C0-9F06A22082C9}" srcOrd="0" destOrd="0" presId="urn:microsoft.com/office/officeart/2008/layout/PictureStrips"/>
    <dgm:cxn modelId="{26F6D2CA-813D-40E2-A07F-F52FD1B673D5}" type="presParOf" srcId="{BF204574-513D-4A7A-BD90-C07F5CD55DB3}" destId="{606C688E-12B6-4B97-ACD0-E6E903C03965}" srcOrd="0" destOrd="0" presId="urn:microsoft.com/office/officeart/2008/layout/PictureStrips"/>
    <dgm:cxn modelId="{CD172D72-35D7-44C1-B019-18A1730C1AF3}" type="presParOf" srcId="{606C688E-12B6-4B97-ACD0-E6E903C03965}" destId="{E2B19DD0-E811-4EEC-867D-40C905FC579C}" srcOrd="0" destOrd="0" presId="urn:microsoft.com/office/officeart/2008/layout/PictureStrips"/>
    <dgm:cxn modelId="{EB59E83B-A506-4CA7-9868-5F22618A38B9}" type="presParOf" srcId="{606C688E-12B6-4B97-ACD0-E6E903C03965}" destId="{61FC20D0-FDA5-4503-B6F2-67C481FEB2FB}" srcOrd="1" destOrd="0" presId="urn:microsoft.com/office/officeart/2008/layout/PictureStrips"/>
    <dgm:cxn modelId="{4AD5CAE3-3C9D-4A07-A663-2F4F9045BEEE}" type="presParOf" srcId="{BF204574-513D-4A7A-BD90-C07F5CD55DB3}" destId="{5FA9EF74-F9B7-4F34-96F3-FA3B61F35456}" srcOrd="1" destOrd="0" presId="urn:microsoft.com/office/officeart/2008/layout/PictureStrips"/>
    <dgm:cxn modelId="{B4BB32E4-06E4-4836-BE3C-AA38A61EC07F}" type="presParOf" srcId="{BF204574-513D-4A7A-BD90-C07F5CD55DB3}" destId="{55DF2ED6-C83B-443F-B363-B1FB0C5A3ECF}" srcOrd="2" destOrd="0" presId="urn:microsoft.com/office/officeart/2008/layout/PictureStrips"/>
    <dgm:cxn modelId="{1ECFE4A6-1283-4E3A-A141-2618723348DE}" type="presParOf" srcId="{55DF2ED6-C83B-443F-B363-B1FB0C5A3ECF}" destId="{9BF8637C-D9B6-410D-94C0-9F06A22082C9}" srcOrd="0" destOrd="0" presId="urn:microsoft.com/office/officeart/2008/layout/PictureStrips"/>
    <dgm:cxn modelId="{BB1832D5-EFC6-4E58-A828-3789A0B2CC49}" type="presParOf" srcId="{55DF2ED6-C83B-443F-B363-B1FB0C5A3ECF}" destId="{D0DC7EEE-6FEE-4857-967D-B4244727C00F}" srcOrd="1" destOrd="0" presId="urn:microsoft.com/office/officeart/2008/layout/PictureStrips"/>
    <dgm:cxn modelId="{EC94F958-D106-4740-BBF1-2B2EE84FDF9A}" type="presParOf" srcId="{BF204574-513D-4A7A-BD90-C07F5CD55DB3}" destId="{679EC439-10F6-4E59-9F34-7B17F9FC54F2}" srcOrd="3" destOrd="0" presId="urn:microsoft.com/office/officeart/2008/layout/PictureStrips"/>
    <dgm:cxn modelId="{974C64FB-4C9F-4A20-9412-4EBAFDA884D7}" type="presParOf" srcId="{BF204574-513D-4A7A-BD90-C07F5CD55DB3}" destId="{A7E91819-6C36-45F7-86C9-78D9CB890083}" srcOrd="4" destOrd="0" presId="urn:microsoft.com/office/officeart/2008/layout/PictureStrips"/>
    <dgm:cxn modelId="{324979F0-1C3B-46C7-B3CD-4B8809E1FCC7}" type="presParOf" srcId="{A7E91819-6C36-45F7-86C9-78D9CB890083}" destId="{412B08AB-D93F-49E0-B76E-A049B8B35F45}" srcOrd="0" destOrd="0" presId="urn:microsoft.com/office/officeart/2008/layout/PictureStrips"/>
    <dgm:cxn modelId="{A9DEB704-64DD-4FA6-9113-626F1ADFC01D}" type="presParOf" srcId="{A7E91819-6C36-45F7-86C9-78D9CB890083}" destId="{49BAFAAC-1B5C-452D-8C72-153FE3F122EF}" srcOrd="1" destOrd="0" presId="urn:microsoft.com/office/officeart/2008/layout/PictureStrips"/>
    <dgm:cxn modelId="{E55BB933-00CA-462B-88BD-5557480B5F3D}" type="presParOf" srcId="{BF204574-513D-4A7A-BD90-C07F5CD55DB3}" destId="{1C87246A-728E-4E67-B3EE-2B154341E117}" srcOrd="5" destOrd="0" presId="urn:microsoft.com/office/officeart/2008/layout/PictureStrips"/>
    <dgm:cxn modelId="{9C925177-5E2A-479B-A909-30C3F0528576}" type="presParOf" srcId="{BF204574-513D-4A7A-BD90-C07F5CD55DB3}" destId="{57C5EEDC-0CF1-4C17-8ECD-11CC665B5B73}" srcOrd="6" destOrd="0" presId="urn:microsoft.com/office/officeart/2008/layout/PictureStrips"/>
    <dgm:cxn modelId="{11B33AD1-CC8B-4118-8EE5-A4C374638508}" type="presParOf" srcId="{57C5EEDC-0CF1-4C17-8ECD-11CC665B5B73}" destId="{4A279549-C11E-4BFE-85D4-E6122ED718D7}" srcOrd="0" destOrd="0" presId="urn:microsoft.com/office/officeart/2008/layout/PictureStrips"/>
    <dgm:cxn modelId="{EDA3071F-78FF-4379-A289-E5B40056B7EE}" type="presParOf" srcId="{57C5EEDC-0CF1-4C17-8ECD-11CC665B5B73}" destId="{C22C56CF-526F-476F-B26D-EE3DEC608439}" srcOrd="1" destOrd="0" presId="urn:microsoft.com/office/officeart/2008/layout/PictureStrips"/>
    <dgm:cxn modelId="{9974E021-BC87-41E7-8104-022F2CC97681}" type="presParOf" srcId="{BF204574-513D-4A7A-BD90-C07F5CD55DB3}" destId="{E42E4EBC-DC56-42E5-BCEF-F65AEFBB5788}" srcOrd="7" destOrd="0" presId="urn:microsoft.com/office/officeart/2008/layout/PictureStrips"/>
    <dgm:cxn modelId="{5B3B75DE-549E-41E6-A811-AA738EBA7C76}" type="presParOf" srcId="{BF204574-513D-4A7A-BD90-C07F5CD55DB3}" destId="{EC8B220B-4862-4C56-9E15-0A7511D46053}" srcOrd="8" destOrd="0" presId="urn:microsoft.com/office/officeart/2008/layout/PictureStrips"/>
    <dgm:cxn modelId="{EEB27C3D-1EA0-4DDB-A0D1-EB866A86D83C}" type="presParOf" srcId="{EC8B220B-4862-4C56-9E15-0A7511D46053}" destId="{D6371E85-E405-4E5A-B9F3-DC6DCCA77592}" srcOrd="0" destOrd="0" presId="urn:microsoft.com/office/officeart/2008/layout/PictureStrips"/>
    <dgm:cxn modelId="{EB5037EB-614E-4696-AD7E-47A9963BCF28}" type="presParOf" srcId="{EC8B220B-4862-4C56-9E15-0A7511D46053}" destId="{4CE21FBA-7E19-407E-8B5A-F35898423740}" srcOrd="1" destOrd="0" presId="urn:microsoft.com/office/officeart/2008/layout/PictureStrips"/>
    <dgm:cxn modelId="{4CCABD6E-774B-4954-8E18-04444B60C18B}" type="presParOf" srcId="{BF204574-513D-4A7A-BD90-C07F5CD55DB3}" destId="{D335C52B-2B7D-487B-AD84-75659ADC9D84}" srcOrd="9" destOrd="0" presId="urn:microsoft.com/office/officeart/2008/layout/PictureStrips"/>
    <dgm:cxn modelId="{7D965970-76DD-499F-A660-571B247F3AA5}" type="presParOf" srcId="{BF204574-513D-4A7A-BD90-C07F5CD55DB3}" destId="{23D88F8F-E06C-44AE-ABE8-8C9FF0B2BBA2}" srcOrd="10" destOrd="0" presId="urn:microsoft.com/office/officeart/2008/layout/PictureStrips"/>
    <dgm:cxn modelId="{5631016C-C4A9-4A39-96E7-FF6D1B702749}" type="presParOf" srcId="{23D88F8F-E06C-44AE-ABE8-8C9FF0B2BBA2}" destId="{D2EF87B8-576B-4E58-85CE-ECAD03DDBE33}" srcOrd="0" destOrd="0" presId="urn:microsoft.com/office/officeart/2008/layout/PictureStrips"/>
    <dgm:cxn modelId="{7F3ADA88-1625-4646-B60C-3895CC15795C}" type="presParOf" srcId="{23D88F8F-E06C-44AE-ABE8-8C9FF0B2BBA2}" destId="{5AD3FFEA-3849-447A-A71E-C25C001EE1FF}"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8B0789-7B18-4CEF-AC06-9D3F3E2C2E0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7D05A67-12BF-4764-8ECF-23EDF3B34C31}">
      <dgm:prSet custT="1"/>
      <dgm:spPr>
        <a:solidFill>
          <a:schemeClr val="bg2">
            <a:lumMod val="90000"/>
          </a:schemeClr>
        </a:solidFill>
      </dgm:spPr>
      <dgm:t>
        <a:bodyPr/>
        <a:lstStyle/>
        <a:p>
          <a:r>
            <a:rPr lang="en-US" sz="1800" b="0" dirty="0">
              <a:solidFill>
                <a:schemeClr val="bg1"/>
              </a:solidFill>
            </a:rPr>
            <a:t>Crashes by </a:t>
          </a:r>
          <a:r>
            <a:rPr lang="en-US" sz="1800" b="1" dirty="0">
              <a:solidFill>
                <a:schemeClr val="bg1"/>
              </a:solidFill>
            </a:rPr>
            <a:t>Year and Severity</a:t>
          </a:r>
        </a:p>
      </dgm:t>
    </dgm:pt>
    <dgm:pt modelId="{FE61F929-BC3F-4C4B-90A3-C615A7186EF2}" type="parTrans" cxnId="{3AD8D71C-BA72-4C6F-8B15-A09BD43635AC}">
      <dgm:prSet/>
      <dgm:spPr/>
      <dgm:t>
        <a:bodyPr/>
        <a:lstStyle/>
        <a:p>
          <a:endParaRPr lang="en-US" sz="1200"/>
        </a:p>
      </dgm:t>
    </dgm:pt>
    <dgm:pt modelId="{321612B8-C355-4365-A3BD-585B32289959}" type="sibTrans" cxnId="{3AD8D71C-BA72-4C6F-8B15-A09BD43635AC}">
      <dgm:prSet/>
      <dgm:spPr/>
      <dgm:t>
        <a:bodyPr/>
        <a:lstStyle/>
        <a:p>
          <a:endParaRPr lang="en-US" sz="1200"/>
        </a:p>
      </dgm:t>
    </dgm:pt>
    <dgm:pt modelId="{8F5D242D-57A9-4539-9F93-C0FE1857FB8C}">
      <dgm:prSet custT="1"/>
      <dgm:spPr>
        <a:solidFill>
          <a:schemeClr val="bg2">
            <a:lumMod val="90000"/>
          </a:schemeClr>
        </a:solidFill>
      </dgm:spPr>
      <dgm: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Type and Severity</a:t>
          </a:r>
        </a:p>
      </dgm:t>
    </dgm:pt>
    <dgm:pt modelId="{934D2598-9483-4180-8AC1-CDCD8603ED19}" type="parTrans" cxnId="{94CAB3BA-5D10-46FC-ABEA-9ED5254DC5E3}">
      <dgm:prSet/>
      <dgm:spPr/>
      <dgm:t>
        <a:bodyPr/>
        <a:lstStyle/>
        <a:p>
          <a:endParaRPr lang="en-US" sz="1200"/>
        </a:p>
      </dgm:t>
    </dgm:pt>
    <dgm:pt modelId="{96BC7173-E8DA-4D01-A012-CA004273E091}" type="sibTrans" cxnId="{94CAB3BA-5D10-46FC-ABEA-9ED5254DC5E3}">
      <dgm:prSet/>
      <dgm:spPr/>
      <dgm:t>
        <a:bodyPr/>
        <a:lstStyle/>
        <a:p>
          <a:endParaRPr lang="en-US" sz="1200"/>
        </a:p>
      </dgm:t>
    </dgm:pt>
    <dgm:pt modelId="{F66DB340-7391-4048-B4D5-8FDA44D99117}">
      <dgm:prSet custT="1"/>
      <dgm:spPr>
        <a:solidFill>
          <a:srgbClr val="234487"/>
        </a:solidFill>
      </dgm:spPr>
      <dgm: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Lighting Condition and Severity</a:t>
          </a:r>
        </a:p>
      </dgm:t>
    </dgm:pt>
    <dgm:pt modelId="{EBF44CC4-2B53-48D1-9988-FCB6ED5211E1}" type="parTrans" cxnId="{4BC3DA6E-0058-4FB1-A2C6-8B90B3B60401}">
      <dgm:prSet/>
      <dgm:spPr/>
      <dgm:t>
        <a:bodyPr/>
        <a:lstStyle/>
        <a:p>
          <a:endParaRPr lang="en-US" sz="1200"/>
        </a:p>
      </dgm:t>
    </dgm:pt>
    <dgm:pt modelId="{40E37BE8-5DE8-43B4-AC8E-FC7B4B6DFC8B}" type="sibTrans" cxnId="{4BC3DA6E-0058-4FB1-A2C6-8B90B3B60401}">
      <dgm:prSet/>
      <dgm:spPr/>
      <dgm:t>
        <a:bodyPr/>
        <a:lstStyle/>
        <a:p>
          <a:endParaRPr lang="en-US" sz="1200"/>
        </a:p>
      </dgm:t>
    </dgm:pt>
    <dgm:pt modelId="{1E4F9366-6B02-48FC-9202-4540247A9F12}">
      <dgm:prSet custT="1"/>
      <dgm:spPr>
        <a:solidFill>
          <a:schemeClr val="bg2">
            <a:lumMod val="90000"/>
          </a:schemeClr>
        </a:solidFill>
      </dgm:spPr>
      <dgm:t>
        <a:bodyPr/>
        <a:lstStyle/>
        <a:p>
          <a:r>
            <a:rPr lang="en-US" sz="1800" b="0" dirty="0">
              <a:solidFill>
                <a:schemeClr val="bg1"/>
              </a:solidFill>
            </a:rPr>
            <a:t>Crashes by </a:t>
          </a:r>
          <a:r>
            <a:rPr lang="en-US" sz="1800" b="1" dirty="0">
              <a:solidFill>
                <a:schemeClr val="bg1"/>
              </a:solidFill>
            </a:rPr>
            <a:t>Pavement Condition and Severity</a:t>
          </a:r>
        </a:p>
      </dgm:t>
    </dgm:pt>
    <dgm:pt modelId="{4FF8B565-D07F-4BE3-A1DB-365CBDBD0F1A}" type="parTrans" cxnId="{A4562413-E447-46E3-A1AF-589E0569825C}">
      <dgm:prSet/>
      <dgm:spPr/>
      <dgm:t>
        <a:bodyPr/>
        <a:lstStyle/>
        <a:p>
          <a:endParaRPr lang="en-US" sz="1200"/>
        </a:p>
      </dgm:t>
    </dgm:pt>
    <dgm:pt modelId="{010C181D-E5D1-4DC4-99C0-1E23D77E97F0}" type="sibTrans" cxnId="{A4562413-E447-46E3-A1AF-589E0569825C}">
      <dgm:prSet/>
      <dgm:spPr/>
      <dgm:t>
        <a:bodyPr/>
        <a:lstStyle/>
        <a:p>
          <a:endParaRPr lang="en-US" sz="1200"/>
        </a:p>
      </dgm:t>
    </dgm:pt>
    <dgm:pt modelId="{51A6178D-B74D-4EA7-9FC8-29FFF8508385}">
      <dgm:prSet custT="1"/>
      <dgm:spPr>
        <a:solidFill>
          <a:schemeClr val="bg2">
            <a:lumMod val="90000"/>
          </a:schemeClr>
        </a:solidFill>
      </dgm:spPr>
      <dgm:t>
        <a:bodyPr/>
        <a:lstStyle/>
        <a:p>
          <a:r>
            <a:rPr lang="en-US" sz="1800" b="1" dirty="0">
              <a:solidFill>
                <a:schemeClr val="bg1"/>
              </a:solidFill>
            </a:rPr>
            <a:t>Collision Diagram</a:t>
          </a:r>
        </a:p>
      </dgm:t>
    </dgm:pt>
    <dgm:pt modelId="{253F1E7F-9E13-40B2-B5E7-24A39B2FB7E9}" type="parTrans" cxnId="{A79358D7-2362-4782-8133-21A8B01FB3B4}">
      <dgm:prSet/>
      <dgm:spPr/>
      <dgm:t>
        <a:bodyPr/>
        <a:lstStyle/>
        <a:p>
          <a:endParaRPr lang="en-US" sz="1200"/>
        </a:p>
      </dgm:t>
    </dgm:pt>
    <dgm:pt modelId="{01DE92F5-6D2B-4D22-86D0-7BC051C54F37}" type="sibTrans" cxnId="{A79358D7-2362-4782-8133-21A8B01FB3B4}">
      <dgm:prSet/>
      <dgm:spPr/>
      <dgm:t>
        <a:bodyPr/>
        <a:lstStyle/>
        <a:p>
          <a:endParaRPr lang="en-US" sz="1200"/>
        </a:p>
      </dgm:t>
    </dgm:pt>
    <dgm:pt modelId="{A3A6AD98-A5F5-413D-B6FC-A6DC695EC48B}">
      <dgm:prSet custT="1"/>
      <dgm:spPr>
        <a:solidFill>
          <a:schemeClr val="bg2">
            <a:lumMod val="90000"/>
          </a:schemeClr>
        </a:solidFill>
      </dgm:spPr>
      <dgm:t>
        <a:bodyPr/>
        <a:lstStyle/>
        <a:p>
          <a:r>
            <a:rPr lang="en-US" sz="1800" b="0" dirty="0">
              <a:solidFill>
                <a:schemeClr val="bg1"/>
              </a:solidFill>
            </a:rPr>
            <a:t>Crashes by </a:t>
          </a:r>
          <a:r>
            <a:rPr lang="en-US" sz="1800" b="1" dirty="0">
              <a:solidFill>
                <a:schemeClr val="bg1"/>
              </a:solidFill>
            </a:rPr>
            <a:t>SHSP Emphasis Area</a:t>
          </a:r>
        </a:p>
      </dgm:t>
    </dgm:pt>
    <dgm:pt modelId="{B0FD0336-0CFB-4BFD-BBA9-BEC65BA09A3B}" type="parTrans" cxnId="{4CD5B25F-0646-43ED-B8E8-2B078DCF7613}">
      <dgm:prSet/>
      <dgm:spPr/>
      <dgm:t>
        <a:bodyPr/>
        <a:lstStyle/>
        <a:p>
          <a:endParaRPr lang="en-US" sz="1200"/>
        </a:p>
      </dgm:t>
    </dgm:pt>
    <dgm:pt modelId="{FADA8F2C-005A-424D-B5C6-A2B39FF697F7}" type="sibTrans" cxnId="{4CD5B25F-0646-43ED-B8E8-2B078DCF7613}">
      <dgm:prSet/>
      <dgm:spPr/>
      <dgm:t>
        <a:bodyPr/>
        <a:lstStyle/>
        <a:p>
          <a:endParaRPr lang="en-US" sz="1200"/>
        </a:p>
      </dgm:t>
    </dgm:pt>
    <dgm:pt modelId="{BF204574-513D-4A7A-BD90-C07F5CD55DB3}" type="pres">
      <dgm:prSet presAssocID="{CD8B0789-7B18-4CEF-AC06-9D3F3E2C2E02}" presName="Name0" presStyleCnt="0">
        <dgm:presLayoutVars>
          <dgm:dir/>
          <dgm:resizeHandles val="exact"/>
        </dgm:presLayoutVars>
      </dgm:prSet>
      <dgm:spPr/>
    </dgm:pt>
    <dgm:pt modelId="{606C688E-12B6-4B97-ACD0-E6E903C03965}" type="pres">
      <dgm:prSet presAssocID="{B7D05A67-12BF-4764-8ECF-23EDF3B34C31}" presName="composite" presStyleCnt="0"/>
      <dgm:spPr/>
    </dgm:pt>
    <dgm:pt modelId="{E2B19DD0-E811-4EEC-867D-40C905FC579C}" type="pres">
      <dgm:prSet presAssocID="{B7D05A67-12BF-4764-8ECF-23EDF3B34C31}" presName="rect1" presStyleLbl="trAlignAcc1" presStyleIdx="0" presStyleCnt="6">
        <dgm:presLayoutVars>
          <dgm:bulletEnabled val="1"/>
        </dgm:presLayoutVars>
      </dgm:prSet>
      <dgm:spPr/>
    </dgm:pt>
    <dgm:pt modelId="{61FC20D0-FDA5-4503-B6F2-67C481FEB2FB}" type="pres">
      <dgm:prSet presAssocID="{B7D05A67-12BF-4764-8ECF-23EDF3B34C31}"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a:noFill/>
        </a:ln>
      </dgm:spPr>
    </dgm:pt>
    <dgm:pt modelId="{5FA9EF74-F9B7-4F34-96F3-FA3B61F35456}" type="pres">
      <dgm:prSet presAssocID="{321612B8-C355-4365-A3BD-585B32289959}" presName="sibTrans" presStyleCnt="0"/>
      <dgm:spPr/>
    </dgm:pt>
    <dgm:pt modelId="{55DF2ED6-C83B-443F-B363-B1FB0C5A3ECF}" type="pres">
      <dgm:prSet presAssocID="{8F5D242D-57A9-4539-9F93-C0FE1857FB8C}" presName="composite" presStyleCnt="0"/>
      <dgm:spPr/>
    </dgm:pt>
    <dgm:pt modelId="{9BF8637C-D9B6-410D-94C0-9F06A22082C9}" type="pres">
      <dgm:prSet presAssocID="{8F5D242D-57A9-4539-9F93-C0FE1857FB8C}" presName="rect1" presStyleLbl="trAlignAcc1" presStyleIdx="1" presStyleCnt="6">
        <dgm:presLayoutVars>
          <dgm:bulletEnabled val="1"/>
        </dgm:presLayoutVars>
      </dgm:prSet>
      <dgm:spPr/>
    </dgm:pt>
    <dgm:pt modelId="{D0DC7EEE-6FEE-4857-967D-B4244727C00F}" type="pres">
      <dgm:prSet presAssocID="{8F5D242D-57A9-4539-9F93-C0FE1857FB8C}" presName="rect2" presStyleLbl="fgImgPlace1" presStyleIdx="1" presStyleCnt="6" custScaleX="99980" custScaleY="9858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a:noFill/>
        </a:ln>
      </dgm:spPr>
    </dgm:pt>
    <dgm:pt modelId="{679EC439-10F6-4E59-9F34-7B17F9FC54F2}" type="pres">
      <dgm:prSet presAssocID="{96BC7173-E8DA-4D01-A012-CA004273E091}" presName="sibTrans" presStyleCnt="0"/>
      <dgm:spPr/>
    </dgm:pt>
    <dgm:pt modelId="{A7E91819-6C36-45F7-86C9-78D9CB890083}" type="pres">
      <dgm:prSet presAssocID="{F66DB340-7391-4048-B4D5-8FDA44D99117}" presName="composite" presStyleCnt="0"/>
      <dgm:spPr/>
    </dgm:pt>
    <dgm:pt modelId="{412B08AB-D93F-49E0-B76E-A049B8B35F45}" type="pres">
      <dgm:prSet presAssocID="{F66DB340-7391-4048-B4D5-8FDA44D99117}" presName="rect1" presStyleLbl="trAlignAcc1" presStyleIdx="2" presStyleCnt="6">
        <dgm:presLayoutVars>
          <dgm:bulletEnabled val="1"/>
        </dgm:presLayoutVars>
      </dgm:prSet>
      <dgm:spPr/>
    </dgm:pt>
    <dgm:pt modelId="{49BAFAAC-1B5C-452D-8C72-153FE3F122EF}" type="pres">
      <dgm:prSet presAssocID="{F66DB340-7391-4048-B4D5-8FDA44D99117}" presName="rect2"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a:noFill/>
        </a:ln>
      </dgm:spPr>
    </dgm:pt>
    <dgm:pt modelId="{1C87246A-728E-4E67-B3EE-2B154341E117}" type="pres">
      <dgm:prSet presAssocID="{40E37BE8-5DE8-43B4-AC8E-FC7B4B6DFC8B}" presName="sibTrans" presStyleCnt="0"/>
      <dgm:spPr/>
    </dgm:pt>
    <dgm:pt modelId="{57C5EEDC-0CF1-4C17-8ECD-11CC665B5B73}" type="pres">
      <dgm:prSet presAssocID="{1E4F9366-6B02-48FC-9202-4540247A9F12}" presName="composite" presStyleCnt="0"/>
      <dgm:spPr/>
    </dgm:pt>
    <dgm:pt modelId="{4A279549-C11E-4BFE-85D4-E6122ED718D7}" type="pres">
      <dgm:prSet presAssocID="{1E4F9366-6B02-48FC-9202-4540247A9F12}" presName="rect1" presStyleLbl="trAlignAcc1" presStyleIdx="3" presStyleCnt="6">
        <dgm:presLayoutVars>
          <dgm:bulletEnabled val="1"/>
        </dgm:presLayoutVars>
      </dgm:prSet>
      <dgm:spPr/>
    </dgm:pt>
    <dgm:pt modelId="{C22C56CF-526F-476F-B26D-EE3DEC608439}" type="pres">
      <dgm:prSet presAssocID="{1E4F9366-6B02-48FC-9202-4540247A9F12}"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a:noFill/>
        </a:ln>
      </dgm:spPr>
      <dgm:extLst>
        <a:ext uri="{E40237B7-FDA0-4F09-8148-C483321AD2D9}">
          <dgm14:cNvPr xmlns:dgm14="http://schemas.microsoft.com/office/drawing/2010/diagram" id="0" name="" descr="Rain with solid fill"/>
        </a:ext>
      </dgm:extLst>
    </dgm:pt>
    <dgm:pt modelId="{E42E4EBC-DC56-42E5-BCEF-F65AEFBB5788}" type="pres">
      <dgm:prSet presAssocID="{010C181D-E5D1-4DC4-99C0-1E23D77E97F0}" presName="sibTrans" presStyleCnt="0"/>
      <dgm:spPr/>
    </dgm:pt>
    <dgm:pt modelId="{EC8B220B-4862-4C56-9E15-0A7511D46053}" type="pres">
      <dgm:prSet presAssocID="{51A6178D-B74D-4EA7-9FC8-29FFF8508385}" presName="composite" presStyleCnt="0"/>
      <dgm:spPr/>
    </dgm:pt>
    <dgm:pt modelId="{D6371E85-E405-4E5A-B9F3-DC6DCCA77592}" type="pres">
      <dgm:prSet presAssocID="{51A6178D-B74D-4EA7-9FC8-29FFF8508385}" presName="rect1" presStyleLbl="trAlignAcc1" presStyleIdx="4" presStyleCnt="6">
        <dgm:presLayoutVars>
          <dgm:bulletEnabled val="1"/>
        </dgm:presLayoutVars>
      </dgm:prSet>
      <dgm:spPr/>
    </dgm:pt>
    <dgm:pt modelId="{4CE21FBA-7E19-407E-8B5A-F35898423740}" type="pres">
      <dgm:prSet presAssocID="{51A6178D-B74D-4EA7-9FC8-29FFF8508385}"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a:noFill/>
        </a:ln>
      </dgm:spPr>
    </dgm:pt>
    <dgm:pt modelId="{D335C52B-2B7D-487B-AD84-75659ADC9D84}" type="pres">
      <dgm:prSet presAssocID="{01DE92F5-6D2B-4D22-86D0-7BC051C54F37}" presName="sibTrans" presStyleCnt="0"/>
      <dgm:spPr/>
    </dgm:pt>
    <dgm:pt modelId="{23D88F8F-E06C-44AE-ABE8-8C9FF0B2BBA2}" type="pres">
      <dgm:prSet presAssocID="{A3A6AD98-A5F5-413D-B6FC-A6DC695EC48B}" presName="composite" presStyleCnt="0"/>
      <dgm:spPr/>
    </dgm:pt>
    <dgm:pt modelId="{D2EF87B8-576B-4E58-85CE-ECAD03DDBE33}" type="pres">
      <dgm:prSet presAssocID="{A3A6AD98-A5F5-413D-B6FC-A6DC695EC48B}" presName="rect1" presStyleLbl="trAlignAcc1" presStyleIdx="5" presStyleCnt="6">
        <dgm:presLayoutVars>
          <dgm:bulletEnabled val="1"/>
        </dgm:presLayoutVars>
      </dgm:prSet>
      <dgm:spPr/>
    </dgm:pt>
    <dgm:pt modelId="{5AD3FFEA-3849-447A-A71E-C25C001EE1FF}" type="pres">
      <dgm:prSet presAssocID="{A3A6AD98-A5F5-413D-B6FC-A6DC695EC48B}" presName="rect2" presStyleLbl="fgImgPlac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a:noFill/>
        </a:ln>
      </dgm:spPr>
    </dgm:pt>
  </dgm:ptLst>
  <dgm:cxnLst>
    <dgm:cxn modelId="{A4562413-E447-46E3-A1AF-589E0569825C}" srcId="{CD8B0789-7B18-4CEF-AC06-9D3F3E2C2E02}" destId="{1E4F9366-6B02-48FC-9202-4540247A9F12}" srcOrd="3" destOrd="0" parTransId="{4FF8B565-D07F-4BE3-A1DB-365CBDBD0F1A}" sibTransId="{010C181D-E5D1-4DC4-99C0-1E23D77E97F0}"/>
    <dgm:cxn modelId="{3AD8D71C-BA72-4C6F-8B15-A09BD43635AC}" srcId="{CD8B0789-7B18-4CEF-AC06-9D3F3E2C2E02}" destId="{B7D05A67-12BF-4764-8ECF-23EDF3B34C31}" srcOrd="0" destOrd="0" parTransId="{FE61F929-BC3F-4C4B-90A3-C615A7186EF2}" sibTransId="{321612B8-C355-4365-A3BD-585B32289959}"/>
    <dgm:cxn modelId="{086CD027-F46F-4B95-8214-197F258D8A57}" type="presOf" srcId="{CD8B0789-7B18-4CEF-AC06-9D3F3E2C2E02}" destId="{BF204574-513D-4A7A-BD90-C07F5CD55DB3}" srcOrd="0" destOrd="0" presId="urn:microsoft.com/office/officeart/2008/layout/PictureStrips"/>
    <dgm:cxn modelId="{4CD5B25F-0646-43ED-B8E8-2B078DCF7613}" srcId="{CD8B0789-7B18-4CEF-AC06-9D3F3E2C2E02}" destId="{A3A6AD98-A5F5-413D-B6FC-A6DC695EC48B}" srcOrd="5" destOrd="0" parTransId="{B0FD0336-0CFB-4BFD-BBA9-BEC65BA09A3B}" sibTransId="{FADA8F2C-005A-424D-B5C6-A2B39FF697F7}"/>
    <dgm:cxn modelId="{DC9BB665-8EC0-4A59-BDB4-DCF29B75AA22}" type="presOf" srcId="{F66DB340-7391-4048-B4D5-8FDA44D99117}" destId="{412B08AB-D93F-49E0-B76E-A049B8B35F45}" srcOrd="0" destOrd="0" presId="urn:microsoft.com/office/officeart/2008/layout/PictureStrips"/>
    <dgm:cxn modelId="{532B856C-D0EF-4D44-B287-2A17083F2BED}" type="presOf" srcId="{B7D05A67-12BF-4764-8ECF-23EDF3B34C31}" destId="{E2B19DD0-E811-4EEC-867D-40C905FC579C}" srcOrd="0" destOrd="0" presId="urn:microsoft.com/office/officeart/2008/layout/PictureStrips"/>
    <dgm:cxn modelId="{4BC3DA6E-0058-4FB1-A2C6-8B90B3B60401}" srcId="{CD8B0789-7B18-4CEF-AC06-9D3F3E2C2E02}" destId="{F66DB340-7391-4048-B4D5-8FDA44D99117}" srcOrd="2" destOrd="0" parTransId="{EBF44CC4-2B53-48D1-9988-FCB6ED5211E1}" sibTransId="{40E37BE8-5DE8-43B4-AC8E-FC7B4B6DFC8B}"/>
    <dgm:cxn modelId="{8248A878-98DA-4E0F-8A42-62D45CE19FAF}" type="presOf" srcId="{1E4F9366-6B02-48FC-9202-4540247A9F12}" destId="{4A279549-C11E-4BFE-85D4-E6122ED718D7}" srcOrd="0" destOrd="0" presId="urn:microsoft.com/office/officeart/2008/layout/PictureStrips"/>
    <dgm:cxn modelId="{94CAB3BA-5D10-46FC-ABEA-9ED5254DC5E3}" srcId="{CD8B0789-7B18-4CEF-AC06-9D3F3E2C2E02}" destId="{8F5D242D-57A9-4539-9F93-C0FE1857FB8C}" srcOrd="1" destOrd="0" parTransId="{934D2598-9483-4180-8AC1-CDCD8603ED19}" sibTransId="{96BC7173-E8DA-4D01-A012-CA004273E091}"/>
    <dgm:cxn modelId="{F15C38C8-A0EF-4D38-A220-2CDDEBBA16B5}" type="presOf" srcId="{A3A6AD98-A5F5-413D-B6FC-A6DC695EC48B}" destId="{D2EF87B8-576B-4E58-85CE-ECAD03DDBE33}" srcOrd="0" destOrd="0" presId="urn:microsoft.com/office/officeart/2008/layout/PictureStrips"/>
    <dgm:cxn modelId="{F86325D7-D879-4188-9DC3-2F2B59AB3D79}" type="presOf" srcId="{51A6178D-B74D-4EA7-9FC8-29FFF8508385}" destId="{D6371E85-E405-4E5A-B9F3-DC6DCCA77592}" srcOrd="0" destOrd="0" presId="urn:microsoft.com/office/officeart/2008/layout/PictureStrips"/>
    <dgm:cxn modelId="{A79358D7-2362-4782-8133-21A8B01FB3B4}" srcId="{CD8B0789-7B18-4CEF-AC06-9D3F3E2C2E02}" destId="{51A6178D-B74D-4EA7-9FC8-29FFF8508385}" srcOrd="4" destOrd="0" parTransId="{253F1E7F-9E13-40B2-B5E7-24A39B2FB7E9}" sibTransId="{01DE92F5-6D2B-4D22-86D0-7BC051C54F37}"/>
    <dgm:cxn modelId="{3170CFDC-7F77-4093-AF8B-62015CB11F57}" type="presOf" srcId="{8F5D242D-57A9-4539-9F93-C0FE1857FB8C}" destId="{9BF8637C-D9B6-410D-94C0-9F06A22082C9}" srcOrd="0" destOrd="0" presId="urn:microsoft.com/office/officeart/2008/layout/PictureStrips"/>
    <dgm:cxn modelId="{26F6D2CA-813D-40E2-A07F-F52FD1B673D5}" type="presParOf" srcId="{BF204574-513D-4A7A-BD90-C07F5CD55DB3}" destId="{606C688E-12B6-4B97-ACD0-E6E903C03965}" srcOrd="0" destOrd="0" presId="urn:microsoft.com/office/officeart/2008/layout/PictureStrips"/>
    <dgm:cxn modelId="{CD172D72-35D7-44C1-B019-18A1730C1AF3}" type="presParOf" srcId="{606C688E-12B6-4B97-ACD0-E6E903C03965}" destId="{E2B19DD0-E811-4EEC-867D-40C905FC579C}" srcOrd="0" destOrd="0" presId="urn:microsoft.com/office/officeart/2008/layout/PictureStrips"/>
    <dgm:cxn modelId="{EB59E83B-A506-4CA7-9868-5F22618A38B9}" type="presParOf" srcId="{606C688E-12B6-4B97-ACD0-E6E903C03965}" destId="{61FC20D0-FDA5-4503-B6F2-67C481FEB2FB}" srcOrd="1" destOrd="0" presId="urn:microsoft.com/office/officeart/2008/layout/PictureStrips"/>
    <dgm:cxn modelId="{4AD5CAE3-3C9D-4A07-A663-2F4F9045BEEE}" type="presParOf" srcId="{BF204574-513D-4A7A-BD90-C07F5CD55DB3}" destId="{5FA9EF74-F9B7-4F34-96F3-FA3B61F35456}" srcOrd="1" destOrd="0" presId="urn:microsoft.com/office/officeart/2008/layout/PictureStrips"/>
    <dgm:cxn modelId="{B4BB32E4-06E4-4836-BE3C-AA38A61EC07F}" type="presParOf" srcId="{BF204574-513D-4A7A-BD90-C07F5CD55DB3}" destId="{55DF2ED6-C83B-443F-B363-B1FB0C5A3ECF}" srcOrd="2" destOrd="0" presId="urn:microsoft.com/office/officeart/2008/layout/PictureStrips"/>
    <dgm:cxn modelId="{1ECFE4A6-1283-4E3A-A141-2618723348DE}" type="presParOf" srcId="{55DF2ED6-C83B-443F-B363-B1FB0C5A3ECF}" destId="{9BF8637C-D9B6-410D-94C0-9F06A22082C9}" srcOrd="0" destOrd="0" presId="urn:microsoft.com/office/officeart/2008/layout/PictureStrips"/>
    <dgm:cxn modelId="{BB1832D5-EFC6-4E58-A828-3789A0B2CC49}" type="presParOf" srcId="{55DF2ED6-C83B-443F-B363-B1FB0C5A3ECF}" destId="{D0DC7EEE-6FEE-4857-967D-B4244727C00F}" srcOrd="1" destOrd="0" presId="urn:microsoft.com/office/officeart/2008/layout/PictureStrips"/>
    <dgm:cxn modelId="{EC94F958-D106-4740-BBF1-2B2EE84FDF9A}" type="presParOf" srcId="{BF204574-513D-4A7A-BD90-C07F5CD55DB3}" destId="{679EC439-10F6-4E59-9F34-7B17F9FC54F2}" srcOrd="3" destOrd="0" presId="urn:microsoft.com/office/officeart/2008/layout/PictureStrips"/>
    <dgm:cxn modelId="{974C64FB-4C9F-4A20-9412-4EBAFDA884D7}" type="presParOf" srcId="{BF204574-513D-4A7A-BD90-C07F5CD55DB3}" destId="{A7E91819-6C36-45F7-86C9-78D9CB890083}" srcOrd="4" destOrd="0" presId="urn:microsoft.com/office/officeart/2008/layout/PictureStrips"/>
    <dgm:cxn modelId="{324979F0-1C3B-46C7-B3CD-4B8809E1FCC7}" type="presParOf" srcId="{A7E91819-6C36-45F7-86C9-78D9CB890083}" destId="{412B08AB-D93F-49E0-B76E-A049B8B35F45}" srcOrd="0" destOrd="0" presId="urn:microsoft.com/office/officeart/2008/layout/PictureStrips"/>
    <dgm:cxn modelId="{A9DEB704-64DD-4FA6-9113-626F1ADFC01D}" type="presParOf" srcId="{A7E91819-6C36-45F7-86C9-78D9CB890083}" destId="{49BAFAAC-1B5C-452D-8C72-153FE3F122EF}" srcOrd="1" destOrd="0" presId="urn:microsoft.com/office/officeart/2008/layout/PictureStrips"/>
    <dgm:cxn modelId="{E55BB933-00CA-462B-88BD-5557480B5F3D}" type="presParOf" srcId="{BF204574-513D-4A7A-BD90-C07F5CD55DB3}" destId="{1C87246A-728E-4E67-B3EE-2B154341E117}" srcOrd="5" destOrd="0" presId="urn:microsoft.com/office/officeart/2008/layout/PictureStrips"/>
    <dgm:cxn modelId="{9C925177-5E2A-479B-A909-30C3F0528576}" type="presParOf" srcId="{BF204574-513D-4A7A-BD90-C07F5CD55DB3}" destId="{57C5EEDC-0CF1-4C17-8ECD-11CC665B5B73}" srcOrd="6" destOrd="0" presId="urn:microsoft.com/office/officeart/2008/layout/PictureStrips"/>
    <dgm:cxn modelId="{11B33AD1-CC8B-4118-8EE5-A4C374638508}" type="presParOf" srcId="{57C5EEDC-0CF1-4C17-8ECD-11CC665B5B73}" destId="{4A279549-C11E-4BFE-85D4-E6122ED718D7}" srcOrd="0" destOrd="0" presId="urn:microsoft.com/office/officeart/2008/layout/PictureStrips"/>
    <dgm:cxn modelId="{EDA3071F-78FF-4379-A289-E5B40056B7EE}" type="presParOf" srcId="{57C5EEDC-0CF1-4C17-8ECD-11CC665B5B73}" destId="{C22C56CF-526F-476F-B26D-EE3DEC608439}" srcOrd="1" destOrd="0" presId="urn:microsoft.com/office/officeart/2008/layout/PictureStrips"/>
    <dgm:cxn modelId="{9974E021-BC87-41E7-8104-022F2CC97681}" type="presParOf" srcId="{BF204574-513D-4A7A-BD90-C07F5CD55DB3}" destId="{E42E4EBC-DC56-42E5-BCEF-F65AEFBB5788}" srcOrd="7" destOrd="0" presId="urn:microsoft.com/office/officeart/2008/layout/PictureStrips"/>
    <dgm:cxn modelId="{5B3B75DE-549E-41E6-A811-AA738EBA7C76}" type="presParOf" srcId="{BF204574-513D-4A7A-BD90-C07F5CD55DB3}" destId="{EC8B220B-4862-4C56-9E15-0A7511D46053}" srcOrd="8" destOrd="0" presId="urn:microsoft.com/office/officeart/2008/layout/PictureStrips"/>
    <dgm:cxn modelId="{EEB27C3D-1EA0-4DDB-A0D1-EB866A86D83C}" type="presParOf" srcId="{EC8B220B-4862-4C56-9E15-0A7511D46053}" destId="{D6371E85-E405-4E5A-B9F3-DC6DCCA77592}" srcOrd="0" destOrd="0" presId="urn:microsoft.com/office/officeart/2008/layout/PictureStrips"/>
    <dgm:cxn modelId="{EB5037EB-614E-4696-AD7E-47A9963BCF28}" type="presParOf" srcId="{EC8B220B-4862-4C56-9E15-0A7511D46053}" destId="{4CE21FBA-7E19-407E-8B5A-F35898423740}" srcOrd="1" destOrd="0" presId="urn:microsoft.com/office/officeart/2008/layout/PictureStrips"/>
    <dgm:cxn modelId="{4CCABD6E-774B-4954-8E18-04444B60C18B}" type="presParOf" srcId="{BF204574-513D-4A7A-BD90-C07F5CD55DB3}" destId="{D335C52B-2B7D-487B-AD84-75659ADC9D84}" srcOrd="9" destOrd="0" presId="urn:microsoft.com/office/officeart/2008/layout/PictureStrips"/>
    <dgm:cxn modelId="{7D965970-76DD-499F-A660-571B247F3AA5}" type="presParOf" srcId="{BF204574-513D-4A7A-BD90-C07F5CD55DB3}" destId="{23D88F8F-E06C-44AE-ABE8-8C9FF0B2BBA2}" srcOrd="10" destOrd="0" presId="urn:microsoft.com/office/officeart/2008/layout/PictureStrips"/>
    <dgm:cxn modelId="{5631016C-C4A9-4A39-96E7-FF6D1B702749}" type="presParOf" srcId="{23D88F8F-E06C-44AE-ABE8-8C9FF0B2BBA2}" destId="{D2EF87B8-576B-4E58-85CE-ECAD03DDBE33}" srcOrd="0" destOrd="0" presId="urn:microsoft.com/office/officeart/2008/layout/PictureStrips"/>
    <dgm:cxn modelId="{7F3ADA88-1625-4646-B60C-3895CC15795C}" type="presParOf" srcId="{23D88F8F-E06C-44AE-ABE8-8C9FF0B2BBA2}" destId="{5AD3FFEA-3849-447A-A71E-C25C001EE1FF}"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8B0789-7B18-4CEF-AC06-9D3F3E2C2E0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7D05A67-12BF-4764-8ECF-23EDF3B34C31}">
      <dgm:prSet custT="1"/>
      <dgm:spPr>
        <a:solidFill>
          <a:schemeClr val="bg2">
            <a:lumMod val="90000"/>
          </a:schemeClr>
        </a:solidFill>
      </dgm:spPr>
      <dgm:t>
        <a:bodyPr/>
        <a:lstStyle/>
        <a:p>
          <a:r>
            <a:rPr lang="en-US" sz="1800" b="0" dirty="0">
              <a:solidFill>
                <a:schemeClr val="bg1"/>
              </a:solidFill>
            </a:rPr>
            <a:t>Crashes by </a:t>
          </a:r>
          <a:r>
            <a:rPr lang="en-US" sz="1800" b="1" dirty="0">
              <a:solidFill>
                <a:schemeClr val="bg1"/>
              </a:solidFill>
            </a:rPr>
            <a:t>Year and Severity</a:t>
          </a:r>
        </a:p>
      </dgm:t>
    </dgm:pt>
    <dgm:pt modelId="{FE61F929-BC3F-4C4B-90A3-C615A7186EF2}" type="parTrans" cxnId="{3AD8D71C-BA72-4C6F-8B15-A09BD43635AC}">
      <dgm:prSet/>
      <dgm:spPr/>
      <dgm:t>
        <a:bodyPr/>
        <a:lstStyle/>
        <a:p>
          <a:endParaRPr lang="en-US" sz="1200"/>
        </a:p>
      </dgm:t>
    </dgm:pt>
    <dgm:pt modelId="{321612B8-C355-4365-A3BD-585B32289959}" type="sibTrans" cxnId="{3AD8D71C-BA72-4C6F-8B15-A09BD43635AC}">
      <dgm:prSet/>
      <dgm:spPr/>
      <dgm:t>
        <a:bodyPr/>
        <a:lstStyle/>
        <a:p>
          <a:endParaRPr lang="en-US" sz="1200"/>
        </a:p>
      </dgm:t>
    </dgm:pt>
    <dgm:pt modelId="{8F5D242D-57A9-4539-9F93-C0FE1857FB8C}">
      <dgm:prSet custT="1"/>
      <dgm:spPr>
        <a:solidFill>
          <a:schemeClr val="bg2">
            <a:lumMod val="90000"/>
          </a:schemeClr>
        </a:solidFill>
      </dgm:spPr>
      <dgm: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Type and Severity</a:t>
          </a:r>
        </a:p>
      </dgm:t>
    </dgm:pt>
    <dgm:pt modelId="{934D2598-9483-4180-8AC1-CDCD8603ED19}" type="parTrans" cxnId="{94CAB3BA-5D10-46FC-ABEA-9ED5254DC5E3}">
      <dgm:prSet/>
      <dgm:spPr/>
      <dgm:t>
        <a:bodyPr/>
        <a:lstStyle/>
        <a:p>
          <a:endParaRPr lang="en-US" sz="1200"/>
        </a:p>
      </dgm:t>
    </dgm:pt>
    <dgm:pt modelId="{96BC7173-E8DA-4D01-A012-CA004273E091}" type="sibTrans" cxnId="{94CAB3BA-5D10-46FC-ABEA-9ED5254DC5E3}">
      <dgm:prSet/>
      <dgm:spPr/>
      <dgm:t>
        <a:bodyPr/>
        <a:lstStyle/>
        <a:p>
          <a:endParaRPr lang="en-US" sz="1200"/>
        </a:p>
      </dgm:t>
    </dgm:pt>
    <dgm:pt modelId="{F66DB340-7391-4048-B4D5-8FDA44D99117}">
      <dgm:prSet custT="1"/>
      <dgm:spPr>
        <a:solidFill>
          <a:schemeClr val="bg2">
            <a:lumMod val="90000"/>
          </a:schemeClr>
        </a:solidFill>
      </dgm:spPr>
      <dgm: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Lighting Condition and Severity</a:t>
          </a:r>
        </a:p>
      </dgm:t>
    </dgm:pt>
    <dgm:pt modelId="{EBF44CC4-2B53-48D1-9988-FCB6ED5211E1}" type="parTrans" cxnId="{4BC3DA6E-0058-4FB1-A2C6-8B90B3B60401}">
      <dgm:prSet/>
      <dgm:spPr/>
      <dgm:t>
        <a:bodyPr/>
        <a:lstStyle/>
        <a:p>
          <a:endParaRPr lang="en-US" sz="1200"/>
        </a:p>
      </dgm:t>
    </dgm:pt>
    <dgm:pt modelId="{40E37BE8-5DE8-43B4-AC8E-FC7B4B6DFC8B}" type="sibTrans" cxnId="{4BC3DA6E-0058-4FB1-A2C6-8B90B3B60401}">
      <dgm:prSet/>
      <dgm:spPr/>
      <dgm:t>
        <a:bodyPr/>
        <a:lstStyle/>
        <a:p>
          <a:endParaRPr lang="en-US" sz="1200"/>
        </a:p>
      </dgm:t>
    </dgm:pt>
    <dgm:pt modelId="{1E4F9366-6B02-48FC-9202-4540247A9F12}">
      <dgm:prSet custT="1"/>
      <dgm:spPr>
        <a:solidFill>
          <a:srgbClr val="234487"/>
        </a:solidFill>
      </dgm:spPr>
      <dgm:t>
        <a:bodyPr/>
        <a:lstStyle/>
        <a:p>
          <a:r>
            <a:rPr lang="en-US" sz="1800" b="0" dirty="0">
              <a:solidFill>
                <a:schemeClr val="bg1"/>
              </a:solidFill>
            </a:rPr>
            <a:t>Crashes by </a:t>
          </a:r>
          <a:r>
            <a:rPr lang="en-US" sz="1800" b="1" dirty="0">
              <a:solidFill>
                <a:schemeClr val="bg1"/>
              </a:solidFill>
            </a:rPr>
            <a:t>Pavement Condition and Severity</a:t>
          </a:r>
        </a:p>
      </dgm:t>
    </dgm:pt>
    <dgm:pt modelId="{4FF8B565-D07F-4BE3-A1DB-365CBDBD0F1A}" type="parTrans" cxnId="{A4562413-E447-46E3-A1AF-589E0569825C}">
      <dgm:prSet/>
      <dgm:spPr/>
      <dgm:t>
        <a:bodyPr/>
        <a:lstStyle/>
        <a:p>
          <a:endParaRPr lang="en-US" sz="1200"/>
        </a:p>
      </dgm:t>
    </dgm:pt>
    <dgm:pt modelId="{010C181D-E5D1-4DC4-99C0-1E23D77E97F0}" type="sibTrans" cxnId="{A4562413-E447-46E3-A1AF-589E0569825C}">
      <dgm:prSet/>
      <dgm:spPr/>
      <dgm:t>
        <a:bodyPr/>
        <a:lstStyle/>
        <a:p>
          <a:endParaRPr lang="en-US" sz="1200"/>
        </a:p>
      </dgm:t>
    </dgm:pt>
    <dgm:pt modelId="{51A6178D-B74D-4EA7-9FC8-29FFF8508385}">
      <dgm:prSet custT="1"/>
      <dgm:spPr>
        <a:solidFill>
          <a:schemeClr val="bg2">
            <a:lumMod val="90000"/>
          </a:schemeClr>
        </a:solidFill>
      </dgm:spPr>
      <dgm:t>
        <a:bodyPr/>
        <a:lstStyle/>
        <a:p>
          <a:r>
            <a:rPr lang="en-US" sz="1800" b="1" dirty="0">
              <a:solidFill>
                <a:schemeClr val="bg1"/>
              </a:solidFill>
            </a:rPr>
            <a:t>Collision Diagram</a:t>
          </a:r>
        </a:p>
      </dgm:t>
    </dgm:pt>
    <dgm:pt modelId="{253F1E7F-9E13-40B2-B5E7-24A39B2FB7E9}" type="parTrans" cxnId="{A79358D7-2362-4782-8133-21A8B01FB3B4}">
      <dgm:prSet/>
      <dgm:spPr/>
      <dgm:t>
        <a:bodyPr/>
        <a:lstStyle/>
        <a:p>
          <a:endParaRPr lang="en-US" sz="1200"/>
        </a:p>
      </dgm:t>
    </dgm:pt>
    <dgm:pt modelId="{01DE92F5-6D2B-4D22-86D0-7BC051C54F37}" type="sibTrans" cxnId="{A79358D7-2362-4782-8133-21A8B01FB3B4}">
      <dgm:prSet/>
      <dgm:spPr/>
      <dgm:t>
        <a:bodyPr/>
        <a:lstStyle/>
        <a:p>
          <a:endParaRPr lang="en-US" sz="1200"/>
        </a:p>
      </dgm:t>
    </dgm:pt>
    <dgm:pt modelId="{A3A6AD98-A5F5-413D-B6FC-A6DC695EC48B}">
      <dgm:prSet custT="1"/>
      <dgm:spPr>
        <a:solidFill>
          <a:schemeClr val="bg2">
            <a:lumMod val="90000"/>
          </a:schemeClr>
        </a:solidFill>
      </dgm:spPr>
      <dgm:t>
        <a:bodyPr/>
        <a:lstStyle/>
        <a:p>
          <a:r>
            <a:rPr lang="en-US" sz="1800" b="0" dirty="0">
              <a:solidFill>
                <a:schemeClr val="bg1"/>
              </a:solidFill>
            </a:rPr>
            <a:t>Crashes by </a:t>
          </a:r>
          <a:r>
            <a:rPr lang="en-US" sz="1800" b="1" dirty="0">
              <a:solidFill>
                <a:schemeClr val="bg1"/>
              </a:solidFill>
            </a:rPr>
            <a:t>SHSP Emphasis Area</a:t>
          </a:r>
        </a:p>
      </dgm:t>
    </dgm:pt>
    <dgm:pt modelId="{B0FD0336-0CFB-4BFD-BBA9-BEC65BA09A3B}" type="parTrans" cxnId="{4CD5B25F-0646-43ED-B8E8-2B078DCF7613}">
      <dgm:prSet/>
      <dgm:spPr/>
      <dgm:t>
        <a:bodyPr/>
        <a:lstStyle/>
        <a:p>
          <a:endParaRPr lang="en-US" sz="1200"/>
        </a:p>
      </dgm:t>
    </dgm:pt>
    <dgm:pt modelId="{FADA8F2C-005A-424D-B5C6-A2B39FF697F7}" type="sibTrans" cxnId="{4CD5B25F-0646-43ED-B8E8-2B078DCF7613}">
      <dgm:prSet/>
      <dgm:spPr/>
      <dgm:t>
        <a:bodyPr/>
        <a:lstStyle/>
        <a:p>
          <a:endParaRPr lang="en-US" sz="1200"/>
        </a:p>
      </dgm:t>
    </dgm:pt>
    <dgm:pt modelId="{BF204574-513D-4A7A-BD90-C07F5CD55DB3}" type="pres">
      <dgm:prSet presAssocID="{CD8B0789-7B18-4CEF-AC06-9D3F3E2C2E02}" presName="Name0" presStyleCnt="0">
        <dgm:presLayoutVars>
          <dgm:dir/>
          <dgm:resizeHandles val="exact"/>
        </dgm:presLayoutVars>
      </dgm:prSet>
      <dgm:spPr/>
    </dgm:pt>
    <dgm:pt modelId="{606C688E-12B6-4B97-ACD0-E6E903C03965}" type="pres">
      <dgm:prSet presAssocID="{B7D05A67-12BF-4764-8ECF-23EDF3B34C31}" presName="composite" presStyleCnt="0"/>
      <dgm:spPr/>
    </dgm:pt>
    <dgm:pt modelId="{E2B19DD0-E811-4EEC-867D-40C905FC579C}" type="pres">
      <dgm:prSet presAssocID="{B7D05A67-12BF-4764-8ECF-23EDF3B34C31}" presName="rect1" presStyleLbl="trAlignAcc1" presStyleIdx="0" presStyleCnt="6">
        <dgm:presLayoutVars>
          <dgm:bulletEnabled val="1"/>
        </dgm:presLayoutVars>
      </dgm:prSet>
      <dgm:spPr/>
    </dgm:pt>
    <dgm:pt modelId="{61FC20D0-FDA5-4503-B6F2-67C481FEB2FB}" type="pres">
      <dgm:prSet presAssocID="{B7D05A67-12BF-4764-8ECF-23EDF3B34C31}"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a:noFill/>
        </a:ln>
      </dgm:spPr>
    </dgm:pt>
    <dgm:pt modelId="{5FA9EF74-F9B7-4F34-96F3-FA3B61F35456}" type="pres">
      <dgm:prSet presAssocID="{321612B8-C355-4365-A3BD-585B32289959}" presName="sibTrans" presStyleCnt="0"/>
      <dgm:spPr/>
    </dgm:pt>
    <dgm:pt modelId="{55DF2ED6-C83B-443F-B363-B1FB0C5A3ECF}" type="pres">
      <dgm:prSet presAssocID="{8F5D242D-57A9-4539-9F93-C0FE1857FB8C}" presName="composite" presStyleCnt="0"/>
      <dgm:spPr/>
    </dgm:pt>
    <dgm:pt modelId="{9BF8637C-D9B6-410D-94C0-9F06A22082C9}" type="pres">
      <dgm:prSet presAssocID="{8F5D242D-57A9-4539-9F93-C0FE1857FB8C}" presName="rect1" presStyleLbl="trAlignAcc1" presStyleIdx="1" presStyleCnt="6">
        <dgm:presLayoutVars>
          <dgm:bulletEnabled val="1"/>
        </dgm:presLayoutVars>
      </dgm:prSet>
      <dgm:spPr/>
    </dgm:pt>
    <dgm:pt modelId="{D0DC7EEE-6FEE-4857-967D-B4244727C00F}" type="pres">
      <dgm:prSet presAssocID="{8F5D242D-57A9-4539-9F93-C0FE1857FB8C}" presName="rect2" presStyleLbl="fgImgPlace1" presStyleIdx="1" presStyleCnt="6" custScaleX="99980" custScaleY="9858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a:noFill/>
        </a:ln>
      </dgm:spPr>
    </dgm:pt>
    <dgm:pt modelId="{679EC439-10F6-4E59-9F34-7B17F9FC54F2}" type="pres">
      <dgm:prSet presAssocID="{96BC7173-E8DA-4D01-A012-CA004273E091}" presName="sibTrans" presStyleCnt="0"/>
      <dgm:spPr/>
    </dgm:pt>
    <dgm:pt modelId="{A7E91819-6C36-45F7-86C9-78D9CB890083}" type="pres">
      <dgm:prSet presAssocID="{F66DB340-7391-4048-B4D5-8FDA44D99117}" presName="composite" presStyleCnt="0"/>
      <dgm:spPr/>
    </dgm:pt>
    <dgm:pt modelId="{412B08AB-D93F-49E0-B76E-A049B8B35F45}" type="pres">
      <dgm:prSet presAssocID="{F66DB340-7391-4048-B4D5-8FDA44D99117}" presName="rect1" presStyleLbl="trAlignAcc1" presStyleIdx="2" presStyleCnt="6">
        <dgm:presLayoutVars>
          <dgm:bulletEnabled val="1"/>
        </dgm:presLayoutVars>
      </dgm:prSet>
      <dgm:spPr/>
    </dgm:pt>
    <dgm:pt modelId="{49BAFAAC-1B5C-452D-8C72-153FE3F122EF}" type="pres">
      <dgm:prSet presAssocID="{F66DB340-7391-4048-B4D5-8FDA44D99117}" presName="rect2"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a:noFill/>
        </a:ln>
      </dgm:spPr>
    </dgm:pt>
    <dgm:pt modelId="{1C87246A-728E-4E67-B3EE-2B154341E117}" type="pres">
      <dgm:prSet presAssocID="{40E37BE8-5DE8-43B4-AC8E-FC7B4B6DFC8B}" presName="sibTrans" presStyleCnt="0"/>
      <dgm:spPr/>
    </dgm:pt>
    <dgm:pt modelId="{57C5EEDC-0CF1-4C17-8ECD-11CC665B5B73}" type="pres">
      <dgm:prSet presAssocID="{1E4F9366-6B02-48FC-9202-4540247A9F12}" presName="composite" presStyleCnt="0"/>
      <dgm:spPr/>
    </dgm:pt>
    <dgm:pt modelId="{4A279549-C11E-4BFE-85D4-E6122ED718D7}" type="pres">
      <dgm:prSet presAssocID="{1E4F9366-6B02-48FC-9202-4540247A9F12}" presName="rect1" presStyleLbl="trAlignAcc1" presStyleIdx="3" presStyleCnt="6">
        <dgm:presLayoutVars>
          <dgm:bulletEnabled val="1"/>
        </dgm:presLayoutVars>
      </dgm:prSet>
      <dgm:spPr/>
    </dgm:pt>
    <dgm:pt modelId="{C22C56CF-526F-476F-B26D-EE3DEC608439}" type="pres">
      <dgm:prSet presAssocID="{1E4F9366-6B02-48FC-9202-4540247A9F12}"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a:noFill/>
        </a:ln>
      </dgm:spPr>
      <dgm:extLst>
        <a:ext uri="{E40237B7-FDA0-4F09-8148-C483321AD2D9}">
          <dgm14:cNvPr xmlns:dgm14="http://schemas.microsoft.com/office/drawing/2010/diagram" id="0" name="" descr="Rain with solid fill"/>
        </a:ext>
      </dgm:extLst>
    </dgm:pt>
    <dgm:pt modelId="{E42E4EBC-DC56-42E5-BCEF-F65AEFBB5788}" type="pres">
      <dgm:prSet presAssocID="{010C181D-E5D1-4DC4-99C0-1E23D77E97F0}" presName="sibTrans" presStyleCnt="0"/>
      <dgm:spPr/>
    </dgm:pt>
    <dgm:pt modelId="{EC8B220B-4862-4C56-9E15-0A7511D46053}" type="pres">
      <dgm:prSet presAssocID="{51A6178D-B74D-4EA7-9FC8-29FFF8508385}" presName="composite" presStyleCnt="0"/>
      <dgm:spPr/>
    </dgm:pt>
    <dgm:pt modelId="{D6371E85-E405-4E5A-B9F3-DC6DCCA77592}" type="pres">
      <dgm:prSet presAssocID="{51A6178D-B74D-4EA7-9FC8-29FFF8508385}" presName="rect1" presStyleLbl="trAlignAcc1" presStyleIdx="4" presStyleCnt="6">
        <dgm:presLayoutVars>
          <dgm:bulletEnabled val="1"/>
        </dgm:presLayoutVars>
      </dgm:prSet>
      <dgm:spPr/>
    </dgm:pt>
    <dgm:pt modelId="{4CE21FBA-7E19-407E-8B5A-F35898423740}" type="pres">
      <dgm:prSet presAssocID="{51A6178D-B74D-4EA7-9FC8-29FFF8508385}"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a:noFill/>
        </a:ln>
      </dgm:spPr>
    </dgm:pt>
    <dgm:pt modelId="{D335C52B-2B7D-487B-AD84-75659ADC9D84}" type="pres">
      <dgm:prSet presAssocID="{01DE92F5-6D2B-4D22-86D0-7BC051C54F37}" presName="sibTrans" presStyleCnt="0"/>
      <dgm:spPr/>
    </dgm:pt>
    <dgm:pt modelId="{23D88F8F-E06C-44AE-ABE8-8C9FF0B2BBA2}" type="pres">
      <dgm:prSet presAssocID="{A3A6AD98-A5F5-413D-B6FC-A6DC695EC48B}" presName="composite" presStyleCnt="0"/>
      <dgm:spPr/>
    </dgm:pt>
    <dgm:pt modelId="{D2EF87B8-576B-4E58-85CE-ECAD03DDBE33}" type="pres">
      <dgm:prSet presAssocID="{A3A6AD98-A5F5-413D-B6FC-A6DC695EC48B}" presName="rect1" presStyleLbl="trAlignAcc1" presStyleIdx="5" presStyleCnt="6">
        <dgm:presLayoutVars>
          <dgm:bulletEnabled val="1"/>
        </dgm:presLayoutVars>
      </dgm:prSet>
      <dgm:spPr/>
    </dgm:pt>
    <dgm:pt modelId="{5AD3FFEA-3849-447A-A71E-C25C001EE1FF}" type="pres">
      <dgm:prSet presAssocID="{A3A6AD98-A5F5-413D-B6FC-A6DC695EC48B}" presName="rect2" presStyleLbl="fgImgPlac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a:noFill/>
        </a:ln>
      </dgm:spPr>
    </dgm:pt>
  </dgm:ptLst>
  <dgm:cxnLst>
    <dgm:cxn modelId="{A4562413-E447-46E3-A1AF-589E0569825C}" srcId="{CD8B0789-7B18-4CEF-AC06-9D3F3E2C2E02}" destId="{1E4F9366-6B02-48FC-9202-4540247A9F12}" srcOrd="3" destOrd="0" parTransId="{4FF8B565-D07F-4BE3-A1DB-365CBDBD0F1A}" sibTransId="{010C181D-E5D1-4DC4-99C0-1E23D77E97F0}"/>
    <dgm:cxn modelId="{3AD8D71C-BA72-4C6F-8B15-A09BD43635AC}" srcId="{CD8B0789-7B18-4CEF-AC06-9D3F3E2C2E02}" destId="{B7D05A67-12BF-4764-8ECF-23EDF3B34C31}" srcOrd="0" destOrd="0" parTransId="{FE61F929-BC3F-4C4B-90A3-C615A7186EF2}" sibTransId="{321612B8-C355-4365-A3BD-585B32289959}"/>
    <dgm:cxn modelId="{086CD027-F46F-4B95-8214-197F258D8A57}" type="presOf" srcId="{CD8B0789-7B18-4CEF-AC06-9D3F3E2C2E02}" destId="{BF204574-513D-4A7A-BD90-C07F5CD55DB3}" srcOrd="0" destOrd="0" presId="urn:microsoft.com/office/officeart/2008/layout/PictureStrips"/>
    <dgm:cxn modelId="{4CD5B25F-0646-43ED-B8E8-2B078DCF7613}" srcId="{CD8B0789-7B18-4CEF-AC06-9D3F3E2C2E02}" destId="{A3A6AD98-A5F5-413D-B6FC-A6DC695EC48B}" srcOrd="5" destOrd="0" parTransId="{B0FD0336-0CFB-4BFD-BBA9-BEC65BA09A3B}" sibTransId="{FADA8F2C-005A-424D-B5C6-A2B39FF697F7}"/>
    <dgm:cxn modelId="{DC9BB665-8EC0-4A59-BDB4-DCF29B75AA22}" type="presOf" srcId="{F66DB340-7391-4048-B4D5-8FDA44D99117}" destId="{412B08AB-D93F-49E0-B76E-A049B8B35F45}" srcOrd="0" destOrd="0" presId="urn:microsoft.com/office/officeart/2008/layout/PictureStrips"/>
    <dgm:cxn modelId="{532B856C-D0EF-4D44-B287-2A17083F2BED}" type="presOf" srcId="{B7D05A67-12BF-4764-8ECF-23EDF3B34C31}" destId="{E2B19DD0-E811-4EEC-867D-40C905FC579C}" srcOrd="0" destOrd="0" presId="urn:microsoft.com/office/officeart/2008/layout/PictureStrips"/>
    <dgm:cxn modelId="{4BC3DA6E-0058-4FB1-A2C6-8B90B3B60401}" srcId="{CD8B0789-7B18-4CEF-AC06-9D3F3E2C2E02}" destId="{F66DB340-7391-4048-B4D5-8FDA44D99117}" srcOrd="2" destOrd="0" parTransId="{EBF44CC4-2B53-48D1-9988-FCB6ED5211E1}" sibTransId="{40E37BE8-5DE8-43B4-AC8E-FC7B4B6DFC8B}"/>
    <dgm:cxn modelId="{8248A878-98DA-4E0F-8A42-62D45CE19FAF}" type="presOf" srcId="{1E4F9366-6B02-48FC-9202-4540247A9F12}" destId="{4A279549-C11E-4BFE-85D4-E6122ED718D7}" srcOrd="0" destOrd="0" presId="urn:microsoft.com/office/officeart/2008/layout/PictureStrips"/>
    <dgm:cxn modelId="{94CAB3BA-5D10-46FC-ABEA-9ED5254DC5E3}" srcId="{CD8B0789-7B18-4CEF-AC06-9D3F3E2C2E02}" destId="{8F5D242D-57A9-4539-9F93-C0FE1857FB8C}" srcOrd="1" destOrd="0" parTransId="{934D2598-9483-4180-8AC1-CDCD8603ED19}" sibTransId="{96BC7173-E8DA-4D01-A012-CA004273E091}"/>
    <dgm:cxn modelId="{F15C38C8-A0EF-4D38-A220-2CDDEBBA16B5}" type="presOf" srcId="{A3A6AD98-A5F5-413D-B6FC-A6DC695EC48B}" destId="{D2EF87B8-576B-4E58-85CE-ECAD03DDBE33}" srcOrd="0" destOrd="0" presId="urn:microsoft.com/office/officeart/2008/layout/PictureStrips"/>
    <dgm:cxn modelId="{F86325D7-D879-4188-9DC3-2F2B59AB3D79}" type="presOf" srcId="{51A6178D-B74D-4EA7-9FC8-29FFF8508385}" destId="{D6371E85-E405-4E5A-B9F3-DC6DCCA77592}" srcOrd="0" destOrd="0" presId="urn:microsoft.com/office/officeart/2008/layout/PictureStrips"/>
    <dgm:cxn modelId="{A79358D7-2362-4782-8133-21A8B01FB3B4}" srcId="{CD8B0789-7B18-4CEF-AC06-9D3F3E2C2E02}" destId="{51A6178D-B74D-4EA7-9FC8-29FFF8508385}" srcOrd="4" destOrd="0" parTransId="{253F1E7F-9E13-40B2-B5E7-24A39B2FB7E9}" sibTransId="{01DE92F5-6D2B-4D22-86D0-7BC051C54F37}"/>
    <dgm:cxn modelId="{3170CFDC-7F77-4093-AF8B-62015CB11F57}" type="presOf" srcId="{8F5D242D-57A9-4539-9F93-C0FE1857FB8C}" destId="{9BF8637C-D9B6-410D-94C0-9F06A22082C9}" srcOrd="0" destOrd="0" presId="urn:microsoft.com/office/officeart/2008/layout/PictureStrips"/>
    <dgm:cxn modelId="{26F6D2CA-813D-40E2-A07F-F52FD1B673D5}" type="presParOf" srcId="{BF204574-513D-4A7A-BD90-C07F5CD55DB3}" destId="{606C688E-12B6-4B97-ACD0-E6E903C03965}" srcOrd="0" destOrd="0" presId="urn:microsoft.com/office/officeart/2008/layout/PictureStrips"/>
    <dgm:cxn modelId="{CD172D72-35D7-44C1-B019-18A1730C1AF3}" type="presParOf" srcId="{606C688E-12B6-4B97-ACD0-E6E903C03965}" destId="{E2B19DD0-E811-4EEC-867D-40C905FC579C}" srcOrd="0" destOrd="0" presId="urn:microsoft.com/office/officeart/2008/layout/PictureStrips"/>
    <dgm:cxn modelId="{EB59E83B-A506-4CA7-9868-5F22618A38B9}" type="presParOf" srcId="{606C688E-12B6-4B97-ACD0-E6E903C03965}" destId="{61FC20D0-FDA5-4503-B6F2-67C481FEB2FB}" srcOrd="1" destOrd="0" presId="urn:microsoft.com/office/officeart/2008/layout/PictureStrips"/>
    <dgm:cxn modelId="{4AD5CAE3-3C9D-4A07-A663-2F4F9045BEEE}" type="presParOf" srcId="{BF204574-513D-4A7A-BD90-C07F5CD55DB3}" destId="{5FA9EF74-F9B7-4F34-96F3-FA3B61F35456}" srcOrd="1" destOrd="0" presId="urn:microsoft.com/office/officeart/2008/layout/PictureStrips"/>
    <dgm:cxn modelId="{B4BB32E4-06E4-4836-BE3C-AA38A61EC07F}" type="presParOf" srcId="{BF204574-513D-4A7A-BD90-C07F5CD55DB3}" destId="{55DF2ED6-C83B-443F-B363-B1FB0C5A3ECF}" srcOrd="2" destOrd="0" presId="urn:microsoft.com/office/officeart/2008/layout/PictureStrips"/>
    <dgm:cxn modelId="{1ECFE4A6-1283-4E3A-A141-2618723348DE}" type="presParOf" srcId="{55DF2ED6-C83B-443F-B363-B1FB0C5A3ECF}" destId="{9BF8637C-D9B6-410D-94C0-9F06A22082C9}" srcOrd="0" destOrd="0" presId="urn:microsoft.com/office/officeart/2008/layout/PictureStrips"/>
    <dgm:cxn modelId="{BB1832D5-EFC6-4E58-A828-3789A0B2CC49}" type="presParOf" srcId="{55DF2ED6-C83B-443F-B363-B1FB0C5A3ECF}" destId="{D0DC7EEE-6FEE-4857-967D-B4244727C00F}" srcOrd="1" destOrd="0" presId="urn:microsoft.com/office/officeart/2008/layout/PictureStrips"/>
    <dgm:cxn modelId="{EC94F958-D106-4740-BBF1-2B2EE84FDF9A}" type="presParOf" srcId="{BF204574-513D-4A7A-BD90-C07F5CD55DB3}" destId="{679EC439-10F6-4E59-9F34-7B17F9FC54F2}" srcOrd="3" destOrd="0" presId="urn:microsoft.com/office/officeart/2008/layout/PictureStrips"/>
    <dgm:cxn modelId="{974C64FB-4C9F-4A20-9412-4EBAFDA884D7}" type="presParOf" srcId="{BF204574-513D-4A7A-BD90-C07F5CD55DB3}" destId="{A7E91819-6C36-45F7-86C9-78D9CB890083}" srcOrd="4" destOrd="0" presId="urn:microsoft.com/office/officeart/2008/layout/PictureStrips"/>
    <dgm:cxn modelId="{324979F0-1C3B-46C7-B3CD-4B8809E1FCC7}" type="presParOf" srcId="{A7E91819-6C36-45F7-86C9-78D9CB890083}" destId="{412B08AB-D93F-49E0-B76E-A049B8B35F45}" srcOrd="0" destOrd="0" presId="urn:microsoft.com/office/officeart/2008/layout/PictureStrips"/>
    <dgm:cxn modelId="{A9DEB704-64DD-4FA6-9113-626F1ADFC01D}" type="presParOf" srcId="{A7E91819-6C36-45F7-86C9-78D9CB890083}" destId="{49BAFAAC-1B5C-452D-8C72-153FE3F122EF}" srcOrd="1" destOrd="0" presId="urn:microsoft.com/office/officeart/2008/layout/PictureStrips"/>
    <dgm:cxn modelId="{E55BB933-00CA-462B-88BD-5557480B5F3D}" type="presParOf" srcId="{BF204574-513D-4A7A-BD90-C07F5CD55DB3}" destId="{1C87246A-728E-4E67-B3EE-2B154341E117}" srcOrd="5" destOrd="0" presId="urn:microsoft.com/office/officeart/2008/layout/PictureStrips"/>
    <dgm:cxn modelId="{9C925177-5E2A-479B-A909-30C3F0528576}" type="presParOf" srcId="{BF204574-513D-4A7A-BD90-C07F5CD55DB3}" destId="{57C5EEDC-0CF1-4C17-8ECD-11CC665B5B73}" srcOrd="6" destOrd="0" presId="urn:microsoft.com/office/officeart/2008/layout/PictureStrips"/>
    <dgm:cxn modelId="{11B33AD1-CC8B-4118-8EE5-A4C374638508}" type="presParOf" srcId="{57C5EEDC-0CF1-4C17-8ECD-11CC665B5B73}" destId="{4A279549-C11E-4BFE-85D4-E6122ED718D7}" srcOrd="0" destOrd="0" presId="urn:microsoft.com/office/officeart/2008/layout/PictureStrips"/>
    <dgm:cxn modelId="{EDA3071F-78FF-4379-A289-E5B40056B7EE}" type="presParOf" srcId="{57C5EEDC-0CF1-4C17-8ECD-11CC665B5B73}" destId="{C22C56CF-526F-476F-B26D-EE3DEC608439}" srcOrd="1" destOrd="0" presId="urn:microsoft.com/office/officeart/2008/layout/PictureStrips"/>
    <dgm:cxn modelId="{9974E021-BC87-41E7-8104-022F2CC97681}" type="presParOf" srcId="{BF204574-513D-4A7A-BD90-C07F5CD55DB3}" destId="{E42E4EBC-DC56-42E5-BCEF-F65AEFBB5788}" srcOrd="7" destOrd="0" presId="urn:microsoft.com/office/officeart/2008/layout/PictureStrips"/>
    <dgm:cxn modelId="{5B3B75DE-549E-41E6-A811-AA738EBA7C76}" type="presParOf" srcId="{BF204574-513D-4A7A-BD90-C07F5CD55DB3}" destId="{EC8B220B-4862-4C56-9E15-0A7511D46053}" srcOrd="8" destOrd="0" presId="urn:microsoft.com/office/officeart/2008/layout/PictureStrips"/>
    <dgm:cxn modelId="{EEB27C3D-1EA0-4DDB-A0D1-EB866A86D83C}" type="presParOf" srcId="{EC8B220B-4862-4C56-9E15-0A7511D46053}" destId="{D6371E85-E405-4E5A-B9F3-DC6DCCA77592}" srcOrd="0" destOrd="0" presId="urn:microsoft.com/office/officeart/2008/layout/PictureStrips"/>
    <dgm:cxn modelId="{EB5037EB-614E-4696-AD7E-47A9963BCF28}" type="presParOf" srcId="{EC8B220B-4862-4C56-9E15-0A7511D46053}" destId="{4CE21FBA-7E19-407E-8B5A-F35898423740}" srcOrd="1" destOrd="0" presId="urn:microsoft.com/office/officeart/2008/layout/PictureStrips"/>
    <dgm:cxn modelId="{4CCABD6E-774B-4954-8E18-04444B60C18B}" type="presParOf" srcId="{BF204574-513D-4A7A-BD90-C07F5CD55DB3}" destId="{D335C52B-2B7D-487B-AD84-75659ADC9D84}" srcOrd="9" destOrd="0" presId="urn:microsoft.com/office/officeart/2008/layout/PictureStrips"/>
    <dgm:cxn modelId="{7D965970-76DD-499F-A660-571B247F3AA5}" type="presParOf" srcId="{BF204574-513D-4A7A-BD90-C07F5CD55DB3}" destId="{23D88F8F-E06C-44AE-ABE8-8C9FF0B2BBA2}" srcOrd="10" destOrd="0" presId="urn:microsoft.com/office/officeart/2008/layout/PictureStrips"/>
    <dgm:cxn modelId="{5631016C-C4A9-4A39-96E7-FF6D1B702749}" type="presParOf" srcId="{23D88F8F-E06C-44AE-ABE8-8C9FF0B2BBA2}" destId="{D2EF87B8-576B-4E58-85CE-ECAD03DDBE33}" srcOrd="0" destOrd="0" presId="urn:microsoft.com/office/officeart/2008/layout/PictureStrips"/>
    <dgm:cxn modelId="{7F3ADA88-1625-4646-B60C-3895CC15795C}" type="presParOf" srcId="{23D88F8F-E06C-44AE-ABE8-8C9FF0B2BBA2}" destId="{5AD3FFEA-3849-447A-A71E-C25C001EE1FF}"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D835D7-ADB8-4FE1-8A70-A4D5A532DFA3}">
      <dsp:nvSpPr>
        <dsp:cNvPr id="0" name=""/>
        <dsp:cNvSpPr/>
      </dsp:nvSpPr>
      <dsp:spPr>
        <a:xfrm rot="10800000">
          <a:off x="1253615" y="760"/>
          <a:ext cx="10287601" cy="1360298"/>
        </a:xfrm>
        <a:prstGeom prst="homePlate">
          <a:avLst/>
        </a:prstGeom>
        <a:solidFill>
          <a:srgbClr val="23448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538"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Integrates crash data through an interactive web-based platform developed by and hosted at University of Florida, </a:t>
          </a:r>
          <a:r>
            <a:rPr lang="en-US" sz="2800" b="1" kern="1200" dirty="0" err="1"/>
            <a:t>Geoplan</a:t>
          </a:r>
          <a:r>
            <a:rPr lang="en-US" sz="2800" b="1" kern="1200" dirty="0"/>
            <a:t> Center.</a:t>
          </a:r>
          <a:endParaRPr lang="en-US" sz="2800" kern="1200" dirty="0"/>
        </a:p>
      </dsp:txBody>
      <dsp:txXfrm rot="10800000">
        <a:off x="1593689" y="760"/>
        <a:ext cx="9947527" cy="1360298"/>
      </dsp:txXfrm>
    </dsp:sp>
    <dsp:sp modelId="{94C8085F-CFD7-4F13-BA07-D7D3CEB3BE3E}">
      <dsp:nvSpPr>
        <dsp:cNvPr id="0" name=""/>
        <dsp:cNvSpPr/>
      </dsp:nvSpPr>
      <dsp:spPr>
        <a:xfrm>
          <a:off x="0" y="165527"/>
          <a:ext cx="1030763" cy="1030763"/>
        </a:xfrm>
        <a:prstGeom prst="ellipse">
          <a:avLst/>
        </a:prstGeom>
        <a:blipFill>
          <a:blip xmlns:r="http://schemas.openxmlformats.org/officeDocument/2006/relationships" r:embed="rId1">
            <a:duotone>
              <a:prstClr val="black"/>
              <a:schemeClr val="accent1">
                <a:tint val="45000"/>
                <a:satMod val="400000"/>
              </a:schemeClr>
            </a:duotone>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D16B79-8F3E-41EF-92B8-A039BC89DD28}">
      <dsp:nvSpPr>
        <dsp:cNvPr id="0" name=""/>
        <dsp:cNvSpPr/>
      </dsp:nvSpPr>
      <dsp:spPr>
        <a:xfrm rot="10800000">
          <a:off x="1190143" y="1668383"/>
          <a:ext cx="10351073" cy="1277270"/>
        </a:xfrm>
        <a:prstGeom prst="homePlate">
          <a:avLst/>
        </a:prstGeom>
        <a:solidFill>
          <a:srgbClr val="23448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538"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Creates both spatial and non-spatial data downloads for users.</a:t>
          </a:r>
          <a:endParaRPr lang="en-US" sz="2800" kern="1200" dirty="0"/>
        </a:p>
      </dsp:txBody>
      <dsp:txXfrm rot="10800000">
        <a:off x="1509460" y="1668383"/>
        <a:ext cx="10031756" cy="1277270"/>
      </dsp:txXfrm>
    </dsp:sp>
    <dsp:sp modelId="{276A6C42-3F77-454B-B62B-569F5B3E16A9}">
      <dsp:nvSpPr>
        <dsp:cNvPr id="0" name=""/>
        <dsp:cNvSpPr/>
      </dsp:nvSpPr>
      <dsp:spPr>
        <a:xfrm>
          <a:off x="0" y="1791637"/>
          <a:ext cx="1030763" cy="1030763"/>
        </a:xfrm>
        <a:prstGeom prst="ellipse">
          <a:avLst/>
        </a:prstGeom>
        <a:blipFill>
          <a:blip xmlns:r="http://schemas.openxmlformats.org/officeDocument/2006/relationships" r:embed="rId3">
            <a:duotone>
              <a:prstClr val="black"/>
              <a:schemeClr val="accent1">
                <a:tint val="45000"/>
                <a:satMod val="400000"/>
              </a:schemeClr>
            </a:duotone>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B34255-69A0-4EB3-86DF-31E09DB8085D}">
      <dsp:nvSpPr>
        <dsp:cNvPr id="0" name=""/>
        <dsp:cNvSpPr/>
      </dsp:nvSpPr>
      <dsp:spPr>
        <a:xfrm rot="10800000">
          <a:off x="1253615" y="3252979"/>
          <a:ext cx="10287601" cy="1357258"/>
        </a:xfrm>
        <a:prstGeom prst="homePlate">
          <a:avLst/>
        </a:prstGeom>
        <a:solidFill>
          <a:srgbClr val="23448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538"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Supports the crash mapping and analysis needs of law enforcement, traffic engineering, transportation planning agencies, and research institutions in the state of Florida.</a:t>
          </a:r>
          <a:endParaRPr lang="en-US" sz="2800" kern="1200" dirty="0"/>
        </a:p>
      </dsp:txBody>
      <dsp:txXfrm rot="10800000">
        <a:off x="1592929" y="3252979"/>
        <a:ext cx="9948287" cy="1357258"/>
      </dsp:txXfrm>
    </dsp:sp>
    <dsp:sp modelId="{5407FD28-467F-42F8-89BB-10F8958FEA22}">
      <dsp:nvSpPr>
        <dsp:cNvPr id="0" name=""/>
        <dsp:cNvSpPr/>
      </dsp:nvSpPr>
      <dsp:spPr>
        <a:xfrm>
          <a:off x="0" y="3416226"/>
          <a:ext cx="1030763" cy="1030763"/>
        </a:xfrm>
        <a:prstGeom prst="ellipse">
          <a:avLst/>
        </a:prstGeom>
        <a:blipFill>
          <a:blip xmlns:r="http://schemas.openxmlformats.org/officeDocument/2006/relationships" r:embed="rId5">
            <a:duotone>
              <a:prstClr val="black"/>
              <a:schemeClr val="accent1">
                <a:tint val="45000"/>
                <a:satMod val="400000"/>
              </a:schemeClr>
            </a:duotone>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19DD0-E811-4EEC-867D-40C905FC579C}">
      <dsp:nvSpPr>
        <dsp:cNvPr id="0" name=""/>
        <dsp:cNvSpPr/>
      </dsp:nvSpPr>
      <dsp:spPr>
        <a:xfrm>
          <a:off x="123694" y="597418"/>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Year and Severity</a:t>
          </a:r>
        </a:p>
      </dsp:txBody>
      <dsp:txXfrm>
        <a:off x="123694" y="597418"/>
        <a:ext cx="2935641" cy="917387"/>
      </dsp:txXfrm>
    </dsp:sp>
    <dsp:sp modelId="{61FC20D0-FDA5-4503-B6F2-67C481FEB2FB}">
      <dsp:nvSpPr>
        <dsp:cNvPr id="0" name=""/>
        <dsp:cNvSpPr/>
      </dsp:nvSpPr>
      <dsp:spPr>
        <a:xfrm>
          <a:off x="1376" y="464907"/>
          <a:ext cx="642171" cy="9632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BF8637C-D9B6-410D-94C0-9F06A22082C9}">
      <dsp:nvSpPr>
        <dsp:cNvPr id="0" name=""/>
        <dsp:cNvSpPr/>
      </dsp:nvSpPr>
      <dsp:spPr>
        <a:xfrm>
          <a:off x="3388943" y="594001"/>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Type and Severity</a:t>
          </a:r>
        </a:p>
      </dsp:txBody>
      <dsp:txXfrm>
        <a:off x="3388943" y="594001"/>
        <a:ext cx="2935641" cy="917387"/>
      </dsp:txXfrm>
    </dsp:sp>
    <dsp:sp modelId="{D0DC7EEE-6FEE-4857-967D-B4244727C00F}">
      <dsp:nvSpPr>
        <dsp:cNvPr id="0" name=""/>
        <dsp:cNvSpPr/>
      </dsp:nvSpPr>
      <dsp:spPr>
        <a:xfrm>
          <a:off x="3266689" y="468324"/>
          <a:ext cx="642043" cy="949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12B08AB-D93F-49E0-B76E-A049B8B35F45}">
      <dsp:nvSpPr>
        <dsp:cNvPr id="0" name=""/>
        <dsp:cNvSpPr/>
      </dsp:nvSpPr>
      <dsp:spPr>
        <a:xfrm>
          <a:off x="123662" y="1752308"/>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Lighting Condition and Severity</a:t>
          </a:r>
        </a:p>
      </dsp:txBody>
      <dsp:txXfrm>
        <a:off x="123662" y="1752308"/>
        <a:ext cx="2935641" cy="917387"/>
      </dsp:txXfrm>
    </dsp:sp>
    <dsp:sp modelId="{49BAFAAC-1B5C-452D-8C72-153FE3F122EF}">
      <dsp:nvSpPr>
        <dsp:cNvPr id="0" name=""/>
        <dsp:cNvSpPr/>
      </dsp:nvSpPr>
      <dsp:spPr>
        <a:xfrm>
          <a:off x="1344" y="1619796"/>
          <a:ext cx="642171" cy="9632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A279549-C11E-4BFE-85D4-E6122ED718D7}">
      <dsp:nvSpPr>
        <dsp:cNvPr id="0" name=""/>
        <dsp:cNvSpPr/>
      </dsp:nvSpPr>
      <dsp:spPr>
        <a:xfrm>
          <a:off x="3388975" y="1752308"/>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Pavement Condition and Severity</a:t>
          </a:r>
        </a:p>
      </dsp:txBody>
      <dsp:txXfrm>
        <a:off x="3388975" y="1752308"/>
        <a:ext cx="2935641" cy="917387"/>
      </dsp:txXfrm>
    </dsp:sp>
    <dsp:sp modelId="{C22C56CF-526F-476F-B26D-EE3DEC608439}">
      <dsp:nvSpPr>
        <dsp:cNvPr id="0" name=""/>
        <dsp:cNvSpPr/>
      </dsp:nvSpPr>
      <dsp:spPr>
        <a:xfrm>
          <a:off x="3266657" y="1619796"/>
          <a:ext cx="642171" cy="9632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6371E85-E405-4E5A-B9F3-DC6DCCA77592}">
      <dsp:nvSpPr>
        <dsp:cNvPr id="0" name=""/>
        <dsp:cNvSpPr/>
      </dsp:nvSpPr>
      <dsp:spPr>
        <a:xfrm>
          <a:off x="123662" y="2907197"/>
          <a:ext cx="2935641" cy="917387"/>
        </a:xfrm>
        <a:prstGeom prst="rect">
          <a:avLst/>
        </a:prstGeom>
        <a:solidFill>
          <a:srgbClr val="234487"/>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Collision Diagram</a:t>
          </a:r>
        </a:p>
      </dsp:txBody>
      <dsp:txXfrm>
        <a:off x="123662" y="2907197"/>
        <a:ext cx="2935641" cy="917387"/>
      </dsp:txXfrm>
    </dsp:sp>
    <dsp:sp modelId="{4CE21FBA-7E19-407E-8B5A-F35898423740}">
      <dsp:nvSpPr>
        <dsp:cNvPr id="0" name=""/>
        <dsp:cNvSpPr/>
      </dsp:nvSpPr>
      <dsp:spPr>
        <a:xfrm>
          <a:off x="1344" y="2774686"/>
          <a:ext cx="642171" cy="9632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2EF87B8-576B-4E58-85CE-ECAD03DDBE33}">
      <dsp:nvSpPr>
        <dsp:cNvPr id="0" name=""/>
        <dsp:cNvSpPr/>
      </dsp:nvSpPr>
      <dsp:spPr>
        <a:xfrm>
          <a:off x="3388975" y="2907197"/>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SHSP Emphasis Area</a:t>
          </a:r>
        </a:p>
      </dsp:txBody>
      <dsp:txXfrm>
        <a:off x="3388975" y="2907197"/>
        <a:ext cx="2935641" cy="917387"/>
      </dsp:txXfrm>
    </dsp:sp>
    <dsp:sp modelId="{5AD3FFEA-3849-447A-A71E-C25C001EE1FF}">
      <dsp:nvSpPr>
        <dsp:cNvPr id="0" name=""/>
        <dsp:cNvSpPr/>
      </dsp:nvSpPr>
      <dsp:spPr>
        <a:xfrm>
          <a:off x="3266657" y="2774686"/>
          <a:ext cx="642171" cy="96325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19DD0-E811-4EEC-867D-40C905FC579C}">
      <dsp:nvSpPr>
        <dsp:cNvPr id="0" name=""/>
        <dsp:cNvSpPr/>
      </dsp:nvSpPr>
      <dsp:spPr>
        <a:xfrm>
          <a:off x="123694" y="597418"/>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Year and Severity</a:t>
          </a:r>
        </a:p>
      </dsp:txBody>
      <dsp:txXfrm>
        <a:off x="123694" y="597418"/>
        <a:ext cx="2935641" cy="917387"/>
      </dsp:txXfrm>
    </dsp:sp>
    <dsp:sp modelId="{61FC20D0-FDA5-4503-B6F2-67C481FEB2FB}">
      <dsp:nvSpPr>
        <dsp:cNvPr id="0" name=""/>
        <dsp:cNvSpPr/>
      </dsp:nvSpPr>
      <dsp:spPr>
        <a:xfrm>
          <a:off x="1376" y="464907"/>
          <a:ext cx="642171" cy="9632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BF8637C-D9B6-410D-94C0-9F06A22082C9}">
      <dsp:nvSpPr>
        <dsp:cNvPr id="0" name=""/>
        <dsp:cNvSpPr/>
      </dsp:nvSpPr>
      <dsp:spPr>
        <a:xfrm>
          <a:off x="3388943" y="594001"/>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Type and Severity</a:t>
          </a:r>
        </a:p>
      </dsp:txBody>
      <dsp:txXfrm>
        <a:off x="3388943" y="594001"/>
        <a:ext cx="2935641" cy="917387"/>
      </dsp:txXfrm>
    </dsp:sp>
    <dsp:sp modelId="{D0DC7EEE-6FEE-4857-967D-B4244727C00F}">
      <dsp:nvSpPr>
        <dsp:cNvPr id="0" name=""/>
        <dsp:cNvSpPr/>
      </dsp:nvSpPr>
      <dsp:spPr>
        <a:xfrm>
          <a:off x="3266689" y="468324"/>
          <a:ext cx="642043" cy="949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12B08AB-D93F-49E0-B76E-A049B8B35F45}">
      <dsp:nvSpPr>
        <dsp:cNvPr id="0" name=""/>
        <dsp:cNvSpPr/>
      </dsp:nvSpPr>
      <dsp:spPr>
        <a:xfrm>
          <a:off x="123662" y="1752308"/>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Lighting Condition and Severity</a:t>
          </a:r>
        </a:p>
      </dsp:txBody>
      <dsp:txXfrm>
        <a:off x="123662" y="1752308"/>
        <a:ext cx="2935641" cy="917387"/>
      </dsp:txXfrm>
    </dsp:sp>
    <dsp:sp modelId="{49BAFAAC-1B5C-452D-8C72-153FE3F122EF}">
      <dsp:nvSpPr>
        <dsp:cNvPr id="0" name=""/>
        <dsp:cNvSpPr/>
      </dsp:nvSpPr>
      <dsp:spPr>
        <a:xfrm>
          <a:off x="1344" y="1619796"/>
          <a:ext cx="642171" cy="9632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A279549-C11E-4BFE-85D4-E6122ED718D7}">
      <dsp:nvSpPr>
        <dsp:cNvPr id="0" name=""/>
        <dsp:cNvSpPr/>
      </dsp:nvSpPr>
      <dsp:spPr>
        <a:xfrm>
          <a:off x="3388975" y="1752308"/>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Pavement Condition and Severity</a:t>
          </a:r>
        </a:p>
      </dsp:txBody>
      <dsp:txXfrm>
        <a:off x="3388975" y="1752308"/>
        <a:ext cx="2935641" cy="917387"/>
      </dsp:txXfrm>
    </dsp:sp>
    <dsp:sp modelId="{C22C56CF-526F-476F-B26D-EE3DEC608439}">
      <dsp:nvSpPr>
        <dsp:cNvPr id="0" name=""/>
        <dsp:cNvSpPr/>
      </dsp:nvSpPr>
      <dsp:spPr>
        <a:xfrm>
          <a:off x="3266657" y="1619796"/>
          <a:ext cx="642171" cy="9632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6371E85-E405-4E5A-B9F3-DC6DCCA77592}">
      <dsp:nvSpPr>
        <dsp:cNvPr id="0" name=""/>
        <dsp:cNvSpPr/>
      </dsp:nvSpPr>
      <dsp:spPr>
        <a:xfrm>
          <a:off x="123662" y="2907197"/>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Collision Diagram</a:t>
          </a:r>
        </a:p>
      </dsp:txBody>
      <dsp:txXfrm>
        <a:off x="123662" y="2907197"/>
        <a:ext cx="2935641" cy="917387"/>
      </dsp:txXfrm>
    </dsp:sp>
    <dsp:sp modelId="{4CE21FBA-7E19-407E-8B5A-F35898423740}">
      <dsp:nvSpPr>
        <dsp:cNvPr id="0" name=""/>
        <dsp:cNvSpPr/>
      </dsp:nvSpPr>
      <dsp:spPr>
        <a:xfrm>
          <a:off x="1344" y="2774686"/>
          <a:ext cx="642171" cy="9632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2EF87B8-576B-4E58-85CE-ECAD03DDBE33}">
      <dsp:nvSpPr>
        <dsp:cNvPr id="0" name=""/>
        <dsp:cNvSpPr/>
      </dsp:nvSpPr>
      <dsp:spPr>
        <a:xfrm>
          <a:off x="3388975" y="2907197"/>
          <a:ext cx="2935641" cy="917387"/>
        </a:xfrm>
        <a:prstGeom prst="rect">
          <a:avLst/>
        </a:prstGeom>
        <a:solidFill>
          <a:srgbClr val="234487"/>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SHSP Emphasis Area</a:t>
          </a:r>
        </a:p>
      </dsp:txBody>
      <dsp:txXfrm>
        <a:off x="3388975" y="2907197"/>
        <a:ext cx="2935641" cy="917387"/>
      </dsp:txXfrm>
    </dsp:sp>
    <dsp:sp modelId="{5AD3FFEA-3849-447A-A71E-C25C001EE1FF}">
      <dsp:nvSpPr>
        <dsp:cNvPr id="0" name=""/>
        <dsp:cNvSpPr/>
      </dsp:nvSpPr>
      <dsp:spPr>
        <a:xfrm>
          <a:off x="3266657" y="2774686"/>
          <a:ext cx="642171" cy="96325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43D22-E53F-44A6-9D84-201FE0B88550}">
      <dsp:nvSpPr>
        <dsp:cNvPr id="0" name=""/>
        <dsp:cNvSpPr/>
      </dsp:nvSpPr>
      <dsp:spPr>
        <a:xfrm>
          <a:off x="0" y="49667"/>
          <a:ext cx="11083925" cy="1364456"/>
        </a:xfrm>
        <a:prstGeom prst="rect">
          <a:avLst/>
        </a:prstGeom>
        <a:solidFill>
          <a:srgbClr val="234487"/>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Any person or agency who has copies of or access to the data and/or documents has the same responsibility to maintain its confidentiality as the FLHSMV.</a:t>
          </a:r>
        </a:p>
      </dsp:txBody>
      <dsp:txXfrm>
        <a:off x="0" y="49667"/>
        <a:ext cx="11083925" cy="1364456"/>
      </dsp:txXfrm>
    </dsp:sp>
    <dsp:sp modelId="{BC1ABC34-37C5-428B-BF64-FF77CA916AFB}">
      <dsp:nvSpPr>
        <dsp:cNvPr id="0" name=""/>
        <dsp:cNvSpPr/>
      </dsp:nvSpPr>
      <dsp:spPr>
        <a:xfrm>
          <a:off x="0" y="1423364"/>
          <a:ext cx="5541962" cy="3009457"/>
        </a:xfrm>
        <a:prstGeom prst="rect">
          <a:avLst/>
        </a:prstGeom>
        <a:solidFill>
          <a:srgbClr val="78206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Includes </a:t>
          </a:r>
          <a:r>
            <a:rPr lang="en-US" sz="3600" b="1" kern="1200" dirty="0">
              <a:effectLst>
                <a:glow rad="139700">
                  <a:schemeClr val="accent5">
                    <a:satMod val="175000"/>
                    <a:alpha val="40000"/>
                  </a:schemeClr>
                </a:glow>
              </a:effectLst>
            </a:rPr>
            <a:t>legal and civil liability</a:t>
          </a:r>
          <a:r>
            <a:rPr lang="en-US" sz="3600" b="1" kern="1200" dirty="0"/>
            <a:t> </a:t>
          </a:r>
          <a:r>
            <a:rPr lang="en-US" sz="3600" kern="1200" dirty="0"/>
            <a:t>for misuse of the data that are shared</a:t>
          </a:r>
        </a:p>
      </dsp:txBody>
      <dsp:txXfrm>
        <a:off x="0" y="1423364"/>
        <a:ext cx="5541962" cy="3009457"/>
      </dsp:txXfrm>
    </dsp:sp>
    <dsp:sp modelId="{63141857-FE37-4C08-BDC6-FD14621050C6}">
      <dsp:nvSpPr>
        <dsp:cNvPr id="0" name=""/>
        <dsp:cNvSpPr/>
      </dsp:nvSpPr>
      <dsp:spPr>
        <a:xfrm>
          <a:off x="5541962" y="1420872"/>
          <a:ext cx="5541962" cy="2996849"/>
        </a:xfrm>
        <a:prstGeom prst="rect">
          <a:avLst/>
        </a:prstGeom>
        <a:solidFill>
          <a:srgbClr val="78206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Must sign a Memorandum of Understanding (MOU) that stipulates:</a:t>
          </a:r>
        </a:p>
        <a:p>
          <a:pPr marL="0" lvl="0" indent="0" algn="ctr" defTabSz="1111250">
            <a:lnSpc>
              <a:spcPct val="90000"/>
            </a:lnSpc>
            <a:spcBef>
              <a:spcPct val="0"/>
            </a:spcBef>
            <a:spcAft>
              <a:spcPct val="35000"/>
            </a:spcAft>
            <a:buFont typeface="Arial" panose="020B0604020202020204" pitchFamily="34" charset="0"/>
            <a:buNone/>
          </a:pPr>
          <a:r>
            <a:rPr lang="en-US" sz="2500" kern="1200" dirty="0"/>
            <a:t>may not share the data with anyone who is not eligible to receive it under law</a:t>
          </a:r>
        </a:p>
        <a:p>
          <a:pPr marL="0" lvl="0" indent="0" algn="ctr" defTabSz="1111250">
            <a:lnSpc>
              <a:spcPct val="90000"/>
            </a:lnSpc>
            <a:spcBef>
              <a:spcPct val="0"/>
            </a:spcBef>
            <a:spcAft>
              <a:spcPct val="35000"/>
            </a:spcAft>
            <a:buFont typeface="Arial" panose="020B0604020202020204" pitchFamily="34" charset="0"/>
            <a:buNone/>
          </a:pPr>
          <a:r>
            <a:rPr lang="en-US" sz="2500" kern="1200" dirty="0"/>
            <a:t>may not sell the information to a third party</a:t>
          </a:r>
        </a:p>
      </dsp:txBody>
      <dsp:txXfrm>
        <a:off x="5541962" y="1420872"/>
        <a:ext cx="5541962" cy="2996849"/>
      </dsp:txXfrm>
    </dsp:sp>
    <dsp:sp modelId="{B020941A-157F-46D6-A713-B86A6E9C57D5}">
      <dsp:nvSpPr>
        <dsp:cNvPr id="0" name=""/>
        <dsp:cNvSpPr/>
      </dsp:nvSpPr>
      <dsp:spPr>
        <a:xfrm>
          <a:off x="0" y="4428486"/>
          <a:ext cx="11083925" cy="119701"/>
        </a:xfrm>
        <a:prstGeom prst="rect">
          <a:avLst/>
        </a:prstGeom>
        <a:solidFill>
          <a:srgbClr val="234487"/>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F8CCA-E14F-4146-9928-1DFE9267678D}">
      <dsp:nvSpPr>
        <dsp:cNvPr id="0" name=""/>
        <dsp:cNvSpPr/>
      </dsp:nvSpPr>
      <dsp:spPr>
        <a:xfrm rot="5400000">
          <a:off x="4199645" y="-207504"/>
          <a:ext cx="3634997" cy="4963197"/>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ts val="0"/>
            </a:spcAft>
            <a:buNone/>
          </a:pPr>
          <a:r>
            <a:rPr lang="en-US" sz="3200" b="1" kern="1200" dirty="0"/>
            <a:t>Crash Tables </a:t>
          </a:r>
          <a:r>
            <a:rPr lang="en-US" sz="2400" b="1" kern="1200" dirty="0"/>
            <a:t>(CSV)</a:t>
          </a:r>
        </a:p>
        <a:p>
          <a:pPr marL="285750" lvl="1" indent="-285750" algn="l" defTabSz="1422400">
            <a:lnSpc>
              <a:spcPct val="90000"/>
            </a:lnSpc>
            <a:spcBef>
              <a:spcPct val="0"/>
            </a:spcBef>
            <a:spcAft>
              <a:spcPts val="0"/>
            </a:spcAft>
            <a:buNone/>
          </a:pPr>
          <a:r>
            <a:rPr lang="en-US" sz="3200" b="1" kern="1200" dirty="0"/>
            <a:t>GIS Geolocation </a:t>
          </a:r>
          <a:r>
            <a:rPr lang="en-US" sz="2400" b="1" kern="1200" dirty="0"/>
            <a:t>(ESRI Geodatabase)</a:t>
          </a:r>
          <a:endParaRPr lang="en-US" sz="3200" b="1" kern="1200" dirty="0"/>
        </a:p>
        <a:p>
          <a:pPr marL="285750" lvl="1" indent="-285750" algn="l" defTabSz="1422400">
            <a:lnSpc>
              <a:spcPct val="90000"/>
            </a:lnSpc>
            <a:spcBef>
              <a:spcPct val="0"/>
            </a:spcBef>
            <a:spcAft>
              <a:spcPts val="0"/>
            </a:spcAft>
            <a:buNone/>
          </a:pPr>
          <a:r>
            <a:rPr lang="en-US" sz="3200" b="1" kern="1200" dirty="0"/>
            <a:t>FDOT Tables </a:t>
          </a:r>
          <a:r>
            <a:rPr lang="en-US" sz="2400" b="1" kern="1200" dirty="0"/>
            <a:t>(CSV)</a:t>
          </a:r>
          <a:endParaRPr lang="en-US" sz="3200" b="1" kern="1200" dirty="0"/>
        </a:p>
        <a:p>
          <a:pPr marL="285750" lvl="1" indent="-285750" algn="l" defTabSz="1422400">
            <a:lnSpc>
              <a:spcPct val="90000"/>
            </a:lnSpc>
            <a:spcBef>
              <a:spcPct val="0"/>
            </a:spcBef>
            <a:spcAft>
              <a:spcPts val="0"/>
            </a:spcAft>
            <a:buNone/>
          </a:pPr>
          <a:r>
            <a:rPr lang="en-US" sz="3200" b="1" kern="1200" dirty="0"/>
            <a:t>Ped/Bike Typing </a:t>
          </a:r>
          <a:r>
            <a:rPr lang="en-US" sz="2400" b="1" kern="1200" dirty="0"/>
            <a:t>(CSV)</a:t>
          </a:r>
        </a:p>
        <a:p>
          <a:pPr marL="285750" lvl="1" indent="-285750" algn="l" defTabSz="1422400">
            <a:lnSpc>
              <a:spcPct val="90000"/>
            </a:lnSpc>
            <a:spcBef>
              <a:spcPct val="0"/>
            </a:spcBef>
            <a:spcAft>
              <a:spcPts val="0"/>
            </a:spcAft>
            <a:buNone/>
          </a:pPr>
          <a:r>
            <a:rPr lang="en-US" sz="3200" b="1" kern="1200" dirty="0"/>
            <a:t>Police Crash Reports </a:t>
          </a:r>
          <a:r>
            <a:rPr lang="en-US" sz="2400" b="1" kern="1200" dirty="0"/>
            <a:t>(PDF)</a:t>
          </a:r>
        </a:p>
        <a:p>
          <a:pPr marL="285750" lvl="1" indent="-285750" algn="l" defTabSz="1422400">
            <a:lnSpc>
              <a:spcPct val="90000"/>
            </a:lnSpc>
            <a:spcBef>
              <a:spcPct val="0"/>
            </a:spcBef>
            <a:spcAft>
              <a:spcPts val="0"/>
            </a:spcAft>
            <a:buNone/>
          </a:pPr>
          <a:r>
            <a:rPr lang="en-US" sz="3200" b="1" kern="1200" dirty="0"/>
            <a:t>Readme File </a:t>
          </a:r>
          <a:r>
            <a:rPr lang="en-US" sz="2400" b="1" kern="1200" dirty="0"/>
            <a:t>(HTML)</a:t>
          </a:r>
          <a:endParaRPr lang="en-US" sz="2800" b="1" kern="1200" dirty="0"/>
        </a:p>
      </dsp:txBody>
      <dsp:txXfrm rot="-5400000">
        <a:off x="3535545" y="634042"/>
        <a:ext cx="4785751" cy="3280105"/>
      </dsp:txXfrm>
    </dsp:sp>
    <dsp:sp modelId="{277FE36F-770B-4817-B202-0958570A0416}">
      <dsp:nvSpPr>
        <dsp:cNvPr id="0" name=""/>
        <dsp:cNvSpPr/>
      </dsp:nvSpPr>
      <dsp:spPr>
        <a:xfrm>
          <a:off x="0" y="2220"/>
          <a:ext cx="3537686" cy="4543746"/>
        </a:xfrm>
        <a:prstGeom prst="roundRect">
          <a:avLst/>
        </a:prstGeom>
        <a:solidFill>
          <a:srgbClr val="234487"/>
        </a:solidFill>
        <a:ln w="571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kern="1200" dirty="0"/>
            <a:t>Available Downloads include:</a:t>
          </a:r>
        </a:p>
      </dsp:txBody>
      <dsp:txXfrm>
        <a:off x="172696" y="174916"/>
        <a:ext cx="3192294" cy="41983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445D73-4703-4451-BF0D-D5E0A6E77CEB}">
      <dsp:nvSpPr>
        <dsp:cNvPr id="0" name=""/>
        <dsp:cNvSpPr/>
      </dsp:nvSpPr>
      <dsp:spPr>
        <a:xfrm>
          <a:off x="3790278" y="327"/>
          <a:ext cx="5685417" cy="1277116"/>
        </a:xfrm>
        <a:prstGeom prst="rightArrow">
          <a:avLst>
            <a:gd name="adj1" fmla="val 75000"/>
            <a:gd name="adj2" fmla="val 50000"/>
          </a:avLst>
        </a:prstGeom>
        <a:solidFill>
          <a:schemeClr val="accent6">
            <a:lumMod val="20000"/>
            <a:lumOff val="80000"/>
            <a:alpha val="90000"/>
          </a:schemeClr>
        </a:solidFill>
        <a:ln w="19050" cap="flat" cmpd="sng" algn="ctr">
          <a:solidFill>
            <a:schemeClr val="accent6">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Non-public roadways</a:t>
          </a:r>
        </a:p>
        <a:p>
          <a:pPr marL="228600" lvl="1" indent="-228600" algn="l" defTabSz="1066800">
            <a:lnSpc>
              <a:spcPct val="90000"/>
            </a:lnSpc>
            <a:spcBef>
              <a:spcPct val="0"/>
            </a:spcBef>
            <a:spcAft>
              <a:spcPct val="15000"/>
            </a:spcAft>
            <a:buChar char="•"/>
          </a:pPr>
          <a:r>
            <a:rPr lang="en-US" sz="2400" kern="1200" dirty="0"/>
            <a:t>Outside of project limits </a:t>
          </a:r>
        </a:p>
      </dsp:txBody>
      <dsp:txXfrm>
        <a:off x="3790278" y="159967"/>
        <a:ext cx="5206499" cy="957837"/>
      </dsp:txXfrm>
    </dsp:sp>
    <dsp:sp modelId="{A4E572AA-1164-440D-BAFC-C1C8359CD71A}">
      <dsp:nvSpPr>
        <dsp:cNvPr id="0" name=""/>
        <dsp:cNvSpPr/>
      </dsp:nvSpPr>
      <dsp:spPr>
        <a:xfrm>
          <a:off x="0" y="327"/>
          <a:ext cx="3790278" cy="1277116"/>
        </a:xfrm>
        <a:prstGeom prst="roundRect">
          <a:avLst/>
        </a:prstGeom>
        <a:solidFill>
          <a:srgbClr val="23448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Based on location</a:t>
          </a:r>
        </a:p>
      </dsp:txBody>
      <dsp:txXfrm>
        <a:off x="62344" y="62671"/>
        <a:ext cx="3665590" cy="1152428"/>
      </dsp:txXfrm>
    </dsp:sp>
    <dsp:sp modelId="{C87FA840-A71F-4EFC-98B7-E89E8F270F1C}">
      <dsp:nvSpPr>
        <dsp:cNvPr id="0" name=""/>
        <dsp:cNvSpPr/>
      </dsp:nvSpPr>
      <dsp:spPr>
        <a:xfrm>
          <a:off x="3790278" y="1405155"/>
          <a:ext cx="5685417" cy="1277116"/>
        </a:xfrm>
        <a:prstGeom prst="rightArrow">
          <a:avLst>
            <a:gd name="adj1" fmla="val 75000"/>
            <a:gd name="adj2" fmla="val 50000"/>
          </a:avLst>
        </a:prstGeom>
        <a:solidFill>
          <a:schemeClr val="accent6">
            <a:lumMod val="20000"/>
            <a:lumOff val="80000"/>
            <a:alpha val="90000"/>
          </a:schemeClr>
        </a:solidFill>
        <a:ln w="19050" cap="flat" cmpd="sng" algn="ctr">
          <a:solidFill>
            <a:schemeClr val="accent6">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Crash Severity</a:t>
          </a:r>
        </a:p>
        <a:p>
          <a:pPr marL="228600" lvl="1" indent="-228600" algn="l" defTabSz="1066800">
            <a:lnSpc>
              <a:spcPct val="90000"/>
            </a:lnSpc>
            <a:spcBef>
              <a:spcPct val="0"/>
            </a:spcBef>
            <a:spcAft>
              <a:spcPct val="15000"/>
            </a:spcAft>
            <a:buChar char="•"/>
          </a:pPr>
          <a:r>
            <a:rPr lang="en-US" sz="2400" kern="1200" dirty="0"/>
            <a:t>Crash type interpretation</a:t>
          </a:r>
        </a:p>
      </dsp:txBody>
      <dsp:txXfrm>
        <a:off x="3790278" y="1564795"/>
        <a:ext cx="5206499" cy="957837"/>
      </dsp:txXfrm>
    </dsp:sp>
    <dsp:sp modelId="{10126CF1-64DD-4185-B453-62B02A38EF2F}">
      <dsp:nvSpPr>
        <dsp:cNvPr id="0" name=""/>
        <dsp:cNvSpPr/>
      </dsp:nvSpPr>
      <dsp:spPr>
        <a:xfrm>
          <a:off x="0" y="1405155"/>
          <a:ext cx="3790278" cy="1277116"/>
        </a:xfrm>
        <a:prstGeom prst="roundRect">
          <a:avLst/>
        </a:prstGeom>
        <a:solidFill>
          <a:srgbClr val="23448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Based on crash attributes for safety analysis</a:t>
          </a:r>
        </a:p>
      </dsp:txBody>
      <dsp:txXfrm>
        <a:off x="62344" y="1467499"/>
        <a:ext cx="3665590" cy="11524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19DD0-E811-4EEC-867D-40C905FC579C}">
      <dsp:nvSpPr>
        <dsp:cNvPr id="0" name=""/>
        <dsp:cNvSpPr/>
      </dsp:nvSpPr>
      <dsp:spPr>
        <a:xfrm>
          <a:off x="126091" y="581110"/>
          <a:ext cx="2966582" cy="927057"/>
        </a:xfrm>
        <a:prstGeom prst="rect">
          <a:avLst/>
        </a:prstGeom>
        <a:solidFill>
          <a:srgbClr val="234487"/>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792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Year and Severity</a:t>
          </a:r>
        </a:p>
      </dsp:txBody>
      <dsp:txXfrm>
        <a:off x="126091" y="581110"/>
        <a:ext cx="2966582" cy="927057"/>
      </dsp:txXfrm>
    </dsp:sp>
    <dsp:sp modelId="{61FC20D0-FDA5-4503-B6F2-67C481FEB2FB}">
      <dsp:nvSpPr>
        <dsp:cNvPr id="0" name=""/>
        <dsp:cNvSpPr/>
      </dsp:nvSpPr>
      <dsp:spPr>
        <a:xfrm>
          <a:off x="2483" y="447201"/>
          <a:ext cx="648939" cy="9734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BF8637C-D9B6-410D-94C0-9F06A22082C9}">
      <dsp:nvSpPr>
        <dsp:cNvPr id="0" name=""/>
        <dsp:cNvSpPr/>
      </dsp:nvSpPr>
      <dsp:spPr>
        <a:xfrm>
          <a:off x="3423569" y="577657"/>
          <a:ext cx="2966582" cy="927057"/>
        </a:xfrm>
        <a:prstGeom prst="rect">
          <a:avLst/>
        </a:prstGeom>
        <a:solidFill>
          <a:srgbClr val="234487"/>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7927" tIns="68580" rIns="68580" bIns="68580" numCol="1" spcCol="1270" anchor="ctr" anchorCtr="0">
          <a:noAutofi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Type and Severity</a:t>
          </a:r>
        </a:p>
      </dsp:txBody>
      <dsp:txXfrm>
        <a:off x="3423569" y="577657"/>
        <a:ext cx="2966582" cy="927057"/>
      </dsp:txXfrm>
    </dsp:sp>
    <dsp:sp modelId="{D0DC7EEE-6FEE-4857-967D-B4244727C00F}">
      <dsp:nvSpPr>
        <dsp:cNvPr id="0" name=""/>
        <dsp:cNvSpPr/>
      </dsp:nvSpPr>
      <dsp:spPr>
        <a:xfrm>
          <a:off x="3300027" y="450655"/>
          <a:ext cx="648810" cy="9595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12B08AB-D93F-49E0-B76E-A049B8B35F45}">
      <dsp:nvSpPr>
        <dsp:cNvPr id="0" name=""/>
        <dsp:cNvSpPr/>
      </dsp:nvSpPr>
      <dsp:spPr>
        <a:xfrm>
          <a:off x="126058" y="1748172"/>
          <a:ext cx="2966582" cy="927057"/>
        </a:xfrm>
        <a:prstGeom prst="rect">
          <a:avLst/>
        </a:prstGeom>
        <a:solidFill>
          <a:srgbClr val="234487"/>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7927" tIns="68580" rIns="68580" bIns="68580" numCol="1" spcCol="1270" anchor="ctr" anchorCtr="0">
          <a:noAutofi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Lighting Condition and Severity</a:t>
          </a:r>
        </a:p>
      </dsp:txBody>
      <dsp:txXfrm>
        <a:off x="126058" y="1748172"/>
        <a:ext cx="2966582" cy="927057"/>
      </dsp:txXfrm>
    </dsp:sp>
    <dsp:sp modelId="{49BAFAAC-1B5C-452D-8C72-153FE3F122EF}">
      <dsp:nvSpPr>
        <dsp:cNvPr id="0" name=""/>
        <dsp:cNvSpPr/>
      </dsp:nvSpPr>
      <dsp:spPr>
        <a:xfrm>
          <a:off x="2451" y="1614263"/>
          <a:ext cx="648939" cy="9734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A279549-C11E-4BFE-85D4-E6122ED718D7}">
      <dsp:nvSpPr>
        <dsp:cNvPr id="0" name=""/>
        <dsp:cNvSpPr/>
      </dsp:nvSpPr>
      <dsp:spPr>
        <a:xfrm>
          <a:off x="3423602" y="1748172"/>
          <a:ext cx="2966582" cy="927057"/>
        </a:xfrm>
        <a:prstGeom prst="rect">
          <a:avLst/>
        </a:prstGeom>
        <a:solidFill>
          <a:srgbClr val="234487"/>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792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Pavement Condition and Severity</a:t>
          </a:r>
        </a:p>
      </dsp:txBody>
      <dsp:txXfrm>
        <a:off x="3423602" y="1748172"/>
        <a:ext cx="2966582" cy="927057"/>
      </dsp:txXfrm>
    </dsp:sp>
    <dsp:sp modelId="{C22C56CF-526F-476F-B26D-EE3DEC608439}">
      <dsp:nvSpPr>
        <dsp:cNvPr id="0" name=""/>
        <dsp:cNvSpPr/>
      </dsp:nvSpPr>
      <dsp:spPr>
        <a:xfrm>
          <a:off x="3299994" y="1614263"/>
          <a:ext cx="648939" cy="9734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6371E85-E405-4E5A-B9F3-DC6DCCA77592}">
      <dsp:nvSpPr>
        <dsp:cNvPr id="0" name=""/>
        <dsp:cNvSpPr/>
      </dsp:nvSpPr>
      <dsp:spPr>
        <a:xfrm>
          <a:off x="126058" y="2915233"/>
          <a:ext cx="2966582" cy="927057"/>
        </a:xfrm>
        <a:prstGeom prst="rect">
          <a:avLst/>
        </a:prstGeom>
        <a:solidFill>
          <a:srgbClr val="234487"/>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792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Collision Diagram</a:t>
          </a:r>
        </a:p>
      </dsp:txBody>
      <dsp:txXfrm>
        <a:off x="126058" y="2915233"/>
        <a:ext cx="2966582" cy="927057"/>
      </dsp:txXfrm>
    </dsp:sp>
    <dsp:sp modelId="{4CE21FBA-7E19-407E-8B5A-F35898423740}">
      <dsp:nvSpPr>
        <dsp:cNvPr id="0" name=""/>
        <dsp:cNvSpPr/>
      </dsp:nvSpPr>
      <dsp:spPr>
        <a:xfrm>
          <a:off x="2451" y="2781325"/>
          <a:ext cx="648939" cy="9734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2EF87B8-576B-4E58-85CE-ECAD03DDBE33}">
      <dsp:nvSpPr>
        <dsp:cNvPr id="0" name=""/>
        <dsp:cNvSpPr/>
      </dsp:nvSpPr>
      <dsp:spPr>
        <a:xfrm>
          <a:off x="3423602" y="2915233"/>
          <a:ext cx="2966582" cy="927057"/>
        </a:xfrm>
        <a:prstGeom prst="rect">
          <a:avLst/>
        </a:prstGeom>
        <a:solidFill>
          <a:srgbClr val="234487"/>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792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SHSP Emphasis Area</a:t>
          </a:r>
        </a:p>
      </dsp:txBody>
      <dsp:txXfrm>
        <a:off x="3423602" y="2915233"/>
        <a:ext cx="2966582" cy="927057"/>
      </dsp:txXfrm>
    </dsp:sp>
    <dsp:sp modelId="{5AD3FFEA-3849-447A-A71E-C25C001EE1FF}">
      <dsp:nvSpPr>
        <dsp:cNvPr id="0" name=""/>
        <dsp:cNvSpPr/>
      </dsp:nvSpPr>
      <dsp:spPr>
        <a:xfrm>
          <a:off x="3299994" y="2781325"/>
          <a:ext cx="648939" cy="973409"/>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19DD0-E811-4EEC-867D-40C905FC579C}">
      <dsp:nvSpPr>
        <dsp:cNvPr id="0" name=""/>
        <dsp:cNvSpPr/>
      </dsp:nvSpPr>
      <dsp:spPr>
        <a:xfrm>
          <a:off x="123694" y="597418"/>
          <a:ext cx="2935641" cy="917387"/>
        </a:xfrm>
        <a:prstGeom prst="rect">
          <a:avLst/>
        </a:prstGeom>
        <a:solidFill>
          <a:srgbClr val="234487"/>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Year and Severity</a:t>
          </a:r>
        </a:p>
      </dsp:txBody>
      <dsp:txXfrm>
        <a:off x="123694" y="597418"/>
        <a:ext cx="2935641" cy="917387"/>
      </dsp:txXfrm>
    </dsp:sp>
    <dsp:sp modelId="{61FC20D0-FDA5-4503-B6F2-67C481FEB2FB}">
      <dsp:nvSpPr>
        <dsp:cNvPr id="0" name=""/>
        <dsp:cNvSpPr/>
      </dsp:nvSpPr>
      <dsp:spPr>
        <a:xfrm>
          <a:off x="1376" y="464907"/>
          <a:ext cx="642171" cy="9632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BF8637C-D9B6-410D-94C0-9F06A22082C9}">
      <dsp:nvSpPr>
        <dsp:cNvPr id="0" name=""/>
        <dsp:cNvSpPr/>
      </dsp:nvSpPr>
      <dsp:spPr>
        <a:xfrm>
          <a:off x="3388943" y="594001"/>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Type and Severity</a:t>
          </a:r>
        </a:p>
      </dsp:txBody>
      <dsp:txXfrm>
        <a:off x="3388943" y="594001"/>
        <a:ext cx="2935641" cy="917387"/>
      </dsp:txXfrm>
    </dsp:sp>
    <dsp:sp modelId="{D0DC7EEE-6FEE-4857-967D-B4244727C00F}">
      <dsp:nvSpPr>
        <dsp:cNvPr id="0" name=""/>
        <dsp:cNvSpPr/>
      </dsp:nvSpPr>
      <dsp:spPr>
        <a:xfrm>
          <a:off x="3266689" y="468324"/>
          <a:ext cx="642043" cy="949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12B08AB-D93F-49E0-B76E-A049B8B35F45}">
      <dsp:nvSpPr>
        <dsp:cNvPr id="0" name=""/>
        <dsp:cNvSpPr/>
      </dsp:nvSpPr>
      <dsp:spPr>
        <a:xfrm>
          <a:off x="123662" y="1752308"/>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Lighting Condition and Severity</a:t>
          </a:r>
        </a:p>
      </dsp:txBody>
      <dsp:txXfrm>
        <a:off x="123662" y="1752308"/>
        <a:ext cx="2935641" cy="917387"/>
      </dsp:txXfrm>
    </dsp:sp>
    <dsp:sp modelId="{49BAFAAC-1B5C-452D-8C72-153FE3F122EF}">
      <dsp:nvSpPr>
        <dsp:cNvPr id="0" name=""/>
        <dsp:cNvSpPr/>
      </dsp:nvSpPr>
      <dsp:spPr>
        <a:xfrm>
          <a:off x="1344" y="1619796"/>
          <a:ext cx="642171" cy="9632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A279549-C11E-4BFE-85D4-E6122ED718D7}">
      <dsp:nvSpPr>
        <dsp:cNvPr id="0" name=""/>
        <dsp:cNvSpPr/>
      </dsp:nvSpPr>
      <dsp:spPr>
        <a:xfrm>
          <a:off x="3388975" y="1752308"/>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Pavement Condition and Severity</a:t>
          </a:r>
        </a:p>
      </dsp:txBody>
      <dsp:txXfrm>
        <a:off x="3388975" y="1752308"/>
        <a:ext cx="2935641" cy="917387"/>
      </dsp:txXfrm>
    </dsp:sp>
    <dsp:sp modelId="{C22C56CF-526F-476F-B26D-EE3DEC608439}">
      <dsp:nvSpPr>
        <dsp:cNvPr id="0" name=""/>
        <dsp:cNvSpPr/>
      </dsp:nvSpPr>
      <dsp:spPr>
        <a:xfrm>
          <a:off x="3266657" y="1619796"/>
          <a:ext cx="642171" cy="9632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6371E85-E405-4E5A-B9F3-DC6DCCA77592}">
      <dsp:nvSpPr>
        <dsp:cNvPr id="0" name=""/>
        <dsp:cNvSpPr/>
      </dsp:nvSpPr>
      <dsp:spPr>
        <a:xfrm>
          <a:off x="123662" y="2907197"/>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Collision Diagram</a:t>
          </a:r>
        </a:p>
      </dsp:txBody>
      <dsp:txXfrm>
        <a:off x="123662" y="2907197"/>
        <a:ext cx="2935641" cy="917387"/>
      </dsp:txXfrm>
    </dsp:sp>
    <dsp:sp modelId="{4CE21FBA-7E19-407E-8B5A-F35898423740}">
      <dsp:nvSpPr>
        <dsp:cNvPr id="0" name=""/>
        <dsp:cNvSpPr/>
      </dsp:nvSpPr>
      <dsp:spPr>
        <a:xfrm>
          <a:off x="1344" y="2774686"/>
          <a:ext cx="642171" cy="9632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2EF87B8-576B-4E58-85CE-ECAD03DDBE33}">
      <dsp:nvSpPr>
        <dsp:cNvPr id="0" name=""/>
        <dsp:cNvSpPr/>
      </dsp:nvSpPr>
      <dsp:spPr>
        <a:xfrm>
          <a:off x="3388975" y="2907197"/>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SHSP Emphasis Area</a:t>
          </a:r>
        </a:p>
      </dsp:txBody>
      <dsp:txXfrm>
        <a:off x="3388975" y="2907197"/>
        <a:ext cx="2935641" cy="917387"/>
      </dsp:txXfrm>
    </dsp:sp>
    <dsp:sp modelId="{5AD3FFEA-3849-447A-A71E-C25C001EE1FF}">
      <dsp:nvSpPr>
        <dsp:cNvPr id="0" name=""/>
        <dsp:cNvSpPr/>
      </dsp:nvSpPr>
      <dsp:spPr>
        <a:xfrm>
          <a:off x="3266657" y="2774686"/>
          <a:ext cx="642171" cy="96325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19DD0-E811-4EEC-867D-40C905FC579C}">
      <dsp:nvSpPr>
        <dsp:cNvPr id="0" name=""/>
        <dsp:cNvSpPr/>
      </dsp:nvSpPr>
      <dsp:spPr>
        <a:xfrm>
          <a:off x="123694" y="597418"/>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Year and Severity</a:t>
          </a:r>
        </a:p>
      </dsp:txBody>
      <dsp:txXfrm>
        <a:off x="123694" y="597418"/>
        <a:ext cx="2935641" cy="917387"/>
      </dsp:txXfrm>
    </dsp:sp>
    <dsp:sp modelId="{61FC20D0-FDA5-4503-B6F2-67C481FEB2FB}">
      <dsp:nvSpPr>
        <dsp:cNvPr id="0" name=""/>
        <dsp:cNvSpPr/>
      </dsp:nvSpPr>
      <dsp:spPr>
        <a:xfrm>
          <a:off x="1376" y="464907"/>
          <a:ext cx="642171" cy="9632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BF8637C-D9B6-410D-94C0-9F06A22082C9}">
      <dsp:nvSpPr>
        <dsp:cNvPr id="0" name=""/>
        <dsp:cNvSpPr/>
      </dsp:nvSpPr>
      <dsp:spPr>
        <a:xfrm>
          <a:off x="3388943" y="594001"/>
          <a:ext cx="2935641" cy="917387"/>
        </a:xfrm>
        <a:prstGeom prst="rect">
          <a:avLst/>
        </a:prstGeom>
        <a:solidFill>
          <a:srgbClr val="234487"/>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Type and Severity</a:t>
          </a:r>
        </a:p>
      </dsp:txBody>
      <dsp:txXfrm>
        <a:off x="3388943" y="594001"/>
        <a:ext cx="2935641" cy="917387"/>
      </dsp:txXfrm>
    </dsp:sp>
    <dsp:sp modelId="{D0DC7EEE-6FEE-4857-967D-B4244727C00F}">
      <dsp:nvSpPr>
        <dsp:cNvPr id="0" name=""/>
        <dsp:cNvSpPr/>
      </dsp:nvSpPr>
      <dsp:spPr>
        <a:xfrm>
          <a:off x="3266689" y="468324"/>
          <a:ext cx="642043" cy="949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12B08AB-D93F-49E0-B76E-A049B8B35F45}">
      <dsp:nvSpPr>
        <dsp:cNvPr id="0" name=""/>
        <dsp:cNvSpPr/>
      </dsp:nvSpPr>
      <dsp:spPr>
        <a:xfrm>
          <a:off x="123662" y="1752308"/>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Lighting Condition and Severity</a:t>
          </a:r>
        </a:p>
      </dsp:txBody>
      <dsp:txXfrm>
        <a:off x="123662" y="1752308"/>
        <a:ext cx="2935641" cy="917387"/>
      </dsp:txXfrm>
    </dsp:sp>
    <dsp:sp modelId="{49BAFAAC-1B5C-452D-8C72-153FE3F122EF}">
      <dsp:nvSpPr>
        <dsp:cNvPr id="0" name=""/>
        <dsp:cNvSpPr/>
      </dsp:nvSpPr>
      <dsp:spPr>
        <a:xfrm>
          <a:off x="1344" y="1619796"/>
          <a:ext cx="642171" cy="9632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A279549-C11E-4BFE-85D4-E6122ED718D7}">
      <dsp:nvSpPr>
        <dsp:cNvPr id="0" name=""/>
        <dsp:cNvSpPr/>
      </dsp:nvSpPr>
      <dsp:spPr>
        <a:xfrm>
          <a:off x="3388975" y="1752308"/>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Pavement Condition and Severity</a:t>
          </a:r>
        </a:p>
      </dsp:txBody>
      <dsp:txXfrm>
        <a:off x="3388975" y="1752308"/>
        <a:ext cx="2935641" cy="917387"/>
      </dsp:txXfrm>
    </dsp:sp>
    <dsp:sp modelId="{C22C56CF-526F-476F-B26D-EE3DEC608439}">
      <dsp:nvSpPr>
        <dsp:cNvPr id="0" name=""/>
        <dsp:cNvSpPr/>
      </dsp:nvSpPr>
      <dsp:spPr>
        <a:xfrm>
          <a:off x="3266657" y="1619796"/>
          <a:ext cx="642171" cy="9632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6371E85-E405-4E5A-B9F3-DC6DCCA77592}">
      <dsp:nvSpPr>
        <dsp:cNvPr id="0" name=""/>
        <dsp:cNvSpPr/>
      </dsp:nvSpPr>
      <dsp:spPr>
        <a:xfrm>
          <a:off x="123662" y="2907197"/>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Collision Diagram</a:t>
          </a:r>
        </a:p>
      </dsp:txBody>
      <dsp:txXfrm>
        <a:off x="123662" y="2907197"/>
        <a:ext cx="2935641" cy="917387"/>
      </dsp:txXfrm>
    </dsp:sp>
    <dsp:sp modelId="{4CE21FBA-7E19-407E-8B5A-F35898423740}">
      <dsp:nvSpPr>
        <dsp:cNvPr id="0" name=""/>
        <dsp:cNvSpPr/>
      </dsp:nvSpPr>
      <dsp:spPr>
        <a:xfrm>
          <a:off x="1344" y="2774686"/>
          <a:ext cx="642171" cy="9632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2EF87B8-576B-4E58-85CE-ECAD03DDBE33}">
      <dsp:nvSpPr>
        <dsp:cNvPr id="0" name=""/>
        <dsp:cNvSpPr/>
      </dsp:nvSpPr>
      <dsp:spPr>
        <a:xfrm>
          <a:off x="3388975" y="2907197"/>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SHSP Emphasis Area</a:t>
          </a:r>
        </a:p>
      </dsp:txBody>
      <dsp:txXfrm>
        <a:off x="3388975" y="2907197"/>
        <a:ext cx="2935641" cy="917387"/>
      </dsp:txXfrm>
    </dsp:sp>
    <dsp:sp modelId="{5AD3FFEA-3849-447A-A71E-C25C001EE1FF}">
      <dsp:nvSpPr>
        <dsp:cNvPr id="0" name=""/>
        <dsp:cNvSpPr/>
      </dsp:nvSpPr>
      <dsp:spPr>
        <a:xfrm>
          <a:off x="3266657" y="2774686"/>
          <a:ext cx="642171" cy="96325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19DD0-E811-4EEC-867D-40C905FC579C}">
      <dsp:nvSpPr>
        <dsp:cNvPr id="0" name=""/>
        <dsp:cNvSpPr/>
      </dsp:nvSpPr>
      <dsp:spPr>
        <a:xfrm>
          <a:off x="123694" y="597418"/>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Year and Severity</a:t>
          </a:r>
        </a:p>
      </dsp:txBody>
      <dsp:txXfrm>
        <a:off x="123694" y="597418"/>
        <a:ext cx="2935641" cy="917387"/>
      </dsp:txXfrm>
    </dsp:sp>
    <dsp:sp modelId="{61FC20D0-FDA5-4503-B6F2-67C481FEB2FB}">
      <dsp:nvSpPr>
        <dsp:cNvPr id="0" name=""/>
        <dsp:cNvSpPr/>
      </dsp:nvSpPr>
      <dsp:spPr>
        <a:xfrm>
          <a:off x="1376" y="464907"/>
          <a:ext cx="642171" cy="9632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BF8637C-D9B6-410D-94C0-9F06A22082C9}">
      <dsp:nvSpPr>
        <dsp:cNvPr id="0" name=""/>
        <dsp:cNvSpPr/>
      </dsp:nvSpPr>
      <dsp:spPr>
        <a:xfrm>
          <a:off x="3388943" y="594001"/>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Type and Severity</a:t>
          </a:r>
        </a:p>
      </dsp:txBody>
      <dsp:txXfrm>
        <a:off x="3388943" y="594001"/>
        <a:ext cx="2935641" cy="917387"/>
      </dsp:txXfrm>
    </dsp:sp>
    <dsp:sp modelId="{D0DC7EEE-6FEE-4857-967D-B4244727C00F}">
      <dsp:nvSpPr>
        <dsp:cNvPr id="0" name=""/>
        <dsp:cNvSpPr/>
      </dsp:nvSpPr>
      <dsp:spPr>
        <a:xfrm>
          <a:off x="3266689" y="468324"/>
          <a:ext cx="642043" cy="949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12B08AB-D93F-49E0-B76E-A049B8B35F45}">
      <dsp:nvSpPr>
        <dsp:cNvPr id="0" name=""/>
        <dsp:cNvSpPr/>
      </dsp:nvSpPr>
      <dsp:spPr>
        <a:xfrm>
          <a:off x="123662" y="1752308"/>
          <a:ext cx="2935641" cy="917387"/>
        </a:xfrm>
        <a:prstGeom prst="rect">
          <a:avLst/>
        </a:prstGeom>
        <a:solidFill>
          <a:srgbClr val="234487"/>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Lighting Condition and Severity</a:t>
          </a:r>
        </a:p>
      </dsp:txBody>
      <dsp:txXfrm>
        <a:off x="123662" y="1752308"/>
        <a:ext cx="2935641" cy="917387"/>
      </dsp:txXfrm>
    </dsp:sp>
    <dsp:sp modelId="{49BAFAAC-1B5C-452D-8C72-153FE3F122EF}">
      <dsp:nvSpPr>
        <dsp:cNvPr id="0" name=""/>
        <dsp:cNvSpPr/>
      </dsp:nvSpPr>
      <dsp:spPr>
        <a:xfrm>
          <a:off x="1344" y="1619796"/>
          <a:ext cx="642171" cy="9632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A279549-C11E-4BFE-85D4-E6122ED718D7}">
      <dsp:nvSpPr>
        <dsp:cNvPr id="0" name=""/>
        <dsp:cNvSpPr/>
      </dsp:nvSpPr>
      <dsp:spPr>
        <a:xfrm>
          <a:off x="3388975" y="1752308"/>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Pavement Condition and Severity</a:t>
          </a:r>
        </a:p>
      </dsp:txBody>
      <dsp:txXfrm>
        <a:off x="3388975" y="1752308"/>
        <a:ext cx="2935641" cy="917387"/>
      </dsp:txXfrm>
    </dsp:sp>
    <dsp:sp modelId="{C22C56CF-526F-476F-B26D-EE3DEC608439}">
      <dsp:nvSpPr>
        <dsp:cNvPr id="0" name=""/>
        <dsp:cNvSpPr/>
      </dsp:nvSpPr>
      <dsp:spPr>
        <a:xfrm>
          <a:off x="3266657" y="1619796"/>
          <a:ext cx="642171" cy="9632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6371E85-E405-4E5A-B9F3-DC6DCCA77592}">
      <dsp:nvSpPr>
        <dsp:cNvPr id="0" name=""/>
        <dsp:cNvSpPr/>
      </dsp:nvSpPr>
      <dsp:spPr>
        <a:xfrm>
          <a:off x="123662" y="2907197"/>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Collision Diagram</a:t>
          </a:r>
        </a:p>
      </dsp:txBody>
      <dsp:txXfrm>
        <a:off x="123662" y="2907197"/>
        <a:ext cx="2935641" cy="917387"/>
      </dsp:txXfrm>
    </dsp:sp>
    <dsp:sp modelId="{4CE21FBA-7E19-407E-8B5A-F35898423740}">
      <dsp:nvSpPr>
        <dsp:cNvPr id="0" name=""/>
        <dsp:cNvSpPr/>
      </dsp:nvSpPr>
      <dsp:spPr>
        <a:xfrm>
          <a:off x="1344" y="2774686"/>
          <a:ext cx="642171" cy="9632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2EF87B8-576B-4E58-85CE-ECAD03DDBE33}">
      <dsp:nvSpPr>
        <dsp:cNvPr id="0" name=""/>
        <dsp:cNvSpPr/>
      </dsp:nvSpPr>
      <dsp:spPr>
        <a:xfrm>
          <a:off x="3388975" y="2907197"/>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SHSP Emphasis Area</a:t>
          </a:r>
        </a:p>
      </dsp:txBody>
      <dsp:txXfrm>
        <a:off x="3388975" y="2907197"/>
        <a:ext cx="2935641" cy="917387"/>
      </dsp:txXfrm>
    </dsp:sp>
    <dsp:sp modelId="{5AD3FFEA-3849-447A-A71E-C25C001EE1FF}">
      <dsp:nvSpPr>
        <dsp:cNvPr id="0" name=""/>
        <dsp:cNvSpPr/>
      </dsp:nvSpPr>
      <dsp:spPr>
        <a:xfrm>
          <a:off x="3266657" y="2774686"/>
          <a:ext cx="642171" cy="96325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19DD0-E811-4EEC-867D-40C905FC579C}">
      <dsp:nvSpPr>
        <dsp:cNvPr id="0" name=""/>
        <dsp:cNvSpPr/>
      </dsp:nvSpPr>
      <dsp:spPr>
        <a:xfrm>
          <a:off x="123694" y="597418"/>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Year and Severity</a:t>
          </a:r>
        </a:p>
      </dsp:txBody>
      <dsp:txXfrm>
        <a:off x="123694" y="597418"/>
        <a:ext cx="2935641" cy="917387"/>
      </dsp:txXfrm>
    </dsp:sp>
    <dsp:sp modelId="{61FC20D0-FDA5-4503-B6F2-67C481FEB2FB}">
      <dsp:nvSpPr>
        <dsp:cNvPr id="0" name=""/>
        <dsp:cNvSpPr/>
      </dsp:nvSpPr>
      <dsp:spPr>
        <a:xfrm>
          <a:off x="1376" y="464907"/>
          <a:ext cx="642171" cy="9632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BF8637C-D9B6-410D-94C0-9F06A22082C9}">
      <dsp:nvSpPr>
        <dsp:cNvPr id="0" name=""/>
        <dsp:cNvSpPr/>
      </dsp:nvSpPr>
      <dsp:spPr>
        <a:xfrm>
          <a:off x="3388943" y="594001"/>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Type and Severity</a:t>
          </a:r>
        </a:p>
      </dsp:txBody>
      <dsp:txXfrm>
        <a:off x="3388943" y="594001"/>
        <a:ext cx="2935641" cy="917387"/>
      </dsp:txXfrm>
    </dsp:sp>
    <dsp:sp modelId="{D0DC7EEE-6FEE-4857-967D-B4244727C00F}">
      <dsp:nvSpPr>
        <dsp:cNvPr id="0" name=""/>
        <dsp:cNvSpPr/>
      </dsp:nvSpPr>
      <dsp:spPr>
        <a:xfrm>
          <a:off x="3266689" y="468324"/>
          <a:ext cx="642043" cy="949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12B08AB-D93F-49E0-B76E-A049B8B35F45}">
      <dsp:nvSpPr>
        <dsp:cNvPr id="0" name=""/>
        <dsp:cNvSpPr/>
      </dsp:nvSpPr>
      <dsp:spPr>
        <a:xfrm>
          <a:off x="123662" y="1752308"/>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1244600">
            <a:lnSpc>
              <a:spcPct val="90000"/>
            </a:lnSpc>
            <a:spcBef>
              <a:spcPct val="0"/>
            </a:spcBef>
            <a:spcAft>
              <a:spcPct val="35000"/>
            </a:spcAft>
            <a:buNone/>
          </a:pPr>
          <a:r>
            <a:rPr lang="en-US" sz="1800" b="0" kern="1200" dirty="0">
              <a:solidFill>
                <a:schemeClr val="bg1"/>
              </a:solidFill>
              <a:latin typeface="Aptos" panose="02110004020202020204"/>
              <a:ea typeface="+mn-ea"/>
              <a:cs typeface="+mn-cs"/>
            </a:rPr>
            <a:t>Crashes by </a:t>
          </a:r>
          <a:r>
            <a:rPr lang="en-US" sz="1800" b="1" kern="1200" dirty="0">
              <a:solidFill>
                <a:schemeClr val="bg1"/>
              </a:solidFill>
              <a:latin typeface="Aptos" panose="02110004020202020204"/>
              <a:ea typeface="+mn-ea"/>
              <a:cs typeface="+mn-cs"/>
            </a:rPr>
            <a:t>Lighting Condition and Severity</a:t>
          </a:r>
        </a:p>
      </dsp:txBody>
      <dsp:txXfrm>
        <a:off x="123662" y="1752308"/>
        <a:ext cx="2935641" cy="917387"/>
      </dsp:txXfrm>
    </dsp:sp>
    <dsp:sp modelId="{49BAFAAC-1B5C-452D-8C72-153FE3F122EF}">
      <dsp:nvSpPr>
        <dsp:cNvPr id="0" name=""/>
        <dsp:cNvSpPr/>
      </dsp:nvSpPr>
      <dsp:spPr>
        <a:xfrm>
          <a:off x="1344" y="1619796"/>
          <a:ext cx="642171" cy="9632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A279549-C11E-4BFE-85D4-E6122ED718D7}">
      <dsp:nvSpPr>
        <dsp:cNvPr id="0" name=""/>
        <dsp:cNvSpPr/>
      </dsp:nvSpPr>
      <dsp:spPr>
        <a:xfrm>
          <a:off x="3388975" y="1752308"/>
          <a:ext cx="2935641" cy="917387"/>
        </a:xfrm>
        <a:prstGeom prst="rect">
          <a:avLst/>
        </a:prstGeom>
        <a:solidFill>
          <a:srgbClr val="234487"/>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Pavement Condition and Severity</a:t>
          </a:r>
        </a:p>
      </dsp:txBody>
      <dsp:txXfrm>
        <a:off x="3388975" y="1752308"/>
        <a:ext cx="2935641" cy="917387"/>
      </dsp:txXfrm>
    </dsp:sp>
    <dsp:sp modelId="{C22C56CF-526F-476F-B26D-EE3DEC608439}">
      <dsp:nvSpPr>
        <dsp:cNvPr id="0" name=""/>
        <dsp:cNvSpPr/>
      </dsp:nvSpPr>
      <dsp:spPr>
        <a:xfrm>
          <a:off x="3266657" y="1619796"/>
          <a:ext cx="642171" cy="9632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6371E85-E405-4E5A-B9F3-DC6DCCA77592}">
      <dsp:nvSpPr>
        <dsp:cNvPr id="0" name=""/>
        <dsp:cNvSpPr/>
      </dsp:nvSpPr>
      <dsp:spPr>
        <a:xfrm>
          <a:off x="123662" y="2907197"/>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Collision Diagram</a:t>
          </a:r>
        </a:p>
      </dsp:txBody>
      <dsp:txXfrm>
        <a:off x="123662" y="2907197"/>
        <a:ext cx="2935641" cy="917387"/>
      </dsp:txXfrm>
    </dsp:sp>
    <dsp:sp modelId="{4CE21FBA-7E19-407E-8B5A-F35898423740}">
      <dsp:nvSpPr>
        <dsp:cNvPr id="0" name=""/>
        <dsp:cNvSpPr/>
      </dsp:nvSpPr>
      <dsp:spPr>
        <a:xfrm>
          <a:off x="1344" y="2774686"/>
          <a:ext cx="642171" cy="9632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2EF87B8-576B-4E58-85CE-ECAD03DDBE33}">
      <dsp:nvSpPr>
        <dsp:cNvPr id="0" name=""/>
        <dsp:cNvSpPr/>
      </dsp:nvSpPr>
      <dsp:spPr>
        <a:xfrm>
          <a:off x="3388975" y="2907197"/>
          <a:ext cx="2935641" cy="917387"/>
        </a:xfrm>
        <a:prstGeom prst="rect">
          <a:avLst/>
        </a:prstGeom>
        <a:solidFill>
          <a:schemeClr val="bg2">
            <a:lumMod val="9000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137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solidFill>
            </a:rPr>
            <a:t>Crashes by </a:t>
          </a:r>
          <a:r>
            <a:rPr lang="en-US" sz="1800" b="1" kern="1200" dirty="0">
              <a:solidFill>
                <a:schemeClr val="bg1"/>
              </a:solidFill>
            </a:rPr>
            <a:t>SHSP Emphasis Area</a:t>
          </a:r>
        </a:p>
      </dsp:txBody>
      <dsp:txXfrm>
        <a:off x="3388975" y="2907197"/>
        <a:ext cx="2935641" cy="917387"/>
      </dsp:txXfrm>
    </dsp:sp>
    <dsp:sp modelId="{5AD3FFEA-3849-447A-A71E-C25C001EE1FF}">
      <dsp:nvSpPr>
        <dsp:cNvPr id="0" name=""/>
        <dsp:cNvSpPr/>
      </dsp:nvSpPr>
      <dsp:spPr>
        <a:xfrm>
          <a:off x="3266657" y="2774686"/>
          <a:ext cx="642171" cy="96325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19.360"/>
    </inkml:context>
    <inkml:brush xml:id="br0">
      <inkml:brushProperty name="width" value="0.05" units="cm"/>
      <inkml:brushProperty name="height" value="0.05" units="cm"/>
      <inkml:brushProperty name="color" value="#FFFFFF"/>
    </inkml:brush>
  </inkml:definitions>
  <inkml:trace contextRef="#ctx0" brushRef="#br0">0 39 24575,'716'0'0,"-685"-2"0,58-10 0,-58 6 0,56-3 0,1368 10 0,-1452-1 0,1 0 0,-1 0 0,0 0 0,0 0 0,0 0 0,0 0 0,1 1 0,-1 0 0,0-1 0,0 1 0,0 0 0,0 1 0,0-1 0,-1 0 0,1 1 0,0 0 0,-1 0 0,1-1 0,-1 2 0,1-1 0,-1 0 0,0 0 0,0 1 0,0-1 0,0 1 0,0-1 0,-1 1 0,1 0 0,-1 0 0,0 0 0,0 0 0,0 0 0,0 0 0,0 0 0,0 0 0,-1 0 0,0 0 0,0 1 0,0-1 0,0 0 0,0 0 0,0 0 0,-1 0 0,0 1 0,1-1 0,-1 0 0,-2 3 0,1-1 0,0 0 0,0 0 0,-1 0 0,0 0 0,0-1 0,0 1 0,0-1 0,0 0 0,-1 0 0,0 0 0,0-1 0,0 1 0,0-1 0,-1 0 0,1 0 0,-1-1 0,0 1 0,0-1 0,0 0 0,0 0 0,0-1 0,0 1 0,-9 0 0,-12 2 0,0-2 0,0-1 0,-44-3 0,28 0 0,-42 0 0,-236 4 0,209 11 0,-48 1 0,-25-1 0,-3 1 0,-673-15 0,856 1 0,1 0 0,0 0 0,0 0 0,-1 0 0,1-1 0,0 1 0,0-1 0,-1 0 0,1 1 0,0-2 0,0 1 0,0 0 0,0-1 0,0 1 0,1-1 0,-1 0 0,0 0 0,1 0 0,-1 0 0,1 0 0,-3-4 0,2 1 0,1 0 0,0-1 0,0 1 0,0-1 0,0 1 0,1-1 0,0 0 0,0 0 0,1 0 0,0 1 0,0-10 0,1 2 0,-1-1 0,-1 1 0,-1 0 0,1-1 0,-8-21 0,5 32 0,-2 11 0,-3 14 0,9-22 0,-37 129 0,35-127 0,0-10 0,0-27 0,-3-21 0,5 55 0,0 0 0,-1 1 0,1-1 0,0 0 0,0 0 0,0 0 0,-1 0 0,1 0 0,0 0 0,-1 1 0,1-1 0,-1 0 0,1 0 0,-1 1 0,1-1 0,-1 0 0,0 1 0,1-1 0,-1 0 0,0 1 0,-1-1 0,-10 10 0,-8 34 0,17-35 0,0-70 0,4 120 0,-1-30 0,0-23 0,1-10 0,-2-96 0,0 107 0,0 7 0,0 0 0,-1 0 0,0 0 0,-1-1 0,-1 1 0,0-1 0,0 0 0,-8 14 0,12-26 0,0 0 0,0 0 0,0 1 0,-1-1 0,1 0 0,0 0 0,0 0 0,0 0 0,0 0 0,0 1 0,0-1 0,-1 0 0,1 0 0,0 0 0,0 0 0,0 0 0,0 0 0,-1 0 0,1 0 0,0 1 0,0-1 0,0 0 0,-1 0 0,1 0 0,0 0 0,0 0 0,0 0 0,0 0 0,-1 0 0,1 0 0,0 0 0,0 0 0,0 0 0,-1-1 0,1 1 0,0 0 0,0 0 0,0 0 0,0 0 0,-1 0 0,1 0 0,0 0 0,0 0 0,0 0 0,0-1 0,-1 1 0,-4-12 0,1-17 0,2-134 0,0 213 0,1-21 0,5-59 0,2 5 0,1 36 0,3 43 0,-9 7 0,-1-34 0,7 55 0,-7-82 0,0 1 0,0 0 0,0-1 0,0 1 0,0 0 0,1-1 0,-1 1 0,0 0 0,0-1 0,0 1 0,1 0 0,-1-1 0,0 1 0,1 0 0,-1-1 0,0 1 0,1-1 0,-1 1 0,1-1 0,-1 1 0,1-1 0,-1 1 0,1-1 0,-1 1 0,1-1 0,-1 0 0,1 1 0,0-1 0,-1 0 0,1 1 0,1-1 0,-1 0 0,1-1 0,-1 1 0,1-1 0,-1 0 0,0 1 0,1-1 0,-1 0 0,0 0 0,0 0 0,0 0 0,1 0 0,-1 0 0,0 0 0,1-2 0,38-59 0,-31 46 0,-1 4 0,-4 6 0,-1 0 0,1 0 0,1 0 0,-1 0 0,1 1 0,0-1 0,0 1 0,1 0 0,11-7 0,-16 11 0,0 1 0,-1 0 0,1-1 0,0 1 0,0 0 0,0 0 0,0 0 0,0 0 0,0 0 0,0 0 0,-1 0 0,1 0 0,0 0 0,0 0 0,0 1 0,0-1 0,0 0 0,0 0 0,-1 1 0,1-1 0,0 1 0,0-1 0,0 1 0,-1-1 0,1 1 0,0-1 0,-1 1 0,1 0 0,-1-1 0,1 1 0,0 0 0,-1 0 0,1-1 0,-1 1 0,0 0 0,1 0 0,-1 0 0,0-1 0,1 1 0,-1 0 0,0 0 0,0 0 0,0 1 0,7 45 0,-7-45 0,0 24 0,-1-21 0,1 0 0,0 1 0,0-1 0,0 0 0,0 0 0,1 0 0,0 0 0,2 7 0,-1-13 0,-1 1 0,0-1 0,0 0 0,0 0 0,0 0 0,0 0 0,0 0 0,0 0 0,-1 0 0,1 0 0,0-1 0,0 1 0,-1 0 0,1 0 0,-1-1 0,1-1 0,47-139 0,-48 143 0,1-1 0,-1 0 0,0 0 0,0 0 0,0 0 0,0 0 0,0 0 0,0 1 0,0-1 0,0 0 0,0 0 0,0 0 0,0 0 0,0 0 0,0 0 0,0 0 0,1 0 0,-1 0 0,0 0 0,0 1 0,0-1 0,0 0 0,0 0 0,0 0 0,0 0 0,1 0 0,-1 0 0,0 0 0,0 0 0,0 0 0,0 0 0,0 0 0,0 0 0,1 0 0,-1 0 0,0 0 0,0 0 0,0 0 0,0 0 0,0 0 0,0 0 0,0 0 0,1-1 0,-1 1 0,0 0 0,0 0 0,0 0 0,0 0 0,0 0 0,4 25 0,-2 32 0,-4 29 0,2-156 0,0 59 0,-1 59 0,2-52 0,-1-2 0,1 0 0,0 0 0,0 0 0,0 0 0,0 0 0,1 0 0,0 1 0,0-1 0,1 1 0,3-8 0,0 25 0,0 9 0,-5-20 0,-1-1 0,0 0 0,0 1 0,1-1 0,-1 0 0,0 1 0,1-1 0,-1 0 0,0 1 0,1-1 0,-1 0 0,0 0 0,1 0 0,-1 1 0,0-1 0,1 0 0,-1 0 0,1 0 0,-1 0 0,0 0 0,1 1 0,-1-1 0,1 0 0,-1 0 0,1 0 0,-1 0 0,0 0 0,1 0 0,-1-1 0,1 1 0,-1 0 0,0 0 0,1 0 0,-1 0 0,1 0 0,-1-1 0,0 1 0,1 0 0,-1 0 0,0-1 0,1 1 0,-1 0 0,1-1 0,18-19 0,3 1 0,-15 26 0,-5 18 0,-4 10 0,-1 0 0,-1-1 0,-3 1 0,-15 53 0,17-85 0,2-15 0,1-20 0,2 0 0,2-1 0,1 1 0,13-56 0,-14 86 0,0 11 0,0 26 0,0-5 0,3-29 0,3-11 0,5-15 0,0-12 0,-11 28 0,0 1 0,1-1 0,0 1 0,1 0 0,0 0 0,0 0 0,7-10 0,-9 20 0,-1-1 0,-1 1 0,1 0 0,0 0 0,0 0 0,-1-1 0,1 1 0,-1 0 0,1 0 0,-1 0 0,0 0 0,0 0 0,0 3 0,1 48 0,-3-1 0,-13 82 0,77-255 0,-51 94 0,-8 19 0,-1 1 0,1 0 0,1 0 0,-1 0 0,1 0 0,1 0 0,-1 1 0,7-8 0,-10 14 0,-1 0 0,1 0 0,-1 0 0,1 1 0,-1-1 0,1 0 0,-1 0 0,1 0 0,-1 0 0,0 1 0,1-1 0,-1 0 0,1 0 0,-1 1 0,1-1 0,-1 0 0,0 1 0,1-1 0,-1 0 0,0 1 0,0-1 0,1 1 0,-1-1 0,0 1 0,0-1 0,1 0 0,-1 1 0,0-1 0,0 1 0,0-1 0,0 1 0,0-1 0,0 1 0,0-1 0,0 1 0,0-1 0,0 1 0,0-1 0,0 1 0,0-1 0,0 1 0,0 0 0,2 26 0,-3-2 0,1-17 0,0 0 0,0 0 0,0 0 0,1 0 0,2 8 0,-3-16 0,0 1 0,0-1 0,0 0 0,0 0 0,1 1 0,-1-1 0,0 0 0,0 0 0,0 1 0,1-1 0,-1 0 0,0 0 0,0 0 0,1 1 0,-1-1 0,0 0 0,0 0 0,1 0 0,-1 0 0,0 0 0,1 1 0,-1-1 0,0 0 0,1 0 0,-1 0 0,0 0 0,1 0 0,-1 0 0,0 0 0,0 0 0,1 0 0,-1 0 0,0 0 0,1-1 0,-1 1 0,0 0 0,1 0 0,-1 0 0,0 0 0,0 0 0,1 0 0,-1-1 0,0 1 0,0 0 0,1 0 0,-1-1 0,0 1 0,0 0 0,1 0 0,-1-1 0,0 1 0,0 0 0,0 0 0,0-1 0,0 1 0,1 0 0,-1-1 0,14-18 0,-14 19 0,7-11 0,15-19 0,-22 29 0,0 1 0,0 0 0,0 0 0,1 0 0,-1-1 0,0 1 0,0 0 0,1 0 0,-1 0 0,0 0 0,0 0 0,1 0 0,-1-1 0,0 1 0,0 0 0,1 0 0,-1 0 0,0 0 0,1 0 0,-1 0 0,0 0 0,1 0 0,-1 0 0,0 0 0,0 0 0,1 0 0,-1 1 0,0-1 0,1 0 0,-1 0 0,0 0 0,0 0 0,1 0 0,-1 1 0,0-1 0,7 21 0,-6 1 0,1-4 0,6-41 0,-2-3 0,-4 14 0,0 1 0,1 0 0,0 0 0,1 0 0,0 0 0,1 1 0,10-18 0,-15 28 0,1 0 0,-1-1 0,0 1 0,0 0 0,1 0 0,-1-1 0,0 1 0,1 0 0,-1 0 0,0-1 0,1 1 0,-1 0 0,1 0 0,-1 0 0,0 0 0,1 0 0,-1 0 0,0 0 0,1 0 0,-1-1 0,1 1 0,-1 1 0,0-1 0,1 0 0,-1 0 0,1 0 0,-1 0 0,0 0 0,1 0 0,-1 0 0,0 0 0,1 1 0,-1-1 0,0 0 0,1 0 0,-1 0 0,0 1 0,1-1 0,-1 0 0,0 1 0,0-1 0,1 0 0,-1 0 0,0 1 0,0-1 0,1 1 0,-1-1 0,0 0 0,0 1 0,0-1 0,0 0 0,0 1 0,0-1 0,0 1 0,0-1 0,0 0 0,0 1 0,0-1 0,0 1 0,0-1 0,0 0 0,0 1 0,5 28 0,-6-13 0,0 0 0,-1 0 0,-4 17 0,5-26 0,11-16 0,-1-1 0,0 0 0,13-18 0,-19 23 0,27-34 0,-30 39 0,1-1 0,-1 0 0,0 1 0,1-1 0,-1 1 0,1-1 0,-1 1 0,1-1 0,-1 1 0,1-1 0,0 1 0,-1 0 0,1-1 0,-1 1 0,1 0 0,0-1 0,0 1 0,-1 0 0,1 0 0,0 0 0,-1 0 0,1 0 0,0 0 0,-1 0 0,1 0 0,0 0 0,0 0 0,-1 0 0,1 0 0,0 0 0,-1 0 0,1 1 0,0-1 0,-1 0 0,1 0 0,0 1 0,-1-1 0,1 1 0,-1-1 0,1 1 0,-1-1 0,1 0 0,-1 1 0,1 0 0,-1-1 0,1 1 0,-1-1 0,1 1 0,-1 0 0,0-1 0,0 1 0,1 0 0,-1-1 0,0 1 0,0 0 0,0-1 0,1 2 0,3 20 0,-1 0 0,0 0 0,-2 0 0,0 0 0,-4 33 0,1-29 0,47-132 0,-45 105 0,0 1 0,0-1 0,0 0 0,1 1 0,-1-1 0,0 0 0,1 1 0,-1-1 0,0 1 0,1-1 0,-1 0 0,1 1 0,-1-1 0,1 1 0,-1-1 0,1 1 0,-1 0 0,1-1 0,0 1 0,-1-1 0,1 1 0,0 0 0,-1 0 0,1-1 0,0 1 0,-1 0 0,1 0 0,0 0 0,-1 0 0,1 0 0,1 0 0,-1 1 0,0 0 0,0 0 0,0 0 0,0 0 0,-1 0 0,1 0 0,0 0 0,-1 1 0,1-1 0,0 0 0,-1 0 0,0 1 0,1-1 0,-1 3 0,8 62 0,-7-58 0,-1-5 0,8 37 0,1-30 0,-7-10 0,-1-1 0,0 1 0,0 0 0,0-1 0,0 1 0,-1-1 0,1 1 0,0-1 0,0 0 0,0 1 0,0-1 0,0 0 0,-1 1 0,1-1 0,0 0 0,-1 0 0,1 0 0,0-1 0,11-15 0,-2-1 0,0 0 0,10-26 0,-13 26 0,1 1 0,1 0 0,0 0 0,15-19 0,-23 36 0,-1 0 0,0-1 0,0 1 0,0 0 0,0 0 0,0-1 0,0 1 0,1 0 0,-1 0 0,0 0 0,0-1 0,0 1 0,1 0 0,-1 0 0,0 0 0,0 0 0,0 0 0,1-1 0,-1 1 0,0 0 0,0 0 0,1 0 0,-1 0 0,0 0 0,0 0 0,1 0 0,-1 0 0,0 0 0,0 0 0,1 0 0,-1 0 0,0 0 0,0 0 0,1 0 0,-1 0 0,0 0 0,0 0 0,1 1 0,-1-1 0,0 0 0,0 0 0,1 0 0,-1 0 0,0 0 0,0 1 0,0-1 0,1 0 0,-1 0 0,0 0 0,0 1 0,0-1 0,0 0 0,0 0 0,0 0 0,1 1 0,-1-1 0,0 0 0,0 0 0,0 1 0,0-1 0,0 0 0,0 0 0,0 1 0,0-1 0,3 22 0,-2-18 0,1 20 0,-1-14 0,-1 1 0,2-1 0,-1 1 0,2-1 0,-1 0 0,2 0 0,5 14 0,-9-24-26,1 1 1,-1 0-1,1-1 0,-1 1 0,1 0 1,-1-1-1,1 1 0,0 0 0,-1-1 1,1 1-1,0-1 0,-1 0 0,1 1 1,0-1-1,0 1 0,0-1 0,-1 0 1,1 0-1,0 0 0,0 1 0,0-1 1,0 0-1,-1 0 0,1 0 0,0 0 0,0 0 1,0 0-1,0 0 0,0-1 0,-1 1 1,1 0-1,0 0 0,0-1 0,0 1 1,-1-1-1,1 1 0,0 0 0,-1-1 1,1 1-1,0-1 0,-1 0 0,1 1 1,0-1-1,-1 1 0,1-1 0,-1 0 0,1 0 1,-1 1-1,1-1 0,-1 0 0,0 0 1,1 0-1,7-15-6800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19.360"/>
    </inkml:context>
    <inkml:brush xml:id="br0">
      <inkml:brushProperty name="width" value="0.05" units="cm"/>
      <inkml:brushProperty name="height" value="0.05" units="cm"/>
      <inkml:brushProperty name="color" value="#FFFFFF"/>
    </inkml:brush>
  </inkml:definitions>
  <inkml:trace contextRef="#ctx0" brushRef="#br0">0 39 24575,'716'0'0,"-685"-2"0,58-10 0,-58 6 0,56-3 0,1368 10 0,-1452-1 0,1 0 0,-1 0 0,0 0 0,0 0 0,0 0 0,0 0 0,1 1 0,-1 0 0,0-1 0,0 1 0,0 0 0,0 1 0,0-1 0,-1 0 0,1 1 0,0 0 0,-1 0 0,1-1 0,-1 2 0,1-1 0,-1 0 0,0 0 0,0 1 0,0-1 0,0 1 0,0-1 0,-1 1 0,1 0 0,-1 0 0,0 0 0,0 0 0,0 0 0,0 0 0,0 0 0,0 0 0,-1 0 0,0 0 0,0 1 0,0-1 0,0 0 0,0 0 0,0 0 0,-1 0 0,0 1 0,1-1 0,-1 0 0,-2 3 0,1-1 0,0 0 0,0 0 0,-1 0 0,0 0 0,0-1 0,0 1 0,0-1 0,0 0 0,-1 0 0,0 0 0,0-1 0,0 1 0,0-1 0,-1 0 0,1 0 0,-1-1 0,0 1 0,0-1 0,0 0 0,0 0 0,0-1 0,0 1 0,-9 0 0,-12 2 0,0-2 0,0-1 0,-44-3 0,28 0 0,-42 0 0,-236 4 0,209 11 0,-48 1 0,-25-1 0,-3 1 0,-673-15 0,856 1 0,1 0 0,0 0 0,0 0 0,-1 0 0,1-1 0,0 1 0,0-1 0,-1 0 0,1 1 0,0-2 0,0 1 0,0 0 0,0-1 0,0 1 0,1-1 0,-1 0 0,0 0 0,1 0 0,-1 0 0,1 0 0,-3-4 0,2 1 0,1 0 0,0-1 0,0 1 0,0-1 0,0 1 0,1-1 0,0 0 0,0 0 0,1 0 0,0 1 0,0-10 0,1 2 0,-1-1 0,-1 1 0,-1 0 0,1-1 0,-8-21 0,5 32 0,-2 11 0,-3 14 0,9-22 0,-37 129 0,35-127 0,0-10 0,0-27 0,-3-21 0,5 55 0,0 0 0,-1 1 0,1-1 0,0 0 0,0 0 0,0 0 0,-1 0 0,1 0 0,0 0 0,-1 1 0,1-1 0,-1 0 0,1 0 0,-1 1 0,1-1 0,-1 0 0,0 1 0,1-1 0,-1 0 0,0 1 0,-1-1 0,-10 10 0,-8 34 0,17-35 0,0-70 0,4 120 0,-1-30 0,0-23 0,1-10 0,-2-96 0,0 107 0,0 7 0,0 0 0,-1 0 0,0 0 0,-1-1 0,-1 1 0,0-1 0,0 0 0,-8 14 0,12-26 0,0 0 0,0 0 0,0 1 0,-1-1 0,1 0 0,0 0 0,0 0 0,0 0 0,0 0 0,0 1 0,0-1 0,-1 0 0,1 0 0,0 0 0,0 0 0,0 0 0,0 0 0,-1 0 0,1 0 0,0 1 0,0-1 0,0 0 0,-1 0 0,1 0 0,0 0 0,0 0 0,0 0 0,0 0 0,-1 0 0,1 0 0,0 0 0,0 0 0,0 0 0,-1-1 0,1 1 0,0 0 0,0 0 0,0 0 0,0 0 0,-1 0 0,1 0 0,0 0 0,0 0 0,0 0 0,0-1 0,-1 1 0,-4-12 0,1-17 0,2-134 0,0 213 0,1-21 0,5-59 0,2 5 0,1 36 0,3 43 0,-9 7 0,-1-34 0,7 55 0,-7-82 0,0 1 0,0 0 0,0-1 0,0 1 0,0 0 0,1-1 0,-1 1 0,0 0 0,0-1 0,0 1 0,1 0 0,-1-1 0,0 1 0,1 0 0,-1-1 0,0 1 0,1-1 0,-1 1 0,1-1 0,-1 1 0,1-1 0,-1 1 0,1-1 0,-1 1 0,1-1 0,-1 0 0,1 1 0,0-1 0,-1 0 0,1 1 0,1-1 0,-1 0 0,1-1 0,-1 1 0,1-1 0,-1 0 0,0 1 0,1-1 0,-1 0 0,0 0 0,0 0 0,0 0 0,1 0 0,-1 0 0,0 0 0,1-2 0,38-59 0,-31 46 0,-1 4 0,-4 6 0,-1 0 0,1 0 0,1 0 0,-1 0 0,1 1 0,0-1 0,0 1 0,1 0 0,11-7 0,-16 11 0,0 1 0,-1 0 0,1-1 0,0 1 0,0 0 0,0 0 0,0 0 0,0 0 0,0 0 0,0 0 0,-1 0 0,1 0 0,0 0 0,0 0 0,0 1 0,0-1 0,0 0 0,0 0 0,-1 1 0,1-1 0,0 1 0,0-1 0,0 1 0,-1-1 0,1 1 0,0-1 0,-1 1 0,1 0 0,-1-1 0,1 1 0,0 0 0,-1 0 0,1-1 0,-1 1 0,0 0 0,1 0 0,-1 0 0,0-1 0,1 1 0,-1 0 0,0 0 0,0 0 0,0 1 0,7 45 0,-7-45 0,0 24 0,-1-21 0,1 0 0,0 1 0,0-1 0,0 0 0,0 0 0,1 0 0,0 0 0,2 7 0,-1-13 0,-1 1 0,0-1 0,0 0 0,0 0 0,0 0 0,0 0 0,0 0 0,0 0 0,-1 0 0,1 0 0,0-1 0,0 1 0,-1 0 0,1 0 0,-1-1 0,1-1 0,47-139 0,-48 143 0,1-1 0,-1 0 0,0 0 0,0 0 0,0 0 0,0 0 0,0 0 0,0 1 0,0-1 0,0 0 0,0 0 0,0 0 0,0 0 0,0 0 0,0 0 0,0 0 0,1 0 0,-1 0 0,0 0 0,0 1 0,0-1 0,0 0 0,0 0 0,0 0 0,0 0 0,1 0 0,-1 0 0,0 0 0,0 0 0,0 0 0,0 0 0,0 0 0,0 0 0,1 0 0,-1 0 0,0 0 0,0 0 0,0 0 0,0 0 0,0 0 0,0 0 0,0 0 0,1-1 0,-1 1 0,0 0 0,0 0 0,0 0 0,0 0 0,0 0 0,4 25 0,-2 32 0,-4 29 0,2-156 0,0 59 0,-1 59 0,2-52 0,-1-2 0,1 0 0,0 0 0,0 0 0,0 0 0,0 0 0,1 0 0,0 1 0,0-1 0,1 1 0,3-8 0,0 25 0,0 9 0,-5-20 0,-1-1 0,0 0 0,0 1 0,1-1 0,-1 0 0,0 1 0,1-1 0,-1 0 0,0 1 0,1-1 0,-1 0 0,0 0 0,1 0 0,-1 1 0,0-1 0,1 0 0,-1 0 0,1 0 0,-1 0 0,0 0 0,1 1 0,-1-1 0,1 0 0,-1 0 0,1 0 0,-1 0 0,0 0 0,1 0 0,-1-1 0,1 1 0,-1 0 0,0 0 0,1 0 0,-1 0 0,1 0 0,-1-1 0,0 1 0,1 0 0,-1 0 0,0-1 0,1 1 0,-1 0 0,1-1 0,18-19 0,3 1 0,-15 26 0,-5 18 0,-4 10 0,-1 0 0,-1-1 0,-3 1 0,-15 53 0,17-85 0,2-15 0,1-20 0,2 0 0,2-1 0,1 1 0,13-56 0,-14 86 0,0 11 0,0 26 0,0-5 0,3-29 0,3-11 0,5-15 0,0-12 0,-11 28 0,0 1 0,1-1 0,0 1 0,1 0 0,0 0 0,0 0 0,7-10 0,-9 20 0,-1-1 0,-1 1 0,1 0 0,0 0 0,0 0 0,-1-1 0,1 1 0,-1 0 0,1 0 0,-1 0 0,0 0 0,0 0 0,0 3 0,1 48 0,-3-1 0,-13 82 0,77-255 0,-51 94 0,-8 19 0,-1 1 0,1 0 0,1 0 0,-1 0 0,1 0 0,1 0 0,-1 1 0,7-8 0,-10 14 0,-1 0 0,1 0 0,-1 0 0,1 1 0,-1-1 0,1 0 0,-1 0 0,1 0 0,-1 0 0,0 1 0,1-1 0,-1 0 0,1 0 0,-1 1 0,1-1 0,-1 0 0,0 1 0,1-1 0,-1 0 0,0 1 0,0-1 0,1 1 0,-1-1 0,0 1 0,0-1 0,1 0 0,-1 1 0,0-1 0,0 1 0,0-1 0,0 1 0,0-1 0,0 1 0,0-1 0,0 1 0,0-1 0,0 1 0,0-1 0,0 1 0,0-1 0,0 1 0,0 0 0,2 26 0,-3-2 0,1-17 0,0 0 0,0 0 0,0 0 0,1 0 0,2 8 0,-3-16 0,0 1 0,0-1 0,0 0 0,0 0 0,1 1 0,-1-1 0,0 0 0,0 0 0,0 1 0,1-1 0,-1 0 0,0 0 0,0 0 0,1 1 0,-1-1 0,0 0 0,0 0 0,1 0 0,-1 0 0,0 0 0,1 1 0,-1-1 0,0 0 0,1 0 0,-1 0 0,0 0 0,1 0 0,-1 0 0,0 0 0,0 0 0,1 0 0,-1 0 0,0 0 0,1-1 0,-1 1 0,0 0 0,1 0 0,-1 0 0,0 0 0,0 0 0,1 0 0,-1-1 0,0 1 0,0 0 0,1 0 0,-1-1 0,0 1 0,0 0 0,1 0 0,-1-1 0,0 1 0,0 0 0,0 0 0,0-1 0,0 1 0,1 0 0,-1-1 0,14-18 0,-14 19 0,7-11 0,15-19 0,-22 29 0,0 1 0,0 0 0,0 0 0,1 0 0,-1-1 0,0 1 0,0 0 0,1 0 0,-1 0 0,0 0 0,0 0 0,1 0 0,-1-1 0,0 1 0,0 0 0,1 0 0,-1 0 0,0 0 0,1 0 0,-1 0 0,0 0 0,1 0 0,-1 0 0,0 0 0,0 0 0,1 0 0,-1 1 0,0-1 0,1 0 0,-1 0 0,0 0 0,0 0 0,1 0 0,-1 1 0,0-1 0,7 21 0,-6 1 0,1-4 0,6-41 0,-2-3 0,-4 14 0,0 1 0,1 0 0,0 0 0,1 0 0,0 0 0,1 1 0,10-18 0,-15 28 0,1 0 0,-1-1 0,0 1 0,0 0 0,1 0 0,-1-1 0,0 1 0,1 0 0,-1 0 0,0-1 0,1 1 0,-1 0 0,1 0 0,-1 0 0,0 0 0,1 0 0,-1 0 0,0 0 0,1 0 0,-1-1 0,1 1 0,-1 1 0,0-1 0,1 0 0,-1 0 0,1 0 0,-1 0 0,0 0 0,1 0 0,-1 0 0,0 0 0,1 1 0,-1-1 0,0 0 0,1 0 0,-1 0 0,0 1 0,1-1 0,-1 0 0,0 1 0,0-1 0,1 0 0,-1 0 0,0 1 0,0-1 0,1 1 0,-1-1 0,0 0 0,0 1 0,0-1 0,0 0 0,0 1 0,0-1 0,0 1 0,0-1 0,0 0 0,0 1 0,0-1 0,0 1 0,0-1 0,0 0 0,0 1 0,5 28 0,-6-13 0,0 0 0,-1 0 0,-4 17 0,5-26 0,11-16 0,-1-1 0,0 0 0,13-18 0,-19 23 0,27-34 0,-30 39 0,1-1 0,-1 0 0,0 1 0,1-1 0,-1 1 0,1-1 0,-1 1 0,1-1 0,-1 1 0,1-1 0,0 1 0,-1 0 0,1-1 0,-1 1 0,1 0 0,0-1 0,0 1 0,-1 0 0,1 0 0,0 0 0,-1 0 0,1 0 0,0 0 0,-1 0 0,1 0 0,0 0 0,0 0 0,-1 0 0,1 0 0,0 0 0,-1 0 0,1 1 0,0-1 0,-1 0 0,1 0 0,0 1 0,-1-1 0,1 1 0,-1-1 0,1 1 0,-1-1 0,1 0 0,-1 1 0,1 0 0,-1-1 0,1 1 0,-1-1 0,1 1 0,-1 0 0,0-1 0,0 1 0,1 0 0,-1-1 0,0 1 0,0 0 0,0-1 0,1 2 0,3 20 0,-1 0 0,0 0 0,-2 0 0,0 0 0,-4 33 0,1-29 0,47-132 0,-45 105 0,0 1 0,0-1 0,0 0 0,1 1 0,-1-1 0,0 0 0,1 1 0,-1-1 0,0 1 0,1-1 0,-1 0 0,1 1 0,-1-1 0,1 1 0,-1-1 0,1 1 0,-1 0 0,1-1 0,0 1 0,-1-1 0,1 1 0,0 0 0,-1 0 0,1-1 0,0 1 0,-1 0 0,1 0 0,0 0 0,-1 0 0,1 0 0,1 0 0,-1 1 0,0 0 0,0 0 0,0 0 0,0 0 0,-1 0 0,1 0 0,0 0 0,-1 1 0,1-1 0,0 0 0,-1 0 0,0 1 0,1-1 0,-1 3 0,8 62 0,-7-58 0,-1-5 0,8 37 0,1-30 0,-7-10 0,-1-1 0,0 1 0,0 0 0,0-1 0,0 1 0,-1-1 0,1 1 0,0-1 0,0 0 0,0 1 0,0-1 0,0 0 0,-1 1 0,1-1 0,0 0 0,-1 0 0,1 0 0,0-1 0,11-15 0,-2-1 0,0 0 0,10-26 0,-13 26 0,1 1 0,1 0 0,0 0 0,15-19 0,-23 36 0,-1 0 0,0-1 0,0 1 0,0 0 0,0 0 0,0-1 0,0 1 0,1 0 0,-1 0 0,0 0 0,0-1 0,0 1 0,1 0 0,-1 0 0,0 0 0,0 0 0,0 0 0,1-1 0,-1 1 0,0 0 0,0 0 0,1 0 0,-1 0 0,0 0 0,0 0 0,1 0 0,-1 0 0,0 0 0,0 0 0,1 0 0,-1 0 0,0 0 0,0 0 0,1 0 0,-1 0 0,0 0 0,0 0 0,1 1 0,-1-1 0,0 0 0,0 0 0,1 0 0,-1 0 0,0 0 0,0 1 0,0-1 0,1 0 0,-1 0 0,0 0 0,0 1 0,0-1 0,0 0 0,0 0 0,0 0 0,1 1 0,-1-1 0,0 0 0,0 0 0,0 1 0,0-1 0,0 0 0,0 0 0,0 1 0,0-1 0,3 22 0,-2-18 0,1 20 0,-1-14 0,-1 1 0,2-1 0,-1 1 0,2-1 0,-1 0 0,2 0 0,5 14 0,-9-24-26,1 1 1,-1 0-1,1-1 0,-1 1 0,1 0 1,-1-1-1,1 1 0,0 0 0,-1-1 1,1 1-1,0-1 0,-1 0 0,1 1 1,0-1-1,0 1 0,0-1 0,-1 0 1,1 0-1,0 0 0,0 1 0,0-1 1,0 0-1,-1 0 0,1 0 0,0 0 0,0 0 1,0 0-1,0 0 0,0-1 0,-1 1 1,1 0-1,0 0 0,0-1 0,0 1 1,-1-1-1,1 1 0,0 0 0,-1-1 1,1 1-1,0-1 0,-1 0 0,1 1 1,0-1-1,-1 1 0,1-1 0,-1 0 0,1 0 1,-1 1-1,1-1 0,-1 0 0,0 0 1,1 0-1,7-15-6800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26.149"/>
    </inkml:context>
    <inkml:brush xml:id="br0">
      <inkml:brushProperty name="width" value="0.35" units="cm"/>
      <inkml:brushProperty name="height" value="0.35" units="cm"/>
      <inkml:brushProperty name="color" value="#FFFFFF"/>
    </inkml:brush>
  </inkml:definitions>
  <inkml:trace contextRef="#ctx0" brushRef="#br0">0 31 24575,'72'-9'0,"-21"1"0,690-5 0,-450 16 0,751-3-1365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28.718"/>
    </inkml:context>
    <inkml:brush xml:id="br0">
      <inkml:brushProperty name="width" value="0.35" units="cm"/>
      <inkml:brushProperty name="height" value="0.35" units="cm"/>
      <inkml:brushProperty name="color" value="#FFFFFF"/>
    </inkml:brush>
  </inkml:definitions>
  <inkml:trace contextRef="#ctx0" brushRef="#br0">2964 2 24575,'-37'-1'0,"-1"0"0,-1 2 0,1 1 0,-60 12 0,55-7 0,-2-2 0,1-2 0,0-1 0,-47-6 0,-9 2 0,-2247 2-1365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19.360"/>
    </inkml:context>
    <inkml:brush xml:id="br0">
      <inkml:brushProperty name="width" value="0.05" units="cm"/>
      <inkml:brushProperty name="height" value="0.05" units="cm"/>
      <inkml:brushProperty name="color" value="#FFFFFF"/>
    </inkml:brush>
  </inkml:definitions>
  <inkml:trace contextRef="#ctx0" brushRef="#br0">0 39 24575,'716'0'0,"-685"-2"0,58-10 0,-58 6 0,56-3 0,1368 10 0,-1452-1 0,1 0 0,-1 0 0,0 0 0,0 0 0,0 0 0,0 0 0,1 1 0,-1 0 0,0-1 0,0 1 0,0 0 0,0 1 0,0-1 0,-1 0 0,1 1 0,0 0 0,-1 0 0,1-1 0,-1 2 0,1-1 0,-1 0 0,0 0 0,0 1 0,0-1 0,0 1 0,0-1 0,-1 1 0,1 0 0,-1 0 0,0 0 0,0 0 0,0 0 0,0 0 0,0 0 0,0 0 0,-1 0 0,0 0 0,0 1 0,0-1 0,0 0 0,0 0 0,0 0 0,-1 0 0,0 1 0,1-1 0,-1 0 0,-2 3 0,1-1 0,0 0 0,0 0 0,-1 0 0,0 0 0,0-1 0,0 1 0,0-1 0,0 0 0,-1 0 0,0 0 0,0-1 0,0 1 0,0-1 0,-1 0 0,1 0 0,-1-1 0,0 1 0,0-1 0,0 0 0,0 0 0,0-1 0,0 1 0,-9 0 0,-12 2 0,0-2 0,0-1 0,-44-3 0,28 0 0,-42 0 0,-236 4 0,209 11 0,-48 1 0,-25-1 0,-3 1 0,-673-15 0,856 1 0,1 0 0,0 0 0,0 0 0,-1 0 0,1-1 0,0 1 0,0-1 0,-1 0 0,1 1 0,0-2 0,0 1 0,0 0 0,0-1 0,0 1 0,1-1 0,-1 0 0,0 0 0,1 0 0,-1 0 0,1 0 0,-3-4 0,2 1 0,1 0 0,0-1 0,0 1 0,0-1 0,0 1 0,1-1 0,0 0 0,0 0 0,1 0 0,0 1 0,0-10 0,1 2 0,-1-1 0,-1 1 0,-1 0 0,1-1 0,-8-21 0,5 32 0,-2 11 0,-3 14 0,9-22 0,-37 129 0,35-127 0,0-10 0,0-27 0,-3-21 0,5 55 0,0 0 0,-1 1 0,1-1 0,0 0 0,0 0 0,0 0 0,-1 0 0,1 0 0,0 0 0,-1 1 0,1-1 0,-1 0 0,1 0 0,-1 1 0,1-1 0,-1 0 0,0 1 0,1-1 0,-1 0 0,0 1 0,-1-1 0,-10 10 0,-8 34 0,17-35 0,0-70 0,4 120 0,-1-30 0,0-23 0,1-10 0,-2-96 0,0 107 0,0 7 0,0 0 0,-1 0 0,0 0 0,-1-1 0,-1 1 0,0-1 0,0 0 0,-8 14 0,12-26 0,0 0 0,0 0 0,0 1 0,-1-1 0,1 0 0,0 0 0,0 0 0,0 0 0,0 0 0,0 1 0,0-1 0,-1 0 0,1 0 0,0 0 0,0 0 0,0 0 0,0 0 0,-1 0 0,1 0 0,0 1 0,0-1 0,0 0 0,-1 0 0,1 0 0,0 0 0,0 0 0,0 0 0,0 0 0,-1 0 0,1 0 0,0 0 0,0 0 0,0 0 0,-1-1 0,1 1 0,0 0 0,0 0 0,0 0 0,0 0 0,-1 0 0,1 0 0,0 0 0,0 0 0,0 0 0,0-1 0,-1 1 0,-4-12 0,1-17 0,2-134 0,0 213 0,1-21 0,5-59 0,2 5 0,1 36 0,3 43 0,-9 7 0,-1-34 0,7 55 0,-7-82 0,0 1 0,0 0 0,0-1 0,0 1 0,0 0 0,1-1 0,-1 1 0,0 0 0,0-1 0,0 1 0,1 0 0,-1-1 0,0 1 0,1 0 0,-1-1 0,0 1 0,1-1 0,-1 1 0,1-1 0,-1 1 0,1-1 0,-1 1 0,1-1 0,-1 1 0,1-1 0,-1 0 0,1 1 0,0-1 0,-1 0 0,1 1 0,1-1 0,-1 0 0,1-1 0,-1 1 0,1-1 0,-1 0 0,0 1 0,1-1 0,-1 0 0,0 0 0,0 0 0,0 0 0,1 0 0,-1 0 0,0 0 0,1-2 0,38-59 0,-31 46 0,-1 4 0,-4 6 0,-1 0 0,1 0 0,1 0 0,-1 0 0,1 1 0,0-1 0,0 1 0,1 0 0,11-7 0,-16 11 0,0 1 0,-1 0 0,1-1 0,0 1 0,0 0 0,0 0 0,0 0 0,0 0 0,0 0 0,0 0 0,-1 0 0,1 0 0,0 0 0,0 0 0,0 1 0,0-1 0,0 0 0,0 0 0,-1 1 0,1-1 0,0 1 0,0-1 0,0 1 0,-1-1 0,1 1 0,0-1 0,-1 1 0,1 0 0,-1-1 0,1 1 0,0 0 0,-1 0 0,1-1 0,-1 1 0,0 0 0,1 0 0,-1 0 0,0-1 0,1 1 0,-1 0 0,0 0 0,0 0 0,0 1 0,7 45 0,-7-45 0,0 24 0,-1-21 0,1 0 0,0 1 0,0-1 0,0 0 0,0 0 0,1 0 0,0 0 0,2 7 0,-1-13 0,-1 1 0,0-1 0,0 0 0,0 0 0,0 0 0,0 0 0,0 0 0,0 0 0,-1 0 0,1 0 0,0-1 0,0 1 0,-1 0 0,1 0 0,-1-1 0,1-1 0,47-139 0,-48 143 0,1-1 0,-1 0 0,0 0 0,0 0 0,0 0 0,0 0 0,0 0 0,0 1 0,0-1 0,0 0 0,0 0 0,0 0 0,0 0 0,0 0 0,0 0 0,0 0 0,1 0 0,-1 0 0,0 0 0,0 1 0,0-1 0,0 0 0,0 0 0,0 0 0,0 0 0,1 0 0,-1 0 0,0 0 0,0 0 0,0 0 0,0 0 0,0 0 0,0 0 0,1 0 0,-1 0 0,0 0 0,0 0 0,0 0 0,0 0 0,0 0 0,0 0 0,0 0 0,1-1 0,-1 1 0,0 0 0,0 0 0,0 0 0,0 0 0,0 0 0,4 25 0,-2 32 0,-4 29 0,2-156 0,0 59 0,-1 59 0,2-52 0,-1-2 0,1 0 0,0 0 0,0 0 0,0 0 0,0 0 0,1 0 0,0 1 0,0-1 0,1 1 0,3-8 0,0 25 0,0 9 0,-5-20 0,-1-1 0,0 0 0,0 1 0,1-1 0,-1 0 0,0 1 0,1-1 0,-1 0 0,0 1 0,1-1 0,-1 0 0,0 0 0,1 0 0,-1 1 0,0-1 0,1 0 0,-1 0 0,1 0 0,-1 0 0,0 0 0,1 1 0,-1-1 0,1 0 0,-1 0 0,1 0 0,-1 0 0,0 0 0,1 0 0,-1-1 0,1 1 0,-1 0 0,0 0 0,1 0 0,-1 0 0,1 0 0,-1-1 0,0 1 0,1 0 0,-1 0 0,0-1 0,1 1 0,-1 0 0,1-1 0,18-19 0,3 1 0,-15 26 0,-5 18 0,-4 10 0,-1 0 0,-1-1 0,-3 1 0,-15 53 0,17-85 0,2-15 0,1-20 0,2 0 0,2-1 0,1 1 0,13-56 0,-14 86 0,0 11 0,0 26 0,0-5 0,3-29 0,3-11 0,5-15 0,0-12 0,-11 28 0,0 1 0,1-1 0,0 1 0,1 0 0,0 0 0,0 0 0,7-10 0,-9 20 0,-1-1 0,-1 1 0,1 0 0,0 0 0,0 0 0,-1-1 0,1 1 0,-1 0 0,1 0 0,-1 0 0,0 0 0,0 0 0,0 3 0,1 48 0,-3-1 0,-13 82 0,77-255 0,-51 94 0,-8 19 0,-1 1 0,1 0 0,1 0 0,-1 0 0,1 0 0,1 0 0,-1 1 0,7-8 0,-10 14 0,-1 0 0,1 0 0,-1 0 0,1 1 0,-1-1 0,1 0 0,-1 0 0,1 0 0,-1 0 0,0 1 0,1-1 0,-1 0 0,1 0 0,-1 1 0,1-1 0,-1 0 0,0 1 0,1-1 0,-1 0 0,0 1 0,0-1 0,1 1 0,-1-1 0,0 1 0,0-1 0,1 0 0,-1 1 0,0-1 0,0 1 0,0-1 0,0 1 0,0-1 0,0 1 0,0-1 0,0 1 0,0-1 0,0 1 0,0-1 0,0 1 0,0-1 0,0 1 0,0 0 0,2 26 0,-3-2 0,1-17 0,0 0 0,0 0 0,0 0 0,1 0 0,2 8 0,-3-16 0,0 1 0,0-1 0,0 0 0,0 0 0,1 1 0,-1-1 0,0 0 0,0 0 0,0 1 0,1-1 0,-1 0 0,0 0 0,0 0 0,1 1 0,-1-1 0,0 0 0,0 0 0,1 0 0,-1 0 0,0 0 0,1 1 0,-1-1 0,0 0 0,1 0 0,-1 0 0,0 0 0,1 0 0,-1 0 0,0 0 0,0 0 0,1 0 0,-1 0 0,0 0 0,1-1 0,-1 1 0,0 0 0,1 0 0,-1 0 0,0 0 0,0 0 0,1 0 0,-1-1 0,0 1 0,0 0 0,1 0 0,-1-1 0,0 1 0,0 0 0,1 0 0,-1-1 0,0 1 0,0 0 0,0 0 0,0-1 0,0 1 0,1 0 0,-1-1 0,14-18 0,-14 19 0,7-11 0,15-19 0,-22 29 0,0 1 0,0 0 0,0 0 0,1 0 0,-1-1 0,0 1 0,0 0 0,1 0 0,-1 0 0,0 0 0,0 0 0,1 0 0,-1-1 0,0 1 0,0 0 0,1 0 0,-1 0 0,0 0 0,1 0 0,-1 0 0,0 0 0,1 0 0,-1 0 0,0 0 0,0 0 0,1 0 0,-1 1 0,0-1 0,1 0 0,-1 0 0,0 0 0,0 0 0,1 0 0,-1 1 0,0-1 0,7 21 0,-6 1 0,1-4 0,6-41 0,-2-3 0,-4 14 0,0 1 0,1 0 0,0 0 0,1 0 0,0 0 0,1 1 0,10-18 0,-15 28 0,1 0 0,-1-1 0,0 1 0,0 0 0,1 0 0,-1-1 0,0 1 0,1 0 0,-1 0 0,0-1 0,1 1 0,-1 0 0,1 0 0,-1 0 0,0 0 0,1 0 0,-1 0 0,0 0 0,1 0 0,-1-1 0,1 1 0,-1 1 0,0-1 0,1 0 0,-1 0 0,1 0 0,-1 0 0,0 0 0,1 0 0,-1 0 0,0 0 0,1 1 0,-1-1 0,0 0 0,1 0 0,-1 0 0,0 1 0,1-1 0,-1 0 0,0 1 0,0-1 0,1 0 0,-1 0 0,0 1 0,0-1 0,1 1 0,-1-1 0,0 0 0,0 1 0,0-1 0,0 0 0,0 1 0,0-1 0,0 1 0,0-1 0,0 0 0,0 1 0,0-1 0,0 1 0,0-1 0,0 0 0,0 1 0,5 28 0,-6-13 0,0 0 0,-1 0 0,-4 17 0,5-26 0,11-16 0,-1-1 0,0 0 0,13-18 0,-19 23 0,27-34 0,-30 39 0,1-1 0,-1 0 0,0 1 0,1-1 0,-1 1 0,1-1 0,-1 1 0,1-1 0,-1 1 0,1-1 0,0 1 0,-1 0 0,1-1 0,-1 1 0,1 0 0,0-1 0,0 1 0,-1 0 0,1 0 0,0 0 0,-1 0 0,1 0 0,0 0 0,-1 0 0,1 0 0,0 0 0,0 0 0,-1 0 0,1 0 0,0 0 0,-1 0 0,1 1 0,0-1 0,-1 0 0,1 0 0,0 1 0,-1-1 0,1 1 0,-1-1 0,1 1 0,-1-1 0,1 0 0,-1 1 0,1 0 0,-1-1 0,1 1 0,-1-1 0,1 1 0,-1 0 0,0-1 0,0 1 0,1 0 0,-1-1 0,0 1 0,0 0 0,0-1 0,1 2 0,3 20 0,-1 0 0,0 0 0,-2 0 0,0 0 0,-4 33 0,1-29 0,47-132 0,-45 105 0,0 1 0,0-1 0,0 0 0,1 1 0,-1-1 0,0 0 0,1 1 0,-1-1 0,0 1 0,1-1 0,-1 0 0,1 1 0,-1-1 0,1 1 0,-1-1 0,1 1 0,-1 0 0,1-1 0,0 1 0,-1-1 0,1 1 0,0 0 0,-1 0 0,1-1 0,0 1 0,-1 0 0,1 0 0,0 0 0,-1 0 0,1 0 0,1 0 0,-1 1 0,0 0 0,0 0 0,0 0 0,0 0 0,-1 0 0,1 0 0,0 0 0,-1 1 0,1-1 0,0 0 0,-1 0 0,0 1 0,1-1 0,-1 3 0,8 62 0,-7-58 0,-1-5 0,8 37 0,1-30 0,-7-10 0,-1-1 0,0 1 0,0 0 0,0-1 0,0 1 0,-1-1 0,1 1 0,0-1 0,0 0 0,0 1 0,0-1 0,0 0 0,-1 1 0,1-1 0,0 0 0,-1 0 0,1 0 0,0-1 0,11-15 0,-2-1 0,0 0 0,10-26 0,-13 26 0,1 1 0,1 0 0,0 0 0,15-19 0,-23 36 0,-1 0 0,0-1 0,0 1 0,0 0 0,0 0 0,0-1 0,0 1 0,1 0 0,-1 0 0,0 0 0,0-1 0,0 1 0,1 0 0,-1 0 0,0 0 0,0 0 0,0 0 0,1-1 0,-1 1 0,0 0 0,0 0 0,1 0 0,-1 0 0,0 0 0,0 0 0,1 0 0,-1 0 0,0 0 0,0 0 0,1 0 0,-1 0 0,0 0 0,0 0 0,1 0 0,-1 0 0,0 0 0,0 0 0,1 1 0,-1-1 0,0 0 0,0 0 0,1 0 0,-1 0 0,0 0 0,0 1 0,0-1 0,1 0 0,-1 0 0,0 0 0,0 1 0,0-1 0,0 0 0,0 0 0,0 0 0,1 1 0,-1-1 0,0 0 0,0 0 0,0 1 0,0-1 0,0 0 0,0 0 0,0 1 0,0-1 0,3 22 0,-2-18 0,1 20 0,-1-14 0,-1 1 0,2-1 0,-1 1 0,2-1 0,-1 0 0,2 0 0,5 14 0,-9-24-26,1 1 1,-1 0-1,1-1 0,-1 1 0,1 0 1,-1-1-1,1 1 0,0 0 0,-1-1 1,1 1-1,0-1 0,-1 0 0,1 1 1,0-1-1,0 1 0,0-1 0,-1 0 1,1 0-1,0 0 0,0 1 0,0-1 1,0 0-1,-1 0 0,1 0 0,0 0 0,0 0 1,0 0-1,0 0 0,0-1 0,-1 1 1,1 0-1,0 0 0,0-1 0,0 1 1,-1-1-1,1 1 0,0 0 0,-1-1 1,1 1-1,0-1 0,-1 0 0,1 1 1,0-1-1,-1 1 0,1-1 0,-1 0 0,1 0 1,-1 1-1,1-1 0,-1 0 0,0 0 1,1 0-1,7-15-6800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26.149"/>
    </inkml:context>
    <inkml:brush xml:id="br0">
      <inkml:brushProperty name="width" value="0.35" units="cm"/>
      <inkml:brushProperty name="height" value="0.35" units="cm"/>
      <inkml:brushProperty name="color" value="#FFFFFF"/>
    </inkml:brush>
  </inkml:definitions>
  <inkml:trace contextRef="#ctx0" brushRef="#br0">0 31 24575,'72'-9'0,"-21"1"0,690-5 0,-450 16 0,751-3-1365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28.718"/>
    </inkml:context>
    <inkml:brush xml:id="br0">
      <inkml:brushProperty name="width" value="0.35" units="cm"/>
      <inkml:brushProperty name="height" value="0.35" units="cm"/>
      <inkml:brushProperty name="color" value="#FFFFFF"/>
    </inkml:brush>
  </inkml:definitions>
  <inkml:trace contextRef="#ctx0" brushRef="#br0">2964 2 24575,'-37'-1'0,"-1"0"0,-1 2 0,1 1 0,-60 12 0,55-7 0,-2-2 0,1-2 0,0-1 0,-47-6 0,-9 2 0,-2247 2-1365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19.360"/>
    </inkml:context>
    <inkml:brush xml:id="br0">
      <inkml:brushProperty name="width" value="0.05" units="cm"/>
      <inkml:brushProperty name="height" value="0.05" units="cm"/>
      <inkml:brushProperty name="color" value="#FFFFFF"/>
    </inkml:brush>
  </inkml:definitions>
  <inkml:trace contextRef="#ctx0" brushRef="#br0">0 39 24575,'716'0'0,"-685"-2"0,58-10 0,-58 6 0,56-3 0,1368 10 0,-1452-1 0,1 0 0,-1 0 0,0 0 0,0 0 0,0 0 0,0 0 0,1 1 0,-1 0 0,0-1 0,0 1 0,0 0 0,0 1 0,0-1 0,-1 0 0,1 1 0,0 0 0,-1 0 0,1-1 0,-1 2 0,1-1 0,-1 0 0,0 0 0,0 1 0,0-1 0,0 1 0,0-1 0,-1 1 0,1 0 0,-1 0 0,0 0 0,0 0 0,0 0 0,0 0 0,0 0 0,0 0 0,-1 0 0,0 0 0,0 1 0,0-1 0,0 0 0,0 0 0,0 0 0,-1 0 0,0 1 0,1-1 0,-1 0 0,-2 3 0,1-1 0,0 0 0,0 0 0,-1 0 0,0 0 0,0-1 0,0 1 0,0-1 0,0 0 0,-1 0 0,0 0 0,0-1 0,0 1 0,0-1 0,-1 0 0,1 0 0,-1-1 0,0 1 0,0-1 0,0 0 0,0 0 0,0-1 0,0 1 0,-9 0 0,-12 2 0,0-2 0,0-1 0,-44-3 0,28 0 0,-42 0 0,-236 4 0,209 11 0,-48 1 0,-25-1 0,-3 1 0,-673-15 0,856 1 0,1 0 0,0 0 0,0 0 0,-1 0 0,1-1 0,0 1 0,0-1 0,-1 0 0,1 1 0,0-2 0,0 1 0,0 0 0,0-1 0,0 1 0,1-1 0,-1 0 0,0 0 0,1 0 0,-1 0 0,1 0 0,-3-4 0,2 1 0,1 0 0,0-1 0,0 1 0,0-1 0,0 1 0,1-1 0,0 0 0,0 0 0,1 0 0,0 1 0,0-10 0,1 2 0,-1-1 0,-1 1 0,-1 0 0,1-1 0,-8-21 0,5 32 0,-2 11 0,-3 14 0,9-22 0,-37 129 0,35-127 0,0-10 0,0-27 0,-3-21 0,5 55 0,0 0 0,-1 1 0,1-1 0,0 0 0,0 0 0,0 0 0,-1 0 0,1 0 0,0 0 0,-1 1 0,1-1 0,-1 0 0,1 0 0,-1 1 0,1-1 0,-1 0 0,0 1 0,1-1 0,-1 0 0,0 1 0,-1-1 0,-10 10 0,-8 34 0,17-35 0,0-70 0,4 120 0,-1-30 0,0-23 0,1-10 0,-2-96 0,0 107 0,0 7 0,0 0 0,-1 0 0,0 0 0,-1-1 0,-1 1 0,0-1 0,0 0 0,-8 14 0,12-26 0,0 0 0,0 0 0,0 1 0,-1-1 0,1 0 0,0 0 0,0 0 0,0 0 0,0 0 0,0 1 0,0-1 0,-1 0 0,1 0 0,0 0 0,0 0 0,0 0 0,0 0 0,-1 0 0,1 0 0,0 1 0,0-1 0,0 0 0,-1 0 0,1 0 0,0 0 0,0 0 0,0 0 0,0 0 0,-1 0 0,1 0 0,0 0 0,0 0 0,0 0 0,-1-1 0,1 1 0,0 0 0,0 0 0,0 0 0,0 0 0,-1 0 0,1 0 0,0 0 0,0 0 0,0 0 0,0-1 0,-1 1 0,-4-12 0,1-17 0,2-134 0,0 213 0,1-21 0,5-59 0,2 5 0,1 36 0,3 43 0,-9 7 0,-1-34 0,7 55 0,-7-82 0,0 1 0,0 0 0,0-1 0,0 1 0,0 0 0,1-1 0,-1 1 0,0 0 0,0-1 0,0 1 0,1 0 0,-1-1 0,0 1 0,1 0 0,-1-1 0,0 1 0,1-1 0,-1 1 0,1-1 0,-1 1 0,1-1 0,-1 1 0,1-1 0,-1 1 0,1-1 0,-1 0 0,1 1 0,0-1 0,-1 0 0,1 1 0,1-1 0,-1 0 0,1-1 0,-1 1 0,1-1 0,-1 0 0,0 1 0,1-1 0,-1 0 0,0 0 0,0 0 0,0 0 0,1 0 0,-1 0 0,0 0 0,1-2 0,38-59 0,-31 46 0,-1 4 0,-4 6 0,-1 0 0,1 0 0,1 0 0,-1 0 0,1 1 0,0-1 0,0 1 0,1 0 0,11-7 0,-16 11 0,0 1 0,-1 0 0,1-1 0,0 1 0,0 0 0,0 0 0,0 0 0,0 0 0,0 0 0,0 0 0,-1 0 0,1 0 0,0 0 0,0 0 0,0 1 0,0-1 0,0 0 0,0 0 0,-1 1 0,1-1 0,0 1 0,0-1 0,0 1 0,-1-1 0,1 1 0,0-1 0,-1 1 0,1 0 0,-1-1 0,1 1 0,0 0 0,-1 0 0,1-1 0,-1 1 0,0 0 0,1 0 0,-1 0 0,0-1 0,1 1 0,-1 0 0,0 0 0,0 0 0,0 1 0,7 45 0,-7-45 0,0 24 0,-1-21 0,1 0 0,0 1 0,0-1 0,0 0 0,0 0 0,1 0 0,0 0 0,2 7 0,-1-13 0,-1 1 0,0-1 0,0 0 0,0 0 0,0 0 0,0 0 0,0 0 0,0 0 0,-1 0 0,1 0 0,0-1 0,0 1 0,-1 0 0,1 0 0,-1-1 0,1-1 0,47-139 0,-48 143 0,1-1 0,-1 0 0,0 0 0,0 0 0,0 0 0,0 0 0,0 0 0,0 1 0,0-1 0,0 0 0,0 0 0,0 0 0,0 0 0,0 0 0,0 0 0,0 0 0,1 0 0,-1 0 0,0 0 0,0 1 0,0-1 0,0 0 0,0 0 0,0 0 0,0 0 0,1 0 0,-1 0 0,0 0 0,0 0 0,0 0 0,0 0 0,0 0 0,0 0 0,1 0 0,-1 0 0,0 0 0,0 0 0,0 0 0,0 0 0,0 0 0,0 0 0,0 0 0,1-1 0,-1 1 0,0 0 0,0 0 0,0 0 0,0 0 0,0 0 0,4 25 0,-2 32 0,-4 29 0,2-156 0,0 59 0,-1 59 0,2-52 0,-1-2 0,1 0 0,0 0 0,0 0 0,0 0 0,0 0 0,1 0 0,0 1 0,0-1 0,1 1 0,3-8 0,0 25 0,0 9 0,-5-20 0,-1-1 0,0 0 0,0 1 0,1-1 0,-1 0 0,0 1 0,1-1 0,-1 0 0,0 1 0,1-1 0,-1 0 0,0 0 0,1 0 0,-1 1 0,0-1 0,1 0 0,-1 0 0,1 0 0,-1 0 0,0 0 0,1 1 0,-1-1 0,1 0 0,-1 0 0,1 0 0,-1 0 0,0 0 0,1 0 0,-1-1 0,1 1 0,-1 0 0,0 0 0,1 0 0,-1 0 0,1 0 0,-1-1 0,0 1 0,1 0 0,-1 0 0,0-1 0,1 1 0,-1 0 0,1-1 0,18-19 0,3 1 0,-15 26 0,-5 18 0,-4 10 0,-1 0 0,-1-1 0,-3 1 0,-15 53 0,17-85 0,2-15 0,1-20 0,2 0 0,2-1 0,1 1 0,13-56 0,-14 86 0,0 11 0,0 26 0,0-5 0,3-29 0,3-11 0,5-15 0,0-12 0,-11 28 0,0 1 0,1-1 0,0 1 0,1 0 0,0 0 0,0 0 0,7-10 0,-9 20 0,-1-1 0,-1 1 0,1 0 0,0 0 0,0 0 0,-1-1 0,1 1 0,-1 0 0,1 0 0,-1 0 0,0 0 0,0 0 0,0 3 0,1 48 0,-3-1 0,-13 82 0,77-255 0,-51 94 0,-8 19 0,-1 1 0,1 0 0,1 0 0,-1 0 0,1 0 0,1 0 0,-1 1 0,7-8 0,-10 14 0,-1 0 0,1 0 0,-1 0 0,1 1 0,-1-1 0,1 0 0,-1 0 0,1 0 0,-1 0 0,0 1 0,1-1 0,-1 0 0,1 0 0,-1 1 0,1-1 0,-1 0 0,0 1 0,1-1 0,-1 0 0,0 1 0,0-1 0,1 1 0,-1-1 0,0 1 0,0-1 0,1 0 0,-1 1 0,0-1 0,0 1 0,0-1 0,0 1 0,0-1 0,0 1 0,0-1 0,0 1 0,0-1 0,0 1 0,0-1 0,0 1 0,0-1 0,0 1 0,0 0 0,2 26 0,-3-2 0,1-17 0,0 0 0,0 0 0,0 0 0,1 0 0,2 8 0,-3-16 0,0 1 0,0-1 0,0 0 0,0 0 0,1 1 0,-1-1 0,0 0 0,0 0 0,0 1 0,1-1 0,-1 0 0,0 0 0,0 0 0,1 1 0,-1-1 0,0 0 0,0 0 0,1 0 0,-1 0 0,0 0 0,1 1 0,-1-1 0,0 0 0,1 0 0,-1 0 0,0 0 0,1 0 0,-1 0 0,0 0 0,0 0 0,1 0 0,-1 0 0,0 0 0,1-1 0,-1 1 0,0 0 0,1 0 0,-1 0 0,0 0 0,0 0 0,1 0 0,-1-1 0,0 1 0,0 0 0,1 0 0,-1-1 0,0 1 0,0 0 0,1 0 0,-1-1 0,0 1 0,0 0 0,0 0 0,0-1 0,0 1 0,1 0 0,-1-1 0,14-18 0,-14 19 0,7-11 0,15-19 0,-22 29 0,0 1 0,0 0 0,0 0 0,1 0 0,-1-1 0,0 1 0,0 0 0,1 0 0,-1 0 0,0 0 0,0 0 0,1 0 0,-1-1 0,0 1 0,0 0 0,1 0 0,-1 0 0,0 0 0,1 0 0,-1 0 0,0 0 0,1 0 0,-1 0 0,0 0 0,0 0 0,1 0 0,-1 1 0,0-1 0,1 0 0,-1 0 0,0 0 0,0 0 0,1 0 0,-1 1 0,0-1 0,7 21 0,-6 1 0,1-4 0,6-41 0,-2-3 0,-4 14 0,0 1 0,1 0 0,0 0 0,1 0 0,0 0 0,1 1 0,10-18 0,-15 28 0,1 0 0,-1-1 0,0 1 0,0 0 0,1 0 0,-1-1 0,0 1 0,1 0 0,-1 0 0,0-1 0,1 1 0,-1 0 0,1 0 0,-1 0 0,0 0 0,1 0 0,-1 0 0,0 0 0,1 0 0,-1-1 0,1 1 0,-1 1 0,0-1 0,1 0 0,-1 0 0,1 0 0,-1 0 0,0 0 0,1 0 0,-1 0 0,0 0 0,1 1 0,-1-1 0,0 0 0,1 0 0,-1 0 0,0 1 0,1-1 0,-1 0 0,0 1 0,0-1 0,1 0 0,-1 0 0,0 1 0,0-1 0,1 1 0,-1-1 0,0 0 0,0 1 0,0-1 0,0 0 0,0 1 0,0-1 0,0 1 0,0-1 0,0 0 0,0 1 0,0-1 0,0 1 0,0-1 0,0 0 0,0 1 0,5 28 0,-6-13 0,0 0 0,-1 0 0,-4 17 0,5-26 0,11-16 0,-1-1 0,0 0 0,13-18 0,-19 23 0,27-34 0,-30 39 0,1-1 0,-1 0 0,0 1 0,1-1 0,-1 1 0,1-1 0,-1 1 0,1-1 0,-1 1 0,1-1 0,0 1 0,-1 0 0,1-1 0,-1 1 0,1 0 0,0-1 0,0 1 0,-1 0 0,1 0 0,0 0 0,-1 0 0,1 0 0,0 0 0,-1 0 0,1 0 0,0 0 0,0 0 0,-1 0 0,1 0 0,0 0 0,-1 0 0,1 1 0,0-1 0,-1 0 0,1 0 0,0 1 0,-1-1 0,1 1 0,-1-1 0,1 1 0,-1-1 0,1 0 0,-1 1 0,1 0 0,-1-1 0,1 1 0,-1-1 0,1 1 0,-1 0 0,0-1 0,0 1 0,1 0 0,-1-1 0,0 1 0,0 0 0,0-1 0,1 2 0,3 20 0,-1 0 0,0 0 0,-2 0 0,0 0 0,-4 33 0,1-29 0,47-132 0,-45 105 0,0 1 0,0-1 0,0 0 0,1 1 0,-1-1 0,0 0 0,1 1 0,-1-1 0,0 1 0,1-1 0,-1 0 0,1 1 0,-1-1 0,1 1 0,-1-1 0,1 1 0,-1 0 0,1-1 0,0 1 0,-1-1 0,1 1 0,0 0 0,-1 0 0,1-1 0,0 1 0,-1 0 0,1 0 0,0 0 0,-1 0 0,1 0 0,1 0 0,-1 1 0,0 0 0,0 0 0,0 0 0,0 0 0,-1 0 0,1 0 0,0 0 0,-1 1 0,1-1 0,0 0 0,-1 0 0,0 1 0,1-1 0,-1 3 0,8 62 0,-7-58 0,-1-5 0,8 37 0,1-30 0,-7-10 0,-1-1 0,0 1 0,0 0 0,0-1 0,0 1 0,-1-1 0,1 1 0,0-1 0,0 0 0,0 1 0,0-1 0,0 0 0,-1 1 0,1-1 0,0 0 0,-1 0 0,1 0 0,0-1 0,11-15 0,-2-1 0,0 0 0,10-26 0,-13 26 0,1 1 0,1 0 0,0 0 0,15-19 0,-23 36 0,-1 0 0,0-1 0,0 1 0,0 0 0,0 0 0,0-1 0,0 1 0,1 0 0,-1 0 0,0 0 0,0-1 0,0 1 0,1 0 0,-1 0 0,0 0 0,0 0 0,0 0 0,1-1 0,-1 1 0,0 0 0,0 0 0,1 0 0,-1 0 0,0 0 0,0 0 0,1 0 0,-1 0 0,0 0 0,0 0 0,1 0 0,-1 0 0,0 0 0,0 0 0,1 0 0,-1 0 0,0 0 0,0 0 0,1 1 0,-1-1 0,0 0 0,0 0 0,1 0 0,-1 0 0,0 0 0,0 1 0,0-1 0,1 0 0,-1 0 0,0 0 0,0 1 0,0-1 0,0 0 0,0 0 0,0 0 0,1 1 0,-1-1 0,0 0 0,0 0 0,0 1 0,0-1 0,0 0 0,0 0 0,0 1 0,0-1 0,3 22 0,-2-18 0,1 20 0,-1-14 0,-1 1 0,2-1 0,-1 1 0,2-1 0,-1 0 0,2 0 0,5 14 0,-9-24-26,1 1 1,-1 0-1,1-1 0,-1 1 0,1 0 1,-1-1-1,1 1 0,0 0 0,-1-1 1,1 1-1,0-1 0,-1 0 0,1 1 1,0-1-1,0 1 0,0-1 0,-1 0 1,1 0-1,0 0 0,0 1 0,0-1 1,0 0-1,-1 0 0,1 0 0,0 0 0,0 0 1,0 0-1,0 0 0,0-1 0,-1 1 1,1 0-1,0 0 0,0-1 0,0 1 1,-1-1-1,1 1 0,0 0 0,-1-1 1,1 1-1,0-1 0,-1 0 0,1 1 1,0-1-1,-1 1 0,1-1 0,-1 0 0,1 0 1,-1 1-1,1-1 0,-1 0 0,0 0 1,1 0-1,7-15-6800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26.149"/>
    </inkml:context>
    <inkml:brush xml:id="br0">
      <inkml:brushProperty name="width" value="0.35" units="cm"/>
      <inkml:brushProperty name="height" value="0.35" units="cm"/>
      <inkml:brushProperty name="color" value="#FFFFFF"/>
    </inkml:brush>
  </inkml:definitions>
  <inkml:trace contextRef="#ctx0" brushRef="#br0">0 31 24575,'72'-9'0,"-21"1"0,690-5 0,-450 16 0,751-3-1365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28.718"/>
    </inkml:context>
    <inkml:brush xml:id="br0">
      <inkml:brushProperty name="width" value="0.35" units="cm"/>
      <inkml:brushProperty name="height" value="0.35" units="cm"/>
      <inkml:brushProperty name="color" value="#FFFFFF"/>
    </inkml:brush>
  </inkml:definitions>
  <inkml:trace contextRef="#ctx0" brushRef="#br0">2964 2 24575,'-37'-1'0,"-1"0"0,-1 2 0,1 1 0,-60 12 0,55-7 0,-2-2 0,1-2 0,0-1 0,-47-6 0,-9 2 0,-2247 2-1365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20:10:22.647"/>
    </inkml:context>
    <inkml:brush xml:id="br0">
      <inkml:brushProperty name="width" value="0.35" units="cm"/>
      <inkml:brushProperty name="height" value="0.35" units="cm"/>
      <inkml:brushProperty name="color" value="#FFFFFF"/>
    </inkml:brush>
  </inkml:definitions>
  <inkml:trace contextRef="#ctx0" brushRef="#br0">58 82 24575,'549'0'0,"-517"2"0,61 11 0,-60-8 0,57 4 0,-90-9 0,31-1 0,1 2 0,-1 2 0,43 8 0,-28-3 0,1-3 0,-1-2 0,1-2 0,48-5 0,12 1 0,29 1 0,150 5 0,-197 10 0,-58-7 0,61 3 0,-9-8 0,151-4 0,-233 3 0,1 0 0,0 0 0,0 0 0,0-1 0,0 1 0,0 0 0,0-1 0,0 1 0,-1-1 0,1 0 0,0 0 0,0 0 0,-1 1 0,1-2 0,-1 1 0,1 0 0,-1 0 0,1 0 0,2-3 0,-4 3 0,0-1 0,1 1 0,-1 0 0,0 0 0,0 0 0,0-1 0,0 1 0,0 0 0,0 0 0,0-1 0,0 1 0,0 0 0,-1 0 0,1 0 0,0-1 0,-1 1 0,1 0 0,-1 0 0,1 0 0,-1 0 0,0 0 0,-1-1 0,-2-4 0,0 1 0,-1 0 0,1 0 0,-1 1 0,0 0 0,-1 0 0,1 0 0,-1 0 0,0 1 0,-6-3 0,-34-10 0,-1 3 0,0 1 0,-1 3 0,-92-7 0,-204 14 0,170 6 0,-1201-5 0,1371 1 0,-1 0 0,0 0 0,1 0 0,-1 1 0,1-1 0,-1 1 0,1 0 0,-1 1 0,1-1 0,0 1 0,0-1 0,-1 1 0,1 1 0,0-1 0,1 0 0,-1 1 0,0 0 0,1 0 0,-5 5 0,5-3 0,0 0 0,1 0 0,-1 0 0,1 0 0,0 0 0,1 1 0,-1-1 0,1 1 0,0-1 0,0 1 0,1 0 0,0-1 0,0 1 0,0-1 0,2 10 0,-1-12 0,0 1 0,0-1 0,1 1 0,-1 0 0,1-1 0,0 0 0,0 1 0,0-1 0,0 0 0,1 0 0,-1 0 0,1-1 0,-1 1 0,1 0 0,0-1 0,0 0 0,0 0 0,1 0 0,-1 0 0,0 0 0,1-1 0,0 1 0,-1-1 0,1 0 0,-1 0 0,6 0 0,14 4 0,0-1 0,1-1 0,23 0 0,-35-3 0,492 3 0,-255-5 0,994 2-1365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26.149"/>
    </inkml:context>
    <inkml:brush xml:id="br0">
      <inkml:brushProperty name="width" value="0.35" units="cm"/>
      <inkml:brushProperty name="height" value="0.35" units="cm"/>
      <inkml:brushProperty name="color" value="#FFFFFF"/>
    </inkml:brush>
  </inkml:definitions>
  <inkml:trace contextRef="#ctx0" brushRef="#br0">0 31 24575,'72'-9'0,"-21"1"0,690-5 0,-450 16 0,751-3-1365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19.360"/>
    </inkml:context>
    <inkml:brush xml:id="br0">
      <inkml:brushProperty name="width" value="0.05" units="cm"/>
      <inkml:brushProperty name="height" value="0.05" units="cm"/>
      <inkml:brushProperty name="color" value="#FFFFFF"/>
    </inkml:brush>
  </inkml:definitions>
  <inkml:trace contextRef="#ctx0" brushRef="#br0">0 39 24575,'716'0'0,"-685"-2"0,58-10 0,-58 6 0,56-3 0,1368 10 0,-1452-1 0,1 0 0,-1 0 0,0 0 0,0 0 0,0 0 0,0 0 0,1 1 0,-1 0 0,0-1 0,0 1 0,0 0 0,0 1 0,0-1 0,-1 0 0,1 1 0,0 0 0,-1 0 0,1-1 0,-1 2 0,1-1 0,-1 0 0,0 0 0,0 1 0,0-1 0,0 1 0,0-1 0,-1 1 0,1 0 0,-1 0 0,0 0 0,0 0 0,0 0 0,0 0 0,0 0 0,0 0 0,-1 0 0,0 0 0,0 1 0,0-1 0,0 0 0,0 0 0,0 0 0,-1 0 0,0 1 0,1-1 0,-1 0 0,-2 3 0,1-1 0,0 0 0,0 0 0,-1 0 0,0 0 0,0-1 0,0 1 0,0-1 0,0 0 0,-1 0 0,0 0 0,0-1 0,0 1 0,0-1 0,-1 0 0,1 0 0,-1-1 0,0 1 0,0-1 0,0 0 0,0 0 0,0-1 0,0 1 0,-9 0 0,-12 2 0,0-2 0,0-1 0,-44-3 0,28 0 0,-42 0 0,-236 4 0,209 11 0,-48 1 0,-25-1 0,-3 1 0,-673-15 0,856 1 0,1 0 0,0 0 0,0 0 0,-1 0 0,1-1 0,0 1 0,0-1 0,-1 0 0,1 1 0,0-2 0,0 1 0,0 0 0,0-1 0,0 1 0,1-1 0,-1 0 0,0 0 0,1 0 0,-1 0 0,1 0 0,-3-4 0,2 1 0,1 0 0,0-1 0,0 1 0,0-1 0,0 1 0,1-1 0,0 0 0,0 0 0,1 0 0,0 1 0,0-10 0,1 2 0,-1-1 0,-1 1 0,-1 0 0,1-1 0,-8-21 0,5 32 0,-2 11 0,-3 14 0,9-22 0,-37 129 0,35-127 0,0-10 0,0-27 0,-3-21 0,5 55 0,0 0 0,-1 1 0,1-1 0,0 0 0,0 0 0,0 0 0,-1 0 0,1 0 0,0 0 0,-1 1 0,1-1 0,-1 0 0,1 0 0,-1 1 0,1-1 0,-1 0 0,0 1 0,1-1 0,-1 0 0,0 1 0,-1-1 0,-10 10 0,-8 34 0,17-35 0,0-70 0,4 120 0,-1-30 0,0-23 0,1-10 0,-2-96 0,0 107 0,0 7 0,0 0 0,-1 0 0,0 0 0,-1-1 0,-1 1 0,0-1 0,0 0 0,-8 14 0,12-26 0,0 0 0,0 0 0,0 1 0,-1-1 0,1 0 0,0 0 0,0 0 0,0 0 0,0 0 0,0 1 0,0-1 0,-1 0 0,1 0 0,0 0 0,0 0 0,0 0 0,0 0 0,-1 0 0,1 0 0,0 1 0,0-1 0,0 0 0,-1 0 0,1 0 0,0 0 0,0 0 0,0 0 0,0 0 0,-1 0 0,1 0 0,0 0 0,0 0 0,0 0 0,-1-1 0,1 1 0,0 0 0,0 0 0,0 0 0,0 0 0,-1 0 0,1 0 0,0 0 0,0 0 0,0 0 0,0-1 0,-1 1 0,-4-12 0,1-17 0,2-134 0,0 213 0,1-21 0,5-59 0,2 5 0,1 36 0,3 43 0,-9 7 0,-1-34 0,7 55 0,-7-82 0,0 1 0,0 0 0,0-1 0,0 1 0,0 0 0,1-1 0,-1 1 0,0 0 0,0-1 0,0 1 0,1 0 0,-1-1 0,0 1 0,1 0 0,-1-1 0,0 1 0,1-1 0,-1 1 0,1-1 0,-1 1 0,1-1 0,-1 1 0,1-1 0,-1 1 0,1-1 0,-1 0 0,1 1 0,0-1 0,-1 0 0,1 1 0,1-1 0,-1 0 0,1-1 0,-1 1 0,1-1 0,-1 0 0,0 1 0,1-1 0,-1 0 0,0 0 0,0 0 0,0 0 0,1 0 0,-1 0 0,0 0 0,1-2 0,38-59 0,-31 46 0,-1 4 0,-4 6 0,-1 0 0,1 0 0,1 0 0,-1 0 0,1 1 0,0-1 0,0 1 0,1 0 0,11-7 0,-16 11 0,0 1 0,-1 0 0,1-1 0,0 1 0,0 0 0,0 0 0,0 0 0,0 0 0,0 0 0,0 0 0,-1 0 0,1 0 0,0 0 0,0 0 0,0 1 0,0-1 0,0 0 0,0 0 0,-1 1 0,1-1 0,0 1 0,0-1 0,0 1 0,-1-1 0,1 1 0,0-1 0,-1 1 0,1 0 0,-1-1 0,1 1 0,0 0 0,-1 0 0,1-1 0,-1 1 0,0 0 0,1 0 0,-1 0 0,0-1 0,1 1 0,-1 0 0,0 0 0,0 0 0,0 1 0,7 45 0,-7-45 0,0 24 0,-1-21 0,1 0 0,0 1 0,0-1 0,0 0 0,0 0 0,1 0 0,0 0 0,2 7 0,-1-13 0,-1 1 0,0-1 0,0 0 0,0 0 0,0 0 0,0 0 0,0 0 0,0 0 0,-1 0 0,1 0 0,0-1 0,0 1 0,-1 0 0,1 0 0,-1-1 0,1-1 0,47-139 0,-48 143 0,1-1 0,-1 0 0,0 0 0,0 0 0,0 0 0,0 0 0,0 0 0,0 1 0,0-1 0,0 0 0,0 0 0,0 0 0,0 0 0,0 0 0,0 0 0,0 0 0,1 0 0,-1 0 0,0 0 0,0 1 0,0-1 0,0 0 0,0 0 0,0 0 0,0 0 0,1 0 0,-1 0 0,0 0 0,0 0 0,0 0 0,0 0 0,0 0 0,0 0 0,1 0 0,-1 0 0,0 0 0,0 0 0,0 0 0,0 0 0,0 0 0,0 0 0,0 0 0,1-1 0,-1 1 0,0 0 0,0 0 0,0 0 0,0 0 0,0 0 0,4 25 0,-2 32 0,-4 29 0,2-156 0,0 59 0,-1 59 0,2-52 0,-1-2 0,1 0 0,0 0 0,0 0 0,0 0 0,0 0 0,1 0 0,0 1 0,0-1 0,1 1 0,3-8 0,0 25 0,0 9 0,-5-20 0,-1-1 0,0 0 0,0 1 0,1-1 0,-1 0 0,0 1 0,1-1 0,-1 0 0,0 1 0,1-1 0,-1 0 0,0 0 0,1 0 0,-1 1 0,0-1 0,1 0 0,-1 0 0,1 0 0,-1 0 0,0 0 0,1 1 0,-1-1 0,1 0 0,-1 0 0,1 0 0,-1 0 0,0 0 0,1 0 0,-1-1 0,1 1 0,-1 0 0,0 0 0,1 0 0,-1 0 0,1 0 0,-1-1 0,0 1 0,1 0 0,-1 0 0,0-1 0,1 1 0,-1 0 0,1-1 0,18-19 0,3 1 0,-15 26 0,-5 18 0,-4 10 0,-1 0 0,-1-1 0,-3 1 0,-15 53 0,17-85 0,2-15 0,1-20 0,2 0 0,2-1 0,1 1 0,13-56 0,-14 86 0,0 11 0,0 26 0,0-5 0,3-29 0,3-11 0,5-15 0,0-12 0,-11 28 0,0 1 0,1-1 0,0 1 0,1 0 0,0 0 0,0 0 0,7-10 0,-9 20 0,-1-1 0,-1 1 0,1 0 0,0 0 0,0 0 0,-1-1 0,1 1 0,-1 0 0,1 0 0,-1 0 0,0 0 0,0 0 0,0 3 0,1 48 0,-3-1 0,-13 82 0,77-255 0,-51 94 0,-8 19 0,-1 1 0,1 0 0,1 0 0,-1 0 0,1 0 0,1 0 0,-1 1 0,7-8 0,-10 14 0,-1 0 0,1 0 0,-1 0 0,1 1 0,-1-1 0,1 0 0,-1 0 0,1 0 0,-1 0 0,0 1 0,1-1 0,-1 0 0,1 0 0,-1 1 0,1-1 0,-1 0 0,0 1 0,1-1 0,-1 0 0,0 1 0,0-1 0,1 1 0,-1-1 0,0 1 0,0-1 0,1 0 0,-1 1 0,0-1 0,0 1 0,0-1 0,0 1 0,0-1 0,0 1 0,0-1 0,0 1 0,0-1 0,0 1 0,0-1 0,0 1 0,0-1 0,0 1 0,0 0 0,2 26 0,-3-2 0,1-17 0,0 0 0,0 0 0,0 0 0,1 0 0,2 8 0,-3-16 0,0 1 0,0-1 0,0 0 0,0 0 0,1 1 0,-1-1 0,0 0 0,0 0 0,0 1 0,1-1 0,-1 0 0,0 0 0,0 0 0,1 1 0,-1-1 0,0 0 0,0 0 0,1 0 0,-1 0 0,0 0 0,1 1 0,-1-1 0,0 0 0,1 0 0,-1 0 0,0 0 0,1 0 0,-1 0 0,0 0 0,0 0 0,1 0 0,-1 0 0,0 0 0,1-1 0,-1 1 0,0 0 0,1 0 0,-1 0 0,0 0 0,0 0 0,1 0 0,-1-1 0,0 1 0,0 0 0,1 0 0,-1-1 0,0 1 0,0 0 0,1 0 0,-1-1 0,0 1 0,0 0 0,0 0 0,0-1 0,0 1 0,1 0 0,-1-1 0,14-18 0,-14 19 0,7-11 0,15-19 0,-22 29 0,0 1 0,0 0 0,0 0 0,1 0 0,-1-1 0,0 1 0,0 0 0,1 0 0,-1 0 0,0 0 0,0 0 0,1 0 0,-1-1 0,0 1 0,0 0 0,1 0 0,-1 0 0,0 0 0,1 0 0,-1 0 0,0 0 0,1 0 0,-1 0 0,0 0 0,0 0 0,1 0 0,-1 1 0,0-1 0,1 0 0,-1 0 0,0 0 0,0 0 0,1 0 0,-1 1 0,0-1 0,7 21 0,-6 1 0,1-4 0,6-41 0,-2-3 0,-4 14 0,0 1 0,1 0 0,0 0 0,1 0 0,0 0 0,1 1 0,10-18 0,-15 28 0,1 0 0,-1-1 0,0 1 0,0 0 0,1 0 0,-1-1 0,0 1 0,1 0 0,-1 0 0,0-1 0,1 1 0,-1 0 0,1 0 0,-1 0 0,0 0 0,1 0 0,-1 0 0,0 0 0,1 0 0,-1-1 0,1 1 0,-1 1 0,0-1 0,1 0 0,-1 0 0,1 0 0,-1 0 0,0 0 0,1 0 0,-1 0 0,0 0 0,1 1 0,-1-1 0,0 0 0,1 0 0,-1 0 0,0 1 0,1-1 0,-1 0 0,0 1 0,0-1 0,1 0 0,-1 0 0,0 1 0,0-1 0,1 1 0,-1-1 0,0 0 0,0 1 0,0-1 0,0 0 0,0 1 0,0-1 0,0 1 0,0-1 0,0 0 0,0 1 0,0-1 0,0 1 0,0-1 0,0 0 0,0 1 0,5 28 0,-6-13 0,0 0 0,-1 0 0,-4 17 0,5-26 0,11-16 0,-1-1 0,0 0 0,13-18 0,-19 23 0,27-34 0,-30 39 0,1-1 0,-1 0 0,0 1 0,1-1 0,-1 1 0,1-1 0,-1 1 0,1-1 0,-1 1 0,1-1 0,0 1 0,-1 0 0,1-1 0,-1 1 0,1 0 0,0-1 0,0 1 0,-1 0 0,1 0 0,0 0 0,-1 0 0,1 0 0,0 0 0,-1 0 0,1 0 0,0 0 0,0 0 0,-1 0 0,1 0 0,0 0 0,-1 0 0,1 1 0,0-1 0,-1 0 0,1 0 0,0 1 0,-1-1 0,1 1 0,-1-1 0,1 1 0,-1-1 0,1 0 0,-1 1 0,1 0 0,-1-1 0,1 1 0,-1-1 0,1 1 0,-1 0 0,0-1 0,0 1 0,1 0 0,-1-1 0,0 1 0,0 0 0,0-1 0,1 2 0,3 20 0,-1 0 0,0 0 0,-2 0 0,0 0 0,-4 33 0,1-29 0,47-132 0,-45 105 0,0 1 0,0-1 0,0 0 0,1 1 0,-1-1 0,0 0 0,1 1 0,-1-1 0,0 1 0,1-1 0,-1 0 0,1 1 0,-1-1 0,1 1 0,-1-1 0,1 1 0,-1 0 0,1-1 0,0 1 0,-1-1 0,1 1 0,0 0 0,-1 0 0,1-1 0,0 1 0,-1 0 0,1 0 0,0 0 0,-1 0 0,1 0 0,1 0 0,-1 1 0,0 0 0,0 0 0,0 0 0,0 0 0,-1 0 0,1 0 0,0 0 0,-1 1 0,1-1 0,0 0 0,-1 0 0,0 1 0,1-1 0,-1 3 0,8 62 0,-7-58 0,-1-5 0,8 37 0,1-30 0,-7-10 0,-1-1 0,0 1 0,0 0 0,0-1 0,0 1 0,-1-1 0,1 1 0,0-1 0,0 0 0,0 1 0,0-1 0,0 0 0,-1 1 0,1-1 0,0 0 0,-1 0 0,1 0 0,0-1 0,11-15 0,-2-1 0,0 0 0,10-26 0,-13 26 0,1 1 0,1 0 0,0 0 0,15-19 0,-23 36 0,-1 0 0,0-1 0,0 1 0,0 0 0,0 0 0,0-1 0,0 1 0,1 0 0,-1 0 0,0 0 0,0-1 0,0 1 0,1 0 0,-1 0 0,0 0 0,0 0 0,0 0 0,1-1 0,-1 1 0,0 0 0,0 0 0,1 0 0,-1 0 0,0 0 0,0 0 0,1 0 0,-1 0 0,0 0 0,0 0 0,1 0 0,-1 0 0,0 0 0,0 0 0,1 0 0,-1 0 0,0 0 0,0 0 0,1 1 0,-1-1 0,0 0 0,0 0 0,1 0 0,-1 0 0,0 0 0,0 1 0,0-1 0,1 0 0,-1 0 0,0 0 0,0 1 0,0-1 0,0 0 0,0 0 0,0 0 0,1 1 0,-1-1 0,0 0 0,0 0 0,0 1 0,0-1 0,0 0 0,0 0 0,0 1 0,0-1 0,3 22 0,-2-18 0,1 20 0,-1-14 0,-1 1 0,2-1 0,-1 1 0,2-1 0,-1 0 0,2 0 0,5 14 0,-9-24-26,1 1 1,-1 0-1,1-1 0,-1 1 0,1 0 1,-1-1-1,1 1 0,0 0 0,-1-1 1,1 1-1,0-1 0,-1 0 0,1 1 1,0-1-1,0 1 0,0-1 0,-1 0 1,1 0-1,0 0 0,0 1 0,0-1 1,0 0-1,-1 0 0,1 0 0,0 0 0,0 0 1,0 0-1,0 0 0,0-1 0,-1 1 1,1 0-1,0 0 0,0-1 0,0 1 1,-1-1-1,1 1 0,0 0 0,-1-1 1,1 1-1,0-1 0,-1 0 0,1 1 1,0-1-1,-1 1 0,1-1 0,-1 0 0,1 0 1,-1 1-1,1-1 0,-1 0 0,0 0 1,1 0-1,7-15-6800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26.149"/>
    </inkml:context>
    <inkml:brush xml:id="br0">
      <inkml:brushProperty name="width" value="0.35" units="cm"/>
      <inkml:brushProperty name="height" value="0.35" units="cm"/>
      <inkml:brushProperty name="color" value="#FFFFFF"/>
    </inkml:brush>
  </inkml:definitions>
  <inkml:trace contextRef="#ctx0" brushRef="#br0">0 31 24575,'72'-9'0,"-21"1"0,690-5 0,-450 16 0,751-3-1365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28.718"/>
    </inkml:context>
    <inkml:brush xml:id="br0">
      <inkml:brushProperty name="width" value="0.35" units="cm"/>
      <inkml:brushProperty name="height" value="0.35" units="cm"/>
      <inkml:brushProperty name="color" value="#FFFFFF"/>
    </inkml:brush>
  </inkml:definitions>
  <inkml:trace contextRef="#ctx0" brushRef="#br0">2964 2 24575,'-37'-1'0,"-1"0"0,-1 2 0,1 1 0,-60 12 0,55-7 0,-2-2 0,1-2 0,0-1 0,-47-6 0,-9 2 0,-2247 2-1365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20:10:22.647"/>
    </inkml:context>
    <inkml:brush xml:id="br0">
      <inkml:brushProperty name="width" value="0.35" units="cm"/>
      <inkml:brushProperty name="height" value="0.35" units="cm"/>
      <inkml:brushProperty name="color" value="#FFFFFF"/>
    </inkml:brush>
  </inkml:definitions>
  <inkml:trace contextRef="#ctx0" brushRef="#br0">58 82 24575,'549'0'0,"-517"2"0,61 11 0,-60-8 0,57 4 0,-90-9 0,31-1 0,1 2 0,-1 2 0,43 8 0,-28-3 0,1-3 0,-1-2 0,1-2 0,48-5 0,12 1 0,29 1 0,150 5 0,-197 10 0,-58-7 0,61 3 0,-9-8 0,151-4 0,-233 3 0,1 0 0,0 0 0,0 0 0,0-1 0,0 1 0,0 0 0,0-1 0,0 1 0,-1-1 0,1 0 0,0 0 0,0 0 0,-1 1 0,1-2 0,-1 1 0,1 0 0,-1 0 0,1 0 0,2-3 0,-4 3 0,0-1 0,1 1 0,-1 0 0,0 0 0,0 0 0,0-1 0,0 1 0,0 0 0,0 0 0,0-1 0,0 1 0,0 0 0,-1 0 0,1 0 0,0-1 0,-1 1 0,1 0 0,-1 0 0,1 0 0,-1 0 0,0 0 0,-1-1 0,-2-4 0,0 1 0,-1 0 0,1 0 0,-1 1 0,0 0 0,-1 0 0,1 0 0,-1 0 0,0 1 0,-6-3 0,-34-10 0,-1 3 0,0 1 0,-1 3 0,-92-7 0,-204 14 0,170 6 0,-1201-5 0,1371 1 0,-1 0 0,0 0 0,1 0 0,-1 1 0,1-1 0,-1 1 0,1 0 0,-1 1 0,1-1 0,0 1 0,0-1 0,-1 1 0,1 1 0,0-1 0,1 0 0,-1 1 0,0 0 0,1 0 0,-5 5 0,5-3 0,0 0 0,1 0 0,-1 0 0,1 0 0,0 0 0,1 1 0,-1-1 0,1 1 0,0-1 0,0 1 0,1 0 0,0-1 0,0 1 0,0-1 0,2 10 0,-1-12 0,0 1 0,0-1 0,1 1 0,-1 0 0,1-1 0,0 0 0,0 1 0,0-1 0,0 0 0,1 0 0,-1 0 0,1-1 0,-1 1 0,1 0 0,0-1 0,0 0 0,0 0 0,1 0 0,-1 0 0,0 0 0,1-1 0,0 1 0,-1-1 0,1 0 0,-1 0 0,6 0 0,14 4 0,0-1 0,1-1 0,23 0 0,-35-3 0,492 3 0,-255-5 0,994 2-1365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19.360"/>
    </inkml:context>
    <inkml:brush xml:id="br0">
      <inkml:brushProperty name="width" value="0.05" units="cm"/>
      <inkml:brushProperty name="height" value="0.05" units="cm"/>
      <inkml:brushProperty name="color" value="#FFFFFF"/>
    </inkml:brush>
  </inkml:definitions>
  <inkml:trace contextRef="#ctx0" brushRef="#br0">0 39 24575,'716'0'0,"-685"-2"0,58-10 0,-58 6 0,56-3 0,1368 10 0,-1452-1 0,1 0 0,-1 0 0,0 0 0,0 0 0,0 0 0,0 0 0,1 1 0,-1 0 0,0-1 0,0 1 0,0 0 0,0 1 0,0-1 0,-1 0 0,1 1 0,0 0 0,-1 0 0,1-1 0,-1 2 0,1-1 0,-1 0 0,0 0 0,0 1 0,0-1 0,0 1 0,0-1 0,-1 1 0,1 0 0,-1 0 0,0 0 0,0 0 0,0 0 0,0 0 0,0 0 0,0 0 0,-1 0 0,0 0 0,0 1 0,0-1 0,0 0 0,0 0 0,0 0 0,-1 0 0,0 1 0,1-1 0,-1 0 0,-2 3 0,1-1 0,0 0 0,0 0 0,-1 0 0,0 0 0,0-1 0,0 1 0,0-1 0,0 0 0,-1 0 0,0 0 0,0-1 0,0 1 0,0-1 0,-1 0 0,1 0 0,-1-1 0,0 1 0,0-1 0,0 0 0,0 0 0,0-1 0,0 1 0,-9 0 0,-12 2 0,0-2 0,0-1 0,-44-3 0,28 0 0,-42 0 0,-236 4 0,209 11 0,-48 1 0,-25-1 0,-3 1 0,-673-15 0,856 1 0,1 0 0,0 0 0,0 0 0,-1 0 0,1-1 0,0 1 0,0-1 0,-1 0 0,1 1 0,0-2 0,0 1 0,0 0 0,0-1 0,0 1 0,1-1 0,-1 0 0,0 0 0,1 0 0,-1 0 0,1 0 0,-3-4 0,2 1 0,1 0 0,0-1 0,0 1 0,0-1 0,0 1 0,1-1 0,0 0 0,0 0 0,1 0 0,0 1 0,0-10 0,1 2 0,-1-1 0,-1 1 0,-1 0 0,1-1 0,-8-21 0,5 32 0,-2 11 0,-3 14 0,9-22 0,-37 129 0,35-127 0,0-10 0,0-27 0,-3-21 0,5 55 0,0 0 0,-1 1 0,1-1 0,0 0 0,0 0 0,0 0 0,-1 0 0,1 0 0,0 0 0,-1 1 0,1-1 0,-1 0 0,1 0 0,-1 1 0,1-1 0,-1 0 0,0 1 0,1-1 0,-1 0 0,0 1 0,-1-1 0,-10 10 0,-8 34 0,17-35 0,0-70 0,4 120 0,-1-30 0,0-23 0,1-10 0,-2-96 0,0 107 0,0 7 0,0 0 0,-1 0 0,0 0 0,-1-1 0,-1 1 0,0-1 0,0 0 0,-8 14 0,12-26 0,0 0 0,0 0 0,0 1 0,-1-1 0,1 0 0,0 0 0,0 0 0,0 0 0,0 0 0,0 1 0,0-1 0,-1 0 0,1 0 0,0 0 0,0 0 0,0 0 0,0 0 0,-1 0 0,1 0 0,0 1 0,0-1 0,0 0 0,-1 0 0,1 0 0,0 0 0,0 0 0,0 0 0,0 0 0,-1 0 0,1 0 0,0 0 0,0 0 0,0 0 0,-1-1 0,1 1 0,0 0 0,0 0 0,0 0 0,0 0 0,-1 0 0,1 0 0,0 0 0,0 0 0,0 0 0,0-1 0,-1 1 0,-4-12 0,1-17 0,2-134 0,0 213 0,1-21 0,5-59 0,2 5 0,1 36 0,3 43 0,-9 7 0,-1-34 0,7 55 0,-7-82 0,0 1 0,0 0 0,0-1 0,0 1 0,0 0 0,1-1 0,-1 1 0,0 0 0,0-1 0,0 1 0,1 0 0,-1-1 0,0 1 0,1 0 0,-1-1 0,0 1 0,1-1 0,-1 1 0,1-1 0,-1 1 0,1-1 0,-1 1 0,1-1 0,-1 1 0,1-1 0,-1 0 0,1 1 0,0-1 0,-1 0 0,1 1 0,1-1 0,-1 0 0,1-1 0,-1 1 0,1-1 0,-1 0 0,0 1 0,1-1 0,-1 0 0,0 0 0,0 0 0,0 0 0,1 0 0,-1 0 0,0 0 0,1-2 0,38-59 0,-31 46 0,-1 4 0,-4 6 0,-1 0 0,1 0 0,1 0 0,-1 0 0,1 1 0,0-1 0,0 1 0,1 0 0,11-7 0,-16 11 0,0 1 0,-1 0 0,1-1 0,0 1 0,0 0 0,0 0 0,0 0 0,0 0 0,0 0 0,0 0 0,-1 0 0,1 0 0,0 0 0,0 0 0,0 1 0,0-1 0,0 0 0,0 0 0,-1 1 0,1-1 0,0 1 0,0-1 0,0 1 0,-1-1 0,1 1 0,0-1 0,-1 1 0,1 0 0,-1-1 0,1 1 0,0 0 0,-1 0 0,1-1 0,-1 1 0,0 0 0,1 0 0,-1 0 0,0-1 0,1 1 0,-1 0 0,0 0 0,0 0 0,0 1 0,7 45 0,-7-45 0,0 24 0,-1-21 0,1 0 0,0 1 0,0-1 0,0 0 0,0 0 0,1 0 0,0 0 0,2 7 0,-1-13 0,-1 1 0,0-1 0,0 0 0,0 0 0,0 0 0,0 0 0,0 0 0,0 0 0,-1 0 0,1 0 0,0-1 0,0 1 0,-1 0 0,1 0 0,-1-1 0,1-1 0,47-139 0,-48 143 0,1-1 0,-1 0 0,0 0 0,0 0 0,0 0 0,0 0 0,0 0 0,0 1 0,0-1 0,0 0 0,0 0 0,0 0 0,0 0 0,0 0 0,0 0 0,0 0 0,1 0 0,-1 0 0,0 0 0,0 1 0,0-1 0,0 0 0,0 0 0,0 0 0,0 0 0,1 0 0,-1 0 0,0 0 0,0 0 0,0 0 0,0 0 0,0 0 0,0 0 0,1 0 0,-1 0 0,0 0 0,0 0 0,0 0 0,0 0 0,0 0 0,0 0 0,0 0 0,1-1 0,-1 1 0,0 0 0,0 0 0,0 0 0,0 0 0,0 0 0,4 25 0,-2 32 0,-4 29 0,2-156 0,0 59 0,-1 59 0,2-52 0,-1-2 0,1 0 0,0 0 0,0 0 0,0 0 0,0 0 0,1 0 0,0 1 0,0-1 0,1 1 0,3-8 0,0 25 0,0 9 0,-5-20 0,-1-1 0,0 0 0,0 1 0,1-1 0,-1 0 0,0 1 0,1-1 0,-1 0 0,0 1 0,1-1 0,-1 0 0,0 0 0,1 0 0,-1 1 0,0-1 0,1 0 0,-1 0 0,1 0 0,-1 0 0,0 0 0,1 1 0,-1-1 0,1 0 0,-1 0 0,1 0 0,-1 0 0,0 0 0,1 0 0,-1-1 0,1 1 0,-1 0 0,0 0 0,1 0 0,-1 0 0,1 0 0,-1-1 0,0 1 0,1 0 0,-1 0 0,0-1 0,1 1 0,-1 0 0,1-1 0,18-19 0,3 1 0,-15 26 0,-5 18 0,-4 10 0,-1 0 0,-1-1 0,-3 1 0,-15 53 0,17-85 0,2-15 0,1-20 0,2 0 0,2-1 0,1 1 0,13-56 0,-14 86 0,0 11 0,0 26 0,0-5 0,3-29 0,3-11 0,5-15 0,0-12 0,-11 28 0,0 1 0,1-1 0,0 1 0,1 0 0,0 0 0,0 0 0,7-10 0,-9 20 0,-1-1 0,-1 1 0,1 0 0,0 0 0,0 0 0,-1-1 0,1 1 0,-1 0 0,1 0 0,-1 0 0,0 0 0,0 0 0,0 3 0,1 48 0,-3-1 0,-13 82 0,77-255 0,-51 94 0,-8 19 0,-1 1 0,1 0 0,1 0 0,-1 0 0,1 0 0,1 0 0,-1 1 0,7-8 0,-10 14 0,-1 0 0,1 0 0,-1 0 0,1 1 0,-1-1 0,1 0 0,-1 0 0,1 0 0,-1 0 0,0 1 0,1-1 0,-1 0 0,1 0 0,-1 1 0,1-1 0,-1 0 0,0 1 0,1-1 0,-1 0 0,0 1 0,0-1 0,1 1 0,-1-1 0,0 1 0,0-1 0,1 0 0,-1 1 0,0-1 0,0 1 0,0-1 0,0 1 0,0-1 0,0 1 0,0-1 0,0 1 0,0-1 0,0 1 0,0-1 0,0 1 0,0-1 0,0 1 0,0 0 0,2 26 0,-3-2 0,1-17 0,0 0 0,0 0 0,0 0 0,1 0 0,2 8 0,-3-16 0,0 1 0,0-1 0,0 0 0,0 0 0,1 1 0,-1-1 0,0 0 0,0 0 0,0 1 0,1-1 0,-1 0 0,0 0 0,0 0 0,1 1 0,-1-1 0,0 0 0,0 0 0,1 0 0,-1 0 0,0 0 0,1 1 0,-1-1 0,0 0 0,1 0 0,-1 0 0,0 0 0,1 0 0,-1 0 0,0 0 0,0 0 0,1 0 0,-1 0 0,0 0 0,1-1 0,-1 1 0,0 0 0,1 0 0,-1 0 0,0 0 0,0 0 0,1 0 0,-1-1 0,0 1 0,0 0 0,1 0 0,-1-1 0,0 1 0,0 0 0,1 0 0,-1-1 0,0 1 0,0 0 0,0 0 0,0-1 0,0 1 0,1 0 0,-1-1 0,14-18 0,-14 19 0,7-11 0,15-19 0,-22 29 0,0 1 0,0 0 0,0 0 0,1 0 0,-1-1 0,0 1 0,0 0 0,1 0 0,-1 0 0,0 0 0,0 0 0,1 0 0,-1-1 0,0 1 0,0 0 0,1 0 0,-1 0 0,0 0 0,1 0 0,-1 0 0,0 0 0,1 0 0,-1 0 0,0 0 0,0 0 0,1 0 0,-1 1 0,0-1 0,1 0 0,-1 0 0,0 0 0,0 0 0,1 0 0,-1 1 0,0-1 0,7 21 0,-6 1 0,1-4 0,6-41 0,-2-3 0,-4 14 0,0 1 0,1 0 0,0 0 0,1 0 0,0 0 0,1 1 0,10-18 0,-15 28 0,1 0 0,-1-1 0,0 1 0,0 0 0,1 0 0,-1-1 0,0 1 0,1 0 0,-1 0 0,0-1 0,1 1 0,-1 0 0,1 0 0,-1 0 0,0 0 0,1 0 0,-1 0 0,0 0 0,1 0 0,-1-1 0,1 1 0,-1 1 0,0-1 0,1 0 0,-1 0 0,1 0 0,-1 0 0,0 0 0,1 0 0,-1 0 0,0 0 0,1 1 0,-1-1 0,0 0 0,1 0 0,-1 0 0,0 1 0,1-1 0,-1 0 0,0 1 0,0-1 0,1 0 0,-1 0 0,0 1 0,0-1 0,1 1 0,-1-1 0,0 0 0,0 1 0,0-1 0,0 0 0,0 1 0,0-1 0,0 1 0,0-1 0,0 0 0,0 1 0,0-1 0,0 1 0,0-1 0,0 0 0,0 1 0,5 28 0,-6-13 0,0 0 0,-1 0 0,-4 17 0,5-26 0,11-16 0,-1-1 0,0 0 0,13-18 0,-19 23 0,27-34 0,-30 39 0,1-1 0,-1 0 0,0 1 0,1-1 0,-1 1 0,1-1 0,-1 1 0,1-1 0,-1 1 0,1-1 0,0 1 0,-1 0 0,1-1 0,-1 1 0,1 0 0,0-1 0,0 1 0,-1 0 0,1 0 0,0 0 0,-1 0 0,1 0 0,0 0 0,-1 0 0,1 0 0,0 0 0,0 0 0,-1 0 0,1 0 0,0 0 0,-1 0 0,1 1 0,0-1 0,-1 0 0,1 0 0,0 1 0,-1-1 0,1 1 0,-1-1 0,1 1 0,-1-1 0,1 0 0,-1 1 0,1 0 0,-1-1 0,1 1 0,-1-1 0,1 1 0,-1 0 0,0-1 0,0 1 0,1 0 0,-1-1 0,0 1 0,0 0 0,0-1 0,1 2 0,3 20 0,-1 0 0,0 0 0,-2 0 0,0 0 0,-4 33 0,1-29 0,47-132 0,-45 105 0,0 1 0,0-1 0,0 0 0,1 1 0,-1-1 0,0 0 0,1 1 0,-1-1 0,0 1 0,1-1 0,-1 0 0,1 1 0,-1-1 0,1 1 0,-1-1 0,1 1 0,-1 0 0,1-1 0,0 1 0,-1-1 0,1 1 0,0 0 0,-1 0 0,1-1 0,0 1 0,-1 0 0,1 0 0,0 0 0,-1 0 0,1 0 0,1 0 0,-1 1 0,0 0 0,0 0 0,0 0 0,0 0 0,-1 0 0,1 0 0,0 0 0,-1 1 0,1-1 0,0 0 0,-1 0 0,0 1 0,1-1 0,-1 3 0,8 62 0,-7-58 0,-1-5 0,8 37 0,1-30 0,-7-10 0,-1-1 0,0 1 0,0 0 0,0-1 0,0 1 0,-1-1 0,1 1 0,0-1 0,0 0 0,0 1 0,0-1 0,0 0 0,-1 1 0,1-1 0,0 0 0,-1 0 0,1 0 0,0-1 0,11-15 0,-2-1 0,0 0 0,10-26 0,-13 26 0,1 1 0,1 0 0,0 0 0,15-19 0,-23 36 0,-1 0 0,0-1 0,0 1 0,0 0 0,0 0 0,0-1 0,0 1 0,1 0 0,-1 0 0,0 0 0,0-1 0,0 1 0,1 0 0,-1 0 0,0 0 0,0 0 0,0 0 0,1-1 0,-1 1 0,0 0 0,0 0 0,1 0 0,-1 0 0,0 0 0,0 0 0,1 0 0,-1 0 0,0 0 0,0 0 0,1 0 0,-1 0 0,0 0 0,0 0 0,1 0 0,-1 0 0,0 0 0,0 0 0,1 1 0,-1-1 0,0 0 0,0 0 0,1 0 0,-1 0 0,0 0 0,0 1 0,0-1 0,1 0 0,-1 0 0,0 0 0,0 1 0,0-1 0,0 0 0,0 0 0,0 0 0,1 1 0,-1-1 0,0 0 0,0 0 0,0 1 0,0-1 0,0 0 0,0 0 0,0 1 0,0-1 0,3 22 0,-2-18 0,1 20 0,-1-14 0,-1 1 0,2-1 0,-1 1 0,2-1 0,-1 0 0,2 0 0,5 14 0,-9-24-26,1 1 1,-1 0-1,1-1 0,-1 1 0,1 0 1,-1-1-1,1 1 0,0 0 0,-1-1 1,1 1-1,0-1 0,-1 0 0,1 1 1,0-1-1,0 1 0,0-1 0,-1 0 1,1 0-1,0 0 0,0 1 0,0-1 1,0 0-1,-1 0 0,1 0 0,0 0 0,0 0 1,0 0-1,0 0 0,0-1 0,-1 1 1,1 0-1,0 0 0,0-1 0,0 1 1,-1-1-1,1 1 0,0 0 0,-1-1 1,1 1-1,0-1 0,-1 0 0,1 1 1,0-1-1,-1 1 0,1-1 0,-1 0 0,1 0 1,-1 1-1,1-1 0,-1 0 0,0 0 1,1 0-1,7-15-6800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26.149"/>
    </inkml:context>
    <inkml:brush xml:id="br0">
      <inkml:brushProperty name="width" value="0.35" units="cm"/>
      <inkml:brushProperty name="height" value="0.35" units="cm"/>
      <inkml:brushProperty name="color" value="#FFFFFF"/>
    </inkml:brush>
  </inkml:definitions>
  <inkml:trace contextRef="#ctx0" brushRef="#br0">0 31 24575,'72'-9'0,"-21"1"0,690-5 0,-450 16 0,751-3-1365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28.718"/>
    </inkml:context>
    <inkml:brush xml:id="br0">
      <inkml:brushProperty name="width" value="0.35" units="cm"/>
      <inkml:brushProperty name="height" value="0.35" units="cm"/>
      <inkml:brushProperty name="color" value="#FFFFFF"/>
    </inkml:brush>
  </inkml:definitions>
  <inkml:trace contextRef="#ctx0" brushRef="#br0">2964 2 24575,'-37'-1'0,"-1"0"0,-1 2 0,1 1 0,-60 12 0,55-7 0,-2-2 0,1-2 0,0-1 0,-47-6 0,-9 2 0,-2247 2-1365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20:10:22.647"/>
    </inkml:context>
    <inkml:brush xml:id="br0">
      <inkml:brushProperty name="width" value="0.35" units="cm"/>
      <inkml:brushProperty name="height" value="0.35" units="cm"/>
      <inkml:brushProperty name="color" value="#FFFFFF"/>
    </inkml:brush>
  </inkml:definitions>
  <inkml:trace contextRef="#ctx0" brushRef="#br0">58 82 24575,'549'0'0,"-517"2"0,61 11 0,-60-8 0,57 4 0,-90-9 0,31-1 0,1 2 0,-1 2 0,43 8 0,-28-3 0,1-3 0,-1-2 0,1-2 0,48-5 0,12 1 0,29 1 0,150 5 0,-197 10 0,-58-7 0,61 3 0,-9-8 0,151-4 0,-233 3 0,1 0 0,0 0 0,0 0 0,0-1 0,0 1 0,0 0 0,0-1 0,0 1 0,-1-1 0,1 0 0,0 0 0,0 0 0,-1 1 0,1-2 0,-1 1 0,1 0 0,-1 0 0,1 0 0,2-3 0,-4 3 0,0-1 0,1 1 0,-1 0 0,0 0 0,0 0 0,0-1 0,0 1 0,0 0 0,0 0 0,0-1 0,0 1 0,0 0 0,-1 0 0,1 0 0,0-1 0,-1 1 0,1 0 0,-1 0 0,1 0 0,-1 0 0,0 0 0,-1-1 0,-2-4 0,0 1 0,-1 0 0,1 0 0,-1 1 0,0 0 0,-1 0 0,1 0 0,-1 0 0,0 1 0,-6-3 0,-34-10 0,-1 3 0,0 1 0,-1 3 0,-92-7 0,-204 14 0,170 6 0,-1201-5 0,1371 1 0,-1 0 0,0 0 0,1 0 0,-1 1 0,1-1 0,-1 1 0,1 0 0,-1 1 0,1-1 0,0 1 0,0-1 0,-1 1 0,1 1 0,0-1 0,1 0 0,-1 1 0,0 0 0,1 0 0,-5 5 0,5-3 0,0 0 0,1 0 0,-1 0 0,1 0 0,0 0 0,1 1 0,-1-1 0,1 1 0,0-1 0,0 1 0,1 0 0,0-1 0,0 1 0,0-1 0,2 10 0,-1-12 0,0 1 0,0-1 0,1 1 0,-1 0 0,1-1 0,0 0 0,0 1 0,0-1 0,0 0 0,1 0 0,-1 0 0,1-1 0,-1 1 0,1 0 0,0-1 0,0 0 0,0 0 0,1 0 0,-1 0 0,0 0 0,1-1 0,0 1 0,-1-1 0,1 0 0,-1 0 0,6 0 0,14 4 0,0-1 0,1-1 0,23 0 0,-35-3 0,492 3 0,-255-5 0,994 2-1365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28.718"/>
    </inkml:context>
    <inkml:brush xml:id="br0">
      <inkml:brushProperty name="width" value="0.35" units="cm"/>
      <inkml:brushProperty name="height" value="0.35" units="cm"/>
      <inkml:brushProperty name="color" value="#FFFFFF"/>
    </inkml:brush>
  </inkml:definitions>
  <inkml:trace contextRef="#ctx0" brushRef="#br0">2964 2 24575,'-37'-1'0,"-1"0"0,-1 2 0,1 1 0,-60 12 0,55-7 0,-2-2 0,1-2 0,0-1 0,-47-6 0,-9 2 0,-2247 2-1365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19.360"/>
    </inkml:context>
    <inkml:brush xml:id="br0">
      <inkml:brushProperty name="width" value="0.05" units="cm"/>
      <inkml:brushProperty name="height" value="0.05" units="cm"/>
      <inkml:brushProperty name="color" value="#FFFFFF"/>
    </inkml:brush>
  </inkml:definitions>
  <inkml:trace contextRef="#ctx0" brushRef="#br0">0 39 24575,'716'0'0,"-685"-2"0,58-10 0,-58 6 0,56-3 0,1368 10 0,-1452-1 0,1 0 0,-1 0 0,0 0 0,0 0 0,0 0 0,0 0 0,1 1 0,-1 0 0,0-1 0,0 1 0,0 0 0,0 1 0,0-1 0,-1 0 0,1 1 0,0 0 0,-1 0 0,1-1 0,-1 2 0,1-1 0,-1 0 0,0 0 0,0 1 0,0-1 0,0 1 0,0-1 0,-1 1 0,1 0 0,-1 0 0,0 0 0,0 0 0,0 0 0,0 0 0,0 0 0,0 0 0,-1 0 0,0 0 0,0 1 0,0-1 0,0 0 0,0 0 0,0 0 0,-1 0 0,0 1 0,1-1 0,-1 0 0,-2 3 0,1-1 0,0 0 0,0 0 0,-1 0 0,0 0 0,0-1 0,0 1 0,0-1 0,0 0 0,-1 0 0,0 0 0,0-1 0,0 1 0,0-1 0,-1 0 0,1 0 0,-1-1 0,0 1 0,0-1 0,0 0 0,0 0 0,0-1 0,0 1 0,-9 0 0,-12 2 0,0-2 0,0-1 0,-44-3 0,28 0 0,-42 0 0,-236 4 0,209 11 0,-48 1 0,-25-1 0,-3 1 0,-673-15 0,856 1 0,1 0 0,0 0 0,0 0 0,-1 0 0,1-1 0,0 1 0,0-1 0,-1 0 0,1 1 0,0-2 0,0 1 0,0 0 0,0-1 0,0 1 0,1-1 0,-1 0 0,0 0 0,1 0 0,-1 0 0,1 0 0,-3-4 0,2 1 0,1 0 0,0-1 0,0 1 0,0-1 0,0 1 0,1-1 0,0 0 0,0 0 0,1 0 0,0 1 0,0-10 0,1 2 0,-1-1 0,-1 1 0,-1 0 0,1-1 0,-8-21 0,5 32 0,-2 11 0,-3 14 0,9-22 0,-37 129 0,35-127 0,0-10 0,0-27 0,-3-21 0,5 55 0,0 0 0,-1 1 0,1-1 0,0 0 0,0 0 0,0 0 0,-1 0 0,1 0 0,0 0 0,-1 1 0,1-1 0,-1 0 0,1 0 0,-1 1 0,1-1 0,-1 0 0,0 1 0,1-1 0,-1 0 0,0 1 0,-1-1 0,-10 10 0,-8 34 0,17-35 0,0-70 0,4 120 0,-1-30 0,0-23 0,1-10 0,-2-96 0,0 107 0,0 7 0,0 0 0,-1 0 0,0 0 0,-1-1 0,-1 1 0,0-1 0,0 0 0,-8 14 0,12-26 0,0 0 0,0 0 0,0 1 0,-1-1 0,1 0 0,0 0 0,0 0 0,0 0 0,0 0 0,0 1 0,0-1 0,-1 0 0,1 0 0,0 0 0,0 0 0,0 0 0,0 0 0,-1 0 0,1 0 0,0 1 0,0-1 0,0 0 0,-1 0 0,1 0 0,0 0 0,0 0 0,0 0 0,0 0 0,-1 0 0,1 0 0,0 0 0,0 0 0,0 0 0,-1-1 0,1 1 0,0 0 0,0 0 0,0 0 0,0 0 0,-1 0 0,1 0 0,0 0 0,0 0 0,0 0 0,0-1 0,-1 1 0,-4-12 0,1-17 0,2-134 0,0 213 0,1-21 0,5-59 0,2 5 0,1 36 0,3 43 0,-9 7 0,-1-34 0,7 55 0,-7-82 0,0 1 0,0 0 0,0-1 0,0 1 0,0 0 0,1-1 0,-1 1 0,0 0 0,0-1 0,0 1 0,1 0 0,-1-1 0,0 1 0,1 0 0,-1-1 0,0 1 0,1-1 0,-1 1 0,1-1 0,-1 1 0,1-1 0,-1 1 0,1-1 0,-1 1 0,1-1 0,-1 0 0,1 1 0,0-1 0,-1 0 0,1 1 0,1-1 0,-1 0 0,1-1 0,-1 1 0,1-1 0,-1 0 0,0 1 0,1-1 0,-1 0 0,0 0 0,0 0 0,0 0 0,1 0 0,-1 0 0,0 0 0,1-2 0,38-59 0,-31 46 0,-1 4 0,-4 6 0,-1 0 0,1 0 0,1 0 0,-1 0 0,1 1 0,0-1 0,0 1 0,1 0 0,11-7 0,-16 11 0,0 1 0,-1 0 0,1-1 0,0 1 0,0 0 0,0 0 0,0 0 0,0 0 0,0 0 0,0 0 0,-1 0 0,1 0 0,0 0 0,0 0 0,0 1 0,0-1 0,0 0 0,0 0 0,-1 1 0,1-1 0,0 1 0,0-1 0,0 1 0,-1-1 0,1 1 0,0-1 0,-1 1 0,1 0 0,-1-1 0,1 1 0,0 0 0,-1 0 0,1-1 0,-1 1 0,0 0 0,1 0 0,-1 0 0,0-1 0,1 1 0,-1 0 0,0 0 0,0 0 0,0 1 0,7 45 0,-7-45 0,0 24 0,-1-21 0,1 0 0,0 1 0,0-1 0,0 0 0,0 0 0,1 0 0,0 0 0,2 7 0,-1-13 0,-1 1 0,0-1 0,0 0 0,0 0 0,0 0 0,0 0 0,0 0 0,0 0 0,-1 0 0,1 0 0,0-1 0,0 1 0,-1 0 0,1 0 0,-1-1 0,1-1 0,47-139 0,-48 143 0,1-1 0,-1 0 0,0 0 0,0 0 0,0 0 0,0 0 0,0 0 0,0 1 0,0-1 0,0 0 0,0 0 0,0 0 0,0 0 0,0 0 0,0 0 0,0 0 0,1 0 0,-1 0 0,0 0 0,0 1 0,0-1 0,0 0 0,0 0 0,0 0 0,0 0 0,1 0 0,-1 0 0,0 0 0,0 0 0,0 0 0,0 0 0,0 0 0,0 0 0,1 0 0,-1 0 0,0 0 0,0 0 0,0 0 0,0 0 0,0 0 0,0 0 0,0 0 0,1-1 0,-1 1 0,0 0 0,0 0 0,0 0 0,0 0 0,0 0 0,4 25 0,-2 32 0,-4 29 0,2-156 0,0 59 0,-1 59 0,2-52 0,-1-2 0,1 0 0,0 0 0,0 0 0,0 0 0,0 0 0,1 0 0,0 1 0,0-1 0,1 1 0,3-8 0,0 25 0,0 9 0,-5-20 0,-1-1 0,0 0 0,0 1 0,1-1 0,-1 0 0,0 1 0,1-1 0,-1 0 0,0 1 0,1-1 0,-1 0 0,0 0 0,1 0 0,-1 1 0,0-1 0,1 0 0,-1 0 0,1 0 0,-1 0 0,0 0 0,1 1 0,-1-1 0,1 0 0,-1 0 0,1 0 0,-1 0 0,0 0 0,1 0 0,-1-1 0,1 1 0,-1 0 0,0 0 0,1 0 0,-1 0 0,1 0 0,-1-1 0,0 1 0,1 0 0,-1 0 0,0-1 0,1 1 0,-1 0 0,1-1 0,18-19 0,3 1 0,-15 26 0,-5 18 0,-4 10 0,-1 0 0,-1-1 0,-3 1 0,-15 53 0,17-85 0,2-15 0,1-20 0,2 0 0,2-1 0,1 1 0,13-56 0,-14 86 0,0 11 0,0 26 0,0-5 0,3-29 0,3-11 0,5-15 0,0-12 0,-11 28 0,0 1 0,1-1 0,0 1 0,1 0 0,0 0 0,0 0 0,7-10 0,-9 20 0,-1-1 0,-1 1 0,1 0 0,0 0 0,0 0 0,-1-1 0,1 1 0,-1 0 0,1 0 0,-1 0 0,0 0 0,0 0 0,0 3 0,1 48 0,-3-1 0,-13 82 0,77-255 0,-51 94 0,-8 19 0,-1 1 0,1 0 0,1 0 0,-1 0 0,1 0 0,1 0 0,-1 1 0,7-8 0,-10 14 0,-1 0 0,1 0 0,-1 0 0,1 1 0,-1-1 0,1 0 0,-1 0 0,1 0 0,-1 0 0,0 1 0,1-1 0,-1 0 0,1 0 0,-1 1 0,1-1 0,-1 0 0,0 1 0,1-1 0,-1 0 0,0 1 0,0-1 0,1 1 0,-1-1 0,0 1 0,0-1 0,1 0 0,-1 1 0,0-1 0,0 1 0,0-1 0,0 1 0,0-1 0,0 1 0,0-1 0,0 1 0,0-1 0,0 1 0,0-1 0,0 1 0,0-1 0,0 1 0,0 0 0,2 26 0,-3-2 0,1-17 0,0 0 0,0 0 0,0 0 0,1 0 0,2 8 0,-3-16 0,0 1 0,0-1 0,0 0 0,0 0 0,1 1 0,-1-1 0,0 0 0,0 0 0,0 1 0,1-1 0,-1 0 0,0 0 0,0 0 0,1 1 0,-1-1 0,0 0 0,0 0 0,1 0 0,-1 0 0,0 0 0,1 1 0,-1-1 0,0 0 0,1 0 0,-1 0 0,0 0 0,1 0 0,-1 0 0,0 0 0,0 0 0,1 0 0,-1 0 0,0 0 0,1-1 0,-1 1 0,0 0 0,1 0 0,-1 0 0,0 0 0,0 0 0,1 0 0,-1-1 0,0 1 0,0 0 0,1 0 0,-1-1 0,0 1 0,0 0 0,1 0 0,-1-1 0,0 1 0,0 0 0,0 0 0,0-1 0,0 1 0,1 0 0,-1-1 0,14-18 0,-14 19 0,7-11 0,15-19 0,-22 29 0,0 1 0,0 0 0,0 0 0,1 0 0,-1-1 0,0 1 0,0 0 0,1 0 0,-1 0 0,0 0 0,0 0 0,1 0 0,-1-1 0,0 1 0,0 0 0,1 0 0,-1 0 0,0 0 0,1 0 0,-1 0 0,0 0 0,1 0 0,-1 0 0,0 0 0,0 0 0,1 0 0,-1 1 0,0-1 0,1 0 0,-1 0 0,0 0 0,0 0 0,1 0 0,-1 1 0,0-1 0,7 21 0,-6 1 0,1-4 0,6-41 0,-2-3 0,-4 14 0,0 1 0,1 0 0,0 0 0,1 0 0,0 0 0,1 1 0,10-18 0,-15 28 0,1 0 0,-1-1 0,0 1 0,0 0 0,1 0 0,-1-1 0,0 1 0,1 0 0,-1 0 0,0-1 0,1 1 0,-1 0 0,1 0 0,-1 0 0,0 0 0,1 0 0,-1 0 0,0 0 0,1 0 0,-1-1 0,1 1 0,-1 1 0,0-1 0,1 0 0,-1 0 0,1 0 0,-1 0 0,0 0 0,1 0 0,-1 0 0,0 0 0,1 1 0,-1-1 0,0 0 0,1 0 0,-1 0 0,0 1 0,1-1 0,-1 0 0,0 1 0,0-1 0,1 0 0,-1 0 0,0 1 0,0-1 0,1 1 0,-1-1 0,0 0 0,0 1 0,0-1 0,0 0 0,0 1 0,0-1 0,0 1 0,0-1 0,0 0 0,0 1 0,0-1 0,0 1 0,0-1 0,0 0 0,0 1 0,5 28 0,-6-13 0,0 0 0,-1 0 0,-4 17 0,5-26 0,11-16 0,-1-1 0,0 0 0,13-18 0,-19 23 0,27-34 0,-30 39 0,1-1 0,-1 0 0,0 1 0,1-1 0,-1 1 0,1-1 0,-1 1 0,1-1 0,-1 1 0,1-1 0,0 1 0,-1 0 0,1-1 0,-1 1 0,1 0 0,0-1 0,0 1 0,-1 0 0,1 0 0,0 0 0,-1 0 0,1 0 0,0 0 0,-1 0 0,1 0 0,0 0 0,0 0 0,-1 0 0,1 0 0,0 0 0,-1 0 0,1 1 0,0-1 0,-1 0 0,1 0 0,0 1 0,-1-1 0,1 1 0,-1-1 0,1 1 0,-1-1 0,1 0 0,-1 1 0,1 0 0,-1-1 0,1 1 0,-1-1 0,1 1 0,-1 0 0,0-1 0,0 1 0,1 0 0,-1-1 0,0 1 0,0 0 0,0-1 0,1 2 0,3 20 0,-1 0 0,0 0 0,-2 0 0,0 0 0,-4 33 0,1-29 0,47-132 0,-45 105 0,0 1 0,0-1 0,0 0 0,1 1 0,-1-1 0,0 0 0,1 1 0,-1-1 0,0 1 0,1-1 0,-1 0 0,1 1 0,-1-1 0,1 1 0,-1-1 0,1 1 0,-1 0 0,1-1 0,0 1 0,-1-1 0,1 1 0,0 0 0,-1 0 0,1-1 0,0 1 0,-1 0 0,1 0 0,0 0 0,-1 0 0,1 0 0,1 0 0,-1 1 0,0 0 0,0 0 0,0 0 0,0 0 0,-1 0 0,1 0 0,0 0 0,-1 1 0,1-1 0,0 0 0,-1 0 0,0 1 0,1-1 0,-1 3 0,8 62 0,-7-58 0,-1-5 0,8 37 0,1-30 0,-7-10 0,-1-1 0,0 1 0,0 0 0,0-1 0,0 1 0,-1-1 0,1 1 0,0-1 0,0 0 0,0 1 0,0-1 0,0 0 0,-1 1 0,1-1 0,0 0 0,-1 0 0,1 0 0,0-1 0,11-15 0,-2-1 0,0 0 0,10-26 0,-13 26 0,1 1 0,1 0 0,0 0 0,15-19 0,-23 36 0,-1 0 0,0-1 0,0 1 0,0 0 0,0 0 0,0-1 0,0 1 0,1 0 0,-1 0 0,0 0 0,0-1 0,0 1 0,1 0 0,-1 0 0,0 0 0,0 0 0,0 0 0,1-1 0,-1 1 0,0 0 0,0 0 0,1 0 0,-1 0 0,0 0 0,0 0 0,1 0 0,-1 0 0,0 0 0,0 0 0,1 0 0,-1 0 0,0 0 0,0 0 0,1 0 0,-1 0 0,0 0 0,0 0 0,1 1 0,-1-1 0,0 0 0,0 0 0,1 0 0,-1 0 0,0 0 0,0 1 0,0-1 0,1 0 0,-1 0 0,0 0 0,0 1 0,0-1 0,0 0 0,0 0 0,0 0 0,1 1 0,-1-1 0,0 0 0,0 0 0,0 1 0,0-1 0,0 0 0,0 0 0,0 1 0,0-1 0,3 22 0,-2-18 0,1 20 0,-1-14 0,-1 1 0,2-1 0,-1 1 0,2-1 0,-1 0 0,2 0 0,5 14 0,-9-24-26,1 1 1,-1 0-1,1-1 0,-1 1 0,1 0 1,-1-1-1,1 1 0,0 0 0,-1-1 1,1 1-1,0-1 0,-1 0 0,1 1 1,0-1-1,0 1 0,0-1 0,-1 0 1,1 0-1,0 0 0,0 1 0,0-1 1,0 0-1,-1 0 0,1 0 0,0 0 0,0 0 1,0 0-1,0 0 0,0-1 0,-1 1 1,1 0-1,0 0 0,0-1 0,0 1 1,-1-1-1,1 1 0,0 0 0,-1-1 1,1 1-1,0-1 0,-1 0 0,1 1 1,0-1-1,-1 1 0,1-1 0,-1 0 0,1 0 1,-1 1-1,1-1 0,-1 0 0,0 0 1,1 0-1,7-15-6800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26.149"/>
    </inkml:context>
    <inkml:brush xml:id="br0">
      <inkml:brushProperty name="width" value="0.35" units="cm"/>
      <inkml:brushProperty name="height" value="0.35" units="cm"/>
      <inkml:brushProperty name="color" value="#FFFFFF"/>
    </inkml:brush>
  </inkml:definitions>
  <inkml:trace contextRef="#ctx0" brushRef="#br0">0 31 24575,'72'-9'0,"-21"1"0,690-5 0,-450 16 0,751-3-1365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28.718"/>
    </inkml:context>
    <inkml:brush xml:id="br0">
      <inkml:brushProperty name="width" value="0.35" units="cm"/>
      <inkml:brushProperty name="height" value="0.35" units="cm"/>
      <inkml:brushProperty name="color" value="#FFFFFF"/>
    </inkml:brush>
  </inkml:definitions>
  <inkml:trace contextRef="#ctx0" brushRef="#br0">2964 2 24575,'-37'-1'0,"-1"0"0,-1 2 0,1 1 0,-60 12 0,55-7 0,-2-2 0,1-2 0,0-1 0,-47-6 0,-9 2 0,-2247 2-1365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19.360"/>
    </inkml:context>
    <inkml:brush xml:id="br0">
      <inkml:brushProperty name="width" value="0.05" units="cm"/>
      <inkml:brushProperty name="height" value="0.05" units="cm"/>
      <inkml:brushProperty name="color" value="#FFFFFF"/>
    </inkml:brush>
  </inkml:definitions>
  <inkml:trace contextRef="#ctx0" brushRef="#br0">0 39 24575,'716'0'0,"-685"-2"0,58-10 0,-58 6 0,56-3 0,1368 10 0,-1452-1 0,1 0 0,-1 0 0,0 0 0,0 0 0,0 0 0,0 0 0,1 1 0,-1 0 0,0-1 0,0 1 0,0 0 0,0 1 0,0-1 0,-1 0 0,1 1 0,0 0 0,-1 0 0,1-1 0,-1 2 0,1-1 0,-1 0 0,0 0 0,0 1 0,0-1 0,0 1 0,0-1 0,-1 1 0,1 0 0,-1 0 0,0 0 0,0 0 0,0 0 0,0 0 0,0 0 0,0 0 0,-1 0 0,0 0 0,0 1 0,0-1 0,0 0 0,0 0 0,0 0 0,-1 0 0,0 1 0,1-1 0,-1 0 0,-2 3 0,1-1 0,0 0 0,0 0 0,-1 0 0,0 0 0,0-1 0,0 1 0,0-1 0,0 0 0,-1 0 0,0 0 0,0-1 0,0 1 0,0-1 0,-1 0 0,1 0 0,-1-1 0,0 1 0,0-1 0,0 0 0,0 0 0,0-1 0,0 1 0,-9 0 0,-12 2 0,0-2 0,0-1 0,-44-3 0,28 0 0,-42 0 0,-236 4 0,209 11 0,-48 1 0,-25-1 0,-3 1 0,-673-15 0,856 1 0,1 0 0,0 0 0,0 0 0,-1 0 0,1-1 0,0 1 0,0-1 0,-1 0 0,1 1 0,0-2 0,0 1 0,0 0 0,0-1 0,0 1 0,1-1 0,-1 0 0,0 0 0,1 0 0,-1 0 0,1 0 0,-3-4 0,2 1 0,1 0 0,0-1 0,0 1 0,0-1 0,0 1 0,1-1 0,0 0 0,0 0 0,1 0 0,0 1 0,0-10 0,1 2 0,-1-1 0,-1 1 0,-1 0 0,1-1 0,-8-21 0,5 32 0,-2 11 0,-3 14 0,9-22 0,-37 129 0,35-127 0,0-10 0,0-27 0,-3-21 0,5 55 0,0 0 0,-1 1 0,1-1 0,0 0 0,0 0 0,0 0 0,-1 0 0,1 0 0,0 0 0,-1 1 0,1-1 0,-1 0 0,1 0 0,-1 1 0,1-1 0,-1 0 0,0 1 0,1-1 0,-1 0 0,0 1 0,-1-1 0,-10 10 0,-8 34 0,17-35 0,0-70 0,4 120 0,-1-30 0,0-23 0,1-10 0,-2-96 0,0 107 0,0 7 0,0 0 0,-1 0 0,0 0 0,-1-1 0,-1 1 0,0-1 0,0 0 0,-8 14 0,12-26 0,0 0 0,0 0 0,0 1 0,-1-1 0,1 0 0,0 0 0,0 0 0,0 0 0,0 0 0,0 1 0,0-1 0,-1 0 0,1 0 0,0 0 0,0 0 0,0 0 0,0 0 0,-1 0 0,1 0 0,0 1 0,0-1 0,0 0 0,-1 0 0,1 0 0,0 0 0,0 0 0,0 0 0,0 0 0,-1 0 0,1 0 0,0 0 0,0 0 0,0 0 0,-1-1 0,1 1 0,0 0 0,0 0 0,0 0 0,0 0 0,-1 0 0,1 0 0,0 0 0,0 0 0,0 0 0,0-1 0,-1 1 0,-4-12 0,1-17 0,2-134 0,0 213 0,1-21 0,5-59 0,2 5 0,1 36 0,3 43 0,-9 7 0,-1-34 0,7 55 0,-7-82 0,0 1 0,0 0 0,0-1 0,0 1 0,0 0 0,1-1 0,-1 1 0,0 0 0,0-1 0,0 1 0,1 0 0,-1-1 0,0 1 0,1 0 0,-1-1 0,0 1 0,1-1 0,-1 1 0,1-1 0,-1 1 0,1-1 0,-1 1 0,1-1 0,-1 1 0,1-1 0,-1 0 0,1 1 0,0-1 0,-1 0 0,1 1 0,1-1 0,-1 0 0,1-1 0,-1 1 0,1-1 0,-1 0 0,0 1 0,1-1 0,-1 0 0,0 0 0,0 0 0,0 0 0,1 0 0,-1 0 0,0 0 0,1-2 0,38-59 0,-31 46 0,-1 4 0,-4 6 0,-1 0 0,1 0 0,1 0 0,-1 0 0,1 1 0,0-1 0,0 1 0,1 0 0,11-7 0,-16 11 0,0 1 0,-1 0 0,1-1 0,0 1 0,0 0 0,0 0 0,0 0 0,0 0 0,0 0 0,0 0 0,-1 0 0,1 0 0,0 0 0,0 0 0,0 1 0,0-1 0,0 0 0,0 0 0,-1 1 0,1-1 0,0 1 0,0-1 0,0 1 0,-1-1 0,1 1 0,0-1 0,-1 1 0,1 0 0,-1-1 0,1 1 0,0 0 0,-1 0 0,1-1 0,-1 1 0,0 0 0,1 0 0,-1 0 0,0-1 0,1 1 0,-1 0 0,0 0 0,0 0 0,0 1 0,7 45 0,-7-45 0,0 24 0,-1-21 0,1 0 0,0 1 0,0-1 0,0 0 0,0 0 0,1 0 0,0 0 0,2 7 0,-1-13 0,-1 1 0,0-1 0,0 0 0,0 0 0,0 0 0,0 0 0,0 0 0,0 0 0,-1 0 0,1 0 0,0-1 0,0 1 0,-1 0 0,1 0 0,-1-1 0,1-1 0,47-139 0,-48 143 0,1-1 0,-1 0 0,0 0 0,0 0 0,0 0 0,0 0 0,0 0 0,0 1 0,0-1 0,0 0 0,0 0 0,0 0 0,0 0 0,0 0 0,0 0 0,0 0 0,1 0 0,-1 0 0,0 0 0,0 1 0,0-1 0,0 0 0,0 0 0,0 0 0,0 0 0,1 0 0,-1 0 0,0 0 0,0 0 0,0 0 0,0 0 0,0 0 0,0 0 0,1 0 0,-1 0 0,0 0 0,0 0 0,0 0 0,0 0 0,0 0 0,0 0 0,0 0 0,1-1 0,-1 1 0,0 0 0,0 0 0,0 0 0,0 0 0,0 0 0,4 25 0,-2 32 0,-4 29 0,2-156 0,0 59 0,-1 59 0,2-52 0,-1-2 0,1 0 0,0 0 0,0 0 0,0 0 0,0 0 0,1 0 0,0 1 0,0-1 0,1 1 0,3-8 0,0 25 0,0 9 0,-5-20 0,-1-1 0,0 0 0,0 1 0,1-1 0,-1 0 0,0 1 0,1-1 0,-1 0 0,0 1 0,1-1 0,-1 0 0,0 0 0,1 0 0,-1 1 0,0-1 0,1 0 0,-1 0 0,1 0 0,-1 0 0,0 0 0,1 1 0,-1-1 0,1 0 0,-1 0 0,1 0 0,-1 0 0,0 0 0,1 0 0,-1-1 0,1 1 0,-1 0 0,0 0 0,1 0 0,-1 0 0,1 0 0,-1-1 0,0 1 0,1 0 0,-1 0 0,0-1 0,1 1 0,-1 0 0,1-1 0,18-19 0,3 1 0,-15 26 0,-5 18 0,-4 10 0,-1 0 0,-1-1 0,-3 1 0,-15 53 0,17-85 0,2-15 0,1-20 0,2 0 0,2-1 0,1 1 0,13-56 0,-14 86 0,0 11 0,0 26 0,0-5 0,3-29 0,3-11 0,5-15 0,0-12 0,-11 28 0,0 1 0,1-1 0,0 1 0,1 0 0,0 0 0,0 0 0,7-10 0,-9 20 0,-1-1 0,-1 1 0,1 0 0,0 0 0,0 0 0,-1-1 0,1 1 0,-1 0 0,1 0 0,-1 0 0,0 0 0,0 0 0,0 3 0,1 48 0,-3-1 0,-13 82 0,77-255 0,-51 94 0,-8 19 0,-1 1 0,1 0 0,1 0 0,-1 0 0,1 0 0,1 0 0,-1 1 0,7-8 0,-10 14 0,-1 0 0,1 0 0,-1 0 0,1 1 0,-1-1 0,1 0 0,-1 0 0,1 0 0,-1 0 0,0 1 0,1-1 0,-1 0 0,1 0 0,-1 1 0,1-1 0,-1 0 0,0 1 0,1-1 0,-1 0 0,0 1 0,0-1 0,1 1 0,-1-1 0,0 1 0,0-1 0,1 0 0,-1 1 0,0-1 0,0 1 0,0-1 0,0 1 0,0-1 0,0 1 0,0-1 0,0 1 0,0-1 0,0 1 0,0-1 0,0 1 0,0-1 0,0 1 0,0 0 0,2 26 0,-3-2 0,1-17 0,0 0 0,0 0 0,0 0 0,1 0 0,2 8 0,-3-16 0,0 1 0,0-1 0,0 0 0,0 0 0,1 1 0,-1-1 0,0 0 0,0 0 0,0 1 0,1-1 0,-1 0 0,0 0 0,0 0 0,1 1 0,-1-1 0,0 0 0,0 0 0,1 0 0,-1 0 0,0 0 0,1 1 0,-1-1 0,0 0 0,1 0 0,-1 0 0,0 0 0,1 0 0,-1 0 0,0 0 0,0 0 0,1 0 0,-1 0 0,0 0 0,1-1 0,-1 1 0,0 0 0,1 0 0,-1 0 0,0 0 0,0 0 0,1 0 0,-1-1 0,0 1 0,0 0 0,1 0 0,-1-1 0,0 1 0,0 0 0,1 0 0,-1-1 0,0 1 0,0 0 0,0 0 0,0-1 0,0 1 0,1 0 0,-1-1 0,14-18 0,-14 19 0,7-11 0,15-19 0,-22 29 0,0 1 0,0 0 0,0 0 0,1 0 0,-1-1 0,0 1 0,0 0 0,1 0 0,-1 0 0,0 0 0,0 0 0,1 0 0,-1-1 0,0 1 0,0 0 0,1 0 0,-1 0 0,0 0 0,1 0 0,-1 0 0,0 0 0,1 0 0,-1 0 0,0 0 0,0 0 0,1 0 0,-1 1 0,0-1 0,1 0 0,-1 0 0,0 0 0,0 0 0,1 0 0,-1 1 0,0-1 0,7 21 0,-6 1 0,1-4 0,6-41 0,-2-3 0,-4 14 0,0 1 0,1 0 0,0 0 0,1 0 0,0 0 0,1 1 0,10-18 0,-15 28 0,1 0 0,-1-1 0,0 1 0,0 0 0,1 0 0,-1-1 0,0 1 0,1 0 0,-1 0 0,0-1 0,1 1 0,-1 0 0,1 0 0,-1 0 0,0 0 0,1 0 0,-1 0 0,0 0 0,1 0 0,-1-1 0,1 1 0,-1 1 0,0-1 0,1 0 0,-1 0 0,1 0 0,-1 0 0,0 0 0,1 0 0,-1 0 0,0 0 0,1 1 0,-1-1 0,0 0 0,1 0 0,-1 0 0,0 1 0,1-1 0,-1 0 0,0 1 0,0-1 0,1 0 0,-1 0 0,0 1 0,0-1 0,1 1 0,-1-1 0,0 0 0,0 1 0,0-1 0,0 0 0,0 1 0,0-1 0,0 1 0,0-1 0,0 0 0,0 1 0,0-1 0,0 1 0,0-1 0,0 0 0,0 1 0,5 28 0,-6-13 0,0 0 0,-1 0 0,-4 17 0,5-26 0,11-16 0,-1-1 0,0 0 0,13-18 0,-19 23 0,27-34 0,-30 39 0,1-1 0,-1 0 0,0 1 0,1-1 0,-1 1 0,1-1 0,-1 1 0,1-1 0,-1 1 0,1-1 0,0 1 0,-1 0 0,1-1 0,-1 1 0,1 0 0,0-1 0,0 1 0,-1 0 0,1 0 0,0 0 0,-1 0 0,1 0 0,0 0 0,-1 0 0,1 0 0,0 0 0,0 0 0,-1 0 0,1 0 0,0 0 0,-1 0 0,1 1 0,0-1 0,-1 0 0,1 0 0,0 1 0,-1-1 0,1 1 0,-1-1 0,1 1 0,-1-1 0,1 0 0,-1 1 0,1 0 0,-1-1 0,1 1 0,-1-1 0,1 1 0,-1 0 0,0-1 0,0 1 0,1 0 0,-1-1 0,0 1 0,0 0 0,0-1 0,1 2 0,3 20 0,-1 0 0,0 0 0,-2 0 0,0 0 0,-4 33 0,1-29 0,47-132 0,-45 105 0,0 1 0,0-1 0,0 0 0,1 1 0,-1-1 0,0 0 0,1 1 0,-1-1 0,0 1 0,1-1 0,-1 0 0,1 1 0,-1-1 0,1 1 0,-1-1 0,1 1 0,-1 0 0,1-1 0,0 1 0,-1-1 0,1 1 0,0 0 0,-1 0 0,1-1 0,0 1 0,-1 0 0,1 0 0,0 0 0,-1 0 0,1 0 0,1 0 0,-1 1 0,0 0 0,0 0 0,0 0 0,0 0 0,-1 0 0,1 0 0,0 0 0,-1 1 0,1-1 0,0 0 0,-1 0 0,0 1 0,1-1 0,-1 3 0,8 62 0,-7-58 0,-1-5 0,8 37 0,1-30 0,-7-10 0,-1-1 0,0 1 0,0 0 0,0-1 0,0 1 0,-1-1 0,1 1 0,0-1 0,0 0 0,0 1 0,0-1 0,0 0 0,-1 1 0,1-1 0,0 0 0,-1 0 0,1 0 0,0-1 0,11-15 0,-2-1 0,0 0 0,10-26 0,-13 26 0,1 1 0,1 0 0,0 0 0,15-19 0,-23 36 0,-1 0 0,0-1 0,0 1 0,0 0 0,0 0 0,0-1 0,0 1 0,1 0 0,-1 0 0,0 0 0,0-1 0,0 1 0,1 0 0,-1 0 0,0 0 0,0 0 0,0 0 0,1-1 0,-1 1 0,0 0 0,0 0 0,1 0 0,-1 0 0,0 0 0,0 0 0,1 0 0,-1 0 0,0 0 0,0 0 0,1 0 0,-1 0 0,0 0 0,0 0 0,1 0 0,-1 0 0,0 0 0,0 0 0,1 1 0,-1-1 0,0 0 0,0 0 0,1 0 0,-1 0 0,0 0 0,0 1 0,0-1 0,1 0 0,-1 0 0,0 0 0,0 1 0,0-1 0,0 0 0,0 0 0,0 0 0,1 1 0,-1-1 0,0 0 0,0 0 0,0 1 0,0-1 0,0 0 0,0 0 0,0 1 0,0-1 0,3 22 0,-2-18 0,1 20 0,-1-14 0,-1 1 0,2-1 0,-1 1 0,2-1 0,-1 0 0,2 0 0,5 14 0,-9-24-26,1 1 1,-1 0-1,1-1 0,-1 1 0,1 0 1,-1-1-1,1 1 0,0 0 0,-1-1 1,1 1-1,0-1 0,-1 0 0,1 1 1,0-1-1,0 1 0,0-1 0,-1 0 1,1 0-1,0 0 0,0 1 0,0-1 1,0 0-1,-1 0 0,1 0 0,0 0 0,0 0 1,0 0-1,0 0 0,0-1 0,-1 1 1,1 0-1,0 0 0,0-1 0,0 1 1,-1-1-1,1 1 0,0 0 0,-1-1 1,1 1-1,0-1 0,-1 0 0,1 1 1,0-1-1,-1 1 0,1-1 0,-1 0 0,1 0 1,-1 1-1,1-1 0,-1 0 0,0 0 1,1 0-1,7-15-6800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26.149"/>
    </inkml:context>
    <inkml:brush xml:id="br0">
      <inkml:brushProperty name="width" value="0.35" units="cm"/>
      <inkml:brushProperty name="height" value="0.35" units="cm"/>
      <inkml:brushProperty name="color" value="#FFFFFF"/>
    </inkml:brush>
  </inkml:definitions>
  <inkml:trace contextRef="#ctx0" brushRef="#br0">0 31 24575,'72'-9'0,"-21"1"0,690-5 0,-450 16 0,751-3-1365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9:57:28.718"/>
    </inkml:context>
    <inkml:brush xml:id="br0">
      <inkml:brushProperty name="width" value="0.35" units="cm"/>
      <inkml:brushProperty name="height" value="0.35" units="cm"/>
      <inkml:brushProperty name="color" value="#FFFFFF"/>
    </inkml:brush>
  </inkml:definitions>
  <inkml:trace contextRef="#ctx0" brushRef="#br0">2964 2 24575,'-37'-1'0,"-1"0"0,-1 2 0,1 1 0,-60 12 0,55-7 0,-2-2 0,1-2 0,0-1 0,-47-6 0,-9 2 0,-2247 2-1365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AEE5F-FDA8-4803-BE34-B7D1C772AA31}"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00B1F-C073-4CF8-B050-24E35F43A4CB}" type="slidenum">
              <a:rPr lang="en-US" smtClean="0"/>
              <a:t>‹#›</a:t>
            </a:fld>
            <a:endParaRPr lang="en-US"/>
          </a:p>
        </p:txBody>
      </p:sp>
    </p:spTree>
    <p:extLst>
      <p:ext uri="{BB962C8B-B14F-4D97-AF65-F5344CB8AC3E}">
        <p14:creationId xmlns:p14="http://schemas.microsoft.com/office/powerpoint/2010/main" val="2819705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CAR System development</a:t>
            </a:r>
          </a:p>
          <a:p>
            <a:pPr marL="628650" lvl="1" indent="-171450">
              <a:buFont typeface="Arial" panose="020B0604020202020204" pitchFamily="34" charset="0"/>
              <a:buChar char="•"/>
            </a:pPr>
            <a:r>
              <a:rPr lang="en-US" dirty="0"/>
              <a:t>IBM DB2 database</a:t>
            </a:r>
          </a:p>
          <a:p>
            <a:pPr marL="628650" lvl="1" indent="-171450">
              <a:buFont typeface="Arial" panose="020B0604020202020204" pitchFamily="34" charset="0"/>
              <a:buChar char="•"/>
            </a:pPr>
            <a:r>
              <a:rPr lang="en-US" dirty="0"/>
              <a:t>COBOL, with CICS interface</a:t>
            </a:r>
          </a:p>
          <a:p>
            <a:pPr marL="628650" lvl="1" indent="-171450">
              <a:buFont typeface="Arial" panose="020B0604020202020204" pitchFamily="34" charset="0"/>
              <a:buChar char="•"/>
            </a:pPr>
            <a:r>
              <a:rPr lang="en-US" dirty="0"/>
              <a:t>GIS was not supported</a:t>
            </a:r>
          </a:p>
          <a:p>
            <a:pPr marL="171450" indent="-171450">
              <a:buFont typeface="Arial" panose="020B0604020202020204" pitchFamily="34" charset="0"/>
              <a:buChar char="•"/>
            </a:pPr>
            <a:r>
              <a:rPr lang="en-US" dirty="0"/>
              <a:t>Architect was Patrick Brady, P.E. 1950-2008 https://www.legacy.com/us/obituaries/tallahassee/name/patrick-brady-obituary?id=7925185 </a:t>
            </a:r>
          </a:p>
          <a:p>
            <a:pPr marL="171450" indent="-171450">
              <a:buFont typeface="Arial" panose="020B0604020202020204" pitchFamily="34" charset="0"/>
              <a:buChar char="•"/>
            </a:pPr>
            <a:r>
              <a:rPr lang="en-US" dirty="0"/>
              <a:t>Started as roadway data entry and capture</a:t>
            </a:r>
          </a:p>
          <a:p>
            <a:pPr marL="171450" indent="-171450">
              <a:buFont typeface="Arial" panose="020B0604020202020204" pitchFamily="34" charset="0"/>
              <a:buChar char="•"/>
            </a:pPr>
            <a:r>
              <a:rPr lang="en-US" dirty="0"/>
              <a:t>Incorporated crash data capture and processing</a:t>
            </a:r>
          </a:p>
          <a:p>
            <a:pPr marL="171450" indent="-171450">
              <a:buFont typeface="Arial" panose="020B0604020202020204" pitchFamily="34" charset="0"/>
              <a:buChar char="•"/>
            </a:pPr>
            <a:r>
              <a:rPr lang="en-US" dirty="0"/>
              <a:t>Added tools for crash reporting and network analysis</a:t>
            </a:r>
            <a:endParaRPr lang="en-US" b="1" dirty="0"/>
          </a:p>
        </p:txBody>
      </p:sp>
      <p:sp>
        <p:nvSpPr>
          <p:cNvPr id="4" name="Slide Number Placeholder 3"/>
          <p:cNvSpPr>
            <a:spLocks noGrp="1"/>
          </p:cNvSpPr>
          <p:nvPr>
            <p:ph type="sldNum" sz="quarter" idx="5"/>
          </p:nvPr>
        </p:nvSpPr>
        <p:spPr/>
        <p:txBody>
          <a:bodyPr/>
          <a:lstStyle/>
          <a:p>
            <a:fld id="{4C100B1F-C073-4CF8-B050-24E35F43A4CB}" type="slidenum">
              <a:rPr lang="en-US" smtClean="0"/>
              <a:t>5</a:t>
            </a:fld>
            <a:endParaRPr lang="en-US"/>
          </a:p>
        </p:txBody>
      </p:sp>
    </p:spTree>
    <p:extLst>
      <p:ext uri="{BB962C8B-B14F-4D97-AF65-F5344CB8AC3E}">
        <p14:creationId xmlns:p14="http://schemas.microsoft.com/office/powerpoint/2010/main" val="1189451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Dashboard is publicly available.</a:t>
            </a:r>
          </a:p>
          <a:p>
            <a:r>
              <a:rPr lang="en-US" dirty="0"/>
              <a:t>- Controls under the banner at the top of the window allow for limited filtering of the aggregated crash data.</a:t>
            </a:r>
          </a:p>
          <a:p>
            <a:r>
              <a:rPr lang="en-US" dirty="0"/>
              <a:t>- By law, crash data are confidential for 60 days after a crash report is filed, so the data available in the dashboard will always lag by about 70 days from the current date.  70 days is up to 10 days that law enforcement is allowed to complete and file an initial crash report plus 60 days confidentiality after the report is filed.</a:t>
            </a:r>
          </a:p>
          <a:p>
            <a:endParaRPr lang="en-US" dirty="0"/>
          </a:p>
        </p:txBody>
      </p:sp>
      <p:sp>
        <p:nvSpPr>
          <p:cNvPr id="4" name="Slide Number Placeholder 3"/>
          <p:cNvSpPr>
            <a:spLocks noGrp="1"/>
          </p:cNvSpPr>
          <p:nvPr>
            <p:ph type="sldNum" sz="quarter" idx="5"/>
          </p:nvPr>
        </p:nvSpPr>
        <p:spPr/>
        <p:txBody>
          <a:bodyPr/>
          <a:lstStyle/>
          <a:p>
            <a:fld id="{4C100B1F-C073-4CF8-B050-24E35F43A4CB}" type="slidenum">
              <a:rPr lang="en-US" smtClean="0"/>
              <a:t>20</a:t>
            </a:fld>
            <a:endParaRPr lang="en-US"/>
          </a:p>
        </p:txBody>
      </p:sp>
    </p:spTree>
    <p:extLst>
      <p:ext uri="{BB962C8B-B14F-4D97-AF65-F5344CB8AC3E}">
        <p14:creationId xmlns:p14="http://schemas.microsoft.com/office/powerpoint/2010/main" val="170526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statistics displayed are for traffic crashes and associated fatalities and serious injuries.</a:t>
            </a:r>
          </a:p>
          <a:p>
            <a:r>
              <a:rPr lang="en-US" dirty="0"/>
              <a:t>The public dashboard allows the user to filter the data displayed by</a:t>
            </a:r>
          </a:p>
          <a:p>
            <a:r>
              <a:rPr lang="en-US" dirty="0"/>
              <a:t>  - year</a:t>
            </a:r>
          </a:p>
          <a:p>
            <a:r>
              <a:rPr lang="en-US" dirty="0"/>
              <a:t>  - geographic area (state, county, city, MPO)</a:t>
            </a:r>
          </a:p>
          <a:p>
            <a:r>
              <a:rPr lang="en-US" dirty="0"/>
              <a:t>  - reporting agency</a:t>
            </a:r>
          </a:p>
          <a:p>
            <a:r>
              <a:rPr lang="en-US" dirty="0"/>
              <a:t>  - Strategic Highway Safety Plan emphasis area (crash type or category)</a:t>
            </a:r>
          </a:p>
          <a:p>
            <a:r>
              <a:rPr lang="en-US" dirty="0"/>
              <a:t>  - toggle between fatal, serious injury, or both</a:t>
            </a:r>
          </a:p>
          <a:p>
            <a:r>
              <a:rPr lang="en-US" dirty="0"/>
              <a:t>SHSP document can be found at:  https://fdotwww.blob.core.windows.net/sitefinity/docs/default-source/safety/shsp-2021/shsp_mar21.pdf?sfvrsn=5452dad_0 </a:t>
            </a:r>
          </a:p>
        </p:txBody>
      </p:sp>
      <p:sp>
        <p:nvSpPr>
          <p:cNvPr id="4" name="Slide Number Placeholder 3"/>
          <p:cNvSpPr>
            <a:spLocks noGrp="1"/>
          </p:cNvSpPr>
          <p:nvPr>
            <p:ph type="sldNum" sz="quarter" idx="5"/>
          </p:nvPr>
        </p:nvSpPr>
        <p:spPr/>
        <p:txBody>
          <a:bodyPr/>
          <a:lstStyle/>
          <a:p>
            <a:fld id="{4C100B1F-C073-4CF8-B050-24E35F43A4CB}" type="slidenum">
              <a:rPr lang="en-US" smtClean="0"/>
              <a:t>21</a:t>
            </a:fld>
            <a:endParaRPr lang="en-US"/>
          </a:p>
        </p:txBody>
      </p:sp>
    </p:spTree>
    <p:extLst>
      <p:ext uri="{BB962C8B-B14F-4D97-AF65-F5344CB8AC3E}">
        <p14:creationId xmlns:p14="http://schemas.microsoft.com/office/powerpoint/2010/main" val="2567585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100B1F-C073-4CF8-B050-24E35F43A4CB}" type="slidenum">
              <a:rPr lang="en-US" smtClean="0"/>
              <a:t>34</a:t>
            </a:fld>
            <a:endParaRPr lang="en-US"/>
          </a:p>
        </p:txBody>
      </p:sp>
    </p:spTree>
    <p:extLst>
      <p:ext uri="{BB962C8B-B14F-4D97-AF65-F5344CB8AC3E}">
        <p14:creationId xmlns:p14="http://schemas.microsoft.com/office/powerpoint/2010/main" val="1346336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Analysis can (and should) occur at different parts of the project development process. </a:t>
            </a:r>
          </a:p>
          <a:p>
            <a:endParaRPr lang="en-US" dirty="0"/>
          </a:p>
          <a:p>
            <a:r>
              <a:rPr lang="en-US" dirty="0"/>
              <a:t>Highlighted are some examples of key areas within Planning, PD&amp;E, and Design where safety analysis is considered and evaluated.</a:t>
            </a:r>
          </a:p>
          <a:p>
            <a:endParaRPr lang="en-US" dirty="0"/>
          </a:p>
        </p:txBody>
      </p:sp>
      <p:sp>
        <p:nvSpPr>
          <p:cNvPr id="4" name="Slide Number Placeholder 3"/>
          <p:cNvSpPr>
            <a:spLocks noGrp="1"/>
          </p:cNvSpPr>
          <p:nvPr>
            <p:ph type="sldNum" sz="quarter" idx="5"/>
          </p:nvPr>
        </p:nvSpPr>
        <p:spPr/>
        <p:txBody>
          <a:bodyPr/>
          <a:lstStyle/>
          <a:p>
            <a:fld id="{4C100B1F-C073-4CF8-B050-24E35F43A4CB}" type="slidenum">
              <a:rPr lang="en-US" smtClean="0"/>
              <a:t>35</a:t>
            </a:fld>
            <a:endParaRPr lang="en-US"/>
          </a:p>
        </p:txBody>
      </p:sp>
    </p:spTree>
    <p:extLst>
      <p:ext uri="{BB962C8B-B14F-4D97-AF65-F5344CB8AC3E}">
        <p14:creationId xmlns:p14="http://schemas.microsoft.com/office/powerpoint/2010/main" val="2452620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types of safety studies may be required for different types of projects, and the study requirements can vary across study types.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C100B1F-C073-4CF8-B050-24E35F43A4CB}" type="slidenum">
              <a:rPr lang="en-US" smtClean="0"/>
              <a:t>36</a:t>
            </a:fld>
            <a:endParaRPr lang="en-US"/>
          </a:p>
        </p:txBody>
      </p:sp>
    </p:spTree>
    <p:extLst>
      <p:ext uri="{BB962C8B-B14F-4D97-AF65-F5344CB8AC3E}">
        <p14:creationId xmlns:p14="http://schemas.microsoft.com/office/powerpoint/2010/main" val="680861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after a project is constructed, facilities can still be subject to various types of safety studies as part of Operations and Maintenance.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key part of FDOT’s mission and a core element in the Compass, safety will always be a critical element in the work we do. Depending on the type of project you have or where you are in the project’s lifecycle, there may be nuances to the specific requirements of a given project’s safety analysis.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C100B1F-C073-4CF8-B050-24E35F43A4CB}" type="slidenum">
              <a:rPr lang="en-US" smtClean="0"/>
              <a:t>37</a:t>
            </a:fld>
            <a:endParaRPr lang="en-US"/>
          </a:p>
        </p:txBody>
      </p:sp>
    </p:spTree>
    <p:extLst>
      <p:ext uri="{BB962C8B-B14F-4D97-AF65-F5344CB8AC3E}">
        <p14:creationId xmlns:p14="http://schemas.microsoft.com/office/powerpoint/2010/main" val="1720620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3 examples of the written requirements for safety evaluations – for PD&amp;E Studies, Design Exceptions or Variations, and an Intersection Control Evaluation, or ICE. </a:t>
            </a:r>
          </a:p>
          <a:p>
            <a:endParaRPr lang="en-US" dirty="0"/>
          </a:p>
          <a:p>
            <a:pPr marL="171450" indent="-171450">
              <a:buFont typeface="Arial" panose="020B0604020202020204" pitchFamily="34" charset="0"/>
              <a:buChar char="•"/>
            </a:pPr>
            <a:r>
              <a:rPr lang="en-US" dirty="0"/>
              <a:t>Note a PD&amp;E study should include data driven analysis, including application of the Highway Safety Manual (HSM) predictive methods, to the extent practicable. The analysis focused on the ability to quantitatively assess safety performance of project alternatives and to be able to compare the safety performance across alternatives (among other performance measures).</a:t>
            </a:r>
          </a:p>
          <a:p>
            <a:pPr marL="171450" indent="-171450">
              <a:buFont typeface="Arial" panose="020B0604020202020204" pitchFamily="34" charset="0"/>
              <a:buChar char="•"/>
            </a:pPr>
            <a:r>
              <a:rPr lang="en-US" dirty="0"/>
              <a:t>The safety analysis associated with a design exception or variation is going to be location specific and oftentimes focused on a particular crash type or safety effect that may be associated with the design feature of interest. </a:t>
            </a:r>
          </a:p>
          <a:p>
            <a:pPr marL="171450" indent="-171450">
              <a:buFont typeface="Arial" panose="020B0604020202020204" pitchFamily="34" charset="0"/>
              <a:buChar char="•"/>
            </a:pPr>
            <a:r>
              <a:rPr lang="en-US" dirty="0"/>
              <a:t>For ICE, FDOT has developed a specific tool to aid in the required safety analysis called SPICE – or Safety Performance for Intersection Control Evaluation. The SPICE tool considers historical crash data, traffic volumes, and traffic volume forecasts to compare the safety performance of the various intersection alternatives. In addition to crash prediction, SPICE also incorporates the Safe System for Intersections (SSI) method which focuses on conflict types and vulnerable road user conflicts to assess an intersection alternative’s propensity for crashes involving severe injuries and fatalities.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While the specific nuances of these 3 requirements may differ, you will see that all require historic crash data and all desire to produce data driven safety analysis that results in quantitative insights for project decision making.</a:t>
            </a:r>
          </a:p>
        </p:txBody>
      </p:sp>
      <p:sp>
        <p:nvSpPr>
          <p:cNvPr id="4" name="Slide Number Placeholder 3"/>
          <p:cNvSpPr>
            <a:spLocks noGrp="1"/>
          </p:cNvSpPr>
          <p:nvPr>
            <p:ph type="sldNum" sz="quarter" idx="5"/>
          </p:nvPr>
        </p:nvSpPr>
        <p:spPr/>
        <p:txBody>
          <a:bodyPr/>
          <a:lstStyle/>
          <a:p>
            <a:fld id="{4C100B1F-C073-4CF8-B050-24E35F43A4CB}" type="slidenum">
              <a:rPr lang="en-US" smtClean="0"/>
              <a:t>38</a:t>
            </a:fld>
            <a:endParaRPr lang="en-US"/>
          </a:p>
        </p:txBody>
      </p:sp>
    </p:spTree>
    <p:extLst>
      <p:ext uri="{BB962C8B-B14F-4D97-AF65-F5344CB8AC3E}">
        <p14:creationId xmlns:p14="http://schemas.microsoft.com/office/powerpoint/2010/main" val="202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variety of manuals and guidebooks that address how to conduct the required or recommended safety analysis, again depending upon type of project you have or where you are in the project’s lifecycle. </a:t>
            </a:r>
          </a:p>
          <a:p>
            <a:endParaRPr lang="en-US" dirty="0"/>
          </a:p>
          <a:p>
            <a:r>
              <a:rPr lang="en-US" dirty="0"/>
              <a:t>No matter where you are in that process, the State Safety Office produced the FDOT Crash Data Guidance to assist you with detailed instructions on gathering the appropriate crash data to begin your analysis. </a:t>
            </a:r>
          </a:p>
        </p:txBody>
      </p:sp>
      <p:sp>
        <p:nvSpPr>
          <p:cNvPr id="4" name="Slide Number Placeholder 3"/>
          <p:cNvSpPr>
            <a:spLocks noGrp="1"/>
          </p:cNvSpPr>
          <p:nvPr>
            <p:ph type="sldNum" sz="quarter" idx="5"/>
          </p:nvPr>
        </p:nvSpPr>
        <p:spPr/>
        <p:txBody>
          <a:bodyPr/>
          <a:lstStyle/>
          <a:p>
            <a:fld id="{4C100B1F-C073-4CF8-B050-24E35F43A4CB}" type="slidenum">
              <a:rPr lang="en-US" smtClean="0"/>
              <a:t>39</a:t>
            </a:fld>
            <a:endParaRPr lang="en-US"/>
          </a:p>
        </p:txBody>
      </p:sp>
    </p:spTree>
    <p:extLst>
      <p:ext uri="{BB962C8B-B14F-4D97-AF65-F5344CB8AC3E}">
        <p14:creationId xmlns:p14="http://schemas.microsoft.com/office/powerpoint/2010/main" val="2984456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crash data guidance was developed to guide transportation professional in building a complete crash data set using the most recent data available for a specific project or location as required in FDOT’s manuals for various safety analyses. The guide is readily available on the safety engineering website. </a:t>
            </a:r>
          </a:p>
        </p:txBody>
      </p:sp>
      <p:sp>
        <p:nvSpPr>
          <p:cNvPr id="4" name="Slide Number Placeholder 3"/>
          <p:cNvSpPr>
            <a:spLocks noGrp="1"/>
          </p:cNvSpPr>
          <p:nvPr>
            <p:ph type="sldNum" sz="quarter" idx="5"/>
          </p:nvPr>
        </p:nvSpPr>
        <p:spPr/>
        <p:txBody>
          <a:bodyPr/>
          <a:lstStyle/>
          <a:p>
            <a:fld id="{4C100B1F-C073-4CF8-B050-24E35F43A4CB}" type="slidenum">
              <a:rPr lang="en-US" smtClean="0"/>
              <a:t>40</a:t>
            </a:fld>
            <a:endParaRPr lang="en-US"/>
          </a:p>
        </p:txBody>
      </p:sp>
    </p:spTree>
    <p:extLst>
      <p:ext uri="{BB962C8B-B14F-4D97-AF65-F5344CB8AC3E}">
        <p14:creationId xmlns:p14="http://schemas.microsoft.com/office/powerpoint/2010/main" val="2461796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to *click* download data</a:t>
            </a:r>
          </a:p>
        </p:txBody>
      </p:sp>
      <p:sp>
        <p:nvSpPr>
          <p:cNvPr id="4" name="Slide Number Placeholder 3"/>
          <p:cNvSpPr>
            <a:spLocks noGrp="1"/>
          </p:cNvSpPr>
          <p:nvPr>
            <p:ph type="sldNum" sz="quarter" idx="5"/>
          </p:nvPr>
        </p:nvSpPr>
        <p:spPr/>
        <p:txBody>
          <a:bodyPr/>
          <a:lstStyle/>
          <a:p>
            <a:fld id="{4C100B1F-C073-4CF8-B050-24E35F43A4CB}" type="slidenum">
              <a:rPr lang="en-US" smtClean="0"/>
              <a:t>41</a:t>
            </a:fld>
            <a:endParaRPr lang="en-US"/>
          </a:p>
        </p:txBody>
      </p:sp>
    </p:spTree>
    <p:extLst>
      <p:ext uri="{BB962C8B-B14F-4D97-AF65-F5344CB8AC3E}">
        <p14:creationId xmlns:p14="http://schemas.microsoft.com/office/powerpoint/2010/main" val="4124203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dirty="0"/>
              <a:t>2006:  originally developed as web-based CDMS for Palm Beach County</a:t>
            </a:r>
          </a:p>
          <a:p>
            <a:pPr marL="685800" lvl="1" indent="-228600">
              <a:buFont typeface="Arial" panose="020B0604020202020204" pitchFamily="34" charset="0"/>
              <a:buChar char="•"/>
            </a:pPr>
            <a:r>
              <a:rPr lang="en-US" dirty="0"/>
              <a:t>Expanded to include more counties, hosted at UF.</a:t>
            </a:r>
          </a:p>
          <a:p>
            <a:pPr marL="685800" lvl="1" indent="-228600">
              <a:buFont typeface="Arial" panose="020B0604020202020204" pitchFamily="34" charset="0"/>
              <a:buChar char="•"/>
            </a:pPr>
            <a:r>
              <a:rPr lang="en-US" dirty="0"/>
              <a:t>Expanded to regional system for Metroplan Orlando.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2010:  The first full version of Signal4 Analytics was developed with grant funds from TRCC.  Expanded to statewide, using FHP crash data.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2011:  Began incorporating all crash data, statewide.</a:t>
            </a:r>
          </a:p>
          <a:p>
            <a:pPr marL="228600" indent="-228600">
              <a:buFont typeface="+mj-lt"/>
              <a:buAutoNum type="arabicPeriod"/>
            </a:pPr>
            <a:r>
              <a:rPr lang="en-US" dirty="0"/>
              <a:t>Original goal was to improve accessibility and utilization of crash data in Florida by creating a web-based GIS analytical system for analysis and reporting of traffic crashes statewide.</a:t>
            </a:r>
          </a:p>
          <a:p>
            <a:pPr marL="628650" lvl="1" indent="-171450">
              <a:buFont typeface="Arial" panose="020B0604020202020204" pitchFamily="34" charset="0"/>
              <a:buChar char="•"/>
            </a:pPr>
            <a:r>
              <a:rPr lang="en-US" dirty="0"/>
              <a:t>Eventually this was expanded to include citations.</a:t>
            </a:r>
          </a:p>
          <a:p>
            <a:endParaRPr lang="en-US" dirty="0"/>
          </a:p>
        </p:txBody>
      </p:sp>
      <p:sp>
        <p:nvSpPr>
          <p:cNvPr id="4" name="Slide Number Placeholder 3"/>
          <p:cNvSpPr>
            <a:spLocks noGrp="1"/>
          </p:cNvSpPr>
          <p:nvPr>
            <p:ph type="sldNum" sz="quarter" idx="5"/>
          </p:nvPr>
        </p:nvSpPr>
        <p:spPr/>
        <p:txBody>
          <a:bodyPr/>
          <a:lstStyle/>
          <a:p>
            <a:fld id="{4C100B1F-C073-4CF8-B050-24E35F43A4CB}" type="slidenum">
              <a:rPr lang="en-US" smtClean="0"/>
              <a:t>7</a:t>
            </a:fld>
            <a:endParaRPr lang="en-US"/>
          </a:p>
        </p:txBody>
      </p:sp>
    </p:spTree>
    <p:extLst>
      <p:ext uri="{BB962C8B-B14F-4D97-AF65-F5344CB8AC3E}">
        <p14:creationId xmlns:p14="http://schemas.microsoft.com/office/powerpoint/2010/main" val="3802852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downloading the data you are going to want to ask four major questions</a:t>
            </a:r>
          </a:p>
          <a:p>
            <a:r>
              <a:rPr lang="en-US" dirty="0"/>
              <a:t>How do you access crash data, How do you pull crash reports? How do you define project limits? and How many years of crash data should be downloaded?</a:t>
            </a:r>
          </a:p>
          <a:p>
            <a:r>
              <a:rPr lang="en-US" dirty="0"/>
              <a:t>*click*</a:t>
            </a:r>
          </a:p>
          <a:p>
            <a:r>
              <a:rPr lang="en-US" dirty="0"/>
              <a:t>There are two resources for downloading data – Signal4 which requires FDOT access, and </a:t>
            </a:r>
            <a:r>
              <a:rPr lang="en-US" dirty="0" err="1"/>
              <a:t>SSOgis</a:t>
            </a:r>
            <a:r>
              <a:rPr lang="en-US" dirty="0"/>
              <a:t> which is open to the public</a:t>
            </a:r>
          </a:p>
          <a:p>
            <a:r>
              <a:rPr lang="en-US" dirty="0"/>
              <a:t>*click*</a:t>
            </a:r>
          </a:p>
          <a:p>
            <a:r>
              <a:rPr lang="en-US" dirty="0"/>
              <a:t>Crash reports are available on Signal 4 analytics using the unique crash numbers</a:t>
            </a:r>
          </a:p>
          <a:p>
            <a:r>
              <a:rPr lang="en-US" dirty="0"/>
              <a:t>*click*</a:t>
            </a:r>
          </a:p>
          <a:p>
            <a:r>
              <a:rPr lang="en-US" dirty="0"/>
              <a:t>Your project limits for an intersection includes the turn lanes extents, or a minimum of 0.1mile from the center of the intersection. The recommended minimum length for a segment is 0.2miles. </a:t>
            </a:r>
          </a:p>
          <a:p>
            <a:r>
              <a:rPr lang="en-US" dirty="0"/>
              <a:t>*click*</a:t>
            </a:r>
          </a:p>
          <a:p>
            <a:r>
              <a:rPr lang="en-US" dirty="0"/>
              <a:t>You should pull the last five (5) full calendar year and the partial year up to the day before the crash data is </a:t>
            </a:r>
            <a:r>
              <a:rPr lang="en-US" dirty="0" err="1"/>
              <a:t>avialable</a:t>
            </a:r>
            <a:endParaRPr lang="en-US" dirty="0"/>
          </a:p>
        </p:txBody>
      </p:sp>
      <p:sp>
        <p:nvSpPr>
          <p:cNvPr id="4" name="Slide Number Placeholder 3"/>
          <p:cNvSpPr>
            <a:spLocks noGrp="1"/>
          </p:cNvSpPr>
          <p:nvPr>
            <p:ph type="sldNum" sz="quarter" idx="5"/>
          </p:nvPr>
        </p:nvSpPr>
        <p:spPr/>
        <p:txBody>
          <a:bodyPr/>
          <a:lstStyle/>
          <a:p>
            <a:fld id="{4C100B1F-C073-4CF8-B050-24E35F43A4CB}" type="slidenum">
              <a:rPr lang="en-US" smtClean="0"/>
              <a:t>42</a:t>
            </a:fld>
            <a:endParaRPr lang="en-US"/>
          </a:p>
        </p:txBody>
      </p:sp>
    </p:spTree>
    <p:extLst>
      <p:ext uri="{BB962C8B-B14F-4D97-AF65-F5344CB8AC3E}">
        <p14:creationId xmlns:p14="http://schemas.microsoft.com/office/powerpoint/2010/main" val="2004844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downloading the data, the next step is to *click* clean the data</a:t>
            </a:r>
          </a:p>
        </p:txBody>
      </p:sp>
      <p:sp>
        <p:nvSpPr>
          <p:cNvPr id="4" name="Slide Number Placeholder 3"/>
          <p:cNvSpPr>
            <a:spLocks noGrp="1"/>
          </p:cNvSpPr>
          <p:nvPr>
            <p:ph type="sldNum" sz="quarter" idx="5"/>
          </p:nvPr>
        </p:nvSpPr>
        <p:spPr/>
        <p:txBody>
          <a:bodyPr/>
          <a:lstStyle/>
          <a:p>
            <a:fld id="{4C100B1F-C073-4CF8-B050-24E35F43A4CB}" type="slidenum">
              <a:rPr lang="en-US" smtClean="0"/>
              <a:t>43</a:t>
            </a:fld>
            <a:endParaRPr lang="en-US"/>
          </a:p>
        </p:txBody>
      </p:sp>
    </p:spTree>
    <p:extLst>
      <p:ext uri="{BB962C8B-B14F-4D97-AF65-F5344CB8AC3E}">
        <p14:creationId xmlns:p14="http://schemas.microsoft.com/office/powerpoint/2010/main" val="3993863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process of cleaning crash data can be divided into two categories, based on location and based on crash attributes: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Remove crashes that occurred in parking lots, forest roads, or private roadways, or outside of the influence area.</a:t>
            </a:r>
          </a:p>
          <a:p>
            <a:pPr marL="171450" indent="-171450">
              <a:buFont typeface="Arial" panose="020B0604020202020204" pitchFamily="34" charset="0"/>
              <a:buChar char="•"/>
            </a:pPr>
            <a:r>
              <a:rPr lang="en-US" dirty="0"/>
              <a:t>Use GIS and/or the crash-specific roadway ID and milepost to determine if a crash occurred outside the influence area.</a:t>
            </a:r>
          </a:p>
          <a:p>
            <a:pPr marL="171450" indent="-171450">
              <a:buFont typeface="Arial" panose="020B0604020202020204" pitchFamily="34" charset="0"/>
              <a:buChar char="•"/>
            </a:pPr>
            <a:r>
              <a:rPr lang="en-US" dirty="0"/>
              <a:t>Recode crash severity from blank or “non-traffic fatality” to “No Injury”. A crash severity level is coded as a zero when person-level injury data was not reported. A crash severity level is coded as a non-traffic fatality when the only injury reported in the crash is a fatal not related to traffic (e.g., heart attack).</a:t>
            </a:r>
          </a:p>
          <a:p>
            <a:pPr marL="171450" indent="-171450">
              <a:buFont typeface="Arial" panose="020B0604020202020204" pitchFamily="34" charset="0"/>
              <a:buChar char="•"/>
            </a:pPr>
            <a:r>
              <a:rPr lang="en-US" dirty="0"/>
              <a:t>To verify crash types are coded correctly, review crash reports for all or specific crash types. </a:t>
            </a:r>
          </a:p>
        </p:txBody>
      </p:sp>
      <p:sp>
        <p:nvSpPr>
          <p:cNvPr id="4" name="Slide Number Placeholder 3"/>
          <p:cNvSpPr>
            <a:spLocks noGrp="1"/>
          </p:cNvSpPr>
          <p:nvPr>
            <p:ph type="sldNum" sz="quarter" idx="5"/>
          </p:nvPr>
        </p:nvSpPr>
        <p:spPr/>
        <p:txBody>
          <a:bodyPr/>
          <a:lstStyle/>
          <a:p>
            <a:fld id="{4C100B1F-C073-4CF8-B050-24E35F43A4CB}" type="slidenum">
              <a:rPr lang="en-US" smtClean="0"/>
              <a:t>44</a:t>
            </a:fld>
            <a:endParaRPr lang="en-US"/>
          </a:p>
        </p:txBody>
      </p:sp>
    </p:spTree>
    <p:extLst>
      <p:ext uri="{BB962C8B-B14F-4D97-AF65-F5344CB8AC3E}">
        <p14:creationId xmlns:p14="http://schemas.microsoft.com/office/powerpoint/2010/main" val="1906737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cleaning the data, the next step is to *click* summarize the data</a:t>
            </a:r>
          </a:p>
        </p:txBody>
      </p:sp>
      <p:sp>
        <p:nvSpPr>
          <p:cNvPr id="4" name="Slide Number Placeholder 3"/>
          <p:cNvSpPr>
            <a:spLocks noGrp="1"/>
          </p:cNvSpPr>
          <p:nvPr>
            <p:ph type="sldNum" sz="quarter" idx="5"/>
          </p:nvPr>
        </p:nvSpPr>
        <p:spPr/>
        <p:txBody>
          <a:bodyPr/>
          <a:lstStyle/>
          <a:p>
            <a:fld id="{4C100B1F-C073-4CF8-B050-24E35F43A4CB}" type="slidenum">
              <a:rPr lang="en-US" smtClean="0"/>
              <a:t>45</a:t>
            </a:fld>
            <a:endParaRPr lang="en-US"/>
          </a:p>
        </p:txBody>
      </p:sp>
    </p:spTree>
    <p:extLst>
      <p:ext uri="{BB962C8B-B14F-4D97-AF65-F5344CB8AC3E}">
        <p14:creationId xmlns:p14="http://schemas.microsoft.com/office/powerpoint/2010/main" val="2742200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How should crash data be summarized? There are a couple of ways…</a:t>
            </a:r>
          </a:p>
        </p:txBody>
      </p:sp>
      <p:sp>
        <p:nvSpPr>
          <p:cNvPr id="4" name="Slide Number Placeholder 3"/>
          <p:cNvSpPr>
            <a:spLocks noGrp="1"/>
          </p:cNvSpPr>
          <p:nvPr>
            <p:ph type="sldNum" sz="quarter" idx="5"/>
          </p:nvPr>
        </p:nvSpPr>
        <p:spPr/>
        <p:txBody>
          <a:bodyPr/>
          <a:lstStyle/>
          <a:p>
            <a:fld id="{4C100B1F-C073-4CF8-B050-24E35F43A4CB}" type="slidenum">
              <a:rPr lang="en-US" smtClean="0"/>
              <a:t>46</a:t>
            </a:fld>
            <a:endParaRPr lang="en-US"/>
          </a:p>
        </p:txBody>
      </p:sp>
    </p:spTree>
    <p:extLst>
      <p:ext uri="{BB962C8B-B14F-4D97-AF65-F5344CB8AC3E}">
        <p14:creationId xmlns:p14="http://schemas.microsoft.com/office/powerpoint/2010/main" val="902241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Crashes can be summarized by year and severity</a:t>
            </a:r>
          </a:p>
        </p:txBody>
      </p:sp>
      <p:sp>
        <p:nvSpPr>
          <p:cNvPr id="4" name="Slide Number Placeholder 3"/>
          <p:cNvSpPr>
            <a:spLocks noGrp="1"/>
          </p:cNvSpPr>
          <p:nvPr>
            <p:ph type="sldNum" sz="quarter" idx="5"/>
          </p:nvPr>
        </p:nvSpPr>
        <p:spPr/>
        <p:txBody>
          <a:bodyPr/>
          <a:lstStyle/>
          <a:p>
            <a:fld id="{4C100B1F-C073-4CF8-B050-24E35F43A4CB}" type="slidenum">
              <a:rPr lang="en-US" smtClean="0"/>
              <a:t>47</a:t>
            </a:fld>
            <a:endParaRPr lang="en-US"/>
          </a:p>
        </p:txBody>
      </p:sp>
    </p:spTree>
    <p:extLst>
      <p:ext uri="{BB962C8B-B14F-4D97-AF65-F5344CB8AC3E}">
        <p14:creationId xmlns:p14="http://schemas.microsoft.com/office/powerpoint/2010/main" val="3266127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By type and severity</a:t>
            </a:r>
          </a:p>
        </p:txBody>
      </p:sp>
      <p:sp>
        <p:nvSpPr>
          <p:cNvPr id="4" name="Slide Number Placeholder 3"/>
          <p:cNvSpPr>
            <a:spLocks noGrp="1"/>
          </p:cNvSpPr>
          <p:nvPr>
            <p:ph type="sldNum" sz="quarter" idx="5"/>
          </p:nvPr>
        </p:nvSpPr>
        <p:spPr/>
        <p:txBody>
          <a:bodyPr/>
          <a:lstStyle/>
          <a:p>
            <a:fld id="{4C100B1F-C073-4CF8-B050-24E35F43A4CB}" type="slidenum">
              <a:rPr lang="en-US" smtClean="0"/>
              <a:t>48</a:t>
            </a:fld>
            <a:endParaRPr lang="en-US"/>
          </a:p>
        </p:txBody>
      </p:sp>
    </p:spTree>
    <p:extLst>
      <p:ext uri="{BB962C8B-B14F-4D97-AF65-F5344CB8AC3E}">
        <p14:creationId xmlns:p14="http://schemas.microsoft.com/office/powerpoint/2010/main" val="883118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By lighting condition and severity</a:t>
            </a:r>
          </a:p>
        </p:txBody>
      </p:sp>
      <p:sp>
        <p:nvSpPr>
          <p:cNvPr id="4" name="Slide Number Placeholder 3"/>
          <p:cNvSpPr>
            <a:spLocks noGrp="1"/>
          </p:cNvSpPr>
          <p:nvPr>
            <p:ph type="sldNum" sz="quarter" idx="5"/>
          </p:nvPr>
        </p:nvSpPr>
        <p:spPr/>
        <p:txBody>
          <a:bodyPr/>
          <a:lstStyle/>
          <a:p>
            <a:fld id="{4C100B1F-C073-4CF8-B050-24E35F43A4CB}" type="slidenum">
              <a:rPr lang="en-US" smtClean="0"/>
              <a:t>49</a:t>
            </a:fld>
            <a:endParaRPr lang="en-US"/>
          </a:p>
        </p:txBody>
      </p:sp>
    </p:spTree>
    <p:extLst>
      <p:ext uri="{BB962C8B-B14F-4D97-AF65-F5344CB8AC3E}">
        <p14:creationId xmlns:p14="http://schemas.microsoft.com/office/powerpoint/2010/main" val="3139937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By pavement condition and severity</a:t>
            </a:r>
          </a:p>
        </p:txBody>
      </p:sp>
      <p:sp>
        <p:nvSpPr>
          <p:cNvPr id="4" name="Slide Number Placeholder 3"/>
          <p:cNvSpPr>
            <a:spLocks noGrp="1"/>
          </p:cNvSpPr>
          <p:nvPr>
            <p:ph type="sldNum" sz="quarter" idx="5"/>
          </p:nvPr>
        </p:nvSpPr>
        <p:spPr/>
        <p:txBody>
          <a:bodyPr/>
          <a:lstStyle/>
          <a:p>
            <a:fld id="{4C100B1F-C073-4CF8-B050-24E35F43A4CB}" type="slidenum">
              <a:rPr lang="en-US" smtClean="0"/>
              <a:t>50</a:t>
            </a:fld>
            <a:endParaRPr lang="en-US"/>
          </a:p>
        </p:txBody>
      </p:sp>
    </p:spTree>
    <p:extLst>
      <p:ext uri="{BB962C8B-B14F-4D97-AF65-F5344CB8AC3E}">
        <p14:creationId xmlns:p14="http://schemas.microsoft.com/office/powerpoint/2010/main" val="357733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As a collision diagram showing the crash type, locations and some of the other factors mentioned above</a:t>
            </a:r>
          </a:p>
        </p:txBody>
      </p:sp>
      <p:sp>
        <p:nvSpPr>
          <p:cNvPr id="4" name="Slide Number Placeholder 3"/>
          <p:cNvSpPr>
            <a:spLocks noGrp="1"/>
          </p:cNvSpPr>
          <p:nvPr>
            <p:ph type="sldNum" sz="quarter" idx="5"/>
          </p:nvPr>
        </p:nvSpPr>
        <p:spPr/>
        <p:txBody>
          <a:bodyPr/>
          <a:lstStyle/>
          <a:p>
            <a:fld id="{4C100B1F-C073-4CF8-B050-24E35F43A4CB}" type="slidenum">
              <a:rPr lang="en-US" smtClean="0"/>
              <a:t>51</a:t>
            </a:fld>
            <a:endParaRPr lang="en-US"/>
          </a:p>
        </p:txBody>
      </p:sp>
    </p:spTree>
    <p:extLst>
      <p:ext uri="{BB962C8B-B14F-4D97-AF65-F5344CB8AC3E}">
        <p14:creationId xmlns:p14="http://schemas.microsoft.com/office/powerpoint/2010/main" val="329673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FDOT State Safety Office generates a Florida all public roads dataset (FLARIS) and Signal4 incorporates this map as its basemap for geolocation and as its roadway data source.  FLARIS includes roadway characteristic inventory (RCI) data for all FDOT roads and covers all public roads.  It uses the commercial HERE dataset to incorporate the local roads that are not in the RCI.</a:t>
            </a:r>
          </a:p>
        </p:txBody>
      </p:sp>
      <p:sp>
        <p:nvSpPr>
          <p:cNvPr id="4" name="Slide Number Placeholder 3"/>
          <p:cNvSpPr>
            <a:spLocks noGrp="1"/>
          </p:cNvSpPr>
          <p:nvPr>
            <p:ph type="sldNum" sz="quarter" idx="5"/>
          </p:nvPr>
        </p:nvSpPr>
        <p:spPr/>
        <p:txBody>
          <a:bodyPr/>
          <a:lstStyle/>
          <a:p>
            <a:fld id="{4C100B1F-C073-4CF8-B050-24E35F43A4CB}" type="slidenum">
              <a:rPr lang="en-US" smtClean="0"/>
              <a:t>10</a:t>
            </a:fld>
            <a:endParaRPr lang="en-US"/>
          </a:p>
        </p:txBody>
      </p:sp>
    </p:spTree>
    <p:extLst>
      <p:ext uri="{BB962C8B-B14F-4D97-AF65-F5344CB8AC3E}">
        <p14:creationId xmlns:p14="http://schemas.microsoft.com/office/powerpoint/2010/main" val="139961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As well as looking at the SHSP emphasis areas, as an example here for aging road users</a:t>
            </a:r>
          </a:p>
        </p:txBody>
      </p:sp>
      <p:sp>
        <p:nvSpPr>
          <p:cNvPr id="4" name="Slide Number Placeholder 3"/>
          <p:cNvSpPr>
            <a:spLocks noGrp="1"/>
          </p:cNvSpPr>
          <p:nvPr>
            <p:ph type="sldNum" sz="quarter" idx="5"/>
          </p:nvPr>
        </p:nvSpPr>
        <p:spPr/>
        <p:txBody>
          <a:bodyPr/>
          <a:lstStyle/>
          <a:p>
            <a:fld id="{4C100B1F-C073-4CF8-B050-24E35F43A4CB}" type="slidenum">
              <a:rPr lang="en-US" smtClean="0"/>
              <a:t>52</a:t>
            </a:fld>
            <a:endParaRPr lang="en-US"/>
          </a:p>
        </p:txBody>
      </p:sp>
    </p:spTree>
    <p:extLst>
      <p:ext uri="{BB962C8B-B14F-4D97-AF65-F5344CB8AC3E}">
        <p14:creationId xmlns:p14="http://schemas.microsoft.com/office/powerpoint/2010/main" val="4191327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summarizing the data, the final step is the safety analysis</a:t>
            </a:r>
          </a:p>
        </p:txBody>
      </p:sp>
      <p:sp>
        <p:nvSpPr>
          <p:cNvPr id="4" name="Slide Number Placeholder 3"/>
          <p:cNvSpPr>
            <a:spLocks noGrp="1"/>
          </p:cNvSpPr>
          <p:nvPr>
            <p:ph type="sldNum" sz="quarter" idx="5"/>
          </p:nvPr>
        </p:nvSpPr>
        <p:spPr/>
        <p:txBody>
          <a:bodyPr/>
          <a:lstStyle/>
          <a:p>
            <a:fld id="{4C100B1F-C073-4CF8-B050-24E35F43A4CB}" type="slidenum">
              <a:rPr lang="en-US" smtClean="0"/>
              <a:t>53</a:t>
            </a:fld>
            <a:endParaRPr lang="en-US"/>
          </a:p>
        </p:txBody>
      </p:sp>
    </p:spTree>
    <p:extLst>
      <p:ext uri="{BB962C8B-B14F-4D97-AF65-F5344CB8AC3E}">
        <p14:creationId xmlns:p14="http://schemas.microsoft.com/office/powerpoint/2010/main" val="669085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Are five methods approved to analyze a location’s safety performance. The methods, in order of FDOT preference, are:</a:t>
            </a:r>
          </a:p>
          <a:p>
            <a:pPr marL="171450" indent="-171450">
              <a:buFont typeface="Arial" panose="020B0604020202020204" pitchFamily="34" charset="0"/>
              <a:buChar char="•"/>
            </a:pPr>
            <a:r>
              <a:rPr lang="en-US" dirty="0"/>
              <a:t>Excess expected average crash frequency with Empirical Bayes (EB) method adjustments;</a:t>
            </a:r>
          </a:p>
          <a:p>
            <a:pPr marL="171450" indent="-171450">
              <a:buFont typeface="Arial" panose="020B0604020202020204" pitchFamily="34" charset="0"/>
              <a:buChar char="•"/>
            </a:pPr>
            <a:r>
              <a:rPr lang="en-US" dirty="0"/>
              <a:t>Predicted average crash frequency using SPFs;</a:t>
            </a:r>
          </a:p>
          <a:p>
            <a:pPr marL="171450" indent="-171450">
              <a:buFont typeface="Arial" panose="020B0604020202020204" pitchFamily="34" charset="0"/>
              <a:buChar char="•"/>
            </a:pPr>
            <a:r>
              <a:rPr lang="en-US" dirty="0"/>
              <a:t>Relative severity;</a:t>
            </a:r>
          </a:p>
          <a:p>
            <a:pPr marL="171450" indent="-171450">
              <a:buFont typeface="Arial" panose="020B0604020202020204" pitchFamily="34" charset="0"/>
              <a:buChar char="•"/>
            </a:pPr>
            <a:r>
              <a:rPr lang="en-US" dirty="0"/>
              <a:t>Critical crash rate; and</a:t>
            </a:r>
          </a:p>
          <a:p>
            <a:pPr marL="171450" indent="-171450">
              <a:buFont typeface="Arial" panose="020B0604020202020204" pitchFamily="34" charset="0"/>
              <a:buChar char="•"/>
            </a:pPr>
            <a:r>
              <a:rPr lang="en-US" dirty="0"/>
              <a:t>Qualitative analysis.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When should each safety analysis method be used? Each method has different strengths, weaknesses, and data needs. Only conduct a qualitative safety analysis if performing a quantitative safety analysis cannot be done using available data and methods. </a:t>
            </a:r>
          </a:p>
          <a:p>
            <a:pPr marL="0" indent="0">
              <a:buFont typeface="Arial" panose="020B0604020202020204" pitchFamily="34" charset="0"/>
              <a:buNone/>
            </a:pPr>
            <a:r>
              <a:rPr lang="en-US" dirty="0"/>
              <a:t>Methods one and two use Safety Performance Functions (SPFs). SPFs are available for various facility types and provide predicted crash frequency. *click* and some of the methods are more low-efforts. </a:t>
            </a:r>
          </a:p>
        </p:txBody>
      </p:sp>
      <p:sp>
        <p:nvSpPr>
          <p:cNvPr id="4" name="Slide Number Placeholder 3"/>
          <p:cNvSpPr>
            <a:spLocks noGrp="1"/>
          </p:cNvSpPr>
          <p:nvPr>
            <p:ph type="sldNum" sz="quarter" idx="5"/>
          </p:nvPr>
        </p:nvSpPr>
        <p:spPr/>
        <p:txBody>
          <a:bodyPr/>
          <a:lstStyle/>
          <a:p>
            <a:fld id="{4C100B1F-C073-4CF8-B050-24E35F43A4CB}" type="slidenum">
              <a:rPr lang="en-US" smtClean="0"/>
              <a:t>54</a:t>
            </a:fld>
            <a:endParaRPr lang="en-US"/>
          </a:p>
        </p:txBody>
      </p:sp>
    </p:spTree>
    <p:extLst>
      <p:ext uri="{BB962C8B-B14F-4D97-AF65-F5344CB8AC3E}">
        <p14:creationId xmlns:p14="http://schemas.microsoft.com/office/powerpoint/2010/main" val="2874097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that great guide, let’s walk through these 4 steps together using Signal 4 analytics. What you see here is the main page before you login using your FDOT credentials</a:t>
            </a:r>
          </a:p>
        </p:txBody>
      </p:sp>
      <p:sp>
        <p:nvSpPr>
          <p:cNvPr id="4" name="Slide Number Placeholder 3"/>
          <p:cNvSpPr>
            <a:spLocks noGrp="1"/>
          </p:cNvSpPr>
          <p:nvPr>
            <p:ph type="sldNum" sz="quarter" idx="5"/>
          </p:nvPr>
        </p:nvSpPr>
        <p:spPr/>
        <p:txBody>
          <a:bodyPr/>
          <a:lstStyle/>
          <a:p>
            <a:fld id="{4C100B1F-C073-4CF8-B050-24E35F43A4CB}" type="slidenum">
              <a:rPr lang="en-US" smtClean="0"/>
              <a:t>55</a:t>
            </a:fld>
            <a:endParaRPr lang="en-US"/>
          </a:p>
        </p:txBody>
      </p:sp>
    </p:spTree>
    <p:extLst>
      <p:ext uri="{BB962C8B-B14F-4D97-AF65-F5344CB8AC3E}">
        <p14:creationId xmlns:p14="http://schemas.microsoft.com/office/powerpoint/2010/main" val="2855139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logged in, you can now download the data. *click* the list to the left includes multiple query options</a:t>
            </a:r>
          </a:p>
        </p:txBody>
      </p:sp>
      <p:sp>
        <p:nvSpPr>
          <p:cNvPr id="4" name="Slide Number Placeholder 3"/>
          <p:cNvSpPr>
            <a:spLocks noGrp="1"/>
          </p:cNvSpPr>
          <p:nvPr>
            <p:ph type="sldNum" sz="quarter" idx="5"/>
          </p:nvPr>
        </p:nvSpPr>
        <p:spPr/>
        <p:txBody>
          <a:bodyPr/>
          <a:lstStyle/>
          <a:p>
            <a:fld id="{4C100B1F-C073-4CF8-B050-24E35F43A4CB}" type="slidenum">
              <a:rPr lang="en-US" smtClean="0"/>
              <a:t>56</a:t>
            </a:fld>
            <a:endParaRPr lang="en-US"/>
          </a:p>
        </p:txBody>
      </p:sp>
    </p:spTree>
    <p:extLst>
      <p:ext uri="{BB962C8B-B14F-4D97-AF65-F5344CB8AC3E}">
        <p14:creationId xmlns:p14="http://schemas.microsoft.com/office/powerpoint/2010/main" val="3257440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query by time period and location. Either by a city, a roadway name, or by geolocation.</a:t>
            </a:r>
          </a:p>
          <a:p>
            <a:r>
              <a:rPr lang="en-US" dirty="0"/>
              <a:t>*click*</a:t>
            </a:r>
          </a:p>
          <a:p>
            <a:r>
              <a:rPr lang="en-US" dirty="0"/>
              <a:t>You can query by different circumstances such as crash severity, light condition, weather, roadway, crash type, etc.</a:t>
            </a:r>
          </a:p>
          <a:p>
            <a:r>
              <a:rPr lang="en-US" dirty="0"/>
              <a:t>*click*</a:t>
            </a:r>
          </a:p>
          <a:p>
            <a:r>
              <a:rPr lang="en-US" dirty="0"/>
              <a:t>Looking at different participants such as road users, driver age, driver gender, etc. </a:t>
            </a:r>
          </a:p>
          <a:p>
            <a:r>
              <a:rPr lang="en-US" dirty="0"/>
              <a:t>*click*</a:t>
            </a:r>
          </a:p>
          <a:p>
            <a:r>
              <a:rPr lang="en-US" dirty="0"/>
              <a:t>And finally, you can query by vehicle type</a:t>
            </a:r>
          </a:p>
        </p:txBody>
      </p:sp>
      <p:sp>
        <p:nvSpPr>
          <p:cNvPr id="4" name="Slide Number Placeholder 3"/>
          <p:cNvSpPr>
            <a:spLocks noGrp="1"/>
          </p:cNvSpPr>
          <p:nvPr>
            <p:ph type="sldNum" sz="quarter" idx="5"/>
          </p:nvPr>
        </p:nvSpPr>
        <p:spPr/>
        <p:txBody>
          <a:bodyPr/>
          <a:lstStyle/>
          <a:p>
            <a:fld id="{4C100B1F-C073-4CF8-B050-24E35F43A4CB}" type="slidenum">
              <a:rPr lang="en-US" smtClean="0"/>
              <a:t>57</a:t>
            </a:fld>
            <a:endParaRPr lang="en-US"/>
          </a:p>
        </p:txBody>
      </p:sp>
    </p:spTree>
    <p:extLst>
      <p:ext uri="{BB962C8B-B14F-4D97-AF65-F5344CB8AC3E}">
        <p14:creationId xmlns:p14="http://schemas.microsoft.com/office/powerpoint/2010/main" val="1074151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a:t>
            </a:r>
          </a:p>
          <a:p>
            <a:r>
              <a:rPr lang="en-US" dirty="0"/>
              <a:t>*click*</a:t>
            </a:r>
          </a:p>
          <a:p>
            <a:r>
              <a:rPr lang="en-US" dirty="0"/>
              <a:t>Let’s download full 5 calendar years of data (2019-2023), plus partial 2024 data through may</a:t>
            </a:r>
          </a:p>
          <a:p>
            <a:r>
              <a:rPr lang="en-US" dirty="0"/>
              <a:t>*click*</a:t>
            </a:r>
          </a:p>
          <a:p>
            <a:r>
              <a:rPr lang="en-US" dirty="0"/>
              <a:t>For our location we will look at </a:t>
            </a:r>
            <a:r>
              <a:rPr lang="en-US" dirty="0" err="1"/>
              <a:t>Gainsville</a:t>
            </a:r>
            <a:endParaRPr lang="en-US" dirty="0"/>
          </a:p>
          <a:p>
            <a:r>
              <a:rPr lang="en-US" dirty="0"/>
              <a:t>*click*</a:t>
            </a:r>
          </a:p>
          <a:p>
            <a:r>
              <a:rPr lang="en-US" dirty="0"/>
              <a:t>And we are interested in fatal and serious injury crashes</a:t>
            </a:r>
          </a:p>
          <a:p>
            <a:endParaRPr lang="en-US" dirty="0"/>
          </a:p>
        </p:txBody>
      </p:sp>
      <p:sp>
        <p:nvSpPr>
          <p:cNvPr id="4" name="Slide Number Placeholder 3"/>
          <p:cNvSpPr>
            <a:spLocks noGrp="1"/>
          </p:cNvSpPr>
          <p:nvPr>
            <p:ph type="sldNum" sz="quarter" idx="5"/>
          </p:nvPr>
        </p:nvSpPr>
        <p:spPr/>
        <p:txBody>
          <a:bodyPr/>
          <a:lstStyle/>
          <a:p>
            <a:fld id="{4C100B1F-C073-4CF8-B050-24E35F43A4CB}" type="slidenum">
              <a:rPr lang="en-US" smtClean="0"/>
              <a:t>58</a:t>
            </a:fld>
            <a:endParaRPr lang="en-US"/>
          </a:p>
        </p:txBody>
      </p:sp>
    </p:spTree>
    <p:extLst>
      <p:ext uri="{BB962C8B-B14F-4D97-AF65-F5344CB8AC3E}">
        <p14:creationId xmlns:p14="http://schemas.microsoft.com/office/powerpoint/2010/main" val="2888599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r>
              <a:rPr lang="en-US" dirty="0"/>
              <a:t>Finally, we want to narrow it down to pedestrian and bicyclists</a:t>
            </a:r>
          </a:p>
          <a:p>
            <a:r>
              <a:rPr lang="en-US" dirty="0"/>
              <a:t>*click*</a:t>
            </a:r>
          </a:p>
          <a:p>
            <a:r>
              <a:rPr lang="en-US" dirty="0"/>
              <a:t>And then you click search</a:t>
            </a:r>
          </a:p>
        </p:txBody>
      </p:sp>
      <p:sp>
        <p:nvSpPr>
          <p:cNvPr id="4" name="Slide Number Placeholder 3"/>
          <p:cNvSpPr>
            <a:spLocks noGrp="1"/>
          </p:cNvSpPr>
          <p:nvPr>
            <p:ph type="sldNum" sz="quarter" idx="5"/>
          </p:nvPr>
        </p:nvSpPr>
        <p:spPr/>
        <p:txBody>
          <a:bodyPr/>
          <a:lstStyle/>
          <a:p>
            <a:fld id="{4C100B1F-C073-4CF8-B050-24E35F43A4CB}" type="slidenum">
              <a:rPr lang="en-US" smtClean="0"/>
              <a:t>59</a:t>
            </a:fld>
            <a:endParaRPr lang="en-US"/>
          </a:p>
        </p:txBody>
      </p:sp>
    </p:spTree>
    <p:extLst>
      <p:ext uri="{BB962C8B-B14F-4D97-AF65-F5344CB8AC3E}">
        <p14:creationId xmlns:p14="http://schemas.microsoft.com/office/powerpoint/2010/main" val="3702805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search result will give you a heatmap, some graphs summarizing the data to the right, and you can also open the attribute table for a quick look</a:t>
            </a:r>
          </a:p>
          <a:p>
            <a:r>
              <a:rPr lang="en-US" dirty="0"/>
              <a:t>*click*</a:t>
            </a:r>
          </a:p>
          <a:p>
            <a:r>
              <a:rPr lang="en-US" dirty="0"/>
              <a:t>Here is how you download the data</a:t>
            </a:r>
          </a:p>
        </p:txBody>
      </p:sp>
      <p:sp>
        <p:nvSpPr>
          <p:cNvPr id="4" name="Slide Number Placeholder 3"/>
          <p:cNvSpPr>
            <a:spLocks noGrp="1"/>
          </p:cNvSpPr>
          <p:nvPr>
            <p:ph type="sldNum" sz="quarter" idx="5"/>
          </p:nvPr>
        </p:nvSpPr>
        <p:spPr/>
        <p:txBody>
          <a:bodyPr/>
          <a:lstStyle/>
          <a:p>
            <a:fld id="{4C100B1F-C073-4CF8-B050-24E35F43A4CB}" type="slidenum">
              <a:rPr lang="en-US" smtClean="0"/>
              <a:t>60</a:t>
            </a:fld>
            <a:endParaRPr lang="en-US"/>
          </a:p>
        </p:txBody>
      </p:sp>
    </p:spTree>
    <p:extLst>
      <p:ext uri="{BB962C8B-B14F-4D97-AF65-F5344CB8AC3E}">
        <p14:creationId xmlns:p14="http://schemas.microsoft.com/office/powerpoint/2010/main" val="3077596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get a crash data download options, and you will select in what format you want your crash data before clicking OK</a:t>
            </a:r>
          </a:p>
        </p:txBody>
      </p:sp>
      <p:sp>
        <p:nvSpPr>
          <p:cNvPr id="4" name="Slide Number Placeholder 3"/>
          <p:cNvSpPr>
            <a:spLocks noGrp="1"/>
          </p:cNvSpPr>
          <p:nvPr>
            <p:ph type="sldNum" sz="quarter" idx="5"/>
          </p:nvPr>
        </p:nvSpPr>
        <p:spPr/>
        <p:txBody>
          <a:bodyPr/>
          <a:lstStyle/>
          <a:p>
            <a:fld id="{4C100B1F-C073-4CF8-B050-24E35F43A4CB}" type="slidenum">
              <a:rPr lang="en-US" smtClean="0"/>
              <a:t>61</a:t>
            </a:fld>
            <a:endParaRPr lang="en-US"/>
          </a:p>
        </p:txBody>
      </p:sp>
    </p:spTree>
    <p:extLst>
      <p:ext uri="{BB962C8B-B14F-4D97-AF65-F5344CB8AC3E}">
        <p14:creationId xmlns:p14="http://schemas.microsoft.com/office/powerpoint/2010/main" val="1942558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DOT Geolocation Tool (DGT) application allows staff to review and update officer-plotted and system-plotted locations; allows for collection of additional information not included in the original crash report form.</a:t>
            </a:r>
          </a:p>
        </p:txBody>
      </p:sp>
      <p:sp>
        <p:nvSpPr>
          <p:cNvPr id="4" name="Slide Number Placeholder 3"/>
          <p:cNvSpPr>
            <a:spLocks noGrp="1"/>
          </p:cNvSpPr>
          <p:nvPr>
            <p:ph type="sldNum" sz="quarter" idx="5"/>
          </p:nvPr>
        </p:nvSpPr>
        <p:spPr/>
        <p:txBody>
          <a:bodyPr/>
          <a:lstStyle/>
          <a:p>
            <a:fld id="{4C100B1F-C073-4CF8-B050-24E35F43A4CB}" type="slidenum">
              <a:rPr lang="en-US" smtClean="0"/>
              <a:t>11</a:t>
            </a:fld>
            <a:endParaRPr lang="en-US"/>
          </a:p>
        </p:txBody>
      </p:sp>
    </p:spTree>
    <p:extLst>
      <p:ext uri="{BB962C8B-B14F-4D97-AF65-F5344CB8AC3E}">
        <p14:creationId xmlns:p14="http://schemas.microsoft.com/office/powerpoint/2010/main" val="5631838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Crash Tables will give you the raw output by crash event, driver, or vehicle level. You can also get the GIS Geolocation, FDOT Tables will give you information by the crash, roadway, vehicle and driver in a different format, you can also get pedestrian and bicycle crash typing data, and finally individual crash reports</a:t>
            </a:r>
          </a:p>
        </p:txBody>
      </p:sp>
      <p:sp>
        <p:nvSpPr>
          <p:cNvPr id="4" name="Slide Number Placeholder 3"/>
          <p:cNvSpPr>
            <a:spLocks noGrp="1"/>
          </p:cNvSpPr>
          <p:nvPr>
            <p:ph type="sldNum" sz="quarter" idx="5"/>
          </p:nvPr>
        </p:nvSpPr>
        <p:spPr/>
        <p:txBody>
          <a:bodyPr/>
          <a:lstStyle/>
          <a:p>
            <a:fld id="{4C100B1F-C073-4CF8-B050-24E35F43A4CB}" type="slidenum">
              <a:rPr lang="en-US" smtClean="0"/>
              <a:t>62</a:t>
            </a:fld>
            <a:endParaRPr lang="en-US"/>
          </a:p>
        </p:txBody>
      </p:sp>
    </p:spTree>
    <p:extLst>
      <p:ext uri="{BB962C8B-B14F-4D97-AF65-F5344CB8AC3E}">
        <p14:creationId xmlns:p14="http://schemas.microsoft.com/office/powerpoint/2010/main" val="21299497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have downloaded the data, you will receive an email with he download link, which will give you a ZIP folder with the requested data</a:t>
            </a:r>
          </a:p>
        </p:txBody>
      </p:sp>
      <p:sp>
        <p:nvSpPr>
          <p:cNvPr id="4" name="Slide Number Placeholder 3"/>
          <p:cNvSpPr>
            <a:spLocks noGrp="1"/>
          </p:cNvSpPr>
          <p:nvPr>
            <p:ph type="sldNum" sz="quarter" idx="5"/>
          </p:nvPr>
        </p:nvSpPr>
        <p:spPr/>
        <p:txBody>
          <a:bodyPr/>
          <a:lstStyle/>
          <a:p>
            <a:fld id="{4C100B1F-C073-4CF8-B050-24E35F43A4CB}" type="slidenum">
              <a:rPr lang="en-US" smtClean="0"/>
              <a:t>63</a:t>
            </a:fld>
            <a:endParaRPr lang="en-US"/>
          </a:p>
        </p:txBody>
      </p:sp>
    </p:spTree>
    <p:extLst>
      <p:ext uri="{BB962C8B-B14F-4D97-AF65-F5344CB8AC3E}">
        <p14:creationId xmlns:p14="http://schemas.microsoft.com/office/powerpoint/2010/main" val="1702322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Zip folder we can see these items</a:t>
            </a:r>
          </a:p>
        </p:txBody>
      </p:sp>
      <p:sp>
        <p:nvSpPr>
          <p:cNvPr id="4" name="Slide Number Placeholder 3"/>
          <p:cNvSpPr>
            <a:spLocks noGrp="1"/>
          </p:cNvSpPr>
          <p:nvPr>
            <p:ph type="sldNum" sz="quarter" idx="5"/>
          </p:nvPr>
        </p:nvSpPr>
        <p:spPr/>
        <p:txBody>
          <a:bodyPr/>
          <a:lstStyle/>
          <a:p>
            <a:fld id="{4C100B1F-C073-4CF8-B050-24E35F43A4CB}" type="slidenum">
              <a:rPr lang="en-US" smtClean="0"/>
              <a:t>64</a:t>
            </a:fld>
            <a:endParaRPr lang="en-US"/>
          </a:p>
        </p:txBody>
      </p:sp>
    </p:spTree>
    <p:extLst>
      <p:ext uri="{BB962C8B-B14F-4D97-AF65-F5344CB8AC3E}">
        <p14:creationId xmlns:p14="http://schemas.microsoft.com/office/powerpoint/2010/main" val="40810957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the </a:t>
            </a:r>
            <a:r>
              <a:rPr lang="en-US" dirty="0" err="1"/>
              <a:t>Pedestriana</a:t>
            </a:r>
            <a:r>
              <a:rPr lang="en-US" dirty="0"/>
              <a:t> </a:t>
            </a:r>
            <a:r>
              <a:rPr lang="en-US" dirty="0" err="1"/>
              <a:t>nd</a:t>
            </a:r>
            <a:r>
              <a:rPr lang="en-US" dirty="0"/>
              <a:t> bicycle crash typing data in a CSV file which give you the crash number of crash group description for the crash typing</a:t>
            </a:r>
          </a:p>
        </p:txBody>
      </p:sp>
      <p:sp>
        <p:nvSpPr>
          <p:cNvPr id="4" name="Slide Number Placeholder 3"/>
          <p:cNvSpPr>
            <a:spLocks noGrp="1"/>
          </p:cNvSpPr>
          <p:nvPr>
            <p:ph type="sldNum" sz="quarter" idx="5"/>
          </p:nvPr>
        </p:nvSpPr>
        <p:spPr/>
        <p:txBody>
          <a:bodyPr/>
          <a:lstStyle/>
          <a:p>
            <a:fld id="{4C100B1F-C073-4CF8-B050-24E35F43A4CB}" type="slidenum">
              <a:rPr lang="en-US" smtClean="0"/>
              <a:t>65</a:t>
            </a:fld>
            <a:endParaRPr lang="en-US"/>
          </a:p>
        </p:txBody>
      </p:sp>
    </p:spTree>
    <p:extLst>
      <p:ext uri="{BB962C8B-B14F-4D97-AF65-F5344CB8AC3E}">
        <p14:creationId xmlns:p14="http://schemas.microsoft.com/office/powerpoint/2010/main" val="2412868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GIS Geolocation folder provides a geodatabase with the crashes</a:t>
            </a:r>
          </a:p>
        </p:txBody>
      </p:sp>
      <p:sp>
        <p:nvSpPr>
          <p:cNvPr id="4" name="Slide Number Placeholder 3"/>
          <p:cNvSpPr>
            <a:spLocks noGrp="1"/>
          </p:cNvSpPr>
          <p:nvPr>
            <p:ph type="sldNum" sz="quarter" idx="5"/>
          </p:nvPr>
        </p:nvSpPr>
        <p:spPr/>
        <p:txBody>
          <a:bodyPr/>
          <a:lstStyle/>
          <a:p>
            <a:fld id="{4C100B1F-C073-4CF8-B050-24E35F43A4CB}" type="slidenum">
              <a:rPr lang="en-US" smtClean="0"/>
              <a:t>66</a:t>
            </a:fld>
            <a:endParaRPr lang="en-US"/>
          </a:p>
        </p:txBody>
      </p:sp>
    </p:spTree>
    <p:extLst>
      <p:ext uri="{BB962C8B-B14F-4D97-AF65-F5344CB8AC3E}">
        <p14:creationId xmlns:p14="http://schemas.microsoft.com/office/powerpoint/2010/main" val="1228200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crash tables will give you the raw csv output of the crashes. *click* we will take a look at the “</a:t>
            </a:r>
            <a:r>
              <a:rPr lang="en-US" dirty="0" err="1"/>
              <a:t>crash_event</a:t>
            </a:r>
            <a:r>
              <a:rPr lang="en-US" dirty="0"/>
              <a:t>” which will have a row for each crash</a:t>
            </a:r>
          </a:p>
        </p:txBody>
      </p:sp>
      <p:sp>
        <p:nvSpPr>
          <p:cNvPr id="4" name="Slide Number Placeholder 3"/>
          <p:cNvSpPr>
            <a:spLocks noGrp="1"/>
          </p:cNvSpPr>
          <p:nvPr>
            <p:ph type="sldNum" sz="quarter" idx="5"/>
          </p:nvPr>
        </p:nvSpPr>
        <p:spPr/>
        <p:txBody>
          <a:bodyPr/>
          <a:lstStyle/>
          <a:p>
            <a:fld id="{4C100B1F-C073-4CF8-B050-24E35F43A4CB}" type="slidenum">
              <a:rPr lang="en-US" smtClean="0"/>
              <a:t>67</a:t>
            </a:fld>
            <a:endParaRPr lang="en-US"/>
          </a:p>
        </p:txBody>
      </p:sp>
    </p:spTree>
    <p:extLst>
      <p:ext uri="{BB962C8B-B14F-4D97-AF65-F5344CB8AC3E}">
        <p14:creationId xmlns:p14="http://schemas.microsoft.com/office/powerpoint/2010/main" val="2726090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the spreadsheet we get many columns of data, including the crash number, crash date and time, crash type, crash severity, pavement conditions, lighting conditions, and many more. </a:t>
            </a:r>
          </a:p>
        </p:txBody>
      </p:sp>
      <p:sp>
        <p:nvSpPr>
          <p:cNvPr id="4" name="Slide Number Placeholder 3"/>
          <p:cNvSpPr>
            <a:spLocks noGrp="1"/>
          </p:cNvSpPr>
          <p:nvPr>
            <p:ph type="sldNum" sz="quarter" idx="5"/>
          </p:nvPr>
        </p:nvSpPr>
        <p:spPr/>
        <p:txBody>
          <a:bodyPr/>
          <a:lstStyle/>
          <a:p>
            <a:fld id="{4C100B1F-C073-4CF8-B050-24E35F43A4CB}" type="slidenum">
              <a:rPr lang="en-US" smtClean="0"/>
              <a:t>68</a:t>
            </a:fld>
            <a:endParaRPr lang="en-US"/>
          </a:p>
        </p:txBody>
      </p:sp>
    </p:spTree>
    <p:extLst>
      <p:ext uri="{BB962C8B-B14F-4D97-AF65-F5344CB8AC3E}">
        <p14:creationId xmlns:p14="http://schemas.microsoft.com/office/powerpoint/2010/main" val="29052225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step is to clean the data. We will look at cleaning the road system identifier column and removing any parking lot, private roadway, or forest road crashes. In our case we had some </a:t>
            </a:r>
            <a:r>
              <a:rPr lang="en-US" dirty="0" err="1"/>
              <a:t>aprkinglot</a:t>
            </a:r>
            <a:r>
              <a:rPr lang="en-US" dirty="0"/>
              <a:t> and private roadway crashes to remove. Then we will look at the S4 crash severity detail column and recode any Blanks or Non Traffic fatalities to “No Injury”. In our case, we didn’t have any of those, so we are good to go!</a:t>
            </a:r>
          </a:p>
        </p:txBody>
      </p:sp>
      <p:sp>
        <p:nvSpPr>
          <p:cNvPr id="4" name="Slide Number Placeholder 3"/>
          <p:cNvSpPr>
            <a:spLocks noGrp="1"/>
          </p:cNvSpPr>
          <p:nvPr>
            <p:ph type="sldNum" sz="quarter" idx="5"/>
          </p:nvPr>
        </p:nvSpPr>
        <p:spPr/>
        <p:txBody>
          <a:bodyPr/>
          <a:lstStyle/>
          <a:p>
            <a:fld id="{4C100B1F-C073-4CF8-B050-24E35F43A4CB}" type="slidenum">
              <a:rPr lang="en-US" smtClean="0"/>
              <a:t>69</a:t>
            </a:fld>
            <a:endParaRPr lang="en-US"/>
          </a:p>
        </p:txBody>
      </p:sp>
    </p:spTree>
    <p:extLst>
      <p:ext uri="{BB962C8B-B14F-4D97-AF65-F5344CB8AC3E}">
        <p14:creationId xmlns:p14="http://schemas.microsoft.com/office/powerpoint/2010/main" val="2697464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step is to summarize the data and then you are ready for the safety analysis depending on the type of project you are doing</a:t>
            </a:r>
          </a:p>
        </p:txBody>
      </p:sp>
      <p:sp>
        <p:nvSpPr>
          <p:cNvPr id="4" name="Slide Number Placeholder 3"/>
          <p:cNvSpPr>
            <a:spLocks noGrp="1"/>
          </p:cNvSpPr>
          <p:nvPr>
            <p:ph type="sldNum" sz="quarter" idx="5"/>
          </p:nvPr>
        </p:nvSpPr>
        <p:spPr/>
        <p:txBody>
          <a:bodyPr/>
          <a:lstStyle/>
          <a:p>
            <a:fld id="{4C100B1F-C073-4CF8-B050-24E35F43A4CB}" type="slidenum">
              <a:rPr lang="en-US" smtClean="0"/>
              <a:t>70</a:t>
            </a:fld>
            <a:endParaRPr lang="en-US"/>
          </a:p>
        </p:txBody>
      </p:sp>
    </p:spTree>
    <p:extLst>
      <p:ext uri="{BB962C8B-B14F-4D97-AF65-F5344CB8AC3E}">
        <p14:creationId xmlns:p14="http://schemas.microsoft.com/office/powerpoint/2010/main" val="28061133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100B1F-C073-4CF8-B050-24E35F43A4CB}" type="slidenum">
              <a:rPr lang="en-US" smtClean="0"/>
              <a:t>71</a:t>
            </a:fld>
            <a:endParaRPr lang="en-US"/>
          </a:p>
        </p:txBody>
      </p:sp>
    </p:spTree>
    <p:extLst>
      <p:ext uri="{BB962C8B-B14F-4D97-AF65-F5344CB8AC3E}">
        <p14:creationId xmlns:p14="http://schemas.microsoft.com/office/powerpoint/2010/main" val="4209064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FDOT editors add information about the roadway (including information needed for reporting to the NHTSA Fatality Analysis Reporting System (FARS)), whether FDOT property was damaged in the crash, the precise location of the crash event on the roadway, and pedestrian/bicycle crash analysis typing information.</a:t>
            </a:r>
          </a:p>
        </p:txBody>
      </p:sp>
      <p:sp>
        <p:nvSpPr>
          <p:cNvPr id="4" name="Slide Number Placeholder 3"/>
          <p:cNvSpPr>
            <a:spLocks noGrp="1"/>
          </p:cNvSpPr>
          <p:nvPr>
            <p:ph type="sldNum" sz="quarter" idx="5"/>
          </p:nvPr>
        </p:nvSpPr>
        <p:spPr/>
        <p:txBody>
          <a:bodyPr/>
          <a:lstStyle/>
          <a:p>
            <a:fld id="{4C100B1F-C073-4CF8-B050-24E35F43A4CB}" type="slidenum">
              <a:rPr lang="en-US" smtClean="0"/>
              <a:t>12</a:t>
            </a:fld>
            <a:endParaRPr lang="en-US"/>
          </a:p>
        </p:txBody>
      </p:sp>
    </p:spTree>
    <p:extLst>
      <p:ext uri="{BB962C8B-B14F-4D97-AF65-F5344CB8AC3E}">
        <p14:creationId xmlns:p14="http://schemas.microsoft.com/office/powerpoint/2010/main" val="29580520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100B1F-C073-4CF8-B050-24E35F43A4CB}" type="slidenum">
              <a:rPr lang="en-US" smtClean="0"/>
              <a:t>72</a:t>
            </a:fld>
            <a:endParaRPr lang="en-US"/>
          </a:p>
        </p:txBody>
      </p:sp>
    </p:spTree>
    <p:extLst>
      <p:ext uri="{BB962C8B-B14F-4D97-AF65-F5344CB8AC3E}">
        <p14:creationId xmlns:p14="http://schemas.microsoft.com/office/powerpoint/2010/main" val="2966585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100B1F-C073-4CF8-B050-24E35F43A4CB}" type="slidenum">
              <a:rPr lang="en-US" smtClean="0"/>
              <a:t>73</a:t>
            </a:fld>
            <a:endParaRPr lang="en-US"/>
          </a:p>
        </p:txBody>
      </p:sp>
    </p:spTree>
    <p:extLst>
      <p:ext uri="{BB962C8B-B14F-4D97-AF65-F5344CB8AC3E}">
        <p14:creationId xmlns:p14="http://schemas.microsoft.com/office/powerpoint/2010/main" val="1334730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crash locations are reviewed, corrected, and verified, and after the additional data are collected for each crash, the Signal4 system provides FDOT-driven analyses and analysis tools.  It performs sets of annual network screening output for segment-based and intersection-based crash rates and frequency, using both historic and predictive crash rate analysis methods.  It provides predetermined crash type filtering for standard crash types and categories.  And it allows users to create sets of location criteria and filter criteria and save them for re-use and sharing.</a:t>
            </a:r>
          </a:p>
        </p:txBody>
      </p:sp>
      <p:sp>
        <p:nvSpPr>
          <p:cNvPr id="4" name="Slide Number Placeholder 3"/>
          <p:cNvSpPr>
            <a:spLocks noGrp="1"/>
          </p:cNvSpPr>
          <p:nvPr>
            <p:ph type="sldNum" sz="quarter" idx="5"/>
          </p:nvPr>
        </p:nvSpPr>
        <p:spPr/>
        <p:txBody>
          <a:bodyPr/>
          <a:lstStyle/>
          <a:p>
            <a:fld id="{4C100B1F-C073-4CF8-B050-24E35F43A4CB}" type="slidenum">
              <a:rPr lang="en-US" smtClean="0"/>
              <a:t>13</a:t>
            </a:fld>
            <a:endParaRPr lang="en-US"/>
          </a:p>
        </p:txBody>
      </p:sp>
    </p:spTree>
    <p:extLst>
      <p:ext uri="{BB962C8B-B14F-4D97-AF65-F5344CB8AC3E}">
        <p14:creationId xmlns:p14="http://schemas.microsoft.com/office/powerpoint/2010/main" val="1124576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authorized users, Signal4 provides ta crash report document lookup that views the reports directly from the FLHSMV database.  The crash report searches require that you know the HSMV report number or the reporting agency document/report number.</a:t>
            </a:r>
          </a:p>
        </p:txBody>
      </p:sp>
      <p:sp>
        <p:nvSpPr>
          <p:cNvPr id="4" name="Slide Number Placeholder 3"/>
          <p:cNvSpPr>
            <a:spLocks noGrp="1"/>
          </p:cNvSpPr>
          <p:nvPr>
            <p:ph type="sldNum" sz="quarter" idx="5"/>
          </p:nvPr>
        </p:nvSpPr>
        <p:spPr/>
        <p:txBody>
          <a:bodyPr/>
          <a:lstStyle/>
          <a:p>
            <a:fld id="{4C100B1F-C073-4CF8-B050-24E35F43A4CB}" type="slidenum">
              <a:rPr lang="en-US" smtClean="0"/>
              <a:t>14</a:t>
            </a:fld>
            <a:endParaRPr lang="en-US"/>
          </a:p>
        </p:txBody>
      </p:sp>
    </p:spTree>
    <p:extLst>
      <p:ext uri="{BB962C8B-B14F-4D97-AF65-F5344CB8AC3E}">
        <p14:creationId xmlns:p14="http://schemas.microsoft.com/office/powerpoint/2010/main" val="4264972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statute language specifically limits reports or data containing personally identifying information.  The information under this category is explicitly listed in the statute.</a:t>
            </a:r>
          </a:p>
          <a:p>
            <a:endParaRPr lang="en-US" dirty="0"/>
          </a:p>
        </p:txBody>
      </p:sp>
      <p:sp>
        <p:nvSpPr>
          <p:cNvPr id="4" name="Slide Number Placeholder 3"/>
          <p:cNvSpPr>
            <a:spLocks noGrp="1"/>
          </p:cNvSpPr>
          <p:nvPr>
            <p:ph type="sldNum" sz="quarter" idx="5"/>
          </p:nvPr>
        </p:nvSpPr>
        <p:spPr/>
        <p:txBody>
          <a:bodyPr/>
          <a:lstStyle/>
          <a:p>
            <a:fld id="{4C100B1F-C073-4CF8-B050-24E35F43A4CB}" type="slidenum">
              <a:rPr lang="en-US" smtClean="0"/>
              <a:t>15</a:t>
            </a:fld>
            <a:endParaRPr lang="en-US"/>
          </a:p>
        </p:txBody>
      </p:sp>
    </p:spTree>
    <p:extLst>
      <p:ext uri="{BB962C8B-B14F-4D97-AF65-F5344CB8AC3E}">
        <p14:creationId xmlns:p14="http://schemas.microsoft.com/office/powerpoint/2010/main" val="812590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100B1F-C073-4CF8-B050-24E35F43A4CB}" type="slidenum">
              <a:rPr lang="en-US" smtClean="0"/>
              <a:t>17</a:t>
            </a:fld>
            <a:endParaRPr lang="en-US"/>
          </a:p>
        </p:txBody>
      </p:sp>
    </p:spTree>
    <p:extLst>
      <p:ext uri="{BB962C8B-B14F-4D97-AF65-F5344CB8AC3E}">
        <p14:creationId xmlns:p14="http://schemas.microsoft.com/office/powerpoint/2010/main" val="1947126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4E78-508C-FCA7-2CF3-9748C10E32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775711-7C60-5C20-F7D8-A6EE3B686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9843BE-ED18-937B-A376-1423237489B1}"/>
              </a:ext>
            </a:extLst>
          </p:cNvPr>
          <p:cNvSpPr>
            <a:spLocks noGrp="1"/>
          </p:cNvSpPr>
          <p:nvPr>
            <p:ph type="dt" sz="half" idx="10"/>
          </p:nvPr>
        </p:nvSpPr>
        <p:spPr/>
        <p:txBody>
          <a:bodyPr/>
          <a:lstStyle/>
          <a:p>
            <a:fld id="{1A842DF0-BFFC-41AA-92C2-963061730702}" type="datetimeFigureOut">
              <a:rPr lang="en-US" smtClean="0"/>
              <a:t>6/10/2024</a:t>
            </a:fld>
            <a:endParaRPr lang="en-US"/>
          </a:p>
        </p:txBody>
      </p:sp>
      <p:sp>
        <p:nvSpPr>
          <p:cNvPr id="5" name="Footer Placeholder 4">
            <a:extLst>
              <a:ext uri="{FF2B5EF4-FFF2-40B4-BE49-F238E27FC236}">
                <a16:creationId xmlns:a16="http://schemas.microsoft.com/office/drawing/2014/main" id="{6AC9FFB1-5A4C-53B8-ECBC-DC7C1A384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8D8B8-D96A-A0ED-9B08-EEE56CB63C91}"/>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463155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4C5E-8B78-1406-8CC3-B5740BD8B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C2F006-4260-BD3F-F502-9EBB44621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32F4F-193B-29CA-587D-44CAA0086105}"/>
              </a:ext>
            </a:extLst>
          </p:cNvPr>
          <p:cNvSpPr>
            <a:spLocks noGrp="1"/>
          </p:cNvSpPr>
          <p:nvPr>
            <p:ph type="dt" sz="half" idx="10"/>
          </p:nvPr>
        </p:nvSpPr>
        <p:spPr/>
        <p:txBody>
          <a:bodyPr/>
          <a:lstStyle/>
          <a:p>
            <a:fld id="{1A842DF0-BFFC-41AA-92C2-963061730702}" type="datetimeFigureOut">
              <a:rPr lang="en-US" smtClean="0"/>
              <a:t>6/10/2024</a:t>
            </a:fld>
            <a:endParaRPr lang="en-US"/>
          </a:p>
        </p:txBody>
      </p:sp>
      <p:sp>
        <p:nvSpPr>
          <p:cNvPr id="5" name="Footer Placeholder 4">
            <a:extLst>
              <a:ext uri="{FF2B5EF4-FFF2-40B4-BE49-F238E27FC236}">
                <a16:creationId xmlns:a16="http://schemas.microsoft.com/office/drawing/2014/main" id="{F32F2A47-B639-454B-889F-94590C62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ED4E3-1DF0-F7E3-EB8F-B855BF046C66}"/>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88816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7A28C6-8540-74E3-921B-C220846697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26CE45-F5DC-5328-320D-EEBA9FD3E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EE9C4-419C-9DC5-F5AF-61D6FD533C1A}"/>
              </a:ext>
            </a:extLst>
          </p:cNvPr>
          <p:cNvSpPr>
            <a:spLocks noGrp="1"/>
          </p:cNvSpPr>
          <p:nvPr>
            <p:ph type="dt" sz="half" idx="10"/>
          </p:nvPr>
        </p:nvSpPr>
        <p:spPr/>
        <p:txBody>
          <a:bodyPr/>
          <a:lstStyle/>
          <a:p>
            <a:fld id="{1A842DF0-BFFC-41AA-92C2-963061730702}" type="datetimeFigureOut">
              <a:rPr lang="en-US" smtClean="0"/>
              <a:t>6/10/2024</a:t>
            </a:fld>
            <a:endParaRPr lang="en-US"/>
          </a:p>
        </p:txBody>
      </p:sp>
      <p:sp>
        <p:nvSpPr>
          <p:cNvPr id="5" name="Footer Placeholder 4">
            <a:extLst>
              <a:ext uri="{FF2B5EF4-FFF2-40B4-BE49-F238E27FC236}">
                <a16:creationId xmlns:a16="http://schemas.microsoft.com/office/drawing/2014/main" id="{B5287F86-86FB-E9C5-76CD-57BB96E82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EDAA5-5D75-E834-CD80-E21E190BB95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919740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474A-2712-C9E9-96E5-9FFA4BCD8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48B86-8487-6A61-A77D-86807A67A5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77166-DA50-CE2F-A53F-FACF1DBBC1AA}"/>
              </a:ext>
            </a:extLst>
          </p:cNvPr>
          <p:cNvSpPr>
            <a:spLocks noGrp="1"/>
          </p:cNvSpPr>
          <p:nvPr>
            <p:ph type="dt" sz="half" idx="10"/>
          </p:nvPr>
        </p:nvSpPr>
        <p:spPr/>
        <p:txBody>
          <a:bodyPr/>
          <a:lstStyle/>
          <a:p>
            <a:fld id="{1A842DF0-BFFC-41AA-92C2-963061730702}" type="datetimeFigureOut">
              <a:rPr lang="en-US" smtClean="0"/>
              <a:t>6/10/2024</a:t>
            </a:fld>
            <a:endParaRPr lang="en-US"/>
          </a:p>
        </p:txBody>
      </p:sp>
      <p:sp>
        <p:nvSpPr>
          <p:cNvPr id="5" name="Footer Placeholder 4">
            <a:extLst>
              <a:ext uri="{FF2B5EF4-FFF2-40B4-BE49-F238E27FC236}">
                <a16:creationId xmlns:a16="http://schemas.microsoft.com/office/drawing/2014/main" id="{01C4DA17-9F2C-0D27-F2E2-510C6B6C4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E2A59-278C-0A2B-33E2-0079A8A5039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4016436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7A10C-70EA-669E-F58B-6B1351A66B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E4DCFF-A4C7-9C71-DF1A-780741FCF5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101BD8-7972-7F92-9EF7-41510A7BF6A5}"/>
              </a:ext>
            </a:extLst>
          </p:cNvPr>
          <p:cNvSpPr>
            <a:spLocks noGrp="1"/>
          </p:cNvSpPr>
          <p:nvPr>
            <p:ph type="dt" sz="half" idx="10"/>
          </p:nvPr>
        </p:nvSpPr>
        <p:spPr/>
        <p:txBody>
          <a:bodyPr/>
          <a:lstStyle/>
          <a:p>
            <a:fld id="{1A842DF0-BFFC-41AA-92C2-963061730702}" type="datetimeFigureOut">
              <a:rPr lang="en-US" smtClean="0"/>
              <a:t>6/10/2024</a:t>
            </a:fld>
            <a:endParaRPr lang="en-US"/>
          </a:p>
        </p:txBody>
      </p:sp>
      <p:sp>
        <p:nvSpPr>
          <p:cNvPr id="5" name="Footer Placeholder 4">
            <a:extLst>
              <a:ext uri="{FF2B5EF4-FFF2-40B4-BE49-F238E27FC236}">
                <a16:creationId xmlns:a16="http://schemas.microsoft.com/office/drawing/2014/main" id="{C111C9C7-F502-F6D6-2692-13A734BA4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BE100-412D-A252-C8E1-E5F84CA51223}"/>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404536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88E6-687D-D6D7-C737-029B1BB13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934518-A340-5D25-3C51-BAEDA8B86E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C4B2F-141A-49B6-62C2-8A5F7C2F97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54F0AD-F8A8-6727-75EF-B0BC3EF4FE69}"/>
              </a:ext>
            </a:extLst>
          </p:cNvPr>
          <p:cNvSpPr>
            <a:spLocks noGrp="1"/>
          </p:cNvSpPr>
          <p:nvPr>
            <p:ph type="dt" sz="half" idx="10"/>
          </p:nvPr>
        </p:nvSpPr>
        <p:spPr/>
        <p:txBody>
          <a:bodyPr/>
          <a:lstStyle/>
          <a:p>
            <a:fld id="{1A842DF0-BFFC-41AA-92C2-963061730702}" type="datetimeFigureOut">
              <a:rPr lang="en-US" smtClean="0"/>
              <a:t>6/10/2024</a:t>
            </a:fld>
            <a:endParaRPr lang="en-US"/>
          </a:p>
        </p:txBody>
      </p:sp>
      <p:sp>
        <p:nvSpPr>
          <p:cNvPr id="6" name="Footer Placeholder 5">
            <a:extLst>
              <a:ext uri="{FF2B5EF4-FFF2-40B4-BE49-F238E27FC236}">
                <a16:creationId xmlns:a16="http://schemas.microsoft.com/office/drawing/2014/main" id="{299934B0-B531-6433-5282-B7B54CADB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797AC6-D2D6-09D7-E873-042C3E387533}"/>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908797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B395-F36A-0F9C-3C69-D1B0E98899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5802D7-72E4-D1B1-5130-2C0F83F48A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D1EA7E-C9C6-2E9F-B7D6-FE6B1E63A7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AF40D6-B649-D776-7ADB-F641B2E175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11BED9-DD42-602E-2F71-FBC01ADF77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3E95A-C1BC-34D1-C4D4-E8F26220273B}"/>
              </a:ext>
            </a:extLst>
          </p:cNvPr>
          <p:cNvSpPr>
            <a:spLocks noGrp="1"/>
          </p:cNvSpPr>
          <p:nvPr>
            <p:ph type="dt" sz="half" idx="10"/>
          </p:nvPr>
        </p:nvSpPr>
        <p:spPr/>
        <p:txBody>
          <a:bodyPr/>
          <a:lstStyle/>
          <a:p>
            <a:fld id="{1A842DF0-BFFC-41AA-92C2-963061730702}" type="datetimeFigureOut">
              <a:rPr lang="en-US" smtClean="0"/>
              <a:t>6/10/2024</a:t>
            </a:fld>
            <a:endParaRPr lang="en-US"/>
          </a:p>
        </p:txBody>
      </p:sp>
      <p:sp>
        <p:nvSpPr>
          <p:cNvPr id="8" name="Footer Placeholder 7">
            <a:extLst>
              <a:ext uri="{FF2B5EF4-FFF2-40B4-BE49-F238E27FC236}">
                <a16:creationId xmlns:a16="http://schemas.microsoft.com/office/drawing/2014/main" id="{E3839BA9-6367-E396-3B2F-AEB5E8D1A1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100A4-EE9C-1A86-BDD6-AE8EAF18B5F9}"/>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294726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DBE2-3BC0-29BC-56DC-93FD77C2B4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309203-F46A-2FFB-1682-AB001D27FEF2}"/>
              </a:ext>
            </a:extLst>
          </p:cNvPr>
          <p:cNvSpPr>
            <a:spLocks noGrp="1"/>
          </p:cNvSpPr>
          <p:nvPr>
            <p:ph type="dt" sz="half" idx="10"/>
          </p:nvPr>
        </p:nvSpPr>
        <p:spPr/>
        <p:txBody>
          <a:bodyPr/>
          <a:lstStyle/>
          <a:p>
            <a:fld id="{1A842DF0-BFFC-41AA-92C2-963061730702}" type="datetimeFigureOut">
              <a:rPr lang="en-US" smtClean="0"/>
              <a:t>6/10/2024</a:t>
            </a:fld>
            <a:endParaRPr lang="en-US"/>
          </a:p>
        </p:txBody>
      </p:sp>
      <p:sp>
        <p:nvSpPr>
          <p:cNvPr id="4" name="Footer Placeholder 3">
            <a:extLst>
              <a:ext uri="{FF2B5EF4-FFF2-40B4-BE49-F238E27FC236}">
                <a16:creationId xmlns:a16="http://schemas.microsoft.com/office/drawing/2014/main" id="{EAEE5D8F-EFEC-5EC7-491E-9B030CDE45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EAFE8B-613D-FDCA-FD81-02898AA68C6A}"/>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33026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E0AEC-0640-15A5-0C8D-821F670FDE08}"/>
              </a:ext>
            </a:extLst>
          </p:cNvPr>
          <p:cNvSpPr>
            <a:spLocks noGrp="1"/>
          </p:cNvSpPr>
          <p:nvPr>
            <p:ph type="dt" sz="half" idx="10"/>
          </p:nvPr>
        </p:nvSpPr>
        <p:spPr/>
        <p:txBody>
          <a:bodyPr/>
          <a:lstStyle/>
          <a:p>
            <a:fld id="{1A842DF0-BFFC-41AA-92C2-963061730702}" type="datetimeFigureOut">
              <a:rPr lang="en-US" smtClean="0"/>
              <a:t>6/10/2024</a:t>
            </a:fld>
            <a:endParaRPr lang="en-US"/>
          </a:p>
        </p:txBody>
      </p:sp>
      <p:sp>
        <p:nvSpPr>
          <p:cNvPr id="3" name="Footer Placeholder 2">
            <a:extLst>
              <a:ext uri="{FF2B5EF4-FFF2-40B4-BE49-F238E27FC236}">
                <a16:creationId xmlns:a16="http://schemas.microsoft.com/office/drawing/2014/main" id="{98E8886F-09D2-E597-FC93-A2E17CA829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9A2498-C332-AA13-812D-81AA97C26A5E}"/>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106071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21793-F263-614D-7A88-25E1CE3DA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4B58AE-656F-A544-4506-5DF85533A5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5BEA24-D612-4CFB-1404-1FE4F0963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0F28-9265-2CA3-7A4C-B4DDAB5E1AEB}"/>
              </a:ext>
            </a:extLst>
          </p:cNvPr>
          <p:cNvSpPr>
            <a:spLocks noGrp="1"/>
          </p:cNvSpPr>
          <p:nvPr>
            <p:ph type="dt" sz="half" idx="10"/>
          </p:nvPr>
        </p:nvSpPr>
        <p:spPr/>
        <p:txBody>
          <a:bodyPr/>
          <a:lstStyle/>
          <a:p>
            <a:fld id="{1A842DF0-BFFC-41AA-92C2-963061730702}" type="datetimeFigureOut">
              <a:rPr lang="en-US" smtClean="0"/>
              <a:t>6/10/2024</a:t>
            </a:fld>
            <a:endParaRPr lang="en-US"/>
          </a:p>
        </p:txBody>
      </p:sp>
      <p:sp>
        <p:nvSpPr>
          <p:cNvPr id="6" name="Footer Placeholder 5">
            <a:extLst>
              <a:ext uri="{FF2B5EF4-FFF2-40B4-BE49-F238E27FC236}">
                <a16:creationId xmlns:a16="http://schemas.microsoft.com/office/drawing/2014/main" id="{4D9021DB-8175-6DCA-FC2C-AFA2C6FC7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9A796-B027-1C6A-D457-206DF343DC47}"/>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298627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98B0-4B1B-EF6D-E23A-03D125ED43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75A21A-73A5-A565-BA93-C882FD48E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935874-C258-7DEB-1C86-2F48DB578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0DEADF-5714-BDC2-7C16-C6BAF7DD6C02}"/>
              </a:ext>
            </a:extLst>
          </p:cNvPr>
          <p:cNvSpPr>
            <a:spLocks noGrp="1"/>
          </p:cNvSpPr>
          <p:nvPr>
            <p:ph type="dt" sz="half" idx="10"/>
          </p:nvPr>
        </p:nvSpPr>
        <p:spPr/>
        <p:txBody>
          <a:bodyPr/>
          <a:lstStyle/>
          <a:p>
            <a:fld id="{1A842DF0-BFFC-41AA-92C2-963061730702}" type="datetimeFigureOut">
              <a:rPr lang="en-US" smtClean="0"/>
              <a:t>6/10/2024</a:t>
            </a:fld>
            <a:endParaRPr lang="en-US"/>
          </a:p>
        </p:txBody>
      </p:sp>
      <p:sp>
        <p:nvSpPr>
          <p:cNvPr id="6" name="Footer Placeholder 5">
            <a:extLst>
              <a:ext uri="{FF2B5EF4-FFF2-40B4-BE49-F238E27FC236}">
                <a16:creationId xmlns:a16="http://schemas.microsoft.com/office/drawing/2014/main" id="{0033FC08-C0EB-FD2F-3AAF-F6831D3A1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2A11E-184D-3CDB-7ABC-9707DEAEA3D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930003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96F078-062F-8E49-E444-64A016B66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39032B-FCCA-C182-4289-7A1BE7CFF4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F4A9F-C0D9-5DAD-70A9-5366258EC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842DF0-BFFC-41AA-92C2-963061730702}" type="datetimeFigureOut">
              <a:rPr lang="en-US" smtClean="0"/>
              <a:t>6/10/2024</a:t>
            </a:fld>
            <a:endParaRPr lang="en-US"/>
          </a:p>
        </p:txBody>
      </p:sp>
      <p:sp>
        <p:nvSpPr>
          <p:cNvPr id="5" name="Footer Placeholder 4">
            <a:extLst>
              <a:ext uri="{FF2B5EF4-FFF2-40B4-BE49-F238E27FC236}">
                <a16:creationId xmlns:a16="http://schemas.microsoft.com/office/drawing/2014/main" id="{FB9D4289-097B-112E-CDF2-742ED1D8D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2DECEE-81BB-3DA6-FE44-C69618D5D3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01250C-3411-4DAA-A330-B8FCF0FECA0E}" type="slidenum">
              <a:rPr lang="en-US" smtClean="0"/>
              <a:t>‹#›</a:t>
            </a:fld>
            <a:endParaRPr lang="en-US"/>
          </a:p>
        </p:txBody>
      </p:sp>
    </p:spTree>
    <p:extLst>
      <p:ext uri="{BB962C8B-B14F-4D97-AF65-F5344CB8AC3E}">
        <p14:creationId xmlns:p14="http://schemas.microsoft.com/office/powerpoint/2010/main" val="798284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signal4analytics.com/" TargetMode="Externa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microsoft.com/office/2007/relationships/hdphoto" Target="../media/hdphoto2.wdp"/><Relationship Id="rId4" Type="http://schemas.openxmlformats.org/officeDocument/2006/relationships/diagramData" Target="../diagrams/data4.xml"/><Relationship Id="rId9"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5.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QuickStyle" Target="../diagrams/quickStyle5.xml"/><Relationship Id="rId11" Type="http://schemas.openxmlformats.org/officeDocument/2006/relationships/image" Target="../media/image65.png"/><Relationship Id="rId5" Type="http://schemas.openxmlformats.org/officeDocument/2006/relationships/diagramLayout" Target="../diagrams/layout5.xml"/><Relationship Id="rId10" Type="http://schemas.microsoft.com/office/2007/relationships/hdphoto" Target="../media/hdphoto3.wdp"/><Relationship Id="rId4" Type="http://schemas.openxmlformats.org/officeDocument/2006/relationships/diagramData" Target="../diagrams/data5.xml"/><Relationship Id="rId9" Type="http://schemas.openxmlformats.org/officeDocument/2006/relationships/image" Target="../media/image64.png"/></Relationships>
</file>

<file path=ppt/slides/_rels/slide4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12"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QuickStyle" Target="../diagrams/quickStyle6.xml"/><Relationship Id="rId11" Type="http://schemas.openxmlformats.org/officeDocument/2006/relationships/image" Target="../media/image65.png"/><Relationship Id="rId5" Type="http://schemas.openxmlformats.org/officeDocument/2006/relationships/diagramLayout" Target="../diagrams/layout6.xml"/><Relationship Id="rId10" Type="http://schemas.microsoft.com/office/2007/relationships/hdphoto" Target="../media/hdphoto3.wdp"/><Relationship Id="rId4" Type="http://schemas.openxmlformats.org/officeDocument/2006/relationships/diagramData" Target="../diagrams/data6.xml"/><Relationship Id="rId9" Type="http://schemas.openxmlformats.org/officeDocument/2006/relationships/image" Target="../media/image64.png"/></Relationships>
</file>

<file path=ppt/slides/_rels/slide4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7.xml"/><Relationship Id="rId12"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QuickStyle" Target="../diagrams/quickStyle7.xml"/><Relationship Id="rId11" Type="http://schemas.openxmlformats.org/officeDocument/2006/relationships/image" Target="../media/image65.png"/><Relationship Id="rId5" Type="http://schemas.openxmlformats.org/officeDocument/2006/relationships/diagramLayout" Target="../diagrams/layout7.xml"/><Relationship Id="rId10" Type="http://schemas.microsoft.com/office/2007/relationships/hdphoto" Target="../media/hdphoto3.wdp"/><Relationship Id="rId4" Type="http://schemas.openxmlformats.org/officeDocument/2006/relationships/diagramData" Target="../diagrams/data7.xml"/><Relationship Id="rId9" Type="http://schemas.openxmlformats.org/officeDocument/2006/relationships/image" Target="../media/image64.png"/></Relationships>
</file>

<file path=ppt/slides/_rels/slide4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png"/><Relationship Id="rId7" Type="http://schemas.openxmlformats.org/officeDocument/2006/relationships/diagramColors" Target="../diagrams/colors8.xml"/><Relationship Id="rId12"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QuickStyle" Target="../diagrams/quickStyle8.xml"/><Relationship Id="rId11" Type="http://schemas.openxmlformats.org/officeDocument/2006/relationships/image" Target="../media/image65.png"/><Relationship Id="rId5" Type="http://schemas.openxmlformats.org/officeDocument/2006/relationships/diagramLayout" Target="../diagrams/layout8.xml"/><Relationship Id="rId10" Type="http://schemas.microsoft.com/office/2007/relationships/hdphoto" Target="../media/hdphoto3.wdp"/><Relationship Id="rId4" Type="http://schemas.openxmlformats.org/officeDocument/2006/relationships/diagramData" Target="../diagrams/data8.xml"/><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diagramColors" Target="../diagrams/colors9.xml"/><Relationship Id="rId12"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QuickStyle" Target="../diagrams/quickStyle9.xml"/><Relationship Id="rId11" Type="http://schemas.openxmlformats.org/officeDocument/2006/relationships/image" Target="../media/image65.png"/><Relationship Id="rId5" Type="http://schemas.openxmlformats.org/officeDocument/2006/relationships/diagramLayout" Target="../diagrams/layout9.xml"/><Relationship Id="rId10" Type="http://schemas.microsoft.com/office/2007/relationships/hdphoto" Target="../media/hdphoto3.wdp"/><Relationship Id="rId4" Type="http://schemas.openxmlformats.org/officeDocument/2006/relationships/diagramData" Target="../diagrams/data9.xml"/><Relationship Id="rId9" Type="http://schemas.openxmlformats.org/officeDocument/2006/relationships/image" Target="../media/image64.png"/></Relationships>
</file>

<file path=ppt/slides/_rels/slide5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png"/><Relationship Id="rId7" Type="http://schemas.openxmlformats.org/officeDocument/2006/relationships/diagramColors" Target="../diagrams/colors10.xml"/><Relationship Id="rId12"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QuickStyle" Target="../diagrams/quickStyle10.xml"/><Relationship Id="rId11" Type="http://schemas.openxmlformats.org/officeDocument/2006/relationships/image" Target="../media/image65.png"/><Relationship Id="rId5" Type="http://schemas.openxmlformats.org/officeDocument/2006/relationships/diagramLayout" Target="../diagrams/layout10.xml"/><Relationship Id="rId10" Type="http://schemas.microsoft.com/office/2007/relationships/hdphoto" Target="../media/hdphoto3.wdp"/><Relationship Id="rId4" Type="http://schemas.openxmlformats.org/officeDocument/2006/relationships/diagramData" Target="../diagrams/data10.xml"/><Relationship Id="rId9" Type="http://schemas.openxmlformats.org/officeDocument/2006/relationships/image" Target="../media/image64.png"/></Relationships>
</file>

<file path=ppt/slides/_rels/slide5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png"/><Relationship Id="rId7" Type="http://schemas.openxmlformats.org/officeDocument/2006/relationships/diagramColors" Target="../diagrams/colors11.xml"/><Relationship Id="rId12"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QuickStyle" Target="../diagrams/quickStyle11.xml"/><Relationship Id="rId11" Type="http://schemas.openxmlformats.org/officeDocument/2006/relationships/image" Target="../media/image65.png"/><Relationship Id="rId5" Type="http://schemas.openxmlformats.org/officeDocument/2006/relationships/diagramLayout" Target="../diagrams/layout11.xml"/><Relationship Id="rId10" Type="http://schemas.microsoft.com/office/2007/relationships/hdphoto" Target="../media/hdphoto3.wdp"/><Relationship Id="rId4" Type="http://schemas.openxmlformats.org/officeDocument/2006/relationships/diagramData" Target="../diagrams/data11.xml"/><Relationship Id="rId9"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90.png"/><Relationship Id="rId4" Type="http://schemas.microsoft.com/office/2007/relationships/hdphoto" Target="../media/hdphoto5.wdp"/></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10" Type="http://schemas.microsoft.com/office/2007/relationships/hdphoto" Target="../media/hdphoto1.wdp"/><Relationship Id="rId4" Type="http://schemas.microsoft.com/office/2007/relationships/hdphoto" Target="../media/hdphoto6.wdp"/><Relationship Id="rId9"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50.png"/><Relationship Id="rId4" Type="http://schemas.microsoft.com/office/2007/relationships/hdphoto" Target="../media/hdphoto7.wdp"/></Relationships>
</file>

<file path=ppt/slides/_rels/slide6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50.png"/><Relationship Id="rId4" Type="http://schemas.microsoft.com/office/2007/relationships/hdphoto" Target="../media/hdphoto7.wdp"/></Relationships>
</file>

<file path=ppt/slides/_rels/slide63.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105.png"/><Relationship Id="rId7" Type="http://schemas.openxmlformats.org/officeDocument/2006/relationships/customXml" Target="../ink/ink2.xml"/><Relationship Id="rId12" Type="http://schemas.microsoft.com/office/2007/relationships/hdphoto" Target="../media/hdphoto1.wdp"/><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420.png"/><Relationship Id="rId11" Type="http://schemas.openxmlformats.org/officeDocument/2006/relationships/image" Target="../media/image50.png"/><Relationship Id="rId5" Type="http://schemas.openxmlformats.org/officeDocument/2006/relationships/customXml" Target="../ink/ink1.xml"/><Relationship Id="rId10" Type="http://schemas.openxmlformats.org/officeDocument/2006/relationships/image" Target="../media/image440.png"/><Relationship Id="rId4" Type="http://schemas.openxmlformats.org/officeDocument/2006/relationships/image" Target="../media/image2.png"/><Relationship Id="rId9" Type="http://schemas.openxmlformats.org/officeDocument/2006/relationships/customXml" Target="../ink/ink3.xml"/></Relationships>
</file>

<file path=ppt/slides/_rels/slide64.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2.png"/><Relationship Id="rId7" Type="http://schemas.openxmlformats.org/officeDocument/2006/relationships/image" Target="../media/image460.png"/><Relationship Id="rId12" Type="http://schemas.microsoft.com/office/2007/relationships/hdphoto" Target="../media/hdphoto1.wdp"/><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customXml" Target="../ink/ink5.xml"/><Relationship Id="rId11" Type="http://schemas.openxmlformats.org/officeDocument/2006/relationships/image" Target="../media/image50.png"/><Relationship Id="rId5" Type="http://schemas.openxmlformats.org/officeDocument/2006/relationships/image" Target="../media/image450.png"/><Relationship Id="rId10" Type="http://schemas.openxmlformats.org/officeDocument/2006/relationships/image" Target="../media/image106.png"/><Relationship Id="rId4" Type="http://schemas.openxmlformats.org/officeDocument/2006/relationships/customXml" Target="../ink/ink4.xml"/><Relationship Id="rId9" Type="http://schemas.openxmlformats.org/officeDocument/2006/relationships/image" Target="../media/image440.png"/></Relationships>
</file>

<file path=ppt/slides/_rels/slide65.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460.png"/><Relationship Id="rId12" Type="http://schemas.openxmlformats.org/officeDocument/2006/relationships/image" Target="../media/image108.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customXml" Target="../ink/ink8.xml"/><Relationship Id="rId11" Type="http://schemas.openxmlformats.org/officeDocument/2006/relationships/image" Target="../media/image107.png"/><Relationship Id="rId5" Type="http://schemas.openxmlformats.org/officeDocument/2006/relationships/image" Target="../media/image450.png"/><Relationship Id="rId10" Type="http://schemas.openxmlformats.org/officeDocument/2006/relationships/image" Target="../media/image106.png"/><Relationship Id="rId4" Type="http://schemas.openxmlformats.org/officeDocument/2006/relationships/customXml" Target="../ink/ink7.xml"/><Relationship Id="rId9" Type="http://schemas.openxmlformats.org/officeDocument/2006/relationships/image" Target="../media/image440.png"/><Relationship Id="rId14" Type="http://schemas.microsoft.com/office/2007/relationships/hdphoto" Target="../media/hdphoto1.wdp"/></Relationships>
</file>

<file path=ppt/slides/_rels/slide66.xml.rels><?xml version="1.0" encoding="UTF-8" standalone="yes"?>
<Relationships xmlns="http://schemas.openxmlformats.org/package/2006/relationships"><Relationship Id="rId8" Type="http://schemas.openxmlformats.org/officeDocument/2006/relationships/customXml" Target="../ink/ink12.xml"/><Relationship Id="rId13"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60.png"/><Relationship Id="rId12"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customXml" Target="../ink/ink11.xml"/><Relationship Id="rId11" Type="http://schemas.openxmlformats.org/officeDocument/2006/relationships/image" Target="../media/image109.png"/><Relationship Id="rId5" Type="http://schemas.openxmlformats.org/officeDocument/2006/relationships/image" Target="../media/image450.png"/><Relationship Id="rId10" Type="http://schemas.openxmlformats.org/officeDocument/2006/relationships/image" Target="../media/image106.png"/><Relationship Id="rId4" Type="http://schemas.openxmlformats.org/officeDocument/2006/relationships/customXml" Target="../ink/ink10.xml"/><Relationship Id="rId9" Type="http://schemas.openxmlformats.org/officeDocument/2006/relationships/image" Target="../media/image440.png"/></Relationships>
</file>

<file path=ppt/slides/_rels/slide67.xml.rels><?xml version="1.0" encoding="UTF-8" standalone="yes"?>
<Relationships xmlns="http://schemas.openxmlformats.org/package/2006/relationships"><Relationship Id="rId8" Type="http://schemas.openxmlformats.org/officeDocument/2006/relationships/image" Target="../media/image460.png"/><Relationship Id="rId13" Type="http://schemas.microsoft.com/office/2007/relationships/hdphoto" Target="../media/hdphoto1.wdp"/><Relationship Id="rId3" Type="http://schemas.openxmlformats.org/officeDocument/2006/relationships/image" Target="../media/image110.png"/><Relationship Id="rId7" Type="http://schemas.openxmlformats.org/officeDocument/2006/relationships/customXml" Target="../ink/ink14.xml"/><Relationship Id="rId12"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450.png"/><Relationship Id="rId11" Type="http://schemas.openxmlformats.org/officeDocument/2006/relationships/image" Target="../media/image106.png"/><Relationship Id="rId5" Type="http://schemas.openxmlformats.org/officeDocument/2006/relationships/customXml" Target="../ink/ink13.xml"/><Relationship Id="rId10" Type="http://schemas.openxmlformats.org/officeDocument/2006/relationships/image" Target="../media/image440.png"/><Relationship Id="rId4" Type="http://schemas.openxmlformats.org/officeDocument/2006/relationships/image" Target="../media/image2.png"/><Relationship Id="rId9" Type="http://schemas.openxmlformats.org/officeDocument/2006/relationships/customXml" Target="../ink/ink15.xml"/></Relationships>
</file>

<file path=ppt/slides/_rels/slide68.xml.rels><?xml version="1.0" encoding="UTF-8" standalone="yes"?>
<Relationships xmlns="http://schemas.openxmlformats.org/package/2006/relationships"><Relationship Id="rId8" Type="http://schemas.openxmlformats.org/officeDocument/2006/relationships/customXml" Target="../ink/ink18.xml"/><Relationship Id="rId13"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460.png"/><Relationship Id="rId12" Type="http://schemas.openxmlformats.org/officeDocument/2006/relationships/image" Target="../media/image530.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customXml" Target="../ink/ink17.xml"/><Relationship Id="rId11" Type="http://schemas.openxmlformats.org/officeDocument/2006/relationships/customXml" Target="../ink/ink19.xml"/><Relationship Id="rId5" Type="http://schemas.openxmlformats.org/officeDocument/2006/relationships/image" Target="../media/image450.png"/><Relationship Id="rId10" Type="http://schemas.openxmlformats.org/officeDocument/2006/relationships/image" Target="../media/image111.png"/><Relationship Id="rId4" Type="http://schemas.openxmlformats.org/officeDocument/2006/relationships/customXml" Target="../ink/ink16.xml"/><Relationship Id="rId9" Type="http://schemas.openxmlformats.org/officeDocument/2006/relationships/image" Target="../media/image440.png"/><Relationship Id="rId14" Type="http://schemas.microsoft.com/office/2007/relationships/hdphoto" Target="../media/hdphoto1.wdp"/></Relationships>
</file>

<file path=ppt/slides/_rels/slide69.xml.rels><?xml version="1.0" encoding="UTF-8" standalone="yes"?>
<Relationships xmlns="http://schemas.openxmlformats.org/package/2006/relationships"><Relationship Id="rId8" Type="http://schemas.openxmlformats.org/officeDocument/2006/relationships/customXml" Target="../ink/ink22.xml"/><Relationship Id="rId13" Type="http://schemas.openxmlformats.org/officeDocument/2006/relationships/image" Target="../media/image113.png"/><Relationship Id="rId3" Type="http://schemas.openxmlformats.org/officeDocument/2006/relationships/image" Target="../media/image2.png"/><Relationship Id="rId7" Type="http://schemas.openxmlformats.org/officeDocument/2006/relationships/image" Target="../media/image460.png"/><Relationship Id="rId12" Type="http://schemas.openxmlformats.org/officeDocument/2006/relationships/image" Target="../media/image112.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customXml" Target="../ink/ink21.xml"/><Relationship Id="rId11" Type="http://schemas.openxmlformats.org/officeDocument/2006/relationships/image" Target="../media/image540.png"/><Relationship Id="rId5" Type="http://schemas.openxmlformats.org/officeDocument/2006/relationships/image" Target="../media/image450.png"/><Relationship Id="rId15" Type="http://schemas.microsoft.com/office/2007/relationships/hdphoto" Target="../media/hdphoto2.wdp"/><Relationship Id="rId10" Type="http://schemas.openxmlformats.org/officeDocument/2006/relationships/customXml" Target="../ink/ink23.xml"/><Relationship Id="rId4" Type="http://schemas.openxmlformats.org/officeDocument/2006/relationships/customXml" Target="../ink/ink20.xml"/><Relationship Id="rId9" Type="http://schemas.openxmlformats.org/officeDocument/2006/relationships/image" Target="../media/image440.png"/><Relationship Id="rId1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customXml" Target="../ink/ink26.xml"/><Relationship Id="rId13" Type="http://schemas.openxmlformats.org/officeDocument/2006/relationships/chart" Target="../charts/chart2.xml"/><Relationship Id="rId3" Type="http://schemas.openxmlformats.org/officeDocument/2006/relationships/image" Target="../media/image2.png"/><Relationship Id="rId7" Type="http://schemas.openxmlformats.org/officeDocument/2006/relationships/image" Target="../media/image460.png"/><Relationship Id="rId12" Type="http://schemas.openxmlformats.org/officeDocument/2006/relationships/chart" Target="../charts/chart1.xml"/><Relationship Id="rId2" Type="http://schemas.openxmlformats.org/officeDocument/2006/relationships/notesSlide" Target="../notesSlides/notesSlide48.xml"/><Relationship Id="rId16"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customXml" Target="../ink/ink25.xml"/><Relationship Id="rId11" Type="http://schemas.openxmlformats.org/officeDocument/2006/relationships/image" Target="../media/image540.png"/><Relationship Id="rId5" Type="http://schemas.openxmlformats.org/officeDocument/2006/relationships/image" Target="../media/image450.png"/><Relationship Id="rId15" Type="http://schemas.microsoft.com/office/2007/relationships/hdphoto" Target="../media/hdphoto3.wdp"/><Relationship Id="rId10" Type="http://schemas.openxmlformats.org/officeDocument/2006/relationships/customXml" Target="../ink/ink27.xml"/><Relationship Id="rId4" Type="http://schemas.openxmlformats.org/officeDocument/2006/relationships/customXml" Target="../ink/ink24.xml"/><Relationship Id="rId9" Type="http://schemas.openxmlformats.org/officeDocument/2006/relationships/image" Target="../media/image440.png"/><Relationship Id="rId14" Type="http://schemas.openxmlformats.org/officeDocument/2006/relationships/image" Target="../media/image64.png"/></Relationships>
</file>

<file path=ppt/slides/_rels/slide71.xml.rels><?xml version="1.0" encoding="UTF-8" standalone="yes"?>
<Relationships xmlns="http://schemas.openxmlformats.org/package/2006/relationships"><Relationship Id="rId8" Type="http://schemas.openxmlformats.org/officeDocument/2006/relationships/hyperlink" Target="https://gis.fdot.gov/arcgisportal/apps/sites/#/safetypublic" TargetMode="External"/><Relationship Id="rId13" Type="http://schemas.openxmlformats.org/officeDocument/2006/relationships/hyperlink" Target="https://fdotwww.blob.core.windows.net/sitefinity/docs/default-source/safety/11a-safetyengineering/crash-data/root-cause-analysis-lane-departure---fact-sheet-countermeasure-summary_v13.pdf?sfvrsn=dae2dde4_1" TargetMode="External"/><Relationship Id="rId3" Type="http://schemas.openxmlformats.org/officeDocument/2006/relationships/hyperlink" Target="https://www.fdot.gov/Safety/safetyengineering/safetyanalysismethods.shtm" TargetMode="External"/><Relationship Id="rId7" Type="http://schemas.openxmlformats.org/officeDocument/2006/relationships/hyperlink" Target="https://www.youtube.com/@signalfouranalytics5295" TargetMode="External"/><Relationship Id="rId12" Type="http://schemas.openxmlformats.org/officeDocument/2006/relationships/hyperlink" Target="https://www.fdot.gov/Safety/safetyengineering"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hyperlink" Target="https://www.fdot.gov/safety/safetyengineering/training.shtm" TargetMode="External"/><Relationship Id="rId11" Type="http://schemas.openxmlformats.org/officeDocument/2006/relationships/hyperlink" Target="https://signal4analytics.com/" TargetMode="External"/><Relationship Id="rId5" Type="http://schemas.openxmlformats.org/officeDocument/2006/relationships/hyperlink" Target="https://www.youtube.com/watch?v=z7dvVUSiTqQ" TargetMode="External"/><Relationship Id="rId15" Type="http://schemas.openxmlformats.org/officeDocument/2006/relationships/hyperlink" Target="https://fdotwww.blob.core.windows.net/sitefinity/docs/default-source/safety/11a-safetyengineering/crash-data/root-cause-analysis-intersections---fact-sheet_november-2023.pdf?sfvrsn=b06165d1_1" TargetMode="External"/><Relationship Id="rId10" Type="http://schemas.openxmlformats.org/officeDocument/2006/relationships/hyperlink" Target="https://www.fdot.gov/Safety/safetyengineering/crash-data-systems-and-mapping" TargetMode="External"/><Relationship Id="rId4" Type="http://schemas.openxmlformats.org/officeDocument/2006/relationships/hyperlink" Target="https://floridaltap.org/recorded-webinar-the-new-signal-4-analytics-for-our-mpo-partners/" TargetMode="External"/><Relationship Id="rId9" Type="http://schemas.openxmlformats.org/officeDocument/2006/relationships/image" Target="../media/image2.png"/><Relationship Id="rId14" Type="http://schemas.openxmlformats.org/officeDocument/2006/relationships/hyperlink" Target="https://fdotwww.blob.core.windows.net/sitefinity/docs/default-source/safety/11a-safetyengineering/crash-data/root-cause-analysis-bike-ped---fact-sheet-countermeasure-summary_v15_s.pdf?sfvrsn=3c40bf9a_3"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hyperlink" Target="https://www.fdot.gov/Safety/shsp/shsp.shtm" TargetMode="External"/><Relationship Id="rId4" Type="http://schemas.openxmlformats.org/officeDocument/2006/relationships/hyperlink" Target="https://ubr.fdot.gov/basemaps"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16.png"/><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3" Type="http://schemas.openxmlformats.org/officeDocument/2006/relationships/hyperlink" Target="mailto:rupert.giroux@dot.state.fl.us" TargetMode="External"/><Relationship Id="rId7" Type="http://schemas.openxmlformats.org/officeDocument/2006/relationships/image" Target="../media/image118.svg"/><Relationship Id="rId2" Type="http://schemas.openxmlformats.org/officeDocument/2006/relationships/hyperlink" Target="mailto:benjamin.jacobs@dot.state.fl.us" TargetMode="External"/><Relationship Id="rId1" Type="http://schemas.openxmlformats.org/officeDocument/2006/relationships/slideLayout" Target="../slideLayouts/slideLayout5.xml"/><Relationship Id="rId6" Type="http://schemas.openxmlformats.org/officeDocument/2006/relationships/image" Target="../media/image117.png"/><Relationship Id="rId5" Type="http://schemas.openxmlformats.org/officeDocument/2006/relationships/image" Target="../media/image2.png"/><Relationship Id="rId4" Type="http://schemas.openxmlformats.org/officeDocument/2006/relationships/hyperlink" Target="mailto:brenda.young@dot.state.fl.us"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rd with a circular design&#10;&#10;Description automatically generated">
            <a:extLst>
              <a:ext uri="{FF2B5EF4-FFF2-40B4-BE49-F238E27FC236}">
                <a16:creationId xmlns:a16="http://schemas.microsoft.com/office/drawing/2014/main" id="{6C036969-965B-4D6F-5931-72E4AEF53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itle 18">
            <a:extLst>
              <a:ext uri="{FF2B5EF4-FFF2-40B4-BE49-F238E27FC236}">
                <a16:creationId xmlns:a16="http://schemas.microsoft.com/office/drawing/2014/main" id="{2B284A70-65EF-9907-3A0E-7B1DFFCC931D}"/>
              </a:ext>
            </a:extLst>
          </p:cNvPr>
          <p:cNvSpPr>
            <a:spLocks noGrp="1"/>
          </p:cNvSpPr>
          <p:nvPr>
            <p:ph type="title"/>
          </p:nvPr>
        </p:nvSpPr>
        <p:spPr>
          <a:xfrm>
            <a:off x="4690753" y="1997396"/>
            <a:ext cx="6998525" cy="2222064"/>
          </a:xfrm>
        </p:spPr>
        <p:txBody>
          <a:bodyPr>
            <a:normAutofit/>
          </a:bodyPr>
          <a:lstStyle/>
          <a:p>
            <a:r>
              <a:rPr lang="en-US" sz="3500" dirty="0">
                <a:latin typeface="Arial" panose="020B0604020202020204" pitchFamily="34" charset="0"/>
                <a:cs typeface="Arial" panose="020B0604020202020204" pitchFamily="34" charset="0"/>
              </a:rPr>
              <a:t>Signal4 Analytics for Safety Analysis</a:t>
            </a:r>
          </a:p>
        </p:txBody>
      </p:sp>
      <p:sp>
        <p:nvSpPr>
          <p:cNvPr id="20" name="TextBox 19">
            <a:extLst>
              <a:ext uri="{FF2B5EF4-FFF2-40B4-BE49-F238E27FC236}">
                <a16:creationId xmlns:a16="http://schemas.microsoft.com/office/drawing/2014/main" id="{F9184CBD-2DCF-77D6-5F86-112F022D10E8}"/>
              </a:ext>
            </a:extLst>
          </p:cNvPr>
          <p:cNvSpPr txBox="1"/>
          <p:nvPr/>
        </p:nvSpPr>
        <p:spPr>
          <a:xfrm>
            <a:off x="4690753" y="5468912"/>
            <a:ext cx="5991102" cy="338554"/>
          </a:xfrm>
          <a:prstGeom prst="rect">
            <a:avLst/>
          </a:prstGeom>
          <a:noFill/>
        </p:spPr>
        <p:txBody>
          <a:bodyPr wrap="square" rtlCol="0">
            <a:spAutoFit/>
          </a:bodyPr>
          <a:lstStyle/>
          <a:p>
            <a:r>
              <a:rPr lang="en-US" sz="1600" dirty="0"/>
              <a:t>FDOT State Safety Office, Crash Records and Research Section</a:t>
            </a:r>
          </a:p>
        </p:txBody>
      </p:sp>
      <p:sp>
        <p:nvSpPr>
          <p:cNvPr id="27" name="TextBox 26">
            <a:extLst>
              <a:ext uri="{FF2B5EF4-FFF2-40B4-BE49-F238E27FC236}">
                <a16:creationId xmlns:a16="http://schemas.microsoft.com/office/drawing/2014/main" id="{971455F3-ED44-DAB6-9A92-98190560C357}"/>
              </a:ext>
            </a:extLst>
          </p:cNvPr>
          <p:cNvSpPr txBox="1"/>
          <p:nvPr/>
        </p:nvSpPr>
        <p:spPr>
          <a:xfrm>
            <a:off x="4690753" y="4428687"/>
            <a:ext cx="5991102" cy="830997"/>
          </a:xfrm>
          <a:prstGeom prst="rect">
            <a:avLst/>
          </a:prstGeom>
          <a:noFill/>
        </p:spPr>
        <p:txBody>
          <a:bodyPr wrap="square" rtlCol="0">
            <a:spAutoFit/>
          </a:bodyPr>
          <a:lstStyle/>
          <a:p>
            <a:r>
              <a:rPr lang="en-US" sz="2400" dirty="0"/>
              <a:t>Benjamin Jacobs, Crash Records and Research Administrator</a:t>
            </a:r>
          </a:p>
        </p:txBody>
      </p:sp>
    </p:spTree>
    <p:extLst>
      <p:ext uri="{BB962C8B-B14F-4D97-AF65-F5344CB8AC3E}">
        <p14:creationId xmlns:p14="http://schemas.microsoft.com/office/powerpoint/2010/main" val="214228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0A666-AD92-BBCD-078C-EF21134AB7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C342E9A-F8E9-B67F-F009-B45C94BC624D}"/>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D8F6219-CB68-66A1-AC21-2223533DE47E}"/>
              </a:ext>
            </a:extLst>
          </p:cNvPr>
          <p:cNvSpPr>
            <a:spLocks noGrp="1"/>
          </p:cNvSpPr>
          <p:nvPr>
            <p:ph sz="half" idx="1"/>
          </p:nvPr>
        </p:nvSpPr>
        <p:spPr>
          <a:xfrm>
            <a:off x="416261" y="1289179"/>
            <a:ext cx="11084859" cy="703620"/>
          </a:xfrm>
        </p:spPr>
        <p:txBody>
          <a:bodyPr>
            <a:normAutofit lnSpcReduction="10000"/>
          </a:bodyPr>
          <a:lstStyle/>
          <a:p>
            <a:pPr marL="0" indent="0">
              <a:buNone/>
            </a:pPr>
            <a:r>
              <a:rPr lang="en-US" sz="4800" b="1" dirty="0"/>
              <a:t>FL A R I S</a:t>
            </a:r>
            <a:r>
              <a:rPr lang="en-US" dirty="0"/>
              <a:t>: </a:t>
            </a:r>
            <a:r>
              <a:rPr lang="en-US" sz="3200" b="1" u="sng" dirty="0"/>
              <a:t>Fl</a:t>
            </a:r>
            <a:r>
              <a:rPr lang="en-US" dirty="0"/>
              <a:t>orida </a:t>
            </a:r>
            <a:r>
              <a:rPr lang="en-US" sz="3200" b="1" u="sng" dirty="0"/>
              <a:t>A</a:t>
            </a:r>
            <a:r>
              <a:rPr lang="en-US" dirty="0"/>
              <a:t>ll </a:t>
            </a:r>
            <a:r>
              <a:rPr lang="en-US" sz="3200" b="1" u="sng" dirty="0"/>
              <a:t>R</a:t>
            </a:r>
            <a:r>
              <a:rPr lang="en-US" dirty="0"/>
              <a:t>oads, </a:t>
            </a:r>
            <a:r>
              <a:rPr lang="en-US" sz="3200" b="1" u="sng" dirty="0"/>
              <a:t>I</a:t>
            </a:r>
            <a:r>
              <a:rPr lang="en-US" dirty="0"/>
              <a:t>ntersections, </a:t>
            </a:r>
            <a:r>
              <a:rPr lang="en-US" sz="2400" dirty="0"/>
              <a:t>and</a:t>
            </a:r>
            <a:r>
              <a:rPr lang="en-US" dirty="0"/>
              <a:t> </a:t>
            </a:r>
            <a:r>
              <a:rPr lang="en-US" sz="3200" b="1" u="sng" dirty="0"/>
              <a:t>S</a:t>
            </a:r>
            <a:r>
              <a:rPr lang="en-US" dirty="0"/>
              <a:t>treets </a:t>
            </a:r>
            <a:r>
              <a:rPr lang="en-US" sz="2400" dirty="0"/>
              <a:t>database</a:t>
            </a:r>
            <a:endParaRPr lang="en-US" dirty="0"/>
          </a:p>
        </p:txBody>
      </p:sp>
      <p:pic>
        <p:nvPicPr>
          <p:cNvPr id="9" name="Picture 8">
            <a:extLst>
              <a:ext uri="{FF2B5EF4-FFF2-40B4-BE49-F238E27FC236}">
                <a16:creationId xmlns:a16="http://schemas.microsoft.com/office/drawing/2014/main" id="{2190E08E-B79F-9818-AF52-13AB58D59A37}"/>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687CAF47-B854-E2D8-612A-DB5DE93DC682}"/>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16F3867-ED15-C7DB-4544-C16AE05CCA53}"/>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CD4DC108-2512-F27A-1215-40977354CA3A}"/>
              </a:ext>
            </a:extLst>
          </p:cNvPr>
          <p:cNvSpPr txBox="1">
            <a:spLocks/>
          </p:cNvSpPr>
          <p:nvPr/>
        </p:nvSpPr>
        <p:spPr>
          <a:xfrm>
            <a:off x="274863" y="18254"/>
            <a:ext cx="11642271" cy="1233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FDOT reference map – FLARIS &amp; ARBM</a:t>
            </a:r>
          </a:p>
        </p:txBody>
      </p:sp>
      <p:sp>
        <p:nvSpPr>
          <p:cNvPr id="8" name="Content Placeholder 2">
            <a:extLst>
              <a:ext uri="{FF2B5EF4-FFF2-40B4-BE49-F238E27FC236}">
                <a16:creationId xmlns:a16="http://schemas.microsoft.com/office/drawing/2014/main" id="{CA8DAA24-622C-A6A6-FBA6-4952D68ABA37}"/>
              </a:ext>
            </a:extLst>
          </p:cNvPr>
          <p:cNvSpPr txBox="1">
            <a:spLocks/>
          </p:cNvSpPr>
          <p:nvPr/>
        </p:nvSpPr>
        <p:spPr>
          <a:xfrm>
            <a:off x="1153008" y="5727456"/>
            <a:ext cx="8442960" cy="7547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4000" b="1" dirty="0"/>
              <a:t>A R B M</a:t>
            </a:r>
            <a:r>
              <a:rPr lang="en-US" sz="2400" dirty="0"/>
              <a:t>: </a:t>
            </a:r>
            <a:r>
              <a:rPr lang="en-US" b="1" u="sng" dirty="0"/>
              <a:t>A</a:t>
            </a:r>
            <a:r>
              <a:rPr lang="en-US" sz="2000" dirty="0"/>
              <a:t>ll </a:t>
            </a:r>
            <a:r>
              <a:rPr lang="en-US" b="1" u="sng" dirty="0"/>
              <a:t>R</a:t>
            </a:r>
            <a:r>
              <a:rPr lang="en-US" sz="2000" dirty="0"/>
              <a:t>oads </a:t>
            </a:r>
            <a:r>
              <a:rPr lang="en-US" b="1" u="sng" dirty="0" err="1"/>
              <a:t>B</a:t>
            </a:r>
            <a:r>
              <a:rPr lang="en-US" sz="2000" dirty="0" err="1"/>
              <a:t>ase</a:t>
            </a:r>
            <a:r>
              <a:rPr lang="en-US" b="1" u="sng" dirty="0" err="1"/>
              <a:t>M</a:t>
            </a:r>
            <a:r>
              <a:rPr lang="en-US" sz="2000" dirty="0" err="1"/>
              <a:t>ap</a:t>
            </a:r>
            <a:r>
              <a:rPr lang="en-US" sz="2000" dirty="0"/>
              <a:t> dataset</a:t>
            </a:r>
            <a:endParaRPr lang="en-US" sz="2400" dirty="0"/>
          </a:p>
        </p:txBody>
      </p:sp>
      <p:grpSp>
        <p:nvGrpSpPr>
          <p:cNvPr id="24" name="Group 23">
            <a:extLst>
              <a:ext uri="{FF2B5EF4-FFF2-40B4-BE49-F238E27FC236}">
                <a16:creationId xmlns:a16="http://schemas.microsoft.com/office/drawing/2014/main" id="{908011C1-6C21-C8CC-A0CE-0C9CB6712D22}"/>
              </a:ext>
            </a:extLst>
          </p:cNvPr>
          <p:cNvGrpSpPr/>
          <p:nvPr/>
        </p:nvGrpSpPr>
        <p:grpSpPr>
          <a:xfrm>
            <a:off x="451968" y="2015607"/>
            <a:ext cx="11084859" cy="3754432"/>
            <a:chOff x="553568" y="1901804"/>
            <a:chExt cx="11084859" cy="3754432"/>
          </a:xfrm>
        </p:grpSpPr>
        <p:pic>
          <p:nvPicPr>
            <p:cNvPr id="7" name="Picture 6">
              <a:extLst>
                <a:ext uri="{FF2B5EF4-FFF2-40B4-BE49-F238E27FC236}">
                  <a16:creationId xmlns:a16="http://schemas.microsoft.com/office/drawing/2014/main" id="{D6AEB307-2E7D-7658-E39A-AF80E2BF666B}"/>
                </a:ext>
              </a:extLst>
            </p:cNvPr>
            <p:cNvPicPr>
              <a:picLocks noChangeAspect="1"/>
            </p:cNvPicPr>
            <p:nvPr/>
          </p:nvPicPr>
          <p:blipFill>
            <a:blip r:embed="rId4"/>
            <a:stretch>
              <a:fillRect/>
            </a:stretch>
          </p:blipFill>
          <p:spPr>
            <a:xfrm>
              <a:off x="553568" y="1901804"/>
              <a:ext cx="9641840" cy="3754432"/>
            </a:xfrm>
            <a:prstGeom prst="rect">
              <a:avLst/>
            </a:prstGeom>
            <a:ln w="38100">
              <a:solidFill>
                <a:srgbClr val="234487"/>
              </a:solidFill>
            </a:ln>
          </p:spPr>
        </p:pic>
        <p:pic>
          <p:nvPicPr>
            <p:cNvPr id="12" name="Picture 11">
              <a:extLst>
                <a:ext uri="{FF2B5EF4-FFF2-40B4-BE49-F238E27FC236}">
                  <a16:creationId xmlns:a16="http://schemas.microsoft.com/office/drawing/2014/main" id="{4CA89D97-909B-CB7A-93D0-D296B406ACDB}"/>
                </a:ext>
              </a:extLst>
            </p:cNvPr>
            <p:cNvPicPr>
              <a:picLocks noChangeAspect="1"/>
            </p:cNvPicPr>
            <p:nvPr/>
          </p:nvPicPr>
          <p:blipFill rotWithShape="1">
            <a:blip r:embed="rId4"/>
            <a:srcRect l="48751" t="68931" r="30832" b="11187"/>
            <a:stretch/>
          </p:blipFill>
          <p:spPr>
            <a:xfrm>
              <a:off x="7222067" y="2662837"/>
              <a:ext cx="4416360" cy="1694442"/>
            </a:xfrm>
            <a:prstGeom prst="rect">
              <a:avLst/>
            </a:prstGeom>
          </p:spPr>
        </p:pic>
        <p:cxnSp>
          <p:nvCxnSpPr>
            <p:cNvPr id="14" name="Straight Connector 13">
              <a:extLst>
                <a:ext uri="{FF2B5EF4-FFF2-40B4-BE49-F238E27FC236}">
                  <a16:creationId xmlns:a16="http://schemas.microsoft.com/office/drawing/2014/main" id="{25CF09BF-DD2E-A1C8-DF29-62E6B1B2D70A}"/>
                </a:ext>
              </a:extLst>
            </p:cNvPr>
            <p:cNvCxnSpPr>
              <a:cxnSpLocks/>
            </p:cNvCxnSpPr>
            <p:nvPr/>
          </p:nvCxnSpPr>
          <p:spPr>
            <a:xfrm flipV="1">
              <a:off x="5262880" y="2738448"/>
              <a:ext cx="1959187" cy="1772592"/>
            </a:xfrm>
            <a:prstGeom prst="line">
              <a:avLst/>
            </a:prstGeom>
            <a:ln w="28575">
              <a:solidFill>
                <a:srgbClr val="368D41"/>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5BB015D-0B60-8319-731C-4AC19C7B11CF}"/>
                </a:ext>
              </a:extLst>
            </p:cNvPr>
            <p:cNvCxnSpPr>
              <a:cxnSpLocks/>
            </p:cNvCxnSpPr>
            <p:nvPr/>
          </p:nvCxnSpPr>
          <p:spPr>
            <a:xfrm flipV="1">
              <a:off x="5283200" y="4338320"/>
              <a:ext cx="1971040" cy="883920"/>
            </a:xfrm>
            <a:prstGeom prst="line">
              <a:avLst/>
            </a:prstGeom>
            <a:ln w="28575">
              <a:solidFill>
                <a:srgbClr val="368D41"/>
              </a:solidFill>
              <a:prstDash val="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21C5C60-7010-F053-8E7D-4A3CAC3CD47E}"/>
                </a:ext>
              </a:extLst>
            </p:cNvPr>
            <p:cNvCxnSpPr>
              <a:cxnSpLocks/>
            </p:cNvCxnSpPr>
            <p:nvPr/>
          </p:nvCxnSpPr>
          <p:spPr>
            <a:xfrm flipV="1">
              <a:off x="7203440" y="4328160"/>
              <a:ext cx="4399280" cy="883920"/>
            </a:xfrm>
            <a:prstGeom prst="line">
              <a:avLst/>
            </a:prstGeom>
            <a:ln w="28575">
              <a:solidFill>
                <a:srgbClr val="368D41"/>
              </a:solidFill>
              <a:prstDash val="dash"/>
            </a:ln>
          </p:spPr>
          <p:style>
            <a:lnRef idx="2">
              <a:schemeClr val="accent1"/>
            </a:lnRef>
            <a:fillRef idx="0">
              <a:schemeClr val="accent1"/>
            </a:fillRef>
            <a:effectRef idx="1">
              <a:schemeClr val="accent1"/>
            </a:effectRef>
            <a:fontRef idx="minor">
              <a:schemeClr val="tx1"/>
            </a:fontRef>
          </p:style>
        </p:cxnSp>
      </p:grpSp>
      <p:sp>
        <p:nvSpPr>
          <p:cNvPr id="25" name="Rectangle 24">
            <a:extLst>
              <a:ext uri="{FF2B5EF4-FFF2-40B4-BE49-F238E27FC236}">
                <a16:creationId xmlns:a16="http://schemas.microsoft.com/office/drawing/2014/main" id="{A2B6E9A8-B301-1B75-0CEF-9E0D99688C40}"/>
              </a:ext>
            </a:extLst>
          </p:cNvPr>
          <p:cNvSpPr/>
          <p:nvPr/>
        </p:nvSpPr>
        <p:spPr>
          <a:xfrm>
            <a:off x="10163872" y="129752"/>
            <a:ext cx="1961933" cy="1281942"/>
          </a:xfrm>
          <a:prstGeom prst="rect">
            <a:avLst/>
          </a:prstGeom>
          <a:solidFill>
            <a:schemeClr val="tx2">
              <a:lumMod val="75000"/>
              <a:lumOff val="25000"/>
            </a:schemeClr>
          </a:solidFill>
          <a:ln>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FDOT Map and Roadway and Traffic Information</a:t>
            </a:r>
            <a:endParaRPr lang="en-US" sz="1100" dirty="0"/>
          </a:p>
          <a:p>
            <a:pPr algn="ctr"/>
            <a:r>
              <a:rPr lang="en-US" sz="1100" dirty="0"/>
              <a:t>FLARIS database</a:t>
            </a:r>
          </a:p>
          <a:p>
            <a:pPr algn="ctr"/>
            <a:r>
              <a:rPr lang="en-US" sz="1100" dirty="0"/>
              <a:t>Annual from Department of Transportation</a:t>
            </a:r>
          </a:p>
        </p:txBody>
      </p:sp>
    </p:spTree>
    <p:extLst>
      <p:ext uri="{BB962C8B-B14F-4D97-AF65-F5344CB8AC3E}">
        <p14:creationId xmlns:p14="http://schemas.microsoft.com/office/powerpoint/2010/main" val="22229883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BBAC1-FDC4-C2F0-5F30-13C6C8C2169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6DD81FB-1973-45C2-9C21-66D205B09F01}"/>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CDA89A1-92A5-42CF-5D18-51F16E1483F2}"/>
              </a:ext>
            </a:extLst>
          </p:cNvPr>
          <p:cNvSpPr>
            <a:spLocks noGrp="1"/>
          </p:cNvSpPr>
          <p:nvPr>
            <p:ph sz="half" idx="1"/>
          </p:nvPr>
        </p:nvSpPr>
        <p:spPr>
          <a:xfrm>
            <a:off x="9519920" y="2651760"/>
            <a:ext cx="2394201" cy="3363410"/>
          </a:xfrm>
        </p:spPr>
        <p:txBody>
          <a:bodyPr>
            <a:normAutofit/>
          </a:bodyPr>
          <a:lstStyle/>
          <a:p>
            <a:pPr marL="0" indent="0">
              <a:buNone/>
            </a:pPr>
            <a:r>
              <a:rPr lang="en-US" sz="3200" dirty="0"/>
              <a:t>S4 Geolocation tools adapted for FDOT data collection</a:t>
            </a:r>
          </a:p>
        </p:txBody>
      </p:sp>
      <p:pic>
        <p:nvPicPr>
          <p:cNvPr id="9" name="Picture 8">
            <a:extLst>
              <a:ext uri="{FF2B5EF4-FFF2-40B4-BE49-F238E27FC236}">
                <a16:creationId xmlns:a16="http://schemas.microsoft.com/office/drawing/2014/main" id="{5EF11015-0B44-F653-8336-5C3066F4EC95}"/>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1C013CA6-166C-8BB2-47AF-CD71FE3918B8}"/>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0224B75-66F0-03F4-BB2C-24D9C45D04D0}"/>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3A122DE-0E4C-BA64-E6D8-9009E1853A9C}"/>
              </a:ext>
            </a:extLst>
          </p:cNvPr>
          <p:cNvSpPr txBox="1">
            <a:spLocks/>
          </p:cNvSpPr>
          <p:nvPr/>
        </p:nvSpPr>
        <p:spPr>
          <a:xfrm>
            <a:off x="274863" y="18254"/>
            <a:ext cx="11642271" cy="1233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Adapted for FDOT needs</a:t>
            </a:r>
          </a:p>
        </p:txBody>
      </p:sp>
      <p:pic>
        <p:nvPicPr>
          <p:cNvPr id="7" name="Picture 6">
            <a:extLst>
              <a:ext uri="{FF2B5EF4-FFF2-40B4-BE49-F238E27FC236}">
                <a16:creationId xmlns:a16="http://schemas.microsoft.com/office/drawing/2014/main" id="{0B319FC8-C211-D8D6-8663-F7B6E8AEE49B}"/>
              </a:ext>
            </a:extLst>
          </p:cNvPr>
          <p:cNvPicPr>
            <a:picLocks noChangeAspect="1"/>
          </p:cNvPicPr>
          <p:nvPr/>
        </p:nvPicPr>
        <p:blipFill>
          <a:blip r:embed="rId4"/>
          <a:stretch>
            <a:fillRect/>
          </a:stretch>
        </p:blipFill>
        <p:spPr>
          <a:xfrm>
            <a:off x="277879" y="1449504"/>
            <a:ext cx="9116735" cy="4867364"/>
          </a:xfrm>
          <a:prstGeom prst="rect">
            <a:avLst/>
          </a:prstGeom>
          <a:ln w="28575">
            <a:solidFill>
              <a:srgbClr val="234487"/>
            </a:solidFill>
          </a:ln>
        </p:spPr>
      </p:pic>
      <p:sp>
        <p:nvSpPr>
          <p:cNvPr id="2" name="Rectangle 1">
            <a:extLst>
              <a:ext uri="{FF2B5EF4-FFF2-40B4-BE49-F238E27FC236}">
                <a16:creationId xmlns:a16="http://schemas.microsoft.com/office/drawing/2014/main" id="{726D6C56-367E-CCB5-67C1-E3A275C9A4C2}"/>
              </a:ext>
            </a:extLst>
          </p:cNvPr>
          <p:cNvSpPr/>
          <p:nvPr/>
        </p:nvSpPr>
        <p:spPr>
          <a:xfrm>
            <a:off x="9623555" y="884026"/>
            <a:ext cx="2431012" cy="991384"/>
          </a:xfrm>
          <a:prstGeom prst="rect">
            <a:avLst/>
          </a:prstGeom>
          <a:solidFill>
            <a:schemeClr val="accent6">
              <a:lumMod val="40000"/>
              <a:lumOff val="60000"/>
            </a:schemeClr>
          </a:solidFill>
          <a:ln w="57150">
            <a:solidFill>
              <a:srgbClr val="234487"/>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rPr>
              <a:t>FDOT Additional Elements</a:t>
            </a:r>
          </a:p>
          <a:p>
            <a:pPr algn="ctr"/>
            <a:r>
              <a:rPr lang="en-US" sz="1200" dirty="0">
                <a:solidFill>
                  <a:schemeClr val="tx1"/>
                </a:solidFill>
              </a:rPr>
              <a:t>Roadway Inventory, Crash Event Evaluation, Network Screening</a:t>
            </a:r>
          </a:p>
        </p:txBody>
      </p:sp>
    </p:spTree>
    <p:extLst>
      <p:ext uri="{BB962C8B-B14F-4D97-AF65-F5344CB8AC3E}">
        <p14:creationId xmlns:p14="http://schemas.microsoft.com/office/powerpoint/2010/main" val="5634135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0794-E551-B247-92AE-3602EE27E1E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2DAE298-4F0A-4755-1755-E9262769C824}"/>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1DF875F-A589-12BC-9610-072CD6124A3E}"/>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E234A06-A168-B0D4-6606-A94ACCCD2CCF}"/>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965B32F-8FC1-123E-97EB-5AA8C2252C74}"/>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6F9AC84-53ED-2CBC-F1CB-73A12DE7AA53}"/>
              </a:ext>
            </a:extLst>
          </p:cNvPr>
          <p:cNvSpPr txBox="1">
            <a:spLocks/>
          </p:cNvSpPr>
          <p:nvPr/>
        </p:nvSpPr>
        <p:spPr>
          <a:xfrm>
            <a:off x="274863" y="18254"/>
            <a:ext cx="11642271" cy="1233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post-processing:  FDOT value-added data</a:t>
            </a:r>
          </a:p>
        </p:txBody>
      </p:sp>
      <p:sp>
        <p:nvSpPr>
          <p:cNvPr id="2" name="Rectangle 1">
            <a:extLst>
              <a:ext uri="{FF2B5EF4-FFF2-40B4-BE49-F238E27FC236}">
                <a16:creationId xmlns:a16="http://schemas.microsoft.com/office/drawing/2014/main" id="{58E63C38-1014-D476-965A-EBF2B5CA9BDC}"/>
              </a:ext>
            </a:extLst>
          </p:cNvPr>
          <p:cNvSpPr/>
          <p:nvPr/>
        </p:nvSpPr>
        <p:spPr>
          <a:xfrm>
            <a:off x="9623555" y="878579"/>
            <a:ext cx="2431012" cy="991384"/>
          </a:xfrm>
          <a:prstGeom prst="rect">
            <a:avLst/>
          </a:prstGeom>
          <a:solidFill>
            <a:schemeClr val="accent6">
              <a:lumMod val="40000"/>
              <a:lumOff val="60000"/>
            </a:schemeClr>
          </a:solidFill>
          <a:ln w="57150">
            <a:solidFill>
              <a:srgbClr val="234487"/>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rPr>
              <a:t>FDOT Additional Elements</a:t>
            </a:r>
          </a:p>
          <a:p>
            <a:pPr algn="ctr"/>
            <a:r>
              <a:rPr lang="en-US" sz="1200" dirty="0">
                <a:solidFill>
                  <a:schemeClr val="tx1"/>
                </a:solidFill>
              </a:rPr>
              <a:t>Roadway Inventory, Crash Event Evaluation, Network Screening</a:t>
            </a:r>
          </a:p>
        </p:txBody>
      </p:sp>
      <p:grpSp>
        <p:nvGrpSpPr>
          <p:cNvPr id="29" name="Group 28">
            <a:extLst>
              <a:ext uri="{FF2B5EF4-FFF2-40B4-BE49-F238E27FC236}">
                <a16:creationId xmlns:a16="http://schemas.microsoft.com/office/drawing/2014/main" id="{259755DD-DA95-2A05-A11B-A83E7FCE9CCA}"/>
              </a:ext>
            </a:extLst>
          </p:cNvPr>
          <p:cNvGrpSpPr/>
          <p:nvPr/>
        </p:nvGrpSpPr>
        <p:grpSpPr>
          <a:xfrm>
            <a:off x="2895600" y="1950723"/>
            <a:ext cx="8351520" cy="4118236"/>
            <a:chOff x="274863" y="1466277"/>
            <a:chExt cx="8927987" cy="4876568"/>
          </a:xfrm>
        </p:grpSpPr>
        <p:grpSp>
          <p:nvGrpSpPr>
            <p:cNvPr id="23" name="Group 22">
              <a:extLst>
                <a:ext uri="{FF2B5EF4-FFF2-40B4-BE49-F238E27FC236}">
                  <a16:creationId xmlns:a16="http://schemas.microsoft.com/office/drawing/2014/main" id="{40085426-9DD1-C0B5-543E-DF917399D532}"/>
                </a:ext>
              </a:extLst>
            </p:cNvPr>
            <p:cNvGrpSpPr/>
            <p:nvPr/>
          </p:nvGrpSpPr>
          <p:grpSpPr>
            <a:xfrm>
              <a:off x="274863" y="2361781"/>
              <a:ext cx="8927987" cy="3981064"/>
              <a:chOff x="459853" y="1814010"/>
              <a:chExt cx="7078184" cy="2438161"/>
            </a:xfrm>
          </p:grpSpPr>
          <p:pic>
            <p:nvPicPr>
              <p:cNvPr id="18" name="Picture 17">
                <a:extLst>
                  <a:ext uri="{FF2B5EF4-FFF2-40B4-BE49-F238E27FC236}">
                    <a16:creationId xmlns:a16="http://schemas.microsoft.com/office/drawing/2014/main" id="{AF6015D5-0D01-C904-491A-A2375AA305FB}"/>
                  </a:ext>
                </a:extLst>
              </p:cNvPr>
              <p:cNvPicPr>
                <a:picLocks noChangeAspect="1"/>
              </p:cNvPicPr>
              <p:nvPr/>
            </p:nvPicPr>
            <p:blipFill rotWithShape="1">
              <a:blip r:embed="rId4"/>
              <a:srcRect b="62845"/>
              <a:stretch/>
            </p:blipFill>
            <p:spPr>
              <a:xfrm>
                <a:off x="459853" y="1814010"/>
                <a:ext cx="2198958" cy="2438161"/>
              </a:xfrm>
              <a:prstGeom prst="rect">
                <a:avLst/>
              </a:prstGeom>
              <a:ln w="28575">
                <a:solidFill>
                  <a:srgbClr val="234487"/>
                </a:solidFill>
              </a:ln>
            </p:spPr>
          </p:pic>
          <p:pic>
            <p:nvPicPr>
              <p:cNvPr id="20" name="Picture 19">
                <a:extLst>
                  <a:ext uri="{FF2B5EF4-FFF2-40B4-BE49-F238E27FC236}">
                    <a16:creationId xmlns:a16="http://schemas.microsoft.com/office/drawing/2014/main" id="{78863D62-B0DF-E1D2-2EE5-50856995AF38}"/>
                  </a:ext>
                </a:extLst>
              </p:cNvPr>
              <p:cNvPicPr>
                <a:picLocks noChangeAspect="1"/>
              </p:cNvPicPr>
              <p:nvPr/>
            </p:nvPicPr>
            <p:blipFill rotWithShape="1">
              <a:blip r:embed="rId4"/>
              <a:srcRect t="36888" b="37927"/>
              <a:stretch/>
            </p:blipFill>
            <p:spPr>
              <a:xfrm>
                <a:off x="2899466" y="1814010"/>
                <a:ext cx="2198958" cy="1617268"/>
              </a:xfrm>
              <a:prstGeom prst="rect">
                <a:avLst/>
              </a:prstGeom>
              <a:ln w="28575">
                <a:solidFill>
                  <a:srgbClr val="234487"/>
                </a:solidFill>
              </a:ln>
            </p:spPr>
          </p:pic>
          <p:pic>
            <p:nvPicPr>
              <p:cNvPr id="22" name="Picture 21">
                <a:extLst>
                  <a:ext uri="{FF2B5EF4-FFF2-40B4-BE49-F238E27FC236}">
                    <a16:creationId xmlns:a16="http://schemas.microsoft.com/office/drawing/2014/main" id="{B0F97C10-B5C1-39A2-CBD6-9A6ACF348C5C}"/>
                  </a:ext>
                </a:extLst>
              </p:cNvPr>
              <p:cNvPicPr>
                <a:picLocks noChangeAspect="1"/>
              </p:cNvPicPr>
              <p:nvPr/>
            </p:nvPicPr>
            <p:blipFill rotWithShape="1">
              <a:blip r:embed="rId4"/>
              <a:srcRect t="62074" b="1481"/>
              <a:stretch/>
            </p:blipFill>
            <p:spPr>
              <a:xfrm>
                <a:off x="5339079" y="1814010"/>
                <a:ext cx="2198958" cy="2389428"/>
              </a:xfrm>
              <a:prstGeom prst="rect">
                <a:avLst/>
              </a:prstGeom>
              <a:ln w="28575">
                <a:solidFill>
                  <a:srgbClr val="234487"/>
                </a:solidFill>
              </a:ln>
            </p:spPr>
          </p:pic>
        </p:grpSp>
        <p:sp>
          <p:nvSpPr>
            <p:cNvPr id="24" name="TextBox 23">
              <a:extLst>
                <a:ext uri="{FF2B5EF4-FFF2-40B4-BE49-F238E27FC236}">
                  <a16:creationId xmlns:a16="http://schemas.microsoft.com/office/drawing/2014/main" id="{DCDBBEC3-3B35-E5E5-559A-75F1DED96A29}"/>
                </a:ext>
              </a:extLst>
            </p:cNvPr>
            <p:cNvSpPr txBox="1"/>
            <p:nvPr/>
          </p:nvSpPr>
          <p:spPr>
            <a:xfrm>
              <a:off x="399210" y="1470549"/>
              <a:ext cx="2524936" cy="801791"/>
            </a:xfrm>
            <a:prstGeom prst="rect">
              <a:avLst/>
            </a:prstGeom>
            <a:noFill/>
            <a:ln w="28575">
              <a:solidFill>
                <a:srgbClr val="368D41"/>
              </a:solidFill>
            </a:ln>
          </p:spPr>
          <p:txBody>
            <a:bodyPr wrap="square" rtlCol="0">
              <a:spAutoFit/>
            </a:bodyPr>
            <a:lstStyle/>
            <a:p>
              <a:pPr algn="ctr"/>
              <a:r>
                <a:rPr lang="en-US" b="1" dirty="0">
                  <a:solidFill>
                    <a:srgbClr val="234487"/>
                  </a:solidFill>
                </a:rPr>
                <a:t>Updated or added for </a:t>
              </a:r>
              <a:r>
                <a:rPr lang="en-US" sz="2000" b="1" dirty="0">
                  <a:solidFill>
                    <a:srgbClr val="234487"/>
                  </a:solidFill>
                </a:rPr>
                <a:t>all</a:t>
              </a:r>
              <a:r>
                <a:rPr lang="en-US" b="1" dirty="0">
                  <a:solidFill>
                    <a:srgbClr val="234487"/>
                  </a:solidFill>
                </a:rPr>
                <a:t> </a:t>
              </a:r>
              <a:r>
                <a:rPr lang="en-US" sz="2000" b="1" dirty="0">
                  <a:solidFill>
                    <a:srgbClr val="234487"/>
                  </a:solidFill>
                </a:rPr>
                <a:t>crashes</a:t>
              </a:r>
              <a:endParaRPr lang="en-US" b="1" dirty="0">
                <a:solidFill>
                  <a:srgbClr val="234487"/>
                </a:solidFill>
              </a:endParaRPr>
            </a:p>
          </p:txBody>
        </p:sp>
        <p:sp>
          <p:nvSpPr>
            <p:cNvPr id="25" name="TextBox 24">
              <a:extLst>
                <a:ext uri="{FF2B5EF4-FFF2-40B4-BE49-F238E27FC236}">
                  <a16:creationId xmlns:a16="http://schemas.microsoft.com/office/drawing/2014/main" id="{86015806-1D45-15B2-9CD8-AB973693498E}"/>
                </a:ext>
              </a:extLst>
            </p:cNvPr>
            <p:cNvSpPr txBox="1"/>
            <p:nvPr/>
          </p:nvSpPr>
          <p:spPr>
            <a:xfrm>
              <a:off x="3352042" y="1466277"/>
              <a:ext cx="2773629" cy="801791"/>
            </a:xfrm>
            <a:prstGeom prst="rect">
              <a:avLst/>
            </a:prstGeom>
            <a:noFill/>
            <a:ln w="28575">
              <a:solidFill>
                <a:srgbClr val="368D41"/>
              </a:solidFill>
            </a:ln>
          </p:spPr>
          <p:txBody>
            <a:bodyPr wrap="square" rtlCol="0">
              <a:spAutoFit/>
            </a:bodyPr>
            <a:lstStyle/>
            <a:p>
              <a:pPr algn="ctr"/>
              <a:r>
                <a:rPr lang="en-US" b="1" dirty="0">
                  <a:solidFill>
                    <a:srgbClr val="234487"/>
                  </a:solidFill>
                </a:rPr>
                <a:t>Updated or added for </a:t>
              </a:r>
              <a:r>
                <a:rPr lang="en-US" sz="2000" b="1" dirty="0">
                  <a:solidFill>
                    <a:srgbClr val="234487"/>
                  </a:solidFill>
                </a:rPr>
                <a:t>ped &amp; bike crashes</a:t>
              </a:r>
              <a:endParaRPr lang="en-US" b="1" dirty="0">
                <a:solidFill>
                  <a:srgbClr val="234487"/>
                </a:solidFill>
              </a:endParaRPr>
            </a:p>
          </p:txBody>
        </p:sp>
        <p:sp>
          <p:nvSpPr>
            <p:cNvPr id="26" name="TextBox 25">
              <a:extLst>
                <a:ext uri="{FF2B5EF4-FFF2-40B4-BE49-F238E27FC236}">
                  <a16:creationId xmlns:a16="http://schemas.microsoft.com/office/drawing/2014/main" id="{C7C77387-1A6D-5A70-EFB6-5EE6A62A8BA6}"/>
                </a:ext>
              </a:extLst>
            </p:cNvPr>
            <p:cNvSpPr txBox="1"/>
            <p:nvPr/>
          </p:nvSpPr>
          <p:spPr>
            <a:xfrm>
              <a:off x="6553566" y="1466277"/>
              <a:ext cx="2524936" cy="801791"/>
            </a:xfrm>
            <a:prstGeom prst="rect">
              <a:avLst/>
            </a:prstGeom>
            <a:noFill/>
            <a:ln w="28575">
              <a:solidFill>
                <a:srgbClr val="368D41"/>
              </a:solidFill>
            </a:ln>
          </p:spPr>
          <p:txBody>
            <a:bodyPr wrap="square" rtlCol="0">
              <a:spAutoFit/>
            </a:bodyPr>
            <a:lstStyle/>
            <a:p>
              <a:pPr algn="ctr"/>
              <a:r>
                <a:rPr lang="en-US" b="1" dirty="0">
                  <a:solidFill>
                    <a:srgbClr val="234487"/>
                  </a:solidFill>
                </a:rPr>
                <a:t>Updated or added for </a:t>
              </a:r>
              <a:r>
                <a:rPr lang="en-US" sz="2000" b="1" dirty="0">
                  <a:solidFill>
                    <a:srgbClr val="234487"/>
                  </a:solidFill>
                </a:rPr>
                <a:t>fatal</a:t>
              </a:r>
              <a:r>
                <a:rPr lang="en-US" b="1" dirty="0">
                  <a:solidFill>
                    <a:srgbClr val="234487"/>
                  </a:solidFill>
                </a:rPr>
                <a:t> </a:t>
              </a:r>
              <a:r>
                <a:rPr lang="en-US" sz="2000" b="1" dirty="0">
                  <a:solidFill>
                    <a:srgbClr val="234487"/>
                  </a:solidFill>
                </a:rPr>
                <a:t>crashes</a:t>
              </a:r>
              <a:endParaRPr lang="en-US" b="1" dirty="0">
                <a:solidFill>
                  <a:srgbClr val="234487"/>
                </a:solidFill>
              </a:endParaRPr>
            </a:p>
          </p:txBody>
        </p:sp>
      </p:grpSp>
      <p:sp>
        <p:nvSpPr>
          <p:cNvPr id="28" name="Content Placeholder 27">
            <a:extLst>
              <a:ext uri="{FF2B5EF4-FFF2-40B4-BE49-F238E27FC236}">
                <a16:creationId xmlns:a16="http://schemas.microsoft.com/office/drawing/2014/main" id="{1C7224D6-0D85-A3BF-0C25-4925D824DFE8}"/>
              </a:ext>
            </a:extLst>
          </p:cNvPr>
          <p:cNvSpPr>
            <a:spLocks noGrp="1"/>
          </p:cNvSpPr>
          <p:nvPr>
            <p:ph idx="1"/>
          </p:nvPr>
        </p:nvSpPr>
        <p:spPr>
          <a:xfrm>
            <a:off x="274863" y="1575035"/>
            <a:ext cx="2431012" cy="4244224"/>
          </a:xfrm>
        </p:spPr>
        <p:txBody>
          <a:bodyPr>
            <a:normAutofit lnSpcReduction="10000"/>
          </a:bodyPr>
          <a:lstStyle/>
          <a:p>
            <a:pPr marL="0" indent="0" algn="ctr">
              <a:buNone/>
            </a:pPr>
            <a:r>
              <a:rPr lang="en-US" dirty="0"/>
              <a:t>FDOT </a:t>
            </a:r>
          </a:p>
          <a:p>
            <a:r>
              <a:rPr lang="en-US" dirty="0"/>
              <a:t>analyzes each crash report </a:t>
            </a:r>
          </a:p>
          <a:p>
            <a:r>
              <a:rPr lang="en-US" dirty="0"/>
              <a:t>collects additional data – added to the Signal4 database for each crash</a:t>
            </a:r>
          </a:p>
        </p:txBody>
      </p:sp>
    </p:spTree>
    <p:extLst>
      <p:ext uri="{BB962C8B-B14F-4D97-AF65-F5344CB8AC3E}">
        <p14:creationId xmlns:p14="http://schemas.microsoft.com/office/powerpoint/2010/main" val="5594745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0794-E551-B247-92AE-3602EE27E1E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2DAE298-4F0A-4755-1755-E9262769C824}"/>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1DF875F-A589-12BC-9610-072CD6124A3E}"/>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E234A06-A168-B0D4-6606-A94ACCCD2CCF}"/>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965B32F-8FC1-123E-97EB-5AA8C2252C74}"/>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6F9AC84-53ED-2CBC-F1CB-73A12DE7AA53}"/>
              </a:ext>
            </a:extLst>
          </p:cNvPr>
          <p:cNvSpPr txBox="1">
            <a:spLocks/>
          </p:cNvSpPr>
          <p:nvPr/>
        </p:nvSpPr>
        <p:spPr>
          <a:xfrm>
            <a:off x="274863" y="18254"/>
            <a:ext cx="11642271" cy="1233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post-processing:  FDOT value-added data</a:t>
            </a:r>
          </a:p>
        </p:txBody>
      </p:sp>
      <p:sp>
        <p:nvSpPr>
          <p:cNvPr id="2" name="Rectangle 1">
            <a:extLst>
              <a:ext uri="{FF2B5EF4-FFF2-40B4-BE49-F238E27FC236}">
                <a16:creationId xmlns:a16="http://schemas.microsoft.com/office/drawing/2014/main" id="{58E63C38-1014-D476-965A-EBF2B5CA9BDC}"/>
              </a:ext>
            </a:extLst>
          </p:cNvPr>
          <p:cNvSpPr/>
          <p:nvPr/>
        </p:nvSpPr>
        <p:spPr>
          <a:xfrm>
            <a:off x="9623555" y="878579"/>
            <a:ext cx="2431012" cy="991384"/>
          </a:xfrm>
          <a:prstGeom prst="rect">
            <a:avLst/>
          </a:prstGeom>
          <a:solidFill>
            <a:schemeClr val="accent6">
              <a:lumMod val="40000"/>
              <a:lumOff val="60000"/>
            </a:schemeClr>
          </a:solidFill>
          <a:ln w="57150">
            <a:solidFill>
              <a:srgbClr val="234487"/>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rPr>
              <a:t>FDOT Additional Elements</a:t>
            </a:r>
          </a:p>
          <a:p>
            <a:pPr algn="ctr"/>
            <a:r>
              <a:rPr lang="en-US" sz="1200" dirty="0">
                <a:solidFill>
                  <a:schemeClr val="tx1"/>
                </a:solidFill>
              </a:rPr>
              <a:t>Roadway Inventory, Crash Event Evaluation, Network Screening</a:t>
            </a:r>
          </a:p>
        </p:txBody>
      </p:sp>
      <p:pic>
        <p:nvPicPr>
          <p:cNvPr id="13" name="Picture 12">
            <a:extLst>
              <a:ext uri="{FF2B5EF4-FFF2-40B4-BE49-F238E27FC236}">
                <a16:creationId xmlns:a16="http://schemas.microsoft.com/office/drawing/2014/main" id="{5B87E5C0-5E7B-0D22-E52F-E02B2518B24A}"/>
              </a:ext>
            </a:extLst>
          </p:cNvPr>
          <p:cNvPicPr>
            <a:picLocks noChangeAspect="1"/>
          </p:cNvPicPr>
          <p:nvPr/>
        </p:nvPicPr>
        <p:blipFill>
          <a:blip r:embed="rId4"/>
          <a:stretch>
            <a:fillRect/>
          </a:stretch>
        </p:blipFill>
        <p:spPr>
          <a:xfrm>
            <a:off x="287756" y="1355478"/>
            <a:ext cx="2683322" cy="4859252"/>
          </a:xfrm>
          <a:prstGeom prst="rect">
            <a:avLst/>
          </a:prstGeom>
          <a:ln w="28575">
            <a:solidFill>
              <a:srgbClr val="234487"/>
            </a:solidFill>
          </a:ln>
        </p:spPr>
      </p:pic>
      <p:grpSp>
        <p:nvGrpSpPr>
          <p:cNvPr id="16" name="Group 15">
            <a:extLst>
              <a:ext uri="{FF2B5EF4-FFF2-40B4-BE49-F238E27FC236}">
                <a16:creationId xmlns:a16="http://schemas.microsoft.com/office/drawing/2014/main" id="{63E72E72-76E7-575C-939A-E4819E9939AE}"/>
              </a:ext>
            </a:extLst>
          </p:cNvPr>
          <p:cNvGrpSpPr/>
          <p:nvPr/>
        </p:nvGrpSpPr>
        <p:grpSpPr>
          <a:xfrm>
            <a:off x="3084207" y="1506764"/>
            <a:ext cx="5563492" cy="4881919"/>
            <a:chOff x="6146291" y="1393659"/>
            <a:chExt cx="5563492" cy="4881919"/>
          </a:xfrm>
        </p:grpSpPr>
        <p:pic>
          <p:nvPicPr>
            <p:cNvPr id="7" name="Picture 6">
              <a:extLst>
                <a:ext uri="{FF2B5EF4-FFF2-40B4-BE49-F238E27FC236}">
                  <a16:creationId xmlns:a16="http://schemas.microsoft.com/office/drawing/2014/main" id="{8EBECBDE-9A7B-242D-24A5-2725808B056A}"/>
                </a:ext>
              </a:extLst>
            </p:cNvPr>
            <p:cNvPicPr>
              <a:picLocks noChangeAspect="1"/>
            </p:cNvPicPr>
            <p:nvPr/>
          </p:nvPicPr>
          <p:blipFill>
            <a:blip r:embed="rId5"/>
            <a:stretch>
              <a:fillRect/>
            </a:stretch>
          </p:blipFill>
          <p:spPr>
            <a:xfrm>
              <a:off x="6958437" y="1393659"/>
              <a:ext cx="4751346" cy="4636052"/>
            </a:xfrm>
            <a:prstGeom prst="rect">
              <a:avLst/>
            </a:prstGeom>
            <a:ln w="28575">
              <a:solidFill>
                <a:srgbClr val="234487"/>
              </a:solidFill>
            </a:ln>
          </p:spPr>
        </p:pic>
        <p:pic>
          <p:nvPicPr>
            <p:cNvPr id="15" name="Picture 14">
              <a:extLst>
                <a:ext uri="{FF2B5EF4-FFF2-40B4-BE49-F238E27FC236}">
                  <a16:creationId xmlns:a16="http://schemas.microsoft.com/office/drawing/2014/main" id="{18409827-3CA2-EE4B-8781-2A2A009B4713}"/>
                </a:ext>
              </a:extLst>
            </p:cNvPr>
            <p:cNvPicPr>
              <a:picLocks noChangeAspect="1"/>
            </p:cNvPicPr>
            <p:nvPr/>
          </p:nvPicPr>
          <p:blipFill>
            <a:blip r:embed="rId6"/>
            <a:stretch>
              <a:fillRect/>
            </a:stretch>
          </p:blipFill>
          <p:spPr>
            <a:xfrm>
              <a:off x="6146291" y="5018435"/>
              <a:ext cx="2895238" cy="1257143"/>
            </a:xfrm>
            <a:prstGeom prst="rect">
              <a:avLst/>
            </a:prstGeom>
            <a:ln w="28575">
              <a:solidFill>
                <a:srgbClr val="234487"/>
              </a:solidFill>
            </a:ln>
          </p:spPr>
        </p:pic>
      </p:grpSp>
      <p:pic>
        <p:nvPicPr>
          <p:cNvPr id="33" name="Picture 32">
            <a:extLst>
              <a:ext uri="{FF2B5EF4-FFF2-40B4-BE49-F238E27FC236}">
                <a16:creationId xmlns:a16="http://schemas.microsoft.com/office/drawing/2014/main" id="{B387CA32-2E09-CB4F-9D42-D1980750A2D4}"/>
              </a:ext>
            </a:extLst>
          </p:cNvPr>
          <p:cNvPicPr>
            <a:picLocks noChangeAspect="1"/>
          </p:cNvPicPr>
          <p:nvPr/>
        </p:nvPicPr>
        <p:blipFill>
          <a:blip r:embed="rId7"/>
          <a:stretch>
            <a:fillRect/>
          </a:stretch>
        </p:blipFill>
        <p:spPr>
          <a:xfrm>
            <a:off x="8793325" y="2262312"/>
            <a:ext cx="3123809" cy="3123809"/>
          </a:xfrm>
          <a:prstGeom prst="rect">
            <a:avLst/>
          </a:prstGeom>
          <a:ln w="28575">
            <a:solidFill>
              <a:srgbClr val="234487"/>
            </a:solidFill>
          </a:ln>
        </p:spPr>
      </p:pic>
    </p:spTree>
    <p:extLst>
      <p:ext uri="{BB962C8B-B14F-4D97-AF65-F5344CB8AC3E}">
        <p14:creationId xmlns:p14="http://schemas.microsoft.com/office/powerpoint/2010/main" val="42067522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AA15D-DC1B-37F6-1591-14785DF97D2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9F50C50-BCF1-8383-8E68-90F68EA7C94A}"/>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41723EE-79A5-4516-6ECD-7F918E579E1B}"/>
              </a:ext>
            </a:extLst>
          </p:cNvPr>
          <p:cNvSpPr>
            <a:spLocks noGrp="1"/>
          </p:cNvSpPr>
          <p:nvPr>
            <p:ph sz="half" idx="1"/>
          </p:nvPr>
        </p:nvSpPr>
        <p:spPr>
          <a:xfrm>
            <a:off x="6746240" y="1522114"/>
            <a:ext cx="5300134" cy="1906886"/>
          </a:xfrm>
        </p:spPr>
        <p:txBody>
          <a:bodyPr>
            <a:normAutofit/>
          </a:bodyPr>
          <a:lstStyle/>
          <a:p>
            <a:pPr marL="0" indent="0">
              <a:buNone/>
            </a:pPr>
            <a:r>
              <a:rPr lang="en-US" dirty="0"/>
              <a:t>Crash reports are </a:t>
            </a:r>
            <a:r>
              <a:rPr lang="en-US" b="1" dirty="0"/>
              <a:t>linked from the data grid</a:t>
            </a:r>
            <a:r>
              <a:rPr lang="en-US" dirty="0"/>
              <a:t> in the query results, or they can be </a:t>
            </a:r>
            <a:r>
              <a:rPr lang="en-US" b="1" dirty="0"/>
              <a:t>searched by document number</a:t>
            </a:r>
          </a:p>
        </p:txBody>
      </p:sp>
      <p:pic>
        <p:nvPicPr>
          <p:cNvPr id="9" name="Picture 8">
            <a:extLst>
              <a:ext uri="{FF2B5EF4-FFF2-40B4-BE49-F238E27FC236}">
                <a16:creationId xmlns:a16="http://schemas.microsoft.com/office/drawing/2014/main" id="{F147CD7A-061D-7681-7406-188522016FAB}"/>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DA17808-AFEE-109B-7E90-2FF05C888002}"/>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A962F1C-65EF-B64C-8045-F614E9CA75F6}"/>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AEB75F2-3A32-8675-A848-DD794F879A12}"/>
              </a:ext>
            </a:extLst>
          </p:cNvPr>
          <p:cNvSpPr txBox="1">
            <a:spLocks/>
          </p:cNvSpPr>
          <p:nvPr/>
        </p:nvSpPr>
        <p:spPr>
          <a:xfrm>
            <a:off x="274863" y="18254"/>
            <a:ext cx="11642271" cy="1233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Crash report lookup</a:t>
            </a:r>
          </a:p>
        </p:txBody>
      </p:sp>
      <p:grpSp>
        <p:nvGrpSpPr>
          <p:cNvPr id="28" name="Group 27">
            <a:extLst>
              <a:ext uri="{FF2B5EF4-FFF2-40B4-BE49-F238E27FC236}">
                <a16:creationId xmlns:a16="http://schemas.microsoft.com/office/drawing/2014/main" id="{1148DCC0-F6ED-8AD9-8FDA-94A2482D382D}"/>
              </a:ext>
            </a:extLst>
          </p:cNvPr>
          <p:cNvGrpSpPr/>
          <p:nvPr/>
        </p:nvGrpSpPr>
        <p:grpSpPr>
          <a:xfrm>
            <a:off x="553571" y="1445031"/>
            <a:ext cx="11165816" cy="4353439"/>
            <a:chOff x="553571" y="1445031"/>
            <a:chExt cx="11165816" cy="4353439"/>
          </a:xfrm>
        </p:grpSpPr>
        <p:pic>
          <p:nvPicPr>
            <p:cNvPr id="11" name="Picture 10">
              <a:extLst>
                <a:ext uri="{FF2B5EF4-FFF2-40B4-BE49-F238E27FC236}">
                  <a16:creationId xmlns:a16="http://schemas.microsoft.com/office/drawing/2014/main" id="{346E15CA-302A-F20C-F645-06A4391B954F}"/>
                </a:ext>
              </a:extLst>
            </p:cNvPr>
            <p:cNvPicPr>
              <a:picLocks noChangeAspect="1"/>
            </p:cNvPicPr>
            <p:nvPr/>
          </p:nvPicPr>
          <p:blipFill>
            <a:blip r:embed="rId4"/>
            <a:stretch>
              <a:fillRect/>
            </a:stretch>
          </p:blipFill>
          <p:spPr>
            <a:xfrm>
              <a:off x="553571" y="1628823"/>
              <a:ext cx="2619048" cy="3295238"/>
            </a:xfrm>
            <a:prstGeom prst="rect">
              <a:avLst/>
            </a:prstGeom>
            <a:ln w="28575">
              <a:solidFill>
                <a:srgbClr val="234487"/>
              </a:solidFill>
            </a:ln>
          </p:spPr>
        </p:pic>
        <p:pic>
          <p:nvPicPr>
            <p:cNvPr id="13" name="Picture 12">
              <a:extLst>
                <a:ext uri="{FF2B5EF4-FFF2-40B4-BE49-F238E27FC236}">
                  <a16:creationId xmlns:a16="http://schemas.microsoft.com/office/drawing/2014/main" id="{41DAA04C-E7D3-CC0E-9EE6-DC6FF07739A0}"/>
                </a:ext>
              </a:extLst>
            </p:cNvPr>
            <p:cNvPicPr>
              <a:picLocks noChangeAspect="1"/>
            </p:cNvPicPr>
            <p:nvPr/>
          </p:nvPicPr>
          <p:blipFill>
            <a:blip r:embed="rId5"/>
            <a:stretch>
              <a:fillRect/>
            </a:stretch>
          </p:blipFill>
          <p:spPr>
            <a:xfrm>
              <a:off x="3662244" y="1445031"/>
              <a:ext cx="2931596" cy="2167977"/>
            </a:xfrm>
            <a:prstGeom prst="rect">
              <a:avLst/>
            </a:prstGeom>
            <a:ln w="28575">
              <a:solidFill>
                <a:srgbClr val="234487"/>
              </a:solidFill>
            </a:ln>
          </p:spPr>
        </p:pic>
        <p:pic>
          <p:nvPicPr>
            <p:cNvPr id="15" name="Picture 14">
              <a:extLst>
                <a:ext uri="{FF2B5EF4-FFF2-40B4-BE49-F238E27FC236}">
                  <a16:creationId xmlns:a16="http://schemas.microsoft.com/office/drawing/2014/main" id="{5FC439A4-3923-5411-5E32-4AFBAA035928}"/>
                </a:ext>
              </a:extLst>
            </p:cNvPr>
            <p:cNvPicPr>
              <a:picLocks noChangeAspect="1"/>
            </p:cNvPicPr>
            <p:nvPr/>
          </p:nvPicPr>
          <p:blipFill>
            <a:blip r:embed="rId6"/>
            <a:stretch>
              <a:fillRect/>
            </a:stretch>
          </p:blipFill>
          <p:spPr>
            <a:xfrm>
              <a:off x="3662244" y="3769899"/>
              <a:ext cx="8057143" cy="2028571"/>
            </a:xfrm>
            <a:prstGeom prst="rect">
              <a:avLst/>
            </a:prstGeom>
            <a:ln w="28575">
              <a:solidFill>
                <a:srgbClr val="234487"/>
              </a:solidFill>
            </a:ln>
          </p:spPr>
        </p:pic>
        <p:cxnSp>
          <p:nvCxnSpPr>
            <p:cNvPr id="17" name="Straight Arrow Connector 16">
              <a:extLst>
                <a:ext uri="{FF2B5EF4-FFF2-40B4-BE49-F238E27FC236}">
                  <a16:creationId xmlns:a16="http://schemas.microsoft.com/office/drawing/2014/main" id="{3E4490AD-2634-D48C-336B-F242FDFA0BF0}"/>
                </a:ext>
              </a:extLst>
            </p:cNvPr>
            <p:cNvCxnSpPr/>
            <p:nvPr/>
          </p:nvCxnSpPr>
          <p:spPr>
            <a:xfrm flipV="1">
              <a:off x="3007360" y="4023360"/>
              <a:ext cx="2407920" cy="487680"/>
            </a:xfrm>
            <a:prstGeom prst="straightConnector1">
              <a:avLst/>
            </a:prstGeom>
            <a:ln w="57150">
              <a:solidFill>
                <a:srgbClr val="368D4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A6FD178-141E-C538-CE39-5B5C87063E55}"/>
                </a:ext>
              </a:extLst>
            </p:cNvPr>
            <p:cNvCxnSpPr>
              <a:cxnSpLocks/>
            </p:cNvCxnSpPr>
            <p:nvPr/>
          </p:nvCxnSpPr>
          <p:spPr>
            <a:xfrm flipV="1">
              <a:off x="3007360" y="2052320"/>
              <a:ext cx="1046480" cy="1494216"/>
            </a:xfrm>
            <a:prstGeom prst="straightConnector1">
              <a:avLst/>
            </a:prstGeom>
            <a:ln w="57150">
              <a:solidFill>
                <a:srgbClr val="368D4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A5E9DF4-EF91-7F60-D5C4-6EAA16A9ACBF}"/>
                </a:ext>
              </a:extLst>
            </p:cNvPr>
            <p:cNvCxnSpPr>
              <a:cxnSpLocks/>
            </p:cNvCxnSpPr>
            <p:nvPr/>
          </p:nvCxnSpPr>
          <p:spPr>
            <a:xfrm flipV="1">
              <a:off x="3007360" y="2022004"/>
              <a:ext cx="2672080" cy="1519936"/>
            </a:xfrm>
            <a:prstGeom prst="straightConnector1">
              <a:avLst/>
            </a:prstGeom>
            <a:ln w="57150">
              <a:solidFill>
                <a:srgbClr val="368D4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72A7EB1-DCCC-A9B1-D0AC-C14A375422D0}"/>
                </a:ext>
              </a:extLst>
            </p:cNvPr>
            <p:cNvCxnSpPr>
              <a:cxnSpLocks/>
            </p:cNvCxnSpPr>
            <p:nvPr/>
          </p:nvCxnSpPr>
          <p:spPr>
            <a:xfrm flipH="1">
              <a:off x="6855768" y="4849856"/>
              <a:ext cx="703272" cy="0"/>
            </a:xfrm>
            <a:prstGeom prst="straightConnector1">
              <a:avLst/>
            </a:prstGeom>
            <a:ln w="57150">
              <a:solidFill>
                <a:srgbClr val="368D4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886579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AA15D-DC1B-37F6-1591-14785DF97D2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9F50C50-BCF1-8383-8E68-90F68EA7C94A}"/>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147CD7A-061D-7681-7406-188522016FAB}"/>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DA17808-AFEE-109B-7E90-2FF05C888002}"/>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A962F1C-65EF-B64C-8045-F614E9CA75F6}"/>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AEB75F2-3A32-8675-A848-DD794F879A12}"/>
              </a:ext>
            </a:extLst>
          </p:cNvPr>
          <p:cNvSpPr txBox="1">
            <a:spLocks/>
          </p:cNvSpPr>
          <p:nvPr/>
        </p:nvSpPr>
        <p:spPr>
          <a:xfrm>
            <a:off x="274863" y="18254"/>
            <a:ext cx="11642271" cy="1233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Crash Reports:  Personally-Identifying Information</a:t>
            </a:r>
          </a:p>
        </p:txBody>
      </p:sp>
      <p:graphicFrame>
        <p:nvGraphicFramePr>
          <p:cNvPr id="2" name="Content Placeholder 1">
            <a:extLst>
              <a:ext uri="{FF2B5EF4-FFF2-40B4-BE49-F238E27FC236}">
                <a16:creationId xmlns:a16="http://schemas.microsoft.com/office/drawing/2014/main" id="{B15660DE-E16F-3E04-150A-AE9A94CB1259}"/>
              </a:ext>
            </a:extLst>
          </p:cNvPr>
          <p:cNvGraphicFramePr>
            <a:graphicFrameLocks noGrp="1"/>
          </p:cNvGraphicFramePr>
          <p:nvPr>
            <p:ph sz="half" idx="1"/>
            <p:extLst>
              <p:ext uri="{D42A27DB-BD31-4B8C-83A1-F6EECF244321}">
                <p14:modId xmlns:p14="http://schemas.microsoft.com/office/powerpoint/2010/main" val="817651149"/>
              </p:ext>
            </p:extLst>
          </p:nvPr>
        </p:nvGraphicFramePr>
        <p:xfrm>
          <a:off x="235629" y="1592607"/>
          <a:ext cx="11681505" cy="4342257"/>
        </p:xfrm>
        <a:graphic>
          <a:graphicData uri="http://schemas.openxmlformats.org/drawingml/2006/table">
            <a:tbl>
              <a:tblPr firstRow="1" bandRow="1">
                <a:tableStyleId>{5C22544A-7EE6-4342-B048-85BDC9FD1C3A}</a:tableStyleId>
              </a:tblPr>
              <a:tblGrid>
                <a:gridCol w="3924867">
                  <a:extLst>
                    <a:ext uri="{9D8B030D-6E8A-4147-A177-3AD203B41FA5}">
                      <a16:colId xmlns:a16="http://schemas.microsoft.com/office/drawing/2014/main" val="3029398759"/>
                    </a:ext>
                  </a:extLst>
                </a:gridCol>
                <a:gridCol w="7756638">
                  <a:extLst>
                    <a:ext uri="{9D8B030D-6E8A-4147-A177-3AD203B41FA5}">
                      <a16:colId xmlns:a16="http://schemas.microsoft.com/office/drawing/2014/main" val="886421443"/>
                    </a:ext>
                  </a:extLst>
                </a:gridCol>
              </a:tblGrid>
              <a:tr h="9626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mn-lt"/>
                          <a:cs typeface="Arial" panose="020B0604020202020204" pitchFamily="34" charset="0"/>
                        </a:rPr>
                        <a:t>Personal information (PII)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dirty="0">
                          <a:solidFill>
                            <a:schemeClr val="tx1"/>
                          </a:solidFill>
                          <a:latin typeface="+mn-lt"/>
                          <a:cs typeface="Arial" panose="020B0604020202020204" pitchFamily="34" charset="0"/>
                        </a:rPr>
                        <a:t>Driver Privacy Protection Act (DPPA) 18 U.S.C. s. 2721(3) “information that identifies an individual, including an individual’s photograph, social security number, driver identification number, name, address (but not the 5-digit zip code), telephone number, and medical or disability information, but does not include information on vehicular accidents, driving violations, and driver’s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6689412"/>
                  </a:ext>
                </a:extLst>
              </a:tr>
              <a:tr h="745284">
                <a:tc>
                  <a:txBody>
                    <a:bodyPr/>
                    <a:lstStyle/>
                    <a:p>
                      <a:r>
                        <a:rPr lang="en-US" sz="2000" b="1" dirty="0">
                          <a:solidFill>
                            <a:schemeClr val="tx1"/>
                          </a:solidFill>
                          <a:latin typeface="+mn-lt"/>
                          <a:cs typeface="Arial" panose="020B0604020202020204" pitchFamily="34" charset="0"/>
                        </a:rPr>
                        <a:t>Home or employment telephone number</a:t>
                      </a:r>
                      <a:endParaRPr lang="en-US" sz="2000" b="1" dirty="0">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dirty="0">
                          <a:solidFill>
                            <a:schemeClr val="tx1"/>
                          </a:solidFill>
                          <a:latin typeface="+mn-lt"/>
                          <a:cs typeface="Arial" panose="020B0604020202020204" pitchFamily="34" charset="0"/>
                        </a:rPr>
                        <a:t>Title XXIII F.S. s. 119.071(4)(d)1.c. “includes home telephone numbers, personal cellular telephone numbers, personal pager telephone numbers, and telephone numbers associated with personal communications devices”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7197395"/>
                  </a:ext>
                </a:extLst>
              </a:tr>
              <a:tr h="962659">
                <a:tc>
                  <a:txBody>
                    <a:bodyPr/>
                    <a:lstStyle/>
                    <a:p>
                      <a:r>
                        <a:rPr lang="en-US" sz="2000" b="1" dirty="0">
                          <a:latin typeface="+mn-lt"/>
                          <a:cs typeface="Arial" panose="020B0604020202020204" pitchFamily="34" charset="0"/>
                        </a:rPr>
                        <a:t>Home or employment address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dirty="0">
                          <a:solidFill>
                            <a:schemeClr val="tx1"/>
                          </a:solidFill>
                          <a:latin typeface="+mn-lt"/>
                          <a:cs typeface="Arial" panose="020B0604020202020204" pitchFamily="34" charset="0"/>
                        </a:rPr>
                        <a:t>Title XXIII F.S. s. </a:t>
                      </a:r>
                      <a:r>
                        <a:rPr lang="en-US" sz="1400" b="0" i="0" kern="1200" dirty="0">
                          <a:solidFill>
                            <a:schemeClr val="dk1"/>
                          </a:solidFill>
                          <a:effectLst/>
                          <a:latin typeface="+mn-lt"/>
                          <a:ea typeface="+mn-ea"/>
                          <a:cs typeface="Arial" panose="020B0604020202020204" pitchFamily="34" charset="0"/>
                        </a:rPr>
                        <a:t>119.071(4)(d)1.a. “the dwelling location at which an individual resides and includes the physical address, mailing address, street address, parcel identification number, plot identification number, legal property description, neighborhood name and lot number, GPS coordinates, and any other descriptive property information that may reveal the home address”</a:t>
                      </a:r>
                      <a:endParaRPr lang="en-US" sz="1400" dirty="0">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9917759"/>
                  </a:ext>
                </a:extLst>
              </a:tr>
              <a:tr h="341589">
                <a:tc>
                  <a:txBody>
                    <a:bodyPr/>
                    <a:lstStyle/>
                    <a:p>
                      <a:r>
                        <a:rPr lang="en-US" sz="2000" b="1" dirty="0">
                          <a:latin typeface="+mn-lt"/>
                          <a:cs typeface="Arial" panose="020B0604020202020204" pitchFamily="34" charset="0"/>
                        </a:rPr>
                        <a:t>Driver license or identification card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dirty="0">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3883397"/>
                  </a:ext>
                </a:extLst>
              </a:tr>
              <a:tr h="341589">
                <a:tc>
                  <a:txBody>
                    <a:bodyPr/>
                    <a:lstStyle/>
                    <a:p>
                      <a:r>
                        <a:rPr lang="en-US" sz="2000" b="1" dirty="0">
                          <a:latin typeface="+mn-lt"/>
                          <a:cs typeface="Arial" panose="020B0604020202020204" pitchFamily="34" charset="0"/>
                        </a:rPr>
                        <a:t>Date of birth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dirty="0">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0224946"/>
                  </a:ext>
                </a:extLst>
              </a:tr>
              <a:tr h="574375">
                <a:tc>
                  <a:txBody>
                    <a:bodyPr/>
                    <a:lstStyle/>
                    <a:p>
                      <a:r>
                        <a:rPr lang="en-US" sz="2000" b="1" dirty="0">
                          <a:latin typeface="+mn-lt"/>
                          <a:cs typeface="Arial" panose="020B0604020202020204" pitchFamily="34" charset="0"/>
                        </a:rPr>
                        <a:t>Other personal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dirty="0">
                          <a:solidFill>
                            <a:schemeClr val="tx1"/>
                          </a:solidFill>
                          <a:latin typeface="+mn-lt"/>
                          <a:cs typeface="Arial" panose="020B0604020202020204" pitchFamily="34" charset="0"/>
                        </a:rPr>
                        <a:t>Title XXIII F.S. s. </a:t>
                      </a:r>
                      <a:r>
                        <a:rPr lang="en-US" sz="1400" dirty="0">
                          <a:latin typeface="+mn-lt"/>
                          <a:cs typeface="Arial" panose="020B0604020202020204" pitchFamily="34" charset="0"/>
                        </a:rPr>
                        <a:t>119.071(5) – includes social security number; ss. 119.071(5)(b) – includes bank account numbers and debit, charge, and credit card numbers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0478745"/>
                  </a:ext>
                </a:extLst>
              </a:tr>
            </a:tbl>
          </a:graphicData>
        </a:graphic>
      </p:graphicFrame>
    </p:spTree>
    <p:extLst>
      <p:ext uri="{BB962C8B-B14F-4D97-AF65-F5344CB8AC3E}">
        <p14:creationId xmlns:p14="http://schemas.microsoft.com/office/powerpoint/2010/main" val="34830687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AA15D-DC1B-37F6-1591-14785DF97D2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9F50C50-BCF1-8383-8E68-90F68EA7C94A}"/>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41723EE-79A5-4516-6ECD-7F918E579E1B}"/>
              </a:ext>
            </a:extLst>
          </p:cNvPr>
          <p:cNvSpPr>
            <a:spLocks noGrp="1"/>
          </p:cNvSpPr>
          <p:nvPr>
            <p:ph sz="half" idx="1"/>
          </p:nvPr>
        </p:nvSpPr>
        <p:spPr>
          <a:xfrm>
            <a:off x="355600" y="1412241"/>
            <a:ext cx="11430000" cy="4602930"/>
          </a:xfrm>
        </p:spPr>
        <p:txBody>
          <a:bodyPr>
            <a:normAutofit fontScale="85000" lnSpcReduction="20000"/>
          </a:bodyPr>
          <a:lstStyle/>
          <a:p>
            <a:pPr marL="0" indent="0">
              <a:spcBef>
                <a:spcPts val="0"/>
              </a:spcBef>
              <a:spcAft>
                <a:spcPts val="600"/>
              </a:spcAft>
              <a:buNone/>
            </a:pPr>
            <a:r>
              <a:rPr lang="en-US" sz="3900" dirty="0">
                <a:cs typeface="Arial" panose="020B0604020202020204" pitchFamily="34" charset="0"/>
              </a:rPr>
              <a:t>Reports </a:t>
            </a:r>
            <a:r>
              <a:rPr lang="en-US" sz="3900" b="1" dirty="0">
                <a:cs typeface="Arial" panose="020B0604020202020204" pitchFamily="34" charset="0"/>
              </a:rPr>
              <a:t>with PII</a:t>
            </a:r>
          </a:p>
          <a:p>
            <a:pPr marL="685800" lvl="2" indent="-457200">
              <a:spcBef>
                <a:spcPts val="600"/>
              </a:spcBef>
              <a:spcAft>
                <a:spcPts val="600"/>
              </a:spcAft>
              <a:buFont typeface="Wingdings" panose="05000000000000000000" pitchFamily="2" charset="2"/>
              <a:buChar char="Ø"/>
            </a:pPr>
            <a:r>
              <a:rPr lang="en-US" sz="3100" dirty="0">
                <a:cs typeface="Arial" panose="020B0604020202020204" pitchFamily="34" charset="0"/>
              </a:rPr>
              <a:t>Can be shared immediately with certain parties (listed in statute)</a:t>
            </a:r>
          </a:p>
          <a:p>
            <a:pPr marL="685800" lvl="2" indent="-457200">
              <a:spcBef>
                <a:spcPts val="600"/>
              </a:spcBef>
              <a:spcAft>
                <a:spcPts val="600"/>
              </a:spcAft>
              <a:buFont typeface="Wingdings" panose="05000000000000000000" pitchFamily="2" charset="2"/>
              <a:buChar char="Ø"/>
            </a:pPr>
            <a:r>
              <a:rPr lang="en-US" sz="3100" dirty="0">
                <a:cs typeface="Arial" panose="020B0604020202020204" pitchFamily="34" charset="0"/>
              </a:rPr>
              <a:t>Can be shared after 60 days with parties applying for access for “permissible uses” as defined in 18 U.S. Code s. 2721(b)</a:t>
            </a:r>
          </a:p>
          <a:p>
            <a:pPr marL="685800" lvl="2" indent="-457200">
              <a:spcBef>
                <a:spcPts val="600"/>
              </a:spcBef>
              <a:spcAft>
                <a:spcPts val="600"/>
              </a:spcAft>
              <a:buFont typeface="Wingdings" panose="05000000000000000000" pitchFamily="2" charset="2"/>
              <a:buChar char="Ø"/>
            </a:pPr>
            <a:r>
              <a:rPr lang="en-US" sz="3100" dirty="0">
                <a:cs typeface="Arial" panose="020B0604020202020204" pitchFamily="34" charset="0"/>
              </a:rPr>
              <a:t>Are not available except to those defined above</a:t>
            </a:r>
          </a:p>
          <a:p>
            <a:pPr marL="0" indent="0">
              <a:spcBef>
                <a:spcPts val="1200"/>
              </a:spcBef>
              <a:spcAft>
                <a:spcPts val="600"/>
              </a:spcAft>
              <a:buNone/>
            </a:pPr>
            <a:r>
              <a:rPr lang="en-US" sz="3900" dirty="0">
                <a:cs typeface="Arial" panose="020B0604020202020204" pitchFamily="34" charset="0"/>
              </a:rPr>
              <a:t>Reports with PII </a:t>
            </a:r>
            <a:r>
              <a:rPr lang="en-US" sz="3900" b="1" dirty="0">
                <a:cs typeface="Arial" panose="020B0604020202020204" pitchFamily="34" charset="0"/>
              </a:rPr>
              <a:t>removed</a:t>
            </a:r>
            <a:r>
              <a:rPr lang="en-US" sz="3900" dirty="0">
                <a:cs typeface="Arial" panose="020B0604020202020204" pitchFamily="34" charset="0"/>
              </a:rPr>
              <a:t> (</a:t>
            </a:r>
            <a:r>
              <a:rPr lang="en-US" sz="3900" b="1" dirty="0">
                <a:cs typeface="Arial" panose="020B0604020202020204" pitchFamily="34" charset="0"/>
              </a:rPr>
              <a:t>redacted</a:t>
            </a:r>
            <a:r>
              <a:rPr lang="en-US" sz="3900" dirty="0">
                <a:cs typeface="Arial" panose="020B0604020202020204" pitchFamily="34" charset="0"/>
              </a:rPr>
              <a:t>) are </a:t>
            </a:r>
            <a:r>
              <a:rPr lang="en-US" sz="3900" b="1" dirty="0">
                <a:cs typeface="Arial" panose="020B0604020202020204" pitchFamily="34" charset="0"/>
              </a:rPr>
              <a:t>not</a:t>
            </a:r>
            <a:r>
              <a:rPr lang="en-US" sz="3900" dirty="0">
                <a:cs typeface="Arial" panose="020B0604020202020204" pitchFamily="34" charset="0"/>
              </a:rPr>
              <a:t> directly addressed in the statute</a:t>
            </a:r>
          </a:p>
          <a:p>
            <a:pPr marL="0" indent="0">
              <a:buNone/>
            </a:pPr>
            <a:endParaRPr lang="en-US" sz="2400" dirty="0">
              <a:cs typeface="Arial" panose="020B0604020202020204" pitchFamily="34" charset="0"/>
            </a:endParaRPr>
          </a:p>
          <a:p>
            <a:pPr marL="0" indent="0">
              <a:buNone/>
            </a:pPr>
            <a:r>
              <a:rPr lang="en-US" sz="2400" dirty="0">
                <a:cs typeface="Arial" panose="020B0604020202020204" pitchFamily="34" charset="0"/>
              </a:rPr>
              <a:t>“Crash </a:t>
            </a:r>
            <a:r>
              <a:rPr lang="en-US" sz="2400" b="1" dirty="0">
                <a:cs typeface="Arial" panose="020B0604020202020204" pitchFamily="34" charset="0"/>
              </a:rPr>
              <a:t>reports</a:t>
            </a:r>
            <a:r>
              <a:rPr lang="en-US" sz="2400" dirty="0">
                <a:cs typeface="Arial" panose="020B0604020202020204" pitchFamily="34" charset="0"/>
              </a:rPr>
              <a:t> that reveal the identity, home or employment telephone number or home or employment address of, or other personal information concerning the parties involved in the crash and that are held by an agency, as defined in s. 119.011, </a:t>
            </a:r>
            <a:r>
              <a:rPr lang="en-US" sz="2400" b="1" dirty="0">
                <a:cs typeface="Arial" panose="020B0604020202020204" pitchFamily="34" charset="0"/>
              </a:rPr>
              <a:t>are confidential and exempt </a:t>
            </a:r>
            <a:r>
              <a:rPr lang="en-US" sz="2400" dirty="0">
                <a:cs typeface="Arial" panose="020B0604020202020204" pitchFamily="34" charset="0"/>
              </a:rPr>
              <a:t>from s. 119.07(1) and s. 24(a), Art. I of the State Constitution for a period of 60 days after the date the report is filed.” (s. 316.066(2)(a), F.S.)</a:t>
            </a:r>
          </a:p>
        </p:txBody>
      </p:sp>
      <p:pic>
        <p:nvPicPr>
          <p:cNvPr id="9" name="Picture 8">
            <a:extLst>
              <a:ext uri="{FF2B5EF4-FFF2-40B4-BE49-F238E27FC236}">
                <a16:creationId xmlns:a16="http://schemas.microsoft.com/office/drawing/2014/main" id="{F147CD7A-061D-7681-7406-188522016FA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DA17808-AFEE-109B-7E90-2FF05C888002}"/>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A962F1C-65EF-B64C-8045-F614E9CA75F6}"/>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AEB75F2-3A32-8675-A848-DD794F879A12}"/>
              </a:ext>
            </a:extLst>
          </p:cNvPr>
          <p:cNvSpPr txBox="1">
            <a:spLocks/>
          </p:cNvSpPr>
          <p:nvPr/>
        </p:nvSpPr>
        <p:spPr>
          <a:xfrm>
            <a:off x="274863" y="18254"/>
            <a:ext cx="11642271" cy="1233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Crash Reports:  Confidentiality of PII</a:t>
            </a:r>
          </a:p>
        </p:txBody>
      </p:sp>
    </p:spTree>
    <p:extLst>
      <p:ext uri="{BB962C8B-B14F-4D97-AF65-F5344CB8AC3E}">
        <p14:creationId xmlns:p14="http://schemas.microsoft.com/office/powerpoint/2010/main" val="22209958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4B488-7F0B-5D28-9A97-FB7DED600EF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0A874E4-7C9D-2C16-4E55-7B78902AF2D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1CE40C2-3884-4729-764C-B0F68E47855D}"/>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4F623307-F0CF-7439-DDA7-2BAAB3F3AC1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2B9E537-96C6-637D-7182-B67DDB216C79}"/>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970546C-DC09-B6C1-B6CB-A6D61E7F93A2}"/>
              </a:ext>
            </a:extLst>
          </p:cNvPr>
          <p:cNvSpPr txBox="1">
            <a:spLocks/>
          </p:cNvSpPr>
          <p:nvPr/>
        </p:nvSpPr>
        <p:spPr>
          <a:xfrm>
            <a:off x="274863" y="18254"/>
            <a:ext cx="11642271" cy="1233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FLHSMV Data:  Statutory access restrictions</a:t>
            </a:r>
          </a:p>
        </p:txBody>
      </p:sp>
      <p:sp>
        <p:nvSpPr>
          <p:cNvPr id="2" name="Content Placeholder 2">
            <a:extLst>
              <a:ext uri="{FF2B5EF4-FFF2-40B4-BE49-F238E27FC236}">
                <a16:creationId xmlns:a16="http://schemas.microsoft.com/office/drawing/2014/main" id="{B3412A26-88B0-C68A-17EC-34B7C24263F5}"/>
              </a:ext>
            </a:extLst>
          </p:cNvPr>
          <p:cNvSpPr>
            <a:spLocks noGrp="1"/>
          </p:cNvSpPr>
          <p:nvPr>
            <p:ph sz="half" idx="1"/>
          </p:nvPr>
        </p:nvSpPr>
        <p:spPr>
          <a:xfrm>
            <a:off x="9265920" y="1466850"/>
            <a:ext cx="2651214" cy="4548188"/>
          </a:xfrm>
        </p:spPr>
        <p:txBody>
          <a:bodyPr>
            <a:normAutofit fontScale="92500" lnSpcReduction="10000"/>
          </a:bodyPr>
          <a:lstStyle/>
          <a:p>
            <a:r>
              <a:rPr lang="en-US" dirty="0"/>
              <a:t>Protect personal information</a:t>
            </a:r>
          </a:p>
          <a:p>
            <a:r>
              <a:rPr lang="en-US" dirty="0"/>
              <a:t>2 groups restricted: (</a:t>
            </a:r>
            <a:r>
              <a:rPr lang="en-US" b="1" dirty="0">
                <a:solidFill>
                  <a:srgbClr val="368D41"/>
                </a:solidFill>
              </a:rPr>
              <a:t>1</a:t>
            </a:r>
            <a:r>
              <a:rPr lang="en-US" dirty="0"/>
              <a:t>) crash </a:t>
            </a:r>
            <a:r>
              <a:rPr lang="en-US" i="1" dirty="0"/>
              <a:t>reports</a:t>
            </a:r>
            <a:r>
              <a:rPr lang="en-US" dirty="0"/>
              <a:t> (all) and (</a:t>
            </a:r>
            <a:r>
              <a:rPr lang="en-US" b="1" dirty="0">
                <a:solidFill>
                  <a:srgbClr val="368D41"/>
                </a:solidFill>
              </a:rPr>
              <a:t>2</a:t>
            </a:r>
            <a:r>
              <a:rPr lang="en-US" dirty="0"/>
              <a:t>) crash </a:t>
            </a:r>
            <a:r>
              <a:rPr lang="en-US" i="1" dirty="0"/>
              <a:t>data</a:t>
            </a:r>
            <a:r>
              <a:rPr lang="en-US" dirty="0"/>
              <a:t> less than 60 days before the current date </a:t>
            </a:r>
            <a:r>
              <a:rPr lang="en-US" sz="2800" dirty="0">
                <a:cs typeface="Arial" panose="020B0604020202020204" pitchFamily="34" charset="0"/>
              </a:rPr>
              <a:t>(s. 316.066(2)(g), F.S.)</a:t>
            </a:r>
            <a:endParaRPr lang="en-US" dirty="0"/>
          </a:p>
        </p:txBody>
      </p:sp>
      <p:pic>
        <p:nvPicPr>
          <p:cNvPr id="7" name="Picture 6">
            <a:extLst>
              <a:ext uri="{FF2B5EF4-FFF2-40B4-BE49-F238E27FC236}">
                <a16:creationId xmlns:a16="http://schemas.microsoft.com/office/drawing/2014/main" id="{1E4CDD5C-927B-170C-D8D6-EBC1E339562C}"/>
              </a:ext>
            </a:extLst>
          </p:cNvPr>
          <p:cNvPicPr>
            <a:picLocks noChangeAspect="1"/>
          </p:cNvPicPr>
          <p:nvPr/>
        </p:nvPicPr>
        <p:blipFill rotWithShape="1">
          <a:blip r:embed="rId4"/>
          <a:srcRect t="5525"/>
          <a:stretch/>
        </p:blipFill>
        <p:spPr>
          <a:xfrm>
            <a:off x="0" y="1391365"/>
            <a:ext cx="9353974" cy="4981409"/>
          </a:xfrm>
          <a:prstGeom prst="rect">
            <a:avLst/>
          </a:prstGeom>
        </p:spPr>
      </p:pic>
      <p:sp>
        <p:nvSpPr>
          <p:cNvPr id="8" name="TextBox 7">
            <a:extLst>
              <a:ext uri="{FF2B5EF4-FFF2-40B4-BE49-F238E27FC236}">
                <a16:creationId xmlns:a16="http://schemas.microsoft.com/office/drawing/2014/main" id="{4EC17A2E-1C46-6820-376F-0865892CF794}"/>
              </a:ext>
            </a:extLst>
          </p:cNvPr>
          <p:cNvSpPr txBox="1"/>
          <p:nvPr/>
        </p:nvSpPr>
        <p:spPr>
          <a:xfrm>
            <a:off x="145626" y="1748913"/>
            <a:ext cx="311574" cy="369332"/>
          </a:xfrm>
          <a:prstGeom prst="rect">
            <a:avLst/>
          </a:prstGeom>
          <a:solidFill>
            <a:schemeClr val="bg1"/>
          </a:solidFill>
          <a:ln w="38100">
            <a:solidFill>
              <a:srgbClr val="368D41"/>
            </a:solidFill>
          </a:ln>
        </p:spPr>
        <p:txBody>
          <a:bodyPr wrap="square" rtlCol="0">
            <a:spAutoFit/>
          </a:bodyPr>
          <a:lstStyle/>
          <a:p>
            <a:r>
              <a:rPr lang="en-US" b="1" dirty="0">
                <a:solidFill>
                  <a:srgbClr val="368D41"/>
                </a:solidFill>
              </a:rPr>
              <a:t>1</a:t>
            </a:r>
          </a:p>
        </p:txBody>
      </p:sp>
      <p:sp>
        <p:nvSpPr>
          <p:cNvPr id="11" name="TextBox 10">
            <a:extLst>
              <a:ext uri="{FF2B5EF4-FFF2-40B4-BE49-F238E27FC236}">
                <a16:creationId xmlns:a16="http://schemas.microsoft.com/office/drawing/2014/main" id="{FCDE5212-EECF-1EDA-B8C3-036A58757CC5}"/>
              </a:ext>
            </a:extLst>
          </p:cNvPr>
          <p:cNvSpPr txBox="1"/>
          <p:nvPr/>
        </p:nvSpPr>
        <p:spPr>
          <a:xfrm>
            <a:off x="119076" y="4475617"/>
            <a:ext cx="311574" cy="369332"/>
          </a:xfrm>
          <a:prstGeom prst="rect">
            <a:avLst/>
          </a:prstGeom>
          <a:solidFill>
            <a:schemeClr val="bg1"/>
          </a:solidFill>
          <a:ln w="38100">
            <a:solidFill>
              <a:srgbClr val="368D41"/>
            </a:solidFill>
          </a:ln>
        </p:spPr>
        <p:txBody>
          <a:bodyPr wrap="square" rtlCol="0">
            <a:spAutoFit/>
          </a:bodyPr>
          <a:lstStyle/>
          <a:p>
            <a:r>
              <a:rPr lang="en-US" b="1" dirty="0">
                <a:solidFill>
                  <a:srgbClr val="368D41"/>
                </a:solidFill>
              </a:rPr>
              <a:t>2</a:t>
            </a:r>
          </a:p>
        </p:txBody>
      </p:sp>
      <p:sp>
        <p:nvSpPr>
          <p:cNvPr id="3" name="TextBox 2">
            <a:extLst>
              <a:ext uri="{FF2B5EF4-FFF2-40B4-BE49-F238E27FC236}">
                <a16:creationId xmlns:a16="http://schemas.microsoft.com/office/drawing/2014/main" id="{8AD74E93-F1B2-270A-8FA2-727C79F3A840}"/>
              </a:ext>
            </a:extLst>
          </p:cNvPr>
          <p:cNvSpPr txBox="1"/>
          <p:nvPr/>
        </p:nvSpPr>
        <p:spPr>
          <a:xfrm>
            <a:off x="119076" y="3328071"/>
            <a:ext cx="5062524" cy="369332"/>
          </a:xfrm>
          <a:prstGeom prst="rect">
            <a:avLst/>
          </a:prstGeom>
          <a:solidFill>
            <a:schemeClr val="bg1"/>
          </a:solidFill>
          <a:ln w="38100">
            <a:solidFill>
              <a:srgbClr val="368D41"/>
            </a:solidFill>
          </a:ln>
        </p:spPr>
        <p:txBody>
          <a:bodyPr wrap="square" rtlCol="0">
            <a:spAutoFit/>
          </a:bodyPr>
          <a:lstStyle/>
          <a:p>
            <a:r>
              <a:rPr lang="en-US" b="1" dirty="0">
                <a:solidFill>
                  <a:srgbClr val="234487"/>
                </a:solidFill>
              </a:rPr>
              <a:t>See Title XXIII section 316.066 Florida Statutes</a:t>
            </a:r>
          </a:p>
        </p:txBody>
      </p:sp>
    </p:spTree>
    <p:extLst>
      <p:ext uri="{BB962C8B-B14F-4D97-AF65-F5344CB8AC3E}">
        <p14:creationId xmlns:p14="http://schemas.microsoft.com/office/powerpoint/2010/main" val="26057641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AA15D-DC1B-37F6-1591-14785DF97D2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9F50C50-BCF1-8383-8E68-90F68EA7C94A}"/>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147CD7A-061D-7681-7406-188522016FA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DA17808-AFEE-109B-7E90-2FF05C888002}"/>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A962F1C-65EF-B64C-8045-F614E9CA75F6}"/>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AEB75F2-3A32-8675-A848-DD794F879A12}"/>
              </a:ext>
            </a:extLst>
          </p:cNvPr>
          <p:cNvSpPr txBox="1">
            <a:spLocks/>
          </p:cNvSpPr>
          <p:nvPr/>
        </p:nvSpPr>
        <p:spPr>
          <a:xfrm>
            <a:off x="274863" y="18254"/>
            <a:ext cx="11642271" cy="1233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Crash Data Responsibility</a:t>
            </a:r>
          </a:p>
        </p:txBody>
      </p:sp>
      <p:graphicFrame>
        <p:nvGraphicFramePr>
          <p:cNvPr id="2" name="Content Placeholder 10">
            <a:extLst>
              <a:ext uri="{FF2B5EF4-FFF2-40B4-BE49-F238E27FC236}">
                <a16:creationId xmlns:a16="http://schemas.microsoft.com/office/drawing/2014/main" id="{2D0B9A73-5ECD-B94D-8242-AC96FB82D6E7}"/>
              </a:ext>
            </a:extLst>
          </p:cNvPr>
          <p:cNvGraphicFramePr>
            <a:graphicFrameLocks noGrp="1"/>
          </p:cNvGraphicFramePr>
          <p:nvPr>
            <p:ph sz="half" idx="1"/>
            <p:extLst>
              <p:ext uri="{D42A27DB-BD31-4B8C-83A1-F6EECF244321}">
                <p14:modId xmlns:p14="http://schemas.microsoft.com/office/powerpoint/2010/main" val="3561722413"/>
              </p:ext>
            </p:extLst>
          </p:nvPr>
        </p:nvGraphicFramePr>
        <p:xfrm>
          <a:off x="554037" y="1490455"/>
          <a:ext cx="11083925" cy="4548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63115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FA067-6416-17A4-5135-53D229700D0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3A8E8AA-D2DB-C65E-F533-ACE59DCB230D}"/>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F8C98DA-97FF-8EED-B5CE-C5DAF13C51BC}"/>
              </a:ext>
            </a:extLst>
          </p:cNvPr>
          <p:cNvSpPr>
            <a:spLocks noGrp="1"/>
          </p:cNvSpPr>
          <p:nvPr>
            <p:ph sz="half" idx="1"/>
          </p:nvPr>
        </p:nvSpPr>
        <p:spPr>
          <a:xfrm>
            <a:off x="274863" y="2539186"/>
            <a:ext cx="2831326" cy="3529773"/>
          </a:xfrm>
        </p:spPr>
        <p:txBody>
          <a:bodyPr/>
          <a:lstStyle/>
          <a:p>
            <a:pPr marL="0" indent="0">
              <a:buNone/>
            </a:pPr>
            <a:r>
              <a:rPr lang="en-US" dirty="0"/>
              <a:t>Only available to public agencies (government and law enforcement)</a:t>
            </a:r>
          </a:p>
        </p:txBody>
      </p:sp>
      <p:pic>
        <p:nvPicPr>
          <p:cNvPr id="9" name="Picture 8">
            <a:extLst>
              <a:ext uri="{FF2B5EF4-FFF2-40B4-BE49-F238E27FC236}">
                <a16:creationId xmlns:a16="http://schemas.microsoft.com/office/drawing/2014/main" id="{7A9A4DB5-B956-3F66-69C6-C2F5F41704F1}"/>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21B0215E-0855-F971-DE56-25B600F6296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997B272-E320-E3A1-12C4-3FE2FCFEAF96}"/>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04A038E9-9E61-48AD-7B73-E9A5990554A6}"/>
              </a:ext>
            </a:extLst>
          </p:cNvPr>
          <p:cNvSpPr txBox="1">
            <a:spLocks/>
          </p:cNvSpPr>
          <p:nvPr/>
        </p:nvSpPr>
        <p:spPr>
          <a:xfrm>
            <a:off x="274863" y="18254"/>
            <a:ext cx="11642271" cy="1233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Who can use Signal4 Analytics?</a:t>
            </a:r>
          </a:p>
        </p:txBody>
      </p:sp>
      <p:sp>
        <p:nvSpPr>
          <p:cNvPr id="2" name="Oval 1">
            <a:extLst>
              <a:ext uri="{FF2B5EF4-FFF2-40B4-BE49-F238E27FC236}">
                <a16:creationId xmlns:a16="http://schemas.microsoft.com/office/drawing/2014/main" id="{B0D1C830-0E7B-B026-EDF9-18DF725EBF84}"/>
              </a:ext>
            </a:extLst>
          </p:cNvPr>
          <p:cNvSpPr/>
          <p:nvPr/>
        </p:nvSpPr>
        <p:spPr>
          <a:xfrm>
            <a:off x="3332480" y="1346454"/>
            <a:ext cx="5069840" cy="5015597"/>
          </a:xfrm>
          <a:prstGeom prst="ellipse">
            <a:avLst/>
          </a:prstGeom>
          <a:solidFill>
            <a:srgbClr val="99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34487"/>
                </a:solidFill>
              </a:rPr>
              <a:t>Signal4 Analytics login</a:t>
            </a:r>
          </a:p>
        </p:txBody>
      </p:sp>
      <p:sp>
        <p:nvSpPr>
          <p:cNvPr id="7" name="Rectangle: Rounded Corners 6">
            <a:extLst>
              <a:ext uri="{FF2B5EF4-FFF2-40B4-BE49-F238E27FC236}">
                <a16:creationId xmlns:a16="http://schemas.microsoft.com/office/drawing/2014/main" id="{869B2880-3AC1-51D9-8F13-5EEE4C7094D0}"/>
              </a:ext>
            </a:extLst>
          </p:cNvPr>
          <p:cNvSpPr/>
          <p:nvPr/>
        </p:nvSpPr>
        <p:spPr>
          <a:xfrm>
            <a:off x="8284554" y="4823585"/>
            <a:ext cx="1473200" cy="995673"/>
          </a:xfrm>
          <a:prstGeom prst="roundRect">
            <a:avLst/>
          </a:prstGeom>
          <a:solidFill>
            <a:srgbClr val="7820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Vendor/ Consultant </a:t>
            </a:r>
            <a:r>
              <a:rPr lang="en-US" sz="1400" b="1" i="1" dirty="0"/>
              <a:t>not</a:t>
            </a:r>
            <a:r>
              <a:rPr lang="en-US" sz="1400" dirty="0"/>
              <a:t> under contract</a:t>
            </a:r>
            <a:endParaRPr lang="en-US" dirty="0"/>
          </a:p>
        </p:txBody>
      </p:sp>
      <p:sp>
        <p:nvSpPr>
          <p:cNvPr id="11" name="Rectangle: Rounded Corners 10">
            <a:extLst>
              <a:ext uri="{FF2B5EF4-FFF2-40B4-BE49-F238E27FC236}">
                <a16:creationId xmlns:a16="http://schemas.microsoft.com/office/drawing/2014/main" id="{F8C56671-D7D4-A16A-BA88-20A252152045}"/>
              </a:ext>
            </a:extLst>
          </p:cNvPr>
          <p:cNvSpPr/>
          <p:nvPr/>
        </p:nvSpPr>
        <p:spPr>
          <a:xfrm>
            <a:off x="8494551" y="3497224"/>
            <a:ext cx="1589890" cy="995673"/>
          </a:xfrm>
          <a:prstGeom prst="roundRect">
            <a:avLst/>
          </a:prstGeom>
          <a:solidFill>
            <a:srgbClr val="7820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Academic/ Researcher </a:t>
            </a:r>
            <a:r>
              <a:rPr lang="en-US" sz="1400" b="1" i="1" dirty="0"/>
              <a:t>not</a:t>
            </a:r>
            <a:r>
              <a:rPr lang="en-US" sz="1400" b="1" dirty="0"/>
              <a:t> </a:t>
            </a:r>
            <a:r>
              <a:rPr lang="en-US" sz="1400" dirty="0"/>
              <a:t>working  with Public Agency</a:t>
            </a:r>
            <a:endParaRPr lang="en-US" dirty="0"/>
          </a:p>
        </p:txBody>
      </p:sp>
      <p:sp>
        <p:nvSpPr>
          <p:cNvPr id="12" name="Rectangle: Rounded Corners 11">
            <a:extLst>
              <a:ext uri="{FF2B5EF4-FFF2-40B4-BE49-F238E27FC236}">
                <a16:creationId xmlns:a16="http://schemas.microsoft.com/office/drawing/2014/main" id="{8437BC19-2BE1-4657-FDE3-31D4A04991F7}"/>
              </a:ext>
            </a:extLst>
          </p:cNvPr>
          <p:cNvSpPr/>
          <p:nvPr/>
        </p:nvSpPr>
        <p:spPr>
          <a:xfrm>
            <a:off x="4332008" y="4558437"/>
            <a:ext cx="1897454" cy="1220339"/>
          </a:xfrm>
          <a:prstGeom prst="roundRect">
            <a:avLst/>
          </a:prstGeom>
          <a:solidFill>
            <a:srgbClr val="368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Academic/ Researcher </a:t>
            </a:r>
            <a:r>
              <a:rPr lang="en-US" sz="1400" dirty="0"/>
              <a:t>working  with Public Agency on publicly-funded project</a:t>
            </a:r>
            <a:endParaRPr lang="en-US" dirty="0"/>
          </a:p>
        </p:txBody>
      </p:sp>
      <p:sp>
        <p:nvSpPr>
          <p:cNvPr id="13" name="Rectangle: Rounded Corners 12">
            <a:extLst>
              <a:ext uri="{FF2B5EF4-FFF2-40B4-BE49-F238E27FC236}">
                <a16:creationId xmlns:a16="http://schemas.microsoft.com/office/drawing/2014/main" id="{EB8F180F-6344-6047-3BCE-334AB6AB690A}"/>
              </a:ext>
            </a:extLst>
          </p:cNvPr>
          <p:cNvSpPr/>
          <p:nvPr/>
        </p:nvSpPr>
        <p:spPr>
          <a:xfrm>
            <a:off x="6417572" y="4202678"/>
            <a:ext cx="1640691" cy="792480"/>
          </a:xfrm>
          <a:prstGeom prst="roundRect">
            <a:avLst/>
          </a:prstGeom>
          <a:solidFill>
            <a:srgbClr val="368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Consultant</a:t>
            </a:r>
            <a:r>
              <a:rPr lang="en-US" dirty="0"/>
              <a:t> </a:t>
            </a:r>
            <a:r>
              <a:rPr lang="en-US" sz="1400" dirty="0"/>
              <a:t>under contract w/ Public Agency</a:t>
            </a:r>
            <a:endParaRPr lang="en-US" dirty="0"/>
          </a:p>
        </p:txBody>
      </p:sp>
      <p:sp>
        <p:nvSpPr>
          <p:cNvPr id="14" name="Rectangle: Rounded Corners 13">
            <a:extLst>
              <a:ext uri="{FF2B5EF4-FFF2-40B4-BE49-F238E27FC236}">
                <a16:creationId xmlns:a16="http://schemas.microsoft.com/office/drawing/2014/main" id="{CB939980-CC7F-BEAE-E928-8AACEBA8DB1A}"/>
              </a:ext>
            </a:extLst>
          </p:cNvPr>
          <p:cNvSpPr/>
          <p:nvPr/>
        </p:nvSpPr>
        <p:spPr>
          <a:xfrm>
            <a:off x="4332008" y="2062020"/>
            <a:ext cx="1479512" cy="996139"/>
          </a:xfrm>
          <a:prstGeom prst="roundRect">
            <a:avLst/>
          </a:prstGeom>
          <a:solidFill>
            <a:srgbClr val="368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Public Agency Employee</a:t>
            </a:r>
          </a:p>
        </p:txBody>
      </p:sp>
      <p:sp>
        <p:nvSpPr>
          <p:cNvPr id="15" name="Rectangle: Rounded Corners 14">
            <a:extLst>
              <a:ext uri="{FF2B5EF4-FFF2-40B4-BE49-F238E27FC236}">
                <a16:creationId xmlns:a16="http://schemas.microsoft.com/office/drawing/2014/main" id="{25375041-BC02-99EA-B745-967CACD380F2}"/>
              </a:ext>
            </a:extLst>
          </p:cNvPr>
          <p:cNvSpPr/>
          <p:nvPr/>
        </p:nvSpPr>
        <p:spPr>
          <a:xfrm>
            <a:off x="8420413" y="2560089"/>
            <a:ext cx="937186" cy="620143"/>
          </a:xfrm>
          <a:prstGeom prst="roundRect">
            <a:avLst/>
          </a:prstGeom>
          <a:solidFill>
            <a:srgbClr val="7820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Press/ Media</a:t>
            </a:r>
          </a:p>
        </p:txBody>
      </p:sp>
      <p:sp>
        <p:nvSpPr>
          <p:cNvPr id="16" name="Rectangle: Rounded Corners 15">
            <a:extLst>
              <a:ext uri="{FF2B5EF4-FFF2-40B4-BE49-F238E27FC236}">
                <a16:creationId xmlns:a16="http://schemas.microsoft.com/office/drawing/2014/main" id="{AE6285B1-1D0E-E04C-4FC6-CE66407F4C96}"/>
              </a:ext>
            </a:extLst>
          </p:cNvPr>
          <p:cNvSpPr/>
          <p:nvPr/>
        </p:nvSpPr>
        <p:spPr>
          <a:xfrm>
            <a:off x="8031635" y="1717039"/>
            <a:ext cx="1150546" cy="613039"/>
          </a:xfrm>
          <a:prstGeom prst="roundRect">
            <a:avLst/>
          </a:prstGeom>
          <a:solidFill>
            <a:srgbClr val="7820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General Public</a:t>
            </a:r>
          </a:p>
        </p:txBody>
      </p:sp>
    </p:spTree>
    <p:extLst>
      <p:ext uri="{BB962C8B-B14F-4D97-AF65-F5344CB8AC3E}">
        <p14:creationId xmlns:p14="http://schemas.microsoft.com/office/powerpoint/2010/main" val="27548035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290">
                                          <p:stCondLst>
                                            <p:cond delay="0"/>
                                          </p:stCondLst>
                                        </p:cTn>
                                        <p:tgtEl>
                                          <p:spTgt spid="16"/>
                                        </p:tgtEl>
                                      </p:cBhvr>
                                    </p:animEffect>
                                    <p:anim calcmode="lin" valueType="num">
                                      <p:cBhvr>
                                        <p:cTn id="24"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29" dur="13">
                                          <p:stCondLst>
                                            <p:cond delay="325"/>
                                          </p:stCondLst>
                                        </p:cTn>
                                        <p:tgtEl>
                                          <p:spTgt spid="16"/>
                                        </p:tgtEl>
                                      </p:cBhvr>
                                      <p:to x="100000" y="60000"/>
                                    </p:animScale>
                                    <p:animScale>
                                      <p:cBhvr>
                                        <p:cTn id="30" dur="83" decel="50000">
                                          <p:stCondLst>
                                            <p:cond delay="338"/>
                                          </p:stCondLst>
                                        </p:cTn>
                                        <p:tgtEl>
                                          <p:spTgt spid="16"/>
                                        </p:tgtEl>
                                      </p:cBhvr>
                                      <p:to x="100000" y="100000"/>
                                    </p:animScale>
                                    <p:animScale>
                                      <p:cBhvr>
                                        <p:cTn id="31" dur="13">
                                          <p:stCondLst>
                                            <p:cond delay="656"/>
                                          </p:stCondLst>
                                        </p:cTn>
                                        <p:tgtEl>
                                          <p:spTgt spid="16"/>
                                        </p:tgtEl>
                                      </p:cBhvr>
                                      <p:to x="100000" y="80000"/>
                                    </p:animScale>
                                    <p:animScale>
                                      <p:cBhvr>
                                        <p:cTn id="32" dur="83" decel="50000">
                                          <p:stCondLst>
                                            <p:cond delay="669"/>
                                          </p:stCondLst>
                                        </p:cTn>
                                        <p:tgtEl>
                                          <p:spTgt spid="16"/>
                                        </p:tgtEl>
                                      </p:cBhvr>
                                      <p:to x="100000" y="100000"/>
                                    </p:animScale>
                                    <p:animScale>
                                      <p:cBhvr>
                                        <p:cTn id="33" dur="13">
                                          <p:stCondLst>
                                            <p:cond delay="821"/>
                                          </p:stCondLst>
                                        </p:cTn>
                                        <p:tgtEl>
                                          <p:spTgt spid="16"/>
                                        </p:tgtEl>
                                      </p:cBhvr>
                                      <p:to x="100000" y="90000"/>
                                    </p:animScale>
                                    <p:animScale>
                                      <p:cBhvr>
                                        <p:cTn id="34" dur="83" decel="50000">
                                          <p:stCondLst>
                                            <p:cond delay="834"/>
                                          </p:stCondLst>
                                        </p:cTn>
                                        <p:tgtEl>
                                          <p:spTgt spid="16"/>
                                        </p:tgtEl>
                                      </p:cBhvr>
                                      <p:to x="100000" y="100000"/>
                                    </p:animScale>
                                    <p:animScale>
                                      <p:cBhvr>
                                        <p:cTn id="35" dur="13">
                                          <p:stCondLst>
                                            <p:cond delay="904"/>
                                          </p:stCondLst>
                                        </p:cTn>
                                        <p:tgtEl>
                                          <p:spTgt spid="16"/>
                                        </p:tgtEl>
                                      </p:cBhvr>
                                      <p:to x="100000" y="95000"/>
                                    </p:animScale>
                                    <p:animScale>
                                      <p:cBhvr>
                                        <p:cTn id="36" dur="83" decel="50000">
                                          <p:stCondLst>
                                            <p:cond delay="917"/>
                                          </p:stCondLst>
                                        </p:cTn>
                                        <p:tgtEl>
                                          <p:spTgt spid="16"/>
                                        </p:tgtEl>
                                      </p:cBhvr>
                                      <p:to x="100000" y="100000"/>
                                    </p:animScale>
                                  </p:childTnLst>
                                </p:cTn>
                              </p:par>
                            </p:childTnLst>
                          </p:cTn>
                        </p:par>
                        <p:par>
                          <p:cTn id="37" fill="hold">
                            <p:stCondLst>
                              <p:cond delay="1000"/>
                            </p:stCondLst>
                            <p:childTnLst>
                              <p:par>
                                <p:cTn id="38" presetID="26"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290">
                                          <p:stCondLst>
                                            <p:cond delay="0"/>
                                          </p:stCondLst>
                                        </p:cTn>
                                        <p:tgtEl>
                                          <p:spTgt spid="15"/>
                                        </p:tgtEl>
                                      </p:cBhvr>
                                    </p:animEffect>
                                    <p:anim calcmode="lin" valueType="num">
                                      <p:cBhvr>
                                        <p:cTn id="41"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46" dur="13">
                                          <p:stCondLst>
                                            <p:cond delay="325"/>
                                          </p:stCondLst>
                                        </p:cTn>
                                        <p:tgtEl>
                                          <p:spTgt spid="15"/>
                                        </p:tgtEl>
                                      </p:cBhvr>
                                      <p:to x="100000" y="60000"/>
                                    </p:animScale>
                                    <p:animScale>
                                      <p:cBhvr>
                                        <p:cTn id="47" dur="83" decel="50000">
                                          <p:stCondLst>
                                            <p:cond delay="338"/>
                                          </p:stCondLst>
                                        </p:cTn>
                                        <p:tgtEl>
                                          <p:spTgt spid="15"/>
                                        </p:tgtEl>
                                      </p:cBhvr>
                                      <p:to x="100000" y="100000"/>
                                    </p:animScale>
                                    <p:animScale>
                                      <p:cBhvr>
                                        <p:cTn id="48" dur="13">
                                          <p:stCondLst>
                                            <p:cond delay="656"/>
                                          </p:stCondLst>
                                        </p:cTn>
                                        <p:tgtEl>
                                          <p:spTgt spid="15"/>
                                        </p:tgtEl>
                                      </p:cBhvr>
                                      <p:to x="100000" y="80000"/>
                                    </p:animScale>
                                    <p:animScale>
                                      <p:cBhvr>
                                        <p:cTn id="49" dur="83" decel="50000">
                                          <p:stCondLst>
                                            <p:cond delay="669"/>
                                          </p:stCondLst>
                                        </p:cTn>
                                        <p:tgtEl>
                                          <p:spTgt spid="15"/>
                                        </p:tgtEl>
                                      </p:cBhvr>
                                      <p:to x="100000" y="100000"/>
                                    </p:animScale>
                                    <p:animScale>
                                      <p:cBhvr>
                                        <p:cTn id="50" dur="13">
                                          <p:stCondLst>
                                            <p:cond delay="821"/>
                                          </p:stCondLst>
                                        </p:cTn>
                                        <p:tgtEl>
                                          <p:spTgt spid="15"/>
                                        </p:tgtEl>
                                      </p:cBhvr>
                                      <p:to x="100000" y="90000"/>
                                    </p:animScale>
                                    <p:animScale>
                                      <p:cBhvr>
                                        <p:cTn id="51" dur="83" decel="50000">
                                          <p:stCondLst>
                                            <p:cond delay="834"/>
                                          </p:stCondLst>
                                        </p:cTn>
                                        <p:tgtEl>
                                          <p:spTgt spid="15"/>
                                        </p:tgtEl>
                                      </p:cBhvr>
                                      <p:to x="100000" y="100000"/>
                                    </p:animScale>
                                    <p:animScale>
                                      <p:cBhvr>
                                        <p:cTn id="52" dur="13">
                                          <p:stCondLst>
                                            <p:cond delay="904"/>
                                          </p:stCondLst>
                                        </p:cTn>
                                        <p:tgtEl>
                                          <p:spTgt spid="15"/>
                                        </p:tgtEl>
                                      </p:cBhvr>
                                      <p:to x="100000" y="95000"/>
                                    </p:animScale>
                                    <p:animScale>
                                      <p:cBhvr>
                                        <p:cTn id="53" dur="83" decel="50000">
                                          <p:stCondLst>
                                            <p:cond delay="917"/>
                                          </p:stCondLst>
                                        </p:cTn>
                                        <p:tgtEl>
                                          <p:spTgt spid="15"/>
                                        </p:tgtEl>
                                      </p:cBhvr>
                                      <p:to x="100000" y="100000"/>
                                    </p:animScale>
                                  </p:childTnLst>
                                </p:cTn>
                              </p:par>
                            </p:childTnLst>
                          </p:cTn>
                        </p:par>
                        <p:par>
                          <p:cTn id="54" fill="hold">
                            <p:stCondLst>
                              <p:cond delay="2000"/>
                            </p:stCondLst>
                            <p:childTnLst>
                              <p:par>
                                <p:cTn id="55" presetID="26" presetClass="entr" presetSubtype="0"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290">
                                          <p:stCondLst>
                                            <p:cond delay="0"/>
                                          </p:stCondLst>
                                        </p:cTn>
                                        <p:tgtEl>
                                          <p:spTgt spid="11"/>
                                        </p:tgtEl>
                                      </p:cBhvr>
                                    </p:animEffect>
                                    <p:anim calcmode="lin" valueType="num">
                                      <p:cBhvr>
                                        <p:cTn id="58"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9"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0"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61"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62"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63" dur="13">
                                          <p:stCondLst>
                                            <p:cond delay="325"/>
                                          </p:stCondLst>
                                        </p:cTn>
                                        <p:tgtEl>
                                          <p:spTgt spid="11"/>
                                        </p:tgtEl>
                                      </p:cBhvr>
                                      <p:to x="100000" y="60000"/>
                                    </p:animScale>
                                    <p:animScale>
                                      <p:cBhvr>
                                        <p:cTn id="64" dur="83" decel="50000">
                                          <p:stCondLst>
                                            <p:cond delay="338"/>
                                          </p:stCondLst>
                                        </p:cTn>
                                        <p:tgtEl>
                                          <p:spTgt spid="11"/>
                                        </p:tgtEl>
                                      </p:cBhvr>
                                      <p:to x="100000" y="100000"/>
                                    </p:animScale>
                                    <p:animScale>
                                      <p:cBhvr>
                                        <p:cTn id="65" dur="13">
                                          <p:stCondLst>
                                            <p:cond delay="656"/>
                                          </p:stCondLst>
                                        </p:cTn>
                                        <p:tgtEl>
                                          <p:spTgt spid="11"/>
                                        </p:tgtEl>
                                      </p:cBhvr>
                                      <p:to x="100000" y="80000"/>
                                    </p:animScale>
                                    <p:animScale>
                                      <p:cBhvr>
                                        <p:cTn id="66" dur="83" decel="50000">
                                          <p:stCondLst>
                                            <p:cond delay="669"/>
                                          </p:stCondLst>
                                        </p:cTn>
                                        <p:tgtEl>
                                          <p:spTgt spid="11"/>
                                        </p:tgtEl>
                                      </p:cBhvr>
                                      <p:to x="100000" y="100000"/>
                                    </p:animScale>
                                    <p:animScale>
                                      <p:cBhvr>
                                        <p:cTn id="67" dur="13">
                                          <p:stCondLst>
                                            <p:cond delay="821"/>
                                          </p:stCondLst>
                                        </p:cTn>
                                        <p:tgtEl>
                                          <p:spTgt spid="11"/>
                                        </p:tgtEl>
                                      </p:cBhvr>
                                      <p:to x="100000" y="90000"/>
                                    </p:animScale>
                                    <p:animScale>
                                      <p:cBhvr>
                                        <p:cTn id="68" dur="83" decel="50000">
                                          <p:stCondLst>
                                            <p:cond delay="834"/>
                                          </p:stCondLst>
                                        </p:cTn>
                                        <p:tgtEl>
                                          <p:spTgt spid="11"/>
                                        </p:tgtEl>
                                      </p:cBhvr>
                                      <p:to x="100000" y="100000"/>
                                    </p:animScale>
                                    <p:animScale>
                                      <p:cBhvr>
                                        <p:cTn id="69" dur="13">
                                          <p:stCondLst>
                                            <p:cond delay="904"/>
                                          </p:stCondLst>
                                        </p:cTn>
                                        <p:tgtEl>
                                          <p:spTgt spid="11"/>
                                        </p:tgtEl>
                                      </p:cBhvr>
                                      <p:to x="100000" y="95000"/>
                                    </p:animScale>
                                    <p:animScale>
                                      <p:cBhvr>
                                        <p:cTn id="70" dur="83" decel="50000">
                                          <p:stCondLst>
                                            <p:cond delay="917"/>
                                          </p:stCondLst>
                                        </p:cTn>
                                        <p:tgtEl>
                                          <p:spTgt spid="11"/>
                                        </p:tgtEl>
                                      </p:cBhvr>
                                      <p:to x="100000" y="100000"/>
                                    </p:animScale>
                                  </p:childTnLst>
                                </p:cTn>
                              </p:par>
                            </p:childTnLst>
                          </p:cTn>
                        </p:par>
                        <p:par>
                          <p:cTn id="71" fill="hold">
                            <p:stCondLst>
                              <p:cond delay="3000"/>
                            </p:stCondLst>
                            <p:childTnLst>
                              <p:par>
                                <p:cTn id="72" presetID="26" presetClass="entr" presetSubtype="0" fill="hold" grpId="0" nodeType="after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290">
                                          <p:stCondLst>
                                            <p:cond delay="0"/>
                                          </p:stCondLst>
                                        </p:cTn>
                                        <p:tgtEl>
                                          <p:spTgt spid="7"/>
                                        </p:tgtEl>
                                      </p:cBhvr>
                                    </p:animEffect>
                                    <p:anim calcmode="lin" valueType="num">
                                      <p:cBhvr>
                                        <p:cTn id="75"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6"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7"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78"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79"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80" dur="13">
                                          <p:stCondLst>
                                            <p:cond delay="325"/>
                                          </p:stCondLst>
                                        </p:cTn>
                                        <p:tgtEl>
                                          <p:spTgt spid="7"/>
                                        </p:tgtEl>
                                      </p:cBhvr>
                                      <p:to x="100000" y="60000"/>
                                    </p:animScale>
                                    <p:animScale>
                                      <p:cBhvr>
                                        <p:cTn id="81" dur="83" decel="50000">
                                          <p:stCondLst>
                                            <p:cond delay="338"/>
                                          </p:stCondLst>
                                        </p:cTn>
                                        <p:tgtEl>
                                          <p:spTgt spid="7"/>
                                        </p:tgtEl>
                                      </p:cBhvr>
                                      <p:to x="100000" y="100000"/>
                                    </p:animScale>
                                    <p:animScale>
                                      <p:cBhvr>
                                        <p:cTn id="82" dur="13">
                                          <p:stCondLst>
                                            <p:cond delay="656"/>
                                          </p:stCondLst>
                                        </p:cTn>
                                        <p:tgtEl>
                                          <p:spTgt spid="7"/>
                                        </p:tgtEl>
                                      </p:cBhvr>
                                      <p:to x="100000" y="80000"/>
                                    </p:animScale>
                                    <p:animScale>
                                      <p:cBhvr>
                                        <p:cTn id="83" dur="83" decel="50000">
                                          <p:stCondLst>
                                            <p:cond delay="669"/>
                                          </p:stCondLst>
                                        </p:cTn>
                                        <p:tgtEl>
                                          <p:spTgt spid="7"/>
                                        </p:tgtEl>
                                      </p:cBhvr>
                                      <p:to x="100000" y="100000"/>
                                    </p:animScale>
                                    <p:animScale>
                                      <p:cBhvr>
                                        <p:cTn id="84" dur="13">
                                          <p:stCondLst>
                                            <p:cond delay="821"/>
                                          </p:stCondLst>
                                        </p:cTn>
                                        <p:tgtEl>
                                          <p:spTgt spid="7"/>
                                        </p:tgtEl>
                                      </p:cBhvr>
                                      <p:to x="100000" y="90000"/>
                                    </p:animScale>
                                    <p:animScale>
                                      <p:cBhvr>
                                        <p:cTn id="85" dur="83" decel="50000">
                                          <p:stCondLst>
                                            <p:cond delay="834"/>
                                          </p:stCondLst>
                                        </p:cTn>
                                        <p:tgtEl>
                                          <p:spTgt spid="7"/>
                                        </p:tgtEl>
                                      </p:cBhvr>
                                      <p:to x="100000" y="100000"/>
                                    </p:animScale>
                                    <p:animScale>
                                      <p:cBhvr>
                                        <p:cTn id="86" dur="13">
                                          <p:stCondLst>
                                            <p:cond delay="904"/>
                                          </p:stCondLst>
                                        </p:cTn>
                                        <p:tgtEl>
                                          <p:spTgt spid="7"/>
                                        </p:tgtEl>
                                      </p:cBhvr>
                                      <p:to x="100000" y="95000"/>
                                    </p:animScale>
                                    <p:animScale>
                                      <p:cBhvr>
                                        <p:cTn id="87"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FDD60-D4B1-0AE6-9D85-72DED8F7FD2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E78CC10-464C-4B29-D832-79A3D3DF2BC5}"/>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1A793A4-8A28-A07C-111D-1958F292FB84}"/>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22813D2E-178F-6292-FEFC-0D86ECE74404}"/>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E40378-EF04-A85C-83E3-A99224FFD898}"/>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D1AF475-AE1E-6750-3D24-D41DE41C15E6}"/>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Signal4 Analytics for Safety Analysis</a:t>
            </a:r>
          </a:p>
        </p:txBody>
      </p:sp>
      <p:pic>
        <p:nvPicPr>
          <p:cNvPr id="2" name="Picture 1">
            <a:extLst>
              <a:ext uri="{FF2B5EF4-FFF2-40B4-BE49-F238E27FC236}">
                <a16:creationId xmlns:a16="http://schemas.microsoft.com/office/drawing/2014/main" id="{FF471C32-F97D-E36E-D652-86391A4BBE97}"/>
              </a:ext>
            </a:extLst>
          </p:cNvPr>
          <p:cNvPicPr>
            <a:picLocks noChangeAspect="1"/>
          </p:cNvPicPr>
          <p:nvPr/>
        </p:nvPicPr>
        <p:blipFill rotWithShape="1">
          <a:blip r:embed="rId3"/>
          <a:srcRect t="5247"/>
          <a:stretch/>
        </p:blipFill>
        <p:spPr>
          <a:xfrm>
            <a:off x="0" y="1277957"/>
            <a:ext cx="10084441" cy="5189083"/>
          </a:xfrm>
          <a:prstGeom prst="rect">
            <a:avLst/>
          </a:prstGeom>
        </p:spPr>
      </p:pic>
    </p:spTree>
    <p:extLst>
      <p:ext uri="{BB962C8B-B14F-4D97-AF65-F5344CB8AC3E}">
        <p14:creationId xmlns:p14="http://schemas.microsoft.com/office/powerpoint/2010/main" val="29277962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Signal4 Analytics Public Dashboard</a:t>
            </a:r>
          </a:p>
        </p:txBody>
      </p:sp>
      <p:pic>
        <p:nvPicPr>
          <p:cNvPr id="2" name="Content Placeholder 5">
            <a:extLst>
              <a:ext uri="{FF2B5EF4-FFF2-40B4-BE49-F238E27FC236}">
                <a16:creationId xmlns:a16="http://schemas.microsoft.com/office/drawing/2014/main" id="{6D10669B-B95C-FC4C-0129-26B3779510ED}"/>
              </a:ext>
            </a:extLst>
          </p:cNvPr>
          <p:cNvPicPr>
            <a:picLocks noChangeAspect="1"/>
          </p:cNvPicPr>
          <p:nvPr/>
        </p:nvPicPr>
        <p:blipFill>
          <a:blip r:embed="rId4"/>
          <a:stretch>
            <a:fillRect/>
          </a:stretch>
        </p:blipFill>
        <p:spPr>
          <a:xfrm>
            <a:off x="274863" y="1923978"/>
            <a:ext cx="9222827" cy="4461178"/>
          </a:xfrm>
          <a:prstGeom prst="rect">
            <a:avLst/>
          </a:prstGeom>
        </p:spPr>
      </p:pic>
      <p:sp>
        <p:nvSpPr>
          <p:cNvPr id="7" name="TextBox 6">
            <a:extLst>
              <a:ext uri="{FF2B5EF4-FFF2-40B4-BE49-F238E27FC236}">
                <a16:creationId xmlns:a16="http://schemas.microsoft.com/office/drawing/2014/main" id="{6EFDED8D-BE02-FEC3-44A4-94503CA270A6}"/>
              </a:ext>
            </a:extLst>
          </p:cNvPr>
          <p:cNvSpPr txBox="1"/>
          <p:nvPr/>
        </p:nvSpPr>
        <p:spPr>
          <a:xfrm>
            <a:off x="157655" y="1325563"/>
            <a:ext cx="6851526" cy="584775"/>
          </a:xfrm>
          <a:prstGeom prst="rect">
            <a:avLst/>
          </a:prstGeom>
          <a:noFill/>
        </p:spPr>
        <p:txBody>
          <a:bodyPr wrap="square">
            <a:spAutoFit/>
          </a:bodyPr>
          <a:lstStyle/>
          <a:p>
            <a:pPr algn="ctr"/>
            <a:r>
              <a:rPr lang="en-US" sz="3200" b="1" dirty="0">
                <a:solidFill>
                  <a:schemeClr val="tx2">
                    <a:lumMod val="75000"/>
                    <a:lumOff val="25000"/>
                  </a:schemeClr>
                </a:solidFill>
                <a:hlinkClick r:id="rId5">
                  <a:extLst>
                    <a:ext uri="{A12FA001-AC4F-418D-AE19-62706E023703}">
                      <ahyp:hlinkClr xmlns:ahyp="http://schemas.microsoft.com/office/drawing/2018/hyperlinkcolor" val="tx"/>
                    </a:ext>
                  </a:extLst>
                </a:hlinkClick>
              </a:rPr>
              <a:t>https://signal4analytics.com/</a:t>
            </a:r>
            <a:endParaRPr lang="en-US" sz="3200" b="1" dirty="0">
              <a:solidFill>
                <a:schemeClr val="tx2">
                  <a:lumMod val="75000"/>
                  <a:lumOff val="25000"/>
                </a:schemeClr>
              </a:solidFill>
            </a:endParaRPr>
          </a:p>
        </p:txBody>
      </p:sp>
      <p:grpSp>
        <p:nvGrpSpPr>
          <p:cNvPr id="16" name="Group 15">
            <a:extLst>
              <a:ext uri="{FF2B5EF4-FFF2-40B4-BE49-F238E27FC236}">
                <a16:creationId xmlns:a16="http://schemas.microsoft.com/office/drawing/2014/main" id="{FEF55083-9B01-F142-D878-B6259B10FC90}"/>
              </a:ext>
            </a:extLst>
          </p:cNvPr>
          <p:cNvGrpSpPr/>
          <p:nvPr/>
        </p:nvGrpSpPr>
        <p:grpSpPr>
          <a:xfrm>
            <a:off x="9682430" y="1743416"/>
            <a:ext cx="1589890" cy="3990239"/>
            <a:chOff x="9682430" y="1743416"/>
            <a:chExt cx="1589890" cy="3990239"/>
          </a:xfrm>
        </p:grpSpPr>
        <p:sp>
          <p:nvSpPr>
            <p:cNvPr id="12" name="Rectangle: Rounded Corners 11">
              <a:extLst>
                <a:ext uri="{FF2B5EF4-FFF2-40B4-BE49-F238E27FC236}">
                  <a16:creationId xmlns:a16="http://schemas.microsoft.com/office/drawing/2014/main" id="{5CDACBC9-EDE2-D613-966C-793FBF20F40A}"/>
                </a:ext>
              </a:extLst>
            </p:cNvPr>
            <p:cNvSpPr/>
            <p:nvPr/>
          </p:nvSpPr>
          <p:spPr>
            <a:xfrm>
              <a:off x="9682430" y="1743416"/>
              <a:ext cx="1150546" cy="613039"/>
            </a:xfrm>
            <a:prstGeom prst="roundRect">
              <a:avLst/>
            </a:prstGeom>
            <a:solidFill>
              <a:srgbClr val="7820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General Public</a:t>
              </a:r>
            </a:p>
          </p:txBody>
        </p:sp>
        <p:sp>
          <p:nvSpPr>
            <p:cNvPr id="13" name="Rectangle: Rounded Corners 12">
              <a:extLst>
                <a:ext uri="{FF2B5EF4-FFF2-40B4-BE49-F238E27FC236}">
                  <a16:creationId xmlns:a16="http://schemas.microsoft.com/office/drawing/2014/main" id="{D8325DA5-335D-D973-ECBC-DC76B9CE3C34}"/>
                </a:ext>
              </a:extLst>
            </p:cNvPr>
            <p:cNvSpPr/>
            <p:nvPr/>
          </p:nvSpPr>
          <p:spPr>
            <a:xfrm>
              <a:off x="9682430" y="2620752"/>
              <a:ext cx="937186" cy="620143"/>
            </a:xfrm>
            <a:prstGeom prst="roundRect">
              <a:avLst/>
            </a:prstGeom>
            <a:solidFill>
              <a:srgbClr val="7820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Press/ Media</a:t>
              </a:r>
            </a:p>
          </p:txBody>
        </p:sp>
        <p:sp>
          <p:nvSpPr>
            <p:cNvPr id="14" name="Rectangle: Rounded Corners 13">
              <a:extLst>
                <a:ext uri="{FF2B5EF4-FFF2-40B4-BE49-F238E27FC236}">
                  <a16:creationId xmlns:a16="http://schemas.microsoft.com/office/drawing/2014/main" id="{8C196232-94CB-8719-FCFB-E7CBEE56C16A}"/>
                </a:ext>
              </a:extLst>
            </p:cNvPr>
            <p:cNvSpPr/>
            <p:nvPr/>
          </p:nvSpPr>
          <p:spPr>
            <a:xfrm>
              <a:off x="9682430" y="3491602"/>
              <a:ext cx="1589890" cy="995673"/>
            </a:xfrm>
            <a:prstGeom prst="roundRect">
              <a:avLst/>
            </a:prstGeom>
            <a:solidFill>
              <a:srgbClr val="7820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Academic/ Researcher </a:t>
              </a:r>
              <a:r>
                <a:rPr lang="en-US" sz="1400" b="1" i="1" dirty="0"/>
                <a:t>not</a:t>
              </a:r>
              <a:r>
                <a:rPr lang="en-US" sz="1400" b="1" dirty="0"/>
                <a:t> </a:t>
              </a:r>
              <a:r>
                <a:rPr lang="en-US" sz="1400" dirty="0"/>
                <a:t>working  with Public Agency</a:t>
              </a:r>
              <a:endParaRPr lang="en-US" dirty="0"/>
            </a:p>
          </p:txBody>
        </p:sp>
        <p:sp>
          <p:nvSpPr>
            <p:cNvPr id="15" name="Rectangle: Rounded Corners 14">
              <a:extLst>
                <a:ext uri="{FF2B5EF4-FFF2-40B4-BE49-F238E27FC236}">
                  <a16:creationId xmlns:a16="http://schemas.microsoft.com/office/drawing/2014/main" id="{A1F05864-BBD1-D7A7-A047-2209C14D263F}"/>
                </a:ext>
              </a:extLst>
            </p:cNvPr>
            <p:cNvSpPr/>
            <p:nvPr/>
          </p:nvSpPr>
          <p:spPr>
            <a:xfrm>
              <a:off x="9682430" y="4737982"/>
              <a:ext cx="1473200" cy="995673"/>
            </a:xfrm>
            <a:prstGeom prst="roundRect">
              <a:avLst/>
            </a:prstGeom>
            <a:solidFill>
              <a:srgbClr val="7820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Vendor/ Consultant </a:t>
              </a:r>
              <a:r>
                <a:rPr lang="en-US" sz="1400" b="1" i="1" dirty="0"/>
                <a:t>not</a:t>
              </a:r>
              <a:r>
                <a:rPr lang="en-US" sz="1400" dirty="0"/>
                <a:t> under contract</a:t>
              </a:r>
              <a:endParaRPr lang="en-US" dirty="0"/>
            </a:p>
          </p:txBody>
        </p:sp>
      </p:grpSp>
      <p:grpSp>
        <p:nvGrpSpPr>
          <p:cNvPr id="17" name="Group 16">
            <a:extLst>
              <a:ext uri="{FF2B5EF4-FFF2-40B4-BE49-F238E27FC236}">
                <a16:creationId xmlns:a16="http://schemas.microsoft.com/office/drawing/2014/main" id="{8A0A427E-FEC2-5D18-9D70-4E38DC585A5A}"/>
              </a:ext>
            </a:extLst>
          </p:cNvPr>
          <p:cNvGrpSpPr/>
          <p:nvPr/>
        </p:nvGrpSpPr>
        <p:grpSpPr>
          <a:xfrm>
            <a:off x="9682430" y="1743416"/>
            <a:ext cx="1589890" cy="3990239"/>
            <a:chOff x="9682430" y="1743416"/>
            <a:chExt cx="1589890" cy="3990239"/>
          </a:xfrm>
        </p:grpSpPr>
        <p:sp>
          <p:nvSpPr>
            <p:cNvPr id="18" name="Rectangle: Rounded Corners 17">
              <a:extLst>
                <a:ext uri="{FF2B5EF4-FFF2-40B4-BE49-F238E27FC236}">
                  <a16:creationId xmlns:a16="http://schemas.microsoft.com/office/drawing/2014/main" id="{700D90E4-0077-B963-67EB-083D191425D7}"/>
                </a:ext>
              </a:extLst>
            </p:cNvPr>
            <p:cNvSpPr/>
            <p:nvPr/>
          </p:nvSpPr>
          <p:spPr>
            <a:xfrm>
              <a:off x="9682430" y="1743416"/>
              <a:ext cx="1150546" cy="613039"/>
            </a:xfrm>
            <a:prstGeom prst="roundRect">
              <a:avLst/>
            </a:prstGeom>
            <a:solidFill>
              <a:srgbClr val="368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General Public</a:t>
              </a:r>
            </a:p>
          </p:txBody>
        </p:sp>
        <p:sp>
          <p:nvSpPr>
            <p:cNvPr id="19" name="Rectangle: Rounded Corners 18">
              <a:extLst>
                <a:ext uri="{FF2B5EF4-FFF2-40B4-BE49-F238E27FC236}">
                  <a16:creationId xmlns:a16="http://schemas.microsoft.com/office/drawing/2014/main" id="{BF328B88-AB03-27E5-EE6C-859CD233223B}"/>
                </a:ext>
              </a:extLst>
            </p:cNvPr>
            <p:cNvSpPr/>
            <p:nvPr/>
          </p:nvSpPr>
          <p:spPr>
            <a:xfrm>
              <a:off x="9682430" y="2620752"/>
              <a:ext cx="937186" cy="620143"/>
            </a:xfrm>
            <a:prstGeom prst="roundRect">
              <a:avLst/>
            </a:prstGeom>
            <a:solidFill>
              <a:srgbClr val="368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Press/ Media</a:t>
              </a:r>
            </a:p>
          </p:txBody>
        </p:sp>
        <p:sp>
          <p:nvSpPr>
            <p:cNvPr id="20" name="Rectangle: Rounded Corners 19">
              <a:extLst>
                <a:ext uri="{FF2B5EF4-FFF2-40B4-BE49-F238E27FC236}">
                  <a16:creationId xmlns:a16="http://schemas.microsoft.com/office/drawing/2014/main" id="{0DF7E6E9-F95B-49F9-7A14-05840D1B1690}"/>
                </a:ext>
              </a:extLst>
            </p:cNvPr>
            <p:cNvSpPr/>
            <p:nvPr/>
          </p:nvSpPr>
          <p:spPr>
            <a:xfrm>
              <a:off x="9682430" y="3491602"/>
              <a:ext cx="1589890" cy="995673"/>
            </a:xfrm>
            <a:prstGeom prst="roundRect">
              <a:avLst/>
            </a:prstGeom>
            <a:solidFill>
              <a:srgbClr val="368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Academic/ Researcher </a:t>
              </a:r>
              <a:r>
                <a:rPr lang="en-US" sz="1400" b="1" i="1" dirty="0"/>
                <a:t>not</a:t>
              </a:r>
              <a:r>
                <a:rPr lang="en-US" sz="1400" b="1" dirty="0"/>
                <a:t> </a:t>
              </a:r>
              <a:r>
                <a:rPr lang="en-US" sz="1400" dirty="0"/>
                <a:t>working  with Public Agency</a:t>
              </a:r>
              <a:endParaRPr lang="en-US" dirty="0"/>
            </a:p>
          </p:txBody>
        </p:sp>
        <p:sp>
          <p:nvSpPr>
            <p:cNvPr id="21" name="Rectangle: Rounded Corners 20">
              <a:extLst>
                <a:ext uri="{FF2B5EF4-FFF2-40B4-BE49-F238E27FC236}">
                  <a16:creationId xmlns:a16="http://schemas.microsoft.com/office/drawing/2014/main" id="{74FDB270-5803-A794-D266-C08472F21811}"/>
                </a:ext>
              </a:extLst>
            </p:cNvPr>
            <p:cNvSpPr/>
            <p:nvPr/>
          </p:nvSpPr>
          <p:spPr>
            <a:xfrm>
              <a:off x="9682430" y="4737982"/>
              <a:ext cx="1473200" cy="995673"/>
            </a:xfrm>
            <a:prstGeom prst="roundRect">
              <a:avLst/>
            </a:prstGeom>
            <a:solidFill>
              <a:srgbClr val="368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Vendor/ Consultant </a:t>
              </a:r>
              <a:r>
                <a:rPr lang="en-US" sz="1400" b="1" i="1" dirty="0"/>
                <a:t>not</a:t>
              </a:r>
              <a:r>
                <a:rPr lang="en-US" sz="1400" dirty="0"/>
                <a:t> under contract</a:t>
              </a:r>
              <a:endParaRPr lang="en-US" dirty="0"/>
            </a:p>
          </p:txBody>
        </p:sp>
      </p:grpSp>
    </p:spTree>
    <p:extLst>
      <p:ext uri="{BB962C8B-B14F-4D97-AF65-F5344CB8AC3E}">
        <p14:creationId xmlns:p14="http://schemas.microsoft.com/office/powerpoint/2010/main" val="40617200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18254"/>
            <a:ext cx="11642271" cy="1233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Dashboard:  SHSP Emphasis Area filters</a:t>
            </a:r>
          </a:p>
        </p:txBody>
      </p:sp>
      <p:pic>
        <p:nvPicPr>
          <p:cNvPr id="7" name="Picture 6">
            <a:extLst>
              <a:ext uri="{FF2B5EF4-FFF2-40B4-BE49-F238E27FC236}">
                <a16:creationId xmlns:a16="http://schemas.microsoft.com/office/drawing/2014/main" id="{EA386027-11CA-CFF4-469F-6C32FF19E9EA}"/>
              </a:ext>
            </a:extLst>
          </p:cNvPr>
          <p:cNvPicPr>
            <a:picLocks noChangeAspect="1"/>
          </p:cNvPicPr>
          <p:nvPr/>
        </p:nvPicPr>
        <p:blipFill>
          <a:blip r:embed="rId4"/>
          <a:stretch>
            <a:fillRect/>
          </a:stretch>
        </p:blipFill>
        <p:spPr>
          <a:xfrm>
            <a:off x="274863" y="1360035"/>
            <a:ext cx="9407617" cy="5002017"/>
          </a:xfrm>
          <a:prstGeom prst="rect">
            <a:avLst/>
          </a:prstGeom>
          <a:ln w="28575">
            <a:solidFill>
              <a:srgbClr val="234487"/>
            </a:solidFill>
          </a:ln>
        </p:spPr>
      </p:pic>
      <p:grpSp>
        <p:nvGrpSpPr>
          <p:cNvPr id="27" name="Group 26">
            <a:extLst>
              <a:ext uri="{FF2B5EF4-FFF2-40B4-BE49-F238E27FC236}">
                <a16:creationId xmlns:a16="http://schemas.microsoft.com/office/drawing/2014/main" id="{77DF3AEB-7D1D-27A3-8A55-24830827508B}"/>
              </a:ext>
            </a:extLst>
          </p:cNvPr>
          <p:cNvGrpSpPr/>
          <p:nvPr/>
        </p:nvGrpSpPr>
        <p:grpSpPr>
          <a:xfrm>
            <a:off x="3281137" y="1800376"/>
            <a:ext cx="3698240" cy="1205547"/>
            <a:chOff x="3291840" y="1818640"/>
            <a:chExt cx="3698240" cy="1205547"/>
          </a:xfrm>
        </p:grpSpPr>
        <p:cxnSp>
          <p:nvCxnSpPr>
            <p:cNvPr id="20" name="Straight Connector 19">
              <a:extLst>
                <a:ext uri="{FF2B5EF4-FFF2-40B4-BE49-F238E27FC236}">
                  <a16:creationId xmlns:a16="http://schemas.microsoft.com/office/drawing/2014/main" id="{53BAAC58-926D-0D65-5ECE-485A61B77422}"/>
                </a:ext>
              </a:extLst>
            </p:cNvPr>
            <p:cNvCxnSpPr>
              <a:cxnSpLocks/>
            </p:cNvCxnSpPr>
            <p:nvPr/>
          </p:nvCxnSpPr>
          <p:spPr>
            <a:xfrm flipH="1">
              <a:off x="3291840" y="2114017"/>
              <a:ext cx="2499360" cy="871979"/>
            </a:xfrm>
            <a:prstGeom prst="line">
              <a:avLst/>
            </a:prstGeom>
            <a:ln w="28575">
              <a:solidFill>
                <a:srgbClr val="368D41"/>
              </a:solidFill>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0886EAEF-CA94-A3D5-EB95-1C9C88B8DF00}"/>
                </a:ext>
              </a:extLst>
            </p:cNvPr>
            <p:cNvPicPr>
              <a:picLocks noChangeAspect="1"/>
            </p:cNvPicPr>
            <p:nvPr/>
          </p:nvPicPr>
          <p:blipFill>
            <a:blip r:embed="rId5"/>
            <a:stretch>
              <a:fillRect/>
            </a:stretch>
          </p:blipFill>
          <p:spPr>
            <a:xfrm>
              <a:off x="3299588" y="2192111"/>
              <a:ext cx="2948812" cy="805463"/>
            </a:xfrm>
            <a:prstGeom prst="rect">
              <a:avLst/>
            </a:prstGeom>
            <a:ln w="38100">
              <a:solidFill>
                <a:srgbClr val="368D41"/>
              </a:solidFill>
            </a:ln>
          </p:spPr>
        </p:pic>
        <p:sp>
          <p:nvSpPr>
            <p:cNvPr id="16" name="Rectangle 15">
              <a:extLst>
                <a:ext uri="{FF2B5EF4-FFF2-40B4-BE49-F238E27FC236}">
                  <a16:creationId xmlns:a16="http://schemas.microsoft.com/office/drawing/2014/main" id="{B54E5974-89D2-3F8E-3B43-3F37979F526A}"/>
                </a:ext>
              </a:extLst>
            </p:cNvPr>
            <p:cNvSpPr/>
            <p:nvPr/>
          </p:nvSpPr>
          <p:spPr>
            <a:xfrm>
              <a:off x="5791200" y="1818640"/>
              <a:ext cx="1198880" cy="295377"/>
            </a:xfrm>
            <a:prstGeom prst="rect">
              <a:avLst/>
            </a:prstGeom>
            <a:noFill/>
            <a:ln w="28575">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FA0FCC80-45E7-FAC1-C573-13271F690A87}"/>
                </a:ext>
              </a:extLst>
            </p:cNvPr>
            <p:cNvCxnSpPr>
              <a:cxnSpLocks/>
            </p:cNvCxnSpPr>
            <p:nvPr/>
          </p:nvCxnSpPr>
          <p:spPr>
            <a:xfrm flipH="1">
              <a:off x="3291840" y="1818640"/>
              <a:ext cx="2489200" cy="335280"/>
            </a:xfrm>
            <a:prstGeom prst="line">
              <a:avLst/>
            </a:prstGeom>
            <a:ln w="28575">
              <a:solidFill>
                <a:srgbClr val="368D4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9FEE8E1-8D29-8AB0-F878-E3D4C08966C0}"/>
                </a:ext>
              </a:extLst>
            </p:cNvPr>
            <p:cNvCxnSpPr>
              <a:cxnSpLocks/>
            </p:cNvCxnSpPr>
            <p:nvPr/>
          </p:nvCxnSpPr>
          <p:spPr>
            <a:xfrm flipH="1">
              <a:off x="6268720" y="1818640"/>
              <a:ext cx="683581" cy="345440"/>
            </a:xfrm>
            <a:prstGeom prst="line">
              <a:avLst/>
            </a:prstGeom>
            <a:ln w="28575">
              <a:solidFill>
                <a:srgbClr val="368D4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79E9084-9695-1F1D-54ED-F5B0F06F537F}"/>
                </a:ext>
              </a:extLst>
            </p:cNvPr>
            <p:cNvCxnSpPr>
              <a:cxnSpLocks/>
            </p:cNvCxnSpPr>
            <p:nvPr/>
          </p:nvCxnSpPr>
          <p:spPr>
            <a:xfrm flipH="1">
              <a:off x="6263640" y="2123496"/>
              <a:ext cx="716280" cy="900691"/>
            </a:xfrm>
            <a:prstGeom prst="line">
              <a:avLst/>
            </a:prstGeom>
            <a:ln w="28575">
              <a:solidFill>
                <a:srgbClr val="368D41"/>
              </a:solidFill>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E2DA1224-1B81-3290-B562-D493D777DC42}"/>
              </a:ext>
            </a:extLst>
          </p:cNvPr>
          <p:cNvGrpSpPr/>
          <p:nvPr/>
        </p:nvGrpSpPr>
        <p:grpSpPr>
          <a:xfrm>
            <a:off x="1016000" y="1683258"/>
            <a:ext cx="5854108" cy="4592320"/>
            <a:chOff x="1016000" y="1683258"/>
            <a:chExt cx="5854108" cy="4592320"/>
          </a:xfrm>
        </p:grpSpPr>
        <p:pic>
          <p:nvPicPr>
            <p:cNvPr id="15" name="Picture 14">
              <a:extLst>
                <a:ext uri="{FF2B5EF4-FFF2-40B4-BE49-F238E27FC236}">
                  <a16:creationId xmlns:a16="http://schemas.microsoft.com/office/drawing/2014/main" id="{B03D9626-9D1B-8E6B-86C9-9450EC80306E}"/>
                </a:ext>
              </a:extLst>
            </p:cNvPr>
            <p:cNvPicPr>
              <a:picLocks noChangeAspect="1"/>
            </p:cNvPicPr>
            <p:nvPr/>
          </p:nvPicPr>
          <p:blipFill>
            <a:blip r:embed="rId6"/>
            <a:stretch>
              <a:fillRect/>
            </a:stretch>
          </p:blipFill>
          <p:spPr>
            <a:xfrm>
              <a:off x="1016000" y="1683258"/>
              <a:ext cx="1727200" cy="4592320"/>
            </a:xfrm>
            <a:prstGeom prst="rect">
              <a:avLst/>
            </a:prstGeom>
            <a:ln w="38100">
              <a:solidFill>
                <a:srgbClr val="368D41"/>
              </a:solidFill>
            </a:ln>
          </p:spPr>
        </p:pic>
        <p:sp>
          <p:nvSpPr>
            <p:cNvPr id="28" name="Arrow: Curved Left 27">
              <a:extLst>
                <a:ext uri="{FF2B5EF4-FFF2-40B4-BE49-F238E27FC236}">
                  <a16:creationId xmlns:a16="http://schemas.microsoft.com/office/drawing/2014/main" id="{98856356-CD00-FCC3-8D0A-6EA92050BEDD}"/>
                </a:ext>
              </a:extLst>
            </p:cNvPr>
            <p:cNvSpPr/>
            <p:nvPr/>
          </p:nvSpPr>
          <p:spPr>
            <a:xfrm rot="3204371">
              <a:off x="4075675" y="2312070"/>
              <a:ext cx="918523" cy="4670343"/>
            </a:xfrm>
            <a:prstGeom prst="curvedLeftArrow">
              <a:avLst/>
            </a:prstGeom>
            <a:solidFill>
              <a:srgbClr val="368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 name="Content Placeholder 30">
            <a:extLst>
              <a:ext uri="{FF2B5EF4-FFF2-40B4-BE49-F238E27FC236}">
                <a16:creationId xmlns:a16="http://schemas.microsoft.com/office/drawing/2014/main" id="{4F73A6F6-8A55-23B8-B3E1-9DD91FD209A2}"/>
              </a:ext>
            </a:extLst>
          </p:cNvPr>
          <p:cNvSpPr>
            <a:spLocks noGrp="1"/>
          </p:cNvSpPr>
          <p:nvPr>
            <p:ph idx="1"/>
          </p:nvPr>
        </p:nvSpPr>
        <p:spPr>
          <a:xfrm>
            <a:off x="9805714" y="1402087"/>
            <a:ext cx="2111420" cy="4043673"/>
          </a:xfrm>
        </p:spPr>
        <p:txBody>
          <a:bodyPr/>
          <a:lstStyle/>
          <a:p>
            <a:r>
              <a:rPr lang="en-US" b="1" dirty="0"/>
              <a:t>Strategic Highway Safety Plan </a:t>
            </a:r>
            <a:r>
              <a:rPr lang="en-US" dirty="0"/>
              <a:t>(SHSP)</a:t>
            </a:r>
          </a:p>
          <a:p>
            <a:r>
              <a:rPr lang="en-US" dirty="0"/>
              <a:t>Data definitions on pages 48-49</a:t>
            </a:r>
          </a:p>
        </p:txBody>
      </p:sp>
    </p:spTree>
    <p:extLst>
      <p:ext uri="{BB962C8B-B14F-4D97-AF65-F5344CB8AC3E}">
        <p14:creationId xmlns:p14="http://schemas.microsoft.com/office/powerpoint/2010/main" val="36365062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1000"/>
                            </p:stCondLst>
                            <p:childTnLst>
                              <p:par>
                                <p:cTn id="9" presetID="22" presetClass="entr" presetSubtype="2" fill="hold" nodeType="afterEffect">
                                  <p:stCondLst>
                                    <p:cond delay="150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11AB5-1E6C-C808-7CF2-941BCB06471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79C5F09-B5A3-246F-053B-4076FB2F7696}"/>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0F1E02-C7F8-E876-D78E-86E0D6639989}"/>
              </a:ext>
            </a:extLst>
          </p:cNvPr>
          <p:cNvSpPr>
            <a:spLocks noGrp="1"/>
          </p:cNvSpPr>
          <p:nvPr>
            <p:ph sz="half" idx="1"/>
          </p:nvPr>
        </p:nvSpPr>
        <p:spPr>
          <a:xfrm>
            <a:off x="9906184" y="1401165"/>
            <a:ext cx="2140190" cy="4548569"/>
          </a:xfrm>
        </p:spPr>
        <p:txBody>
          <a:bodyPr>
            <a:normAutofit/>
          </a:bodyPr>
          <a:lstStyle/>
          <a:p>
            <a:pPr marL="0" indent="0">
              <a:buNone/>
            </a:pPr>
            <a:r>
              <a:rPr lang="en-US" dirty="0"/>
              <a:t>Authorized users can access</a:t>
            </a:r>
          </a:p>
          <a:p>
            <a:r>
              <a:rPr lang="en-US" dirty="0"/>
              <a:t>additional search filters</a:t>
            </a:r>
          </a:p>
          <a:p>
            <a:r>
              <a:rPr lang="en-US" dirty="0"/>
              <a:t>individual crash data</a:t>
            </a:r>
          </a:p>
          <a:p>
            <a:r>
              <a:rPr lang="en-US" dirty="0"/>
              <a:t>crash rate analyses</a:t>
            </a:r>
          </a:p>
        </p:txBody>
      </p:sp>
      <p:pic>
        <p:nvPicPr>
          <p:cNvPr id="9" name="Picture 8">
            <a:extLst>
              <a:ext uri="{FF2B5EF4-FFF2-40B4-BE49-F238E27FC236}">
                <a16:creationId xmlns:a16="http://schemas.microsoft.com/office/drawing/2014/main" id="{569C75F1-EC89-FECB-1AE5-1097EE1D9751}"/>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BFAC11D1-0DD8-E404-B14F-9B0B756287DB}"/>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3147918-7544-238F-367F-92E22D00C863}"/>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F02E16C6-4CF4-C1FA-A310-60B259DB8DE3}"/>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Tools Inside the Log-in</a:t>
            </a:r>
          </a:p>
        </p:txBody>
      </p:sp>
      <p:pic>
        <p:nvPicPr>
          <p:cNvPr id="7" name="Picture 6">
            <a:extLst>
              <a:ext uri="{FF2B5EF4-FFF2-40B4-BE49-F238E27FC236}">
                <a16:creationId xmlns:a16="http://schemas.microsoft.com/office/drawing/2014/main" id="{A01AC10B-6103-F14F-ABAB-2B02A79FD4C3}"/>
              </a:ext>
            </a:extLst>
          </p:cNvPr>
          <p:cNvPicPr>
            <a:picLocks noChangeAspect="1"/>
          </p:cNvPicPr>
          <p:nvPr/>
        </p:nvPicPr>
        <p:blipFill>
          <a:blip r:embed="rId3"/>
          <a:stretch>
            <a:fillRect/>
          </a:stretch>
        </p:blipFill>
        <p:spPr>
          <a:xfrm>
            <a:off x="274863" y="1376431"/>
            <a:ext cx="9425035" cy="5011277"/>
          </a:xfrm>
          <a:prstGeom prst="rect">
            <a:avLst/>
          </a:prstGeom>
          <a:ln w="28575">
            <a:solidFill>
              <a:srgbClr val="234487"/>
            </a:solidFill>
          </a:ln>
        </p:spPr>
      </p:pic>
      <p:grpSp>
        <p:nvGrpSpPr>
          <p:cNvPr id="24" name="Group 23">
            <a:extLst>
              <a:ext uri="{FF2B5EF4-FFF2-40B4-BE49-F238E27FC236}">
                <a16:creationId xmlns:a16="http://schemas.microsoft.com/office/drawing/2014/main" id="{A9A647E2-12A3-D5E9-F5A3-4E989B11DB89}"/>
              </a:ext>
            </a:extLst>
          </p:cNvPr>
          <p:cNvGrpSpPr/>
          <p:nvPr/>
        </p:nvGrpSpPr>
        <p:grpSpPr>
          <a:xfrm>
            <a:off x="1772771" y="1376431"/>
            <a:ext cx="7927389" cy="2875636"/>
            <a:chOff x="1772771" y="1376431"/>
            <a:chExt cx="7927389" cy="2875636"/>
          </a:xfrm>
        </p:grpSpPr>
        <p:pic>
          <p:nvPicPr>
            <p:cNvPr id="11" name="Picture 10">
              <a:extLst>
                <a:ext uri="{FF2B5EF4-FFF2-40B4-BE49-F238E27FC236}">
                  <a16:creationId xmlns:a16="http://schemas.microsoft.com/office/drawing/2014/main" id="{45824430-4711-802C-43C3-CC59FC7E114A}"/>
                </a:ext>
              </a:extLst>
            </p:cNvPr>
            <p:cNvPicPr>
              <a:picLocks noChangeAspect="1"/>
            </p:cNvPicPr>
            <p:nvPr/>
          </p:nvPicPr>
          <p:blipFill rotWithShape="1">
            <a:blip r:embed="rId3"/>
            <a:srcRect l="86007" t="665" b="90575"/>
            <a:stretch/>
          </p:blipFill>
          <p:spPr>
            <a:xfrm>
              <a:off x="1772771" y="2722179"/>
              <a:ext cx="4596498" cy="1529888"/>
            </a:xfrm>
            <a:prstGeom prst="rect">
              <a:avLst/>
            </a:prstGeom>
            <a:ln w="38100">
              <a:solidFill>
                <a:srgbClr val="368D41"/>
              </a:solidFill>
            </a:ln>
          </p:spPr>
        </p:pic>
        <p:sp>
          <p:nvSpPr>
            <p:cNvPr id="13" name="Rectangle 12">
              <a:extLst>
                <a:ext uri="{FF2B5EF4-FFF2-40B4-BE49-F238E27FC236}">
                  <a16:creationId xmlns:a16="http://schemas.microsoft.com/office/drawing/2014/main" id="{9FF291CF-819D-2961-B8ED-B46781764500}"/>
                </a:ext>
              </a:extLst>
            </p:cNvPr>
            <p:cNvSpPr/>
            <p:nvPr/>
          </p:nvSpPr>
          <p:spPr>
            <a:xfrm>
              <a:off x="8408276" y="1376431"/>
              <a:ext cx="1291622" cy="515431"/>
            </a:xfrm>
            <a:prstGeom prst="rect">
              <a:avLst/>
            </a:prstGeom>
            <a:solidFill>
              <a:srgbClr val="368D41">
                <a:alpha val="20000"/>
              </a:srgbClr>
            </a:solidFill>
            <a:ln w="28575">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7C4406C-6E8C-4625-37E3-41289F1DC9D4}"/>
                </a:ext>
              </a:extLst>
            </p:cNvPr>
            <p:cNvCxnSpPr>
              <a:cxnSpLocks/>
            </p:cNvCxnSpPr>
            <p:nvPr/>
          </p:nvCxnSpPr>
          <p:spPr>
            <a:xfrm flipH="1">
              <a:off x="1772771" y="1376431"/>
              <a:ext cx="6635505" cy="1345748"/>
            </a:xfrm>
            <a:prstGeom prst="line">
              <a:avLst/>
            </a:prstGeom>
            <a:ln>
              <a:solidFill>
                <a:srgbClr val="368D4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E57B509-E764-1C47-5624-7A1B72B544A7}"/>
                </a:ext>
              </a:extLst>
            </p:cNvPr>
            <p:cNvCxnSpPr>
              <a:cxnSpLocks/>
            </p:cNvCxnSpPr>
            <p:nvPr/>
          </p:nvCxnSpPr>
          <p:spPr>
            <a:xfrm flipH="1">
              <a:off x="6117021" y="1891862"/>
              <a:ext cx="2291124" cy="798786"/>
            </a:xfrm>
            <a:prstGeom prst="line">
              <a:avLst/>
            </a:prstGeom>
            <a:ln>
              <a:solidFill>
                <a:srgbClr val="368D4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3C624E8-7B28-894A-EE7E-C6A960DC981A}"/>
                </a:ext>
              </a:extLst>
            </p:cNvPr>
            <p:cNvCxnSpPr>
              <a:cxnSpLocks/>
            </p:cNvCxnSpPr>
            <p:nvPr/>
          </p:nvCxnSpPr>
          <p:spPr>
            <a:xfrm flipH="1">
              <a:off x="6382277" y="1389501"/>
              <a:ext cx="3317752" cy="1316808"/>
            </a:xfrm>
            <a:prstGeom prst="line">
              <a:avLst/>
            </a:prstGeom>
            <a:ln>
              <a:solidFill>
                <a:srgbClr val="368D4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5DAAF94-7845-25FC-F058-5F5B2AAA606D}"/>
                </a:ext>
              </a:extLst>
            </p:cNvPr>
            <p:cNvCxnSpPr>
              <a:cxnSpLocks/>
            </p:cNvCxnSpPr>
            <p:nvPr/>
          </p:nvCxnSpPr>
          <p:spPr>
            <a:xfrm flipH="1">
              <a:off x="6369269" y="1907732"/>
              <a:ext cx="3330891" cy="2344335"/>
            </a:xfrm>
            <a:prstGeom prst="line">
              <a:avLst/>
            </a:prstGeom>
            <a:ln>
              <a:solidFill>
                <a:srgbClr val="368D41"/>
              </a:solidFill>
            </a:ln>
          </p:spPr>
          <p:style>
            <a:lnRef idx="2">
              <a:schemeClr val="accent1"/>
            </a:lnRef>
            <a:fillRef idx="0">
              <a:schemeClr val="accent1"/>
            </a:fillRef>
            <a:effectRef idx="1">
              <a:schemeClr val="accent1"/>
            </a:effectRef>
            <a:fontRef idx="minor">
              <a:schemeClr val="tx1"/>
            </a:fontRef>
          </p:style>
        </p:cxnSp>
      </p:grpSp>
      <p:sp>
        <p:nvSpPr>
          <p:cNvPr id="25" name="Speech Bubble: Rectangle 24">
            <a:extLst>
              <a:ext uri="{FF2B5EF4-FFF2-40B4-BE49-F238E27FC236}">
                <a16:creationId xmlns:a16="http://schemas.microsoft.com/office/drawing/2014/main" id="{F62FBCE7-6096-5163-B157-C0028BE4BD2E}"/>
              </a:ext>
            </a:extLst>
          </p:cNvPr>
          <p:cNvSpPr/>
          <p:nvPr/>
        </p:nvSpPr>
        <p:spPr>
          <a:xfrm>
            <a:off x="6718161" y="2375812"/>
            <a:ext cx="1942231" cy="1229236"/>
          </a:xfrm>
          <a:prstGeom prst="wedgeRectCallout">
            <a:avLst>
              <a:gd name="adj1" fmla="val -88127"/>
              <a:gd name="adj2" fmla="val 10174"/>
            </a:avLst>
          </a:prstGeom>
          <a:solidFill>
            <a:schemeClr val="bg1"/>
          </a:solidFill>
          <a:ln w="38100">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n>
                  <a:solidFill>
                    <a:srgbClr val="234487"/>
                  </a:solidFill>
                </a:ln>
                <a:solidFill>
                  <a:srgbClr val="234487"/>
                </a:solidFill>
              </a:rPr>
              <a:t>Click the user icon to log in</a:t>
            </a:r>
          </a:p>
        </p:txBody>
      </p:sp>
    </p:spTree>
    <p:extLst>
      <p:ext uri="{BB962C8B-B14F-4D97-AF65-F5344CB8AC3E}">
        <p14:creationId xmlns:p14="http://schemas.microsoft.com/office/powerpoint/2010/main" val="36256138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FC30B-36C1-1C57-FD66-B2FED3E05B3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ED87BE5-03F1-FDBB-8768-324321BC8388}"/>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0E4146B-3CCC-7FDC-B003-E31298CA1722}"/>
              </a:ext>
            </a:extLst>
          </p:cNvPr>
          <p:cNvSpPr>
            <a:spLocks noGrp="1"/>
          </p:cNvSpPr>
          <p:nvPr>
            <p:ph sz="half" idx="1"/>
          </p:nvPr>
        </p:nvSpPr>
        <p:spPr>
          <a:xfrm>
            <a:off x="3288324" y="5389420"/>
            <a:ext cx="1926817" cy="914400"/>
          </a:xfrm>
        </p:spPr>
        <p:txBody>
          <a:bodyPr/>
          <a:lstStyle/>
          <a:p>
            <a:pPr marL="0" indent="0">
              <a:buNone/>
            </a:pPr>
            <a:r>
              <a:rPr lang="en-US" dirty="0"/>
              <a:t>Target Zero Reporting</a:t>
            </a:r>
          </a:p>
        </p:txBody>
      </p:sp>
      <p:pic>
        <p:nvPicPr>
          <p:cNvPr id="9" name="Picture 8">
            <a:extLst>
              <a:ext uri="{FF2B5EF4-FFF2-40B4-BE49-F238E27FC236}">
                <a16:creationId xmlns:a16="http://schemas.microsoft.com/office/drawing/2014/main" id="{78F30062-2436-D216-36C4-894A68243220}"/>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E116AD91-AE6E-F973-3F6B-5F6D5F96C7E1}"/>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99134D2-2CCA-F745-0B49-2E72434DC2DF}"/>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356D1C4C-923B-04A6-1842-F1549305566F}"/>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Tools:  Crash data query and filtering</a:t>
            </a:r>
          </a:p>
        </p:txBody>
      </p:sp>
      <p:pic>
        <p:nvPicPr>
          <p:cNvPr id="12" name="Picture 11">
            <a:extLst>
              <a:ext uri="{FF2B5EF4-FFF2-40B4-BE49-F238E27FC236}">
                <a16:creationId xmlns:a16="http://schemas.microsoft.com/office/drawing/2014/main" id="{B0AFDF12-2385-1FD4-77E5-DDCFFD7A250D}"/>
              </a:ext>
            </a:extLst>
          </p:cNvPr>
          <p:cNvPicPr>
            <a:picLocks noChangeAspect="1"/>
          </p:cNvPicPr>
          <p:nvPr/>
        </p:nvPicPr>
        <p:blipFill rotWithShape="1">
          <a:blip r:embed="rId3"/>
          <a:srcRect l="403" r="-403" b="72102"/>
          <a:stretch/>
        </p:blipFill>
        <p:spPr>
          <a:xfrm>
            <a:off x="2647958" y="1520390"/>
            <a:ext cx="5062068" cy="3713762"/>
          </a:xfrm>
          <a:prstGeom prst="rect">
            <a:avLst/>
          </a:prstGeom>
          <a:ln w="28575">
            <a:solidFill>
              <a:srgbClr val="234487"/>
            </a:solidFill>
          </a:ln>
        </p:spPr>
      </p:pic>
      <p:sp>
        <p:nvSpPr>
          <p:cNvPr id="13" name="Content Placeholder 2">
            <a:extLst>
              <a:ext uri="{FF2B5EF4-FFF2-40B4-BE49-F238E27FC236}">
                <a16:creationId xmlns:a16="http://schemas.microsoft.com/office/drawing/2014/main" id="{59FD017F-0F99-0695-C4C4-DCD37C5CBCC7}"/>
              </a:ext>
            </a:extLst>
          </p:cNvPr>
          <p:cNvSpPr txBox="1">
            <a:spLocks/>
          </p:cNvSpPr>
          <p:nvPr/>
        </p:nvSpPr>
        <p:spPr>
          <a:xfrm>
            <a:off x="7362987" y="5337472"/>
            <a:ext cx="2033262" cy="9381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Fatal Crash Reporting</a:t>
            </a:r>
          </a:p>
        </p:txBody>
      </p:sp>
      <p:sp>
        <p:nvSpPr>
          <p:cNvPr id="14" name="Content Placeholder 2">
            <a:extLst>
              <a:ext uri="{FF2B5EF4-FFF2-40B4-BE49-F238E27FC236}">
                <a16:creationId xmlns:a16="http://schemas.microsoft.com/office/drawing/2014/main" id="{65D53D13-91D4-3C61-EA31-034F77D2F333}"/>
              </a:ext>
            </a:extLst>
          </p:cNvPr>
          <p:cNvSpPr txBox="1">
            <a:spLocks/>
          </p:cNvSpPr>
          <p:nvPr/>
        </p:nvSpPr>
        <p:spPr>
          <a:xfrm>
            <a:off x="5360767" y="5535095"/>
            <a:ext cx="1523510" cy="8269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Saved Queries</a:t>
            </a:r>
          </a:p>
        </p:txBody>
      </p:sp>
      <p:sp>
        <p:nvSpPr>
          <p:cNvPr id="15" name="Content Placeholder 2">
            <a:extLst>
              <a:ext uri="{FF2B5EF4-FFF2-40B4-BE49-F238E27FC236}">
                <a16:creationId xmlns:a16="http://schemas.microsoft.com/office/drawing/2014/main" id="{65A31938-B7C8-B03E-2665-53B689DDDD02}"/>
              </a:ext>
            </a:extLst>
          </p:cNvPr>
          <p:cNvSpPr txBox="1">
            <a:spLocks/>
          </p:cNvSpPr>
          <p:nvPr/>
        </p:nvSpPr>
        <p:spPr>
          <a:xfrm>
            <a:off x="598715" y="4022105"/>
            <a:ext cx="1902297" cy="914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General Queries</a:t>
            </a:r>
          </a:p>
        </p:txBody>
      </p:sp>
      <p:cxnSp>
        <p:nvCxnSpPr>
          <p:cNvPr id="17" name="Straight Arrow Connector 16">
            <a:extLst>
              <a:ext uri="{FF2B5EF4-FFF2-40B4-BE49-F238E27FC236}">
                <a16:creationId xmlns:a16="http://schemas.microsoft.com/office/drawing/2014/main" id="{0CB920FD-B6AE-C455-706B-21139D7FADEF}"/>
              </a:ext>
            </a:extLst>
          </p:cNvPr>
          <p:cNvCxnSpPr/>
          <p:nvPr/>
        </p:nvCxnSpPr>
        <p:spPr>
          <a:xfrm>
            <a:off x="1996966" y="4267200"/>
            <a:ext cx="1639613" cy="3258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C8B6485-B930-C74C-314F-830A227F04CD}"/>
              </a:ext>
            </a:extLst>
          </p:cNvPr>
          <p:cNvCxnSpPr/>
          <p:nvPr/>
        </p:nvCxnSpPr>
        <p:spPr>
          <a:xfrm flipV="1">
            <a:off x="4067503" y="4924066"/>
            <a:ext cx="515007" cy="5167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69FDF71-9172-783B-1077-ABD1BDEE5CF7}"/>
              </a:ext>
            </a:extLst>
          </p:cNvPr>
          <p:cNvCxnSpPr>
            <a:cxnSpLocks/>
          </p:cNvCxnSpPr>
          <p:nvPr/>
        </p:nvCxnSpPr>
        <p:spPr>
          <a:xfrm flipH="1" flipV="1">
            <a:off x="5767921" y="4986517"/>
            <a:ext cx="320565" cy="5985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0193318-5180-504C-D2EF-6DC35404E68C}"/>
              </a:ext>
            </a:extLst>
          </p:cNvPr>
          <p:cNvCxnSpPr/>
          <p:nvPr/>
        </p:nvCxnSpPr>
        <p:spPr>
          <a:xfrm flipH="1" flipV="1">
            <a:off x="6674795" y="4909863"/>
            <a:ext cx="688192" cy="5309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19228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1+#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85081-F6BB-B690-E48B-72B8F88F2A7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0693E19-8AE1-00E1-7D78-F06785D8B3D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57B4359-295F-D24E-A342-8B5075DBFF31}"/>
              </a:ext>
            </a:extLst>
          </p:cNvPr>
          <p:cNvSpPr>
            <a:spLocks noGrp="1"/>
          </p:cNvSpPr>
          <p:nvPr>
            <p:ph sz="half" idx="1"/>
          </p:nvPr>
        </p:nvSpPr>
        <p:spPr>
          <a:xfrm>
            <a:off x="145626" y="1727009"/>
            <a:ext cx="2339887" cy="4548569"/>
          </a:xfrm>
        </p:spPr>
        <p:txBody>
          <a:bodyPr/>
          <a:lstStyle/>
          <a:p>
            <a:pPr marL="0" indent="0">
              <a:buNone/>
            </a:pPr>
            <a:r>
              <a:rPr lang="en-US" dirty="0"/>
              <a:t>Screen by</a:t>
            </a:r>
          </a:p>
          <a:p>
            <a:pPr marL="0" indent="0">
              <a:buNone/>
            </a:pPr>
            <a:endParaRPr lang="en-US" dirty="0"/>
          </a:p>
          <a:p>
            <a:r>
              <a:rPr lang="en-US" b="1" dirty="0"/>
              <a:t>Date Range</a:t>
            </a:r>
          </a:p>
        </p:txBody>
      </p:sp>
      <p:pic>
        <p:nvPicPr>
          <p:cNvPr id="9" name="Picture 8">
            <a:extLst>
              <a:ext uri="{FF2B5EF4-FFF2-40B4-BE49-F238E27FC236}">
                <a16:creationId xmlns:a16="http://schemas.microsoft.com/office/drawing/2014/main" id="{0D7D3F66-86AF-6F11-DFC3-6CE0144B9A8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628A487D-371A-9CFC-2CE6-D2B48D836EB4}"/>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62DA3A-5956-AA5F-EE4F-930C55CA01E5}"/>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7BBACCD-ABF7-D83E-5DC1-C39F52B38D19}"/>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Tools:  Crash data query and filtering</a:t>
            </a:r>
          </a:p>
        </p:txBody>
      </p:sp>
      <p:pic>
        <p:nvPicPr>
          <p:cNvPr id="11" name="Picture 10">
            <a:extLst>
              <a:ext uri="{FF2B5EF4-FFF2-40B4-BE49-F238E27FC236}">
                <a16:creationId xmlns:a16="http://schemas.microsoft.com/office/drawing/2014/main" id="{AE07D21D-F5E8-C891-7C03-07D397AD5E7C}"/>
              </a:ext>
            </a:extLst>
          </p:cNvPr>
          <p:cNvPicPr>
            <a:picLocks noChangeAspect="1"/>
          </p:cNvPicPr>
          <p:nvPr/>
        </p:nvPicPr>
        <p:blipFill>
          <a:blip r:embed="rId3"/>
          <a:stretch>
            <a:fillRect/>
          </a:stretch>
        </p:blipFill>
        <p:spPr>
          <a:xfrm>
            <a:off x="4462978" y="1727009"/>
            <a:ext cx="7319526" cy="3633547"/>
          </a:xfrm>
          <a:prstGeom prst="rect">
            <a:avLst/>
          </a:prstGeom>
        </p:spPr>
      </p:pic>
      <p:pic>
        <p:nvPicPr>
          <p:cNvPr id="7" name="Picture 6">
            <a:extLst>
              <a:ext uri="{FF2B5EF4-FFF2-40B4-BE49-F238E27FC236}">
                <a16:creationId xmlns:a16="http://schemas.microsoft.com/office/drawing/2014/main" id="{C802926E-DBF7-4A93-4C16-E01309F838A4}"/>
              </a:ext>
            </a:extLst>
          </p:cNvPr>
          <p:cNvPicPr>
            <a:picLocks noChangeAspect="1"/>
          </p:cNvPicPr>
          <p:nvPr/>
        </p:nvPicPr>
        <p:blipFill>
          <a:blip r:embed="rId4"/>
          <a:stretch>
            <a:fillRect/>
          </a:stretch>
        </p:blipFill>
        <p:spPr>
          <a:xfrm>
            <a:off x="2485513" y="1401508"/>
            <a:ext cx="1816053" cy="4786332"/>
          </a:xfrm>
          <a:prstGeom prst="rect">
            <a:avLst/>
          </a:prstGeom>
        </p:spPr>
      </p:pic>
      <p:sp>
        <p:nvSpPr>
          <p:cNvPr id="12" name="Rectangle 11">
            <a:extLst>
              <a:ext uri="{FF2B5EF4-FFF2-40B4-BE49-F238E27FC236}">
                <a16:creationId xmlns:a16="http://schemas.microsoft.com/office/drawing/2014/main" id="{BC3BB922-FA73-16A1-3021-15CC9C0ECBBC}"/>
              </a:ext>
            </a:extLst>
          </p:cNvPr>
          <p:cNvSpPr/>
          <p:nvPr/>
        </p:nvSpPr>
        <p:spPr>
          <a:xfrm>
            <a:off x="2485513" y="2651362"/>
            <a:ext cx="1697604" cy="627866"/>
          </a:xfrm>
          <a:prstGeom prst="rect">
            <a:avLst/>
          </a:prstGeom>
          <a:solidFill>
            <a:srgbClr val="368D41">
              <a:alpha val="25098"/>
            </a:srgbClr>
          </a:solidFill>
          <a:ln>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4225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85081-F6BB-B690-E48B-72B8F88F2A7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0693E19-8AE1-00E1-7D78-F06785D8B3D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57B4359-295F-D24E-A342-8B5075DBFF31}"/>
              </a:ext>
            </a:extLst>
          </p:cNvPr>
          <p:cNvSpPr>
            <a:spLocks noGrp="1"/>
          </p:cNvSpPr>
          <p:nvPr>
            <p:ph sz="half" idx="1"/>
          </p:nvPr>
        </p:nvSpPr>
        <p:spPr>
          <a:xfrm>
            <a:off x="145626" y="1666697"/>
            <a:ext cx="2271753" cy="4495674"/>
          </a:xfrm>
        </p:spPr>
        <p:txBody>
          <a:bodyPr/>
          <a:lstStyle/>
          <a:p>
            <a:pPr marL="0" indent="0">
              <a:buNone/>
            </a:pPr>
            <a:r>
              <a:rPr lang="en-US" dirty="0"/>
              <a:t>Screen by</a:t>
            </a:r>
          </a:p>
          <a:p>
            <a:pPr marL="0" indent="0">
              <a:buNone/>
            </a:pPr>
            <a:endParaRPr lang="en-US" dirty="0"/>
          </a:p>
          <a:p>
            <a:r>
              <a:rPr lang="en-US" dirty="0">
                <a:solidFill>
                  <a:schemeClr val="bg1">
                    <a:lumMod val="65000"/>
                  </a:schemeClr>
                </a:solidFill>
              </a:rPr>
              <a:t>Date Range</a:t>
            </a:r>
          </a:p>
          <a:p>
            <a:endParaRPr lang="en-US" dirty="0"/>
          </a:p>
          <a:p>
            <a:r>
              <a:rPr lang="en-US" b="1" dirty="0"/>
              <a:t>Location</a:t>
            </a:r>
          </a:p>
          <a:p>
            <a:pPr marL="0" indent="0">
              <a:buNone/>
            </a:pPr>
            <a:endParaRPr lang="en-US" dirty="0"/>
          </a:p>
        </p:txBody>
      </p:sp>
      <p:pic>
        <p:nvPicPr>
          <p:cNvPr id="9" name="Picture 8">
            <a:extLst>
              <a:ext uri="{FF2B5EF4-FFF2-40B4-BE49-F238E27FC236}">
                <a16:creationId xmlns:a16="http://schemas.microsoft.com/office/drawing/2014/main" id="{0D7D3F66-86AF-6F11-DFC3-6CE0144B9A8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628A487D-371A-9CFC-2CE6-D2B48D836EB4}"/>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62DA3A-5956-AA5F-EE4F-930C55CA01E5}"/>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7BBACCD-ABF7-D83E-5DC1-C39F52B38D19}"/>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Tools:  Crash data query and filtering</a:t>
            </a:r>
          </a:p>
        </p:txBody>
      </p:sp>
      <p:pic>
        <p:nvPicPr>
          <p:cNvPr id="7" name="Picture 6">
            <a:extLst>
              <a:ext uri="{FF2B5EF4-FFF2-40B4-BE49-F238E27FC236}">
                <a16:creationId xmlns:a16="http://schemas.microsoft.com/office/drawing/2014/main" id="{C802926E-DBF7-4A93-4C16-E01309F838A4}"/>
              </a:ext>
            </a:extLst>
          </p:cNvPr>
          <p:cNvPicPr>
            <a:picLocks noChangeAspect="1"/>
          </p:cNvPicPr>
          <p:nvPr/>
        </p:nvPicPr>
        <p:blipFill>
          <a:blip r:embed="rId3"/>
          <a:stretch>
            <a:fillRect/>
          </a:stretch>
        </p:blipFill>
        <p:spPr>
          <a:xfrm>
            <a:off x="2318141" y="1376039"/>
            <a:ext cx="1816053" cy="4786332"/>
          </a:xfrm>
          <a:prstGeom prst="rect">
            <a:avLst/>
          </a:prstGeom>
        </p:spPr>
      </p:pic>
      <p:sp>
        <p:nvSpPr>
          <p:cNvPr id="14" name="Rectangle 13">
            <a:extLst>
              <a:ext uri="{FF2B5EF4-FFF2-40B4-BE49-F238E27FC236}">
                <a16:creationId xmlns:a16="http://schemas.microsoft.com/office/drawing/2014/main" id="{F52A24A7-2103-49C7-E055-DD919FA2FA4F}"/>
              </a:ext>
            </a:extLst>
          </p:cNvPr>
          <p:cNvSpPr/>
          <p:nvPr/>
        </p:nvSpPr>
        <p:spPr>
          <a:xfrm>
            <a:off x="2343807" y="3397157"/>
            <a:ext cx="1629103" cy="1143312"/>
          </a:xfrm>
          <a:prstGeom prst="rect">
            <a:avLst/>
          </a:prstGeom>
          <a:solidFill>
            <a:srgbClr val="368D41">
              <a:alpha val="25098"/>
            </a:srgbClr>
          </a:solidFill>
          <a:ln>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EEEC4A25-D008-6D88-DD4D-8B6428C633AC}"/>
              </a:ext>
            </a:extLst>
          </p:cNvPr>
          <p:cNvPicPr>
            <a:picLocks noChangeAspect="1"/>
          </p:cNvPicPr>
          <p:nvPr/>
        </p:nvPicPr>
        <p:blipFill rotWithShape="1">
          <a:blip r:embed="rId4"/>
          <a:srcRect l="34393"/>
          <a:stretch/>
        </p:blipFill>
        <p:spPr>
          <a:xfrm>
            <a:off x="4964704" y="1352067"/>
            <a:ext cx="6805844" cy="4923511"/>
          </a:xfrm>
          <a:prstGeom prst="rect">
            <a:avLst/>
          </a:prstGeom>
        </p:spPr>
      </p:pic>
      <p:pic>
        <p:nvPicPr>
          <p:cNvPr id="19" name="Picture 18">
            <a:extLst>
              <a:ext uri="{FF2B5EF4-FFF2-40B4-BE49-F238E27FC236}">
                <a16:creationId xmlns:a16="http://schemas.microsoft.com/office/drawing/2014/main" id="{FDEB1316-F697-575C-7F24-EB524A9DFA4A}"/>
              </a:ext>
            </a:extLst>
          </p:cNvPr>
          <p:cNvPicPr>
            <a:picLocks noChangeAspect="1"/>
          </p:cNvPicPr>
          <p:nvPr/>
        </p:nvPicPr>
        <p:blipFill rotWithShape="1">
          <a:blip r:embed="rId5"/>
          <a:srcRect l="556" t="32268" r="68041" b="47337"/>
          <a:stretch/>
        </p:blipFill>
        <p:spPr>
          <a:xfrm>
            <a:off x="252250" y="4628547"/>
            <a:ext cx="4676404" cy="1492469"/>
          </a:xfrm>
          <a:prstGeom prst="rect">
            <a:avLst/>
          </a:prstGeom>
          <a:ln w="38100">
            <a:solidFill>
              <a:srgbClr val="368D41"/>
            </a:solidFill>
          </a:ln>
        </p:spPr>
      </p:pic>
      <p:cxnSp>
        <p:nvCxnSpPr>
          <p:cNvPr id="21" name="Straight Arrow Connector 20">
            <a:extLst>
              <a:ext uri="{FF2B5EF4-FFF2-40B4-BE49-F238E27FC236}">
                <a16:creationId xmlns:a16="http://schemas.microsoft.com/office/drawing/2014/main" id="{50484AA6-8148-8187-E039-F77D8B300CA2}"/>
              </a:ext>
            </a:extLst>
          </p:cNvPr>
          <p:cNvCxnSpPr>
            <a:cxnSpLocks/>
          </p:cNvCxnSpPr>
          <p:nvPr/>
        </p:nvCxnSpPr>
        <p:spPr>
          <a:xfrm flipH="1">
            <a:off x="1849821" y="3657600"/>
            <a:ext cx="567558" cy="10894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80C108B-1837-184D-0BC9-423E47E79F8D}"/>
              </a:ext>
            </a:extLst>
          </p:cNvPr>
          <p:cNvCxnSpPr/>
          <p:nvPr/>
        </p:nvCxnSpPr>
        <p:spPr>
          <a:xfrm flipV="1">
            <a:off x="3300248" y="1666697"/>
            <a:ext cx="1664456" cy="24218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58D8460D-80B5-138E-4229-A76101818692}"/>
              </a:ext>
            </a:extLst>
          </p:cNvPr>
          <p:cNvCxnSpPr>
            <a:cxnSpLocks/>
          </p:cNvCxnSpPr>
          <p:nvPr/>
        </p:nvCxnSpPr>
        <p:spPr>
          <a:xfrm flipV="1">
            <a:off x="3510455" y="4088524"/>
            <a:ext cx="5360276" cy="1788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428109F0-ACA5-EFB1-B4E6-BC3647400E21}"/>
              </a:ext>
            </a:extLst>
          </p:cNvPr>
          <p:cNvCxnSpPr/>
          <p:nvPr/>
        </p:nvCxnSpPr>
        <p:spPr>
          <a:xfrm flipV="1">
            <a:off x="3300248" y="1666697"/>
            <a:ext cx="5255173" cy="24218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30124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par>
                          <p:cTn id="27" fill="hold">
                            <p:stCondLst>
                              <p:cond delay="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85081-F6BB-B690-E48B-72B8F88F2A7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0693E19-8AE1-00E1-7D78-F06785D8B3D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57B4359-295F-D24E-A342-8B5075DBFF31}"/>
              </a:ext>
            </a:extLst>
          </p:cNvPr>
          <p:cNvSpPr>
            <a:spLocks noGrp="1"/>
          </p:cNvSpPr>
          <p:nvPr>
            <p:ph sz="half" idx="1"/>
          </p:nvPr>
        </p:nvSpPr>
        <p:spPr>
          <a:xfrm>
            <a:off x="145626" y="1639271"/>
            <a:ext cx="2455501" cy="4548569"/>
          </a:xfrm>
        </p:spPr>
        <p:txBody>
          <a:bodyPr/>
          <a:lstStyle/>
          <a:p>
            <a:pPr marL="0" indent="0">
              <a:buNone/>
            </a:pPr>
            <a:r>
              <a:rPr lang="en-US" dirty="0"/>
              <a:t>Screen by</a:t>
            </a:r>
          </a:p>
          <a:p>
            <a:pPr marL="0" indent="0">
              <a:buNone/>
            </a:pPr>
            <a:endParaRPr lang="en-US" dirty="0"/>
          </a:p>
          <a:p>
            <a:r>
              <a:rPr lang="en-US" dirty="0">
                <a:solidFill>
                  <a:schemeClr val="bg1">
                    <a:lumMod val="65000"/>
                  </a:schemeClr>
                </a:solidFill>
              </a:rPr>
              <a:t>Date Range</a:t>
            </a:r>
          </a:p>
          <a:p>
            <a:endParaRPr lang="en-US" dirty="0"/>
          </a:p>
          <a:p>
            <a:r>
              <a:rPr lang="en-US" dirty="0">
                <a:solidFill>
                  <a:schemeClr val="bg1">
                    <a:lumMod val="65000"/>
                  </a:schemeClr>
                </a:solidFill>
              </a:rPr>
              <a:t>Location</a:t>
            </a:r>
          </a:p>
          <a:p>
            <a:endParaRPr lang="en-US" dirty="0"/>
          </a:p>
          <a:p>
            <a:r>
              <a:rPr lang="en-US" b="1" dirty="0"/>
              <a:t>Filter Options</a:t>
            </a:r>
          </a:p>
        </p:txBody>
      </p:sp>
      <p:pic>
        <p:nvPicPr>
          <p:cNvPr id="9" name="Picture 8">
            <a:extLst>
              <a:ext uri="{FF2B5EF4-FFF2-40B4-BE49-F238E27FC236}">
                <a16:creationId xmlns:a16="http://schemas.microsoft.com/office/drawing/2014/main" id="{0D7D3F66-86AF-6F11-DFC3-6CE0144B9A8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628A487D-371A-9CFC-2CE6-D2B48D836EB4}"/>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62DA3A-5956-AA5F-EE4F-930C55CA01E5}"/>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7BBACCD-ABF7-D83E-5DC1-C39F52B38D19}"/>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Tools:  Crash data query and filtering</a:t>
            </a:r>
          </a:p>
        </p:txBody>
      </p:sp>
      <p:pic>
        <p:nvPicPr>
          <p:cNvPr id="7" name="Picture 6">
            <a:extLst>
              <a:ext uri="{FF2B5EF4-FFF2-40B4-BE49-F238E27FC236}">
                <a16:creationId xmlns:a16="http://schemas.microsoft.com/office/drawing/2014/main" id="{C802926E-DBF7-4A93-4C16-E01309F838A4}"/>
              </a:ext>
            </a:extLst>
          </p:cNvPr>
          <p:cNvPicPr>
            <a:picLocks noChangeAspect="1"/>
          </p:cNvPicPr>
          <p:nvPr/>
        </p:nvPicPr>
        <p:blipFill>
          <a:blip r:embed="rId3"/>
          <a:stretch>
            <a:fillRect/>
          </a:stretch>
        </p:blipFill>
        <p:spPr>
          <a:xfrm>
            <a:off x="2318141" y="1401508"/>
            <a:ext cx="1816053" cy="4786332"/>
          </a:xfrm>
          <a:prstGeom prst="rect">
            <a:avLst/>
          </a:prstGeom>
        </p:spPr>
      </p:pic>
      <p:sp>
        <p:nvSpPr>
          <p:cNvPr id="2" name="Rectangle 1">
            <a:extLst>
              <a:ext uri="{FF2B5EF4-FFF2-40B4-BE49-F238E27FC236}">
                <a16:creationId xmlns:a16="http://schemas.microsoft.com/office/drawing/2014/main" id="{8709A18D-BB64-C72F-8B99-4BD690C2C593}"/>
              </a:ext>
            </a:extLst>
          </p:cNvPr>
          <p:cNvSpPr/>
          <p:nvPr/>
        </p:nvSpPr>
        <p:spPr>
          <a:xfrm>
            <a:off x="2333297" y="4593021"/>
            <a:ext cx="1660634" cy="945931"/>
          </a:xfrm>
          <a:prstGeom prst="rect">
            <a:avLst/>
          </a:prstGeom>
          <a:solidFill>
            <a:srgbClr val="368D41">
              <a:alpha val="23137"/>
            </a:srgbClr>
          </a:solidFill>
          <a:ln>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68E087A-D3C8-EE94-AD0E-73B53CE3440E}"/>
              </a:ext>
            </a:extLst>
          </p:cNvPr>
          <p:cNvPicPr>
            <a:picLocks noChangeAspect="1"/>
          </p:cNvPicPr>
          <p:nvPr/>
        </p:nvPicPr>
        <p:blipFill rotWithShape="1">
          <a:blip r:embed="rId4"/>
          <a:srcRect r="39075"/>
          <a:stretch/>
        </p:blipFill>
        <p:spPr>
          <a:xfrm>
            <a:off x="3787277" y="1468819"/>
            <a:ext cx="2813220" cy="1050072"/>
          </a:xfrm>
          <a:prstGeom prst="rect">
            <a:avLst/>
          </a:prstGeom>
          <a:ln w="38100">
            <a:solidFill>
              <a:srgbClr val="368D41"/>
            </a:solidFill>
          </a:ln>
        </p:spPr>
      </p:pic>
      <p:pic>
        <p:nvPicPr>
          <p:cNvPr id="14" name="Picture 13">
            <a:extLst>
              <a:ext uri="{FF2B5EF4-FFF2-40B4-BE49-F238E27FC236}">
                <a16:creationId xmlns:a16="http://schemas.microsoft.com/office/drawing/2014/main" id="{090F6010-549A-5C1E-BAB2-E4FF6BBDA1D7}"/>
              </a:ext>
            </a:extLst>
          </p:cNvPr>
          <p:cNvPicPr>
            <a:picLocks noChangeAspect="1"/>
          </p:cNvPicPr>
          <p:nvPr/>
        </p:nvPicPr>
        <p:blipFill>
          <a:blip r:embed="rId5"/>
          <a:stretch>
            <a:fillRect/>
          </a:stretch>
        </p:blipFill>
        <p:spPr>
          <a:xfrm>
            <a:off x="4670584" y="2653548"/>
            <a:ext cx="1961933" cy="3622030"/>
          </a:xfrm>
          <a:prstGeom prst="rect">
            <a:avLst/>
          </a:prstGeom>
          <a:ln w="38100">
            <a:solidFill>
              <a:srgbClr val="368D41"/>
            </a:solidFill>
          </a:ln>
        </p:spPr>
      </p:pic>
      <p:pic>
        <p:nvPicPr>
          <p:cNvPr id="16" name="Picture 15">
            <a:extLst>
              <a:ext uri="{FF2B5EF4-FFF2-40B4-BE49-F238E27FC236}">
                <a16:creationId xmlns:a16="http://schemas.microsoft.com/office/drawing/2014/main" id="{E83C236E-2E47-57A5-98E8-8C85A407C64E}"/>
              </a:ext>
            </a:extLst>
          </p:cNvPr>
          <p:cNvPicPr>
            <a:picLocks noChangeAspect="1"/>
          </p:cNvPicPr>
          <p:nvPr/>
        </p:nvPicPr>
        <p:blipFill>
          <a:blip r:embed="rId6"/>
          <a:stretch>
            <a:fillRect/>
          </a:stretch>
        </p:blipFill>
        <p:spPr>
          <a:xfrm>
            <a:off x="6839922" y="2093172"/>
            <a:ext cx="2459421" cy="4182406"/>
          </a:xfrm>
          <a:prstGeom prst="rect">
            <a:avLst/>
          </a:prstGeom>
          <a:ln w="38100">
            <a:solidFill>
              <a:srgbClr val="368D41"/>
            </a:solidFill>
          </a:ln>
        </p:spPr>
      </p:pic>
      <p:pic>
        <p:nvPicPr>
          <p:cNvPr id="18" name="Picture 17">
            <a:extLst>
              <a:ext uri="{FF2B5EF4-FFF2-40B4-BE49-F238E27FC236}">
                <a16:creationId xmlns:a16="http://schemas.microsoft.com/office/drawing/2014/main" id="{50B0D66C-4493-3E97-FBC2-FA9EBC6142C8}"/>
              </a:ext>
            </a:extLst>
          </p:cNvPr>
          <p:cNvPicPr>
            <a:picLocks noChangeAspect="1"/>
          </p:cNvPicPr>
          <p:nvPr/>
        </p:nvPicPr>
        <p:blipFill>
          <a:blip r:embed="rId7"/>
          <a:stretch>
            <a:fillRect/>
          </a:stretch>
        </p:blipFill>
        <p:spPr>
          <a:xfrm>
            <a:off x="9506748" y="2483418"/>
            <a:ext cx="2410386" cy="1676188"/>
          </a:xfrm>
          <a:prstGeom prst="rect">
            <a:avLst/>
          </a:prstGeom>
          <a:ln w="38100">
            <a:solidFill>
              <a:srgbClr val="368D41"/>
            </a:solidFill>
          </a:ln>
        </p:spPr>
      </p:pic>
      <p:cxnSp>
        <p:nvCxnSpPr>
          <p:cNvPr id="20" name="Straight Arrow Connector 19">
            <a:extLst>
              <a:ext uri="{FF2B5EF4-FFF2-40B4-BE49-F238E27FC236}">
                <a16:creationId xmlns:a16="http://schemas.microsoft.com/office/drawing/2014/main" id="{0D233F18-8039-2BC1-5E23-33AF75D4A79F}"/>
              </a:ext>
            </a:extLst>
          </p:cNvPr>
          <p:cNvCxnSpPr/>
          <p:nvPr/>
        </p:nvCxnSpPr>
        <p:spPr>
          <a:xfrm flipV="1">
            <a:off x="2892657" y="1807779"/>
            <a:ext cx="1069743" cy="28588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E49DCBD-918E-E6CE-EF1E-0BE6E7430DFE}"/>
              </a:ext>
            </a:extLst>
          </p:cNvPr>
          <p:cNvCxnSpPr>
            <a:cxnSpLocks/>
          </p:cNvCxnSpPr>
          <p:nvPr/>
        </p:nvCxnSpPr>
        <p:spPr>
          <a:xfrm flipV="1">
            <a:off x="2932386" y="2984938"/>
            <a:ext cx="1891862" cy="20600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692DFF5D-0C56-1584-DE5A-7CDD31A09271}"/>
              </a:ext>
            </a:extLst>
          </p:cNvPr>
          <p:cNvCxnSpPr/>
          <p:nvPr/>
        </p:nvCxnSpPr>
        <p:spPr>
          <a:xfrm flipV="1">
            <a:off x="2840552" y="2428784"/>
            <a:ext cx="4123224" cy="27899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9F037AF9-7E65-743E-B54B-997BF038070F}"/>
              </a:ext>
            </a:extLst>
          </p:cNvPr>
          <p:cNvCxnSpPr/>
          <p:nvPr/>
        </p:nvCxnSpPr>
        <p:spPr>
          <a:xfrm flipV="1">
            <a:off x="2711669" y="2857851"/>
            <a:ext cx="6947338" cy="2531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68944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par>
                          <p:cTn id="34" fill="hold">
                            <p:stCondLst>
                              <p:cond delay="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85081-F6BB-B690-E48B-72B8F88F2A7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0693E19-8AE1-00E1-7D78-F06785D8B3D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D7D3F66-86AF-6F11-DFC3-6CE0144B9A8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628A487D-371A-9CFC-2CE6-D2B48D836EB4}"/>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62DA3A-5956-AA5F-EE4F-930C55CA01E5}"/>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7BBACCD-ABF7-D83E-5DC1-C39F52B38D19}"/>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Tools:  Data Grid – Crash Listings</a:t>
            </a:r>
          </a:p>
        </p:txBody>
      </p:sp>
      <p:pic>
        <p:nvPicPr>
          <p:cNvPr id="15" name="Picture 14">
            <a:extLst>
              <a:ext uri="{FF2B5EF4-FFF2-40B4-BE49-F238E27FC236}">
                <a16:creationId xmlns:a16="http://schemas.microsoft.com/office/drawing/2014/main" id="{F9702518-A66A-3454-1E24-A90952516510}"/>
              </a:ext>
            </a:extLst>
          </p:cNvPr>
          <p:cNvPicPr>
            <a:picLocks noChangeAspect="1"/>
          </p:cNvPicPr>
          <p:nvPr/>
        </p:nvPicPr>
        <p:blipFill rotWithShape="1">
          <a:blip r:embed="rId3"/>
          <a:srcRect t="1361"/>
          <a:stretch/>
        </p:blipFill>
        <p:spPr>
          <a:xfrm>
            <a:off x="390477" y="1403177"/>
            <a:ext cx="7442033" cy="3386014"/>
          </a:xfrm>
          <a:prstGeom prst="rect">
            <a:avLst/>
          </a:prstGeom>
          <a:ln w="28575">
            <a:solidFill>
              <a:srgbClr val="234487"/>
            </a:solidFill>
          </a:ln>
        </p:spPr>
      </p:pic>
      <p:sp>
        <p:nvSpPr>
          <p:cNvPr id="21" name="Rectangle 20">
            <a:extLst>
              <a:ext uri="{FF2B5EF4-FFF2-40B4-BE49-F238E27FC236}">
                <a16:creationId xmlns:a16="http://schemas.microsoft.com/office/drawing/2014/main" id="{8973536E-48DD-A106-68F7-41B586275CF4}"/>
              </a:ext>
            </a:extLst>
          </p:cNvPr>
          <p:cNvSpPr/>
          <p:nvPr/>
        </p:nvSpPr>
        <p:spPr>
          <a:xfrm>
            <a:off x="1870841" y="3636579"/>
            <a:ext cx="3605049" cy="1152612"/>
          </a:xfrm>
          <a:prstGeom prst="rect">
            <a:avLst/>
          </a:prstGeom>
          <a:solidFill>
            <a:srgbClr val="368D41">
              <a:alpha val="25098"/>
            </a:srgbClr>
          </a:solidFill>
          <a:ln>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640E2D0-EEC8-06F2-6DAD-E53D329A0D7F}"/>
              </a:ext>
            </a:extLst>
          </p:cNvPr>
          <p:cNvPicPr>
            <a:picLocks noChangeAspect="1"/>
          </p:cNvPicPr>
          <p:nvPr/>
        </p:nvPicPr>
        <p:blipFill>
          <a:blip r:embed="rId4"/>
          <a:stretch>
            <a:fillRect/>
          </a:stretch>
        </p:blipFill>
        <p:spPr>
          <a:xfrm>
            <a:off x="2734638" y="2027307"/>
            <a:ext cx="8832086" cy="3791951"/>
          </a:xfrm>
          <a:prstGeom prst="rect">
            <a:avLst/>
          </a:prstGeom>
          <a:ln w="38100">
            <a:solidFill>
              <a:srgbClr val="368D41"/>
            </a:solidFill>
          </a:ln>
        </p:spPr>
      </p:pic>
      <p:sp>
        <p:nvSpPr>
          <p:cNvPr id="23" name="Rectangle 22">
            <a:extLst>
              <a:ext uri="{FF2B5EF4-FFF2-40B4-BE49-F238E27FC236}">
                <a16:creationId xmlns:a16="http://schemas.microsoft.com/office/drawing/2014/main" id="{350718E3-7AF5-D411-0CFC-83FC0F63EA9D}"/>
              </a:ext>
            </a:extLst>
          </p:cNvPr>
          <p:cNvSpPr/>
          <p:nvPr/>
        </p:nvSpPr>
        <p:spPr>
          <a:xfrm>
            <a:off x="2816772" y="2200537"/>
            <a:ext cx="1839311" cy="461567"/>
          </a:xfrm>
          <a:prstGeom prst="rect">
            <a:avLst/>
          </a:prstGeom>
          <a:noFill/>
          <a:ln w="38100">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91246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1000"/>
                            </p:stCondLst>
                            <p:childTnLst>
                              <p:par>
                                <p:cTn id="9" presetID="2" presetClass="entr" presetSubtype="4" fill="hold" nodeType="afterEffect">
                                  <p:stCondLst>
                                    <p:cond delay="5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ppt_x"/>
                                          </p:val>
                                        </p:tav>
                                        <p:tav tm="100000">
                                          <p:val>
                                            <p:strVal val="#ppt_x"/>
                                          </p:val>
                                        </p:tav>
                                      </p:tavLst>
                                    </p:anim>
                                    <p:anim calcmode="lin" valueType="num">
                                      <p:cBhvr additive="base">
                                        <p:cTn id="12" dur="1000" fill="hold"/>
                                        <p:tgtEl>
                                          <p:spTgt spid="19"/>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1" presetClass="entr" presetSubtype="1"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heel(1)">
                                      <p:cBhvr>
                                        <p:cTn id="1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85081-F6BB-B690-E48B-72B8F88F2A7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0693E19-8AE1-00E1-7D78-F06785D8B3D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D7D3F66-86AF-6F11-DFC3-6CE0144B9A8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628A487D-371A-9CFC-2CE6-D2B48D836EB4}"/>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62DA3A-5956-AA5F-EE4F-930C55CA01E5}"/>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7BBACCD-ABF7-D83E-5DC1-C39F52B38D19}"/>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Tools:  Data Grid – Crash Listings</a:t>
            </a:r>
          </a:p>
        </p:txBody>
      </p:sp>
      <p:pic>
        <p:nvPicPr>
          <p:cNvPr id="15" name="Picture 14">
            <a:extLst>
              <a:ext uri="{FF2B5EF4-FFF2-40B4-BE49-F238E27FC236}">
                <a16:creationId xmlns:a16="http://schemas.microsoft.com/office/drawing/2014/main" id="{F9702518-A66A-3454-1E24-A90952516510}"/>
              </a:ext>
            </a:extLst>
          </p:cNvPr>
          <p:cNvPicPr>
            <a:picLocks noChangeAspect="1"/>
          </p:cNvPicPr>
          <p:nvPr/>
        </p:nvPicPr>
        <p:blipFill rotWithShape="1">
          <a:blip r:embed="rId3"/>
          <a:srcRect t="1361"/>
          <a:stretch/>
        </p:blipFill>
        <p:spPr>
          <a:xfrm>
            <a:off x="390477" y="1403177"/>
            <a:ext cx="7442033" cy="3386014"/>
          </a:xfrm>
          <a:prstGeom prst="rect">
            <a:avLst/>
          </a:prstGeom>
          <a:ln w="28575">
            <a:solidFill>
              <a:srgbClr val="234487"/>
            </a:solidFill>
          </a:ln>
        </p:spPr>
      </p:pic>
      <p:pic>
        <p:nvPicPr>
          <p:cNvPr id="3" name="Picture 2">
            <a:extLst>
              <a:ext uri="{FF2B5EF4-FFF2-40B4-BE49-F238E27FC236}">
                <a16:creationId xmlns:a16="http://schemas.microsoft.com/office/drawing/2014/main" id="{0903169E-71E0-D839-702D-F887EDEF6EF6}"/>
              </a:ext>
            </a:extLst>
          </p:cNvPr>
          <p:cNvPicPr>
            <a:picLocks noChangeAspect="1"/>
          </p:cNvPicPr>
          <p:nvPr/>
        </p:nvPicPr>
        <p:blipFill>
          <a:blip r:embed="rId4"/>
          <a:stretch>
            <a:fillRect/>
          </a:stretch>
        </p:blipFill>
        <p:spPr>
          <a:xfrm>
            <a:off x="1563510" y="1713187"/>
            <a:ext cx="10238014" cy="3962400"/>
          </a:xfrm>
          <a:prstGeom prst="rect">
            <a:avLst/>
          </a:prstGeom>
          <a:ln w="38100">
            <a:solidFill>
              <a:srgbClr val="368D41"/>
            </a:solidFill>
          </a:ln>
        </p:spPr>
      </p:pic>
      <p:sp>
        <p:nvSpPr>
          <p:cNvPr id="7" name="Rectangle 6">
            <a:extLst>
              <a:ext uri="{FF2B5EF4-FFF2-40B4-BE49-F238E27FC236}">
                <a16:creationId xmlns:a16="http://schemas.microsoft.com/office/drawing/2014/main" id="{A56B2120-BE17-F418-0F9B-5DA22710FFE3}"/>
              </a:ext>
            </a:extLst>
          </p:cNvPr>
          <p:cNvSpPr/>
          <p:nvPr/>
        </p:nvSpPr>
        <p:spPr>
          <a:xfrm>
            <a:off x="3226676" y="1828800"/>
            <a:ext cx="2144110" cy="461567"/>
          </a:xfrm>
          <a:prstGeom prst="rect">
            <a:avLst/>
          </a:prstGeom>
          <a:noFill/>
          <a:ln w="38100">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1368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85081-F6BB-B690-E48B-72B8F88F2A7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0693E19-8AE1-00E1-7D78-F06785D8B3D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D7D3F66-86AF-6F11-DFC3-6CE0144B9A8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628A487D-371A-9CFC-2CE6-D2B48D836EB4}"/>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62DA3A-5956-AA5F-EE4F-930C55CA01E5}"/>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7BBACCD-ABF7-D83E-5DC1-C39F52B38D19}"/>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Tools:  Data Grid – Crash Listings</a:t>
            </a:r>
          </a:p>
        </p:txBody>
      </p:sp>
      <p:pic>
        <p:nvPicPr>
          <p:cNvPr id="15" name="Picture 14">
            <a:extLst>
              <a:ext uri="{FF2B5EF4-FFF2-40B4-BE49-F238E27FC236}">
                <a16:creationId xmlns:a16="http://schemas.microsoft.com/office/drawing/2014/main" id="{F9702518-A66A-3454-1E24-A90952516510}"/>
              </a:ext>
            </a:extLst>
          </p:cNvPr>
          <p:cNvPicPr>
            <a:picLocks noChangeAspect="1"/>
          </p:cNvPicPr>
          <p:nvPr/>
        </p:nvPicPr>
        <p:blipFill rotWithShape="1">
          <a:blip r:embed="rId3"/>
          <a:srcRect t="1361"/>
          <a:stretch/>
        </p:blipFill>
        <p:spPr>
          <a:xfrm>
            <a:off x="390477" y="1403177"/>
            <a:ext cx="7442033" cy="3386014"/>
          </a:xfrm>
          <a:prstGeom prst="rect">
            <a:avLst/>
          </a:prstGeom>
          <a:ln w="28575">
            <a:solidFill>
              <a:srgbClr val="234487"/>
            </a:solidFill>
          </a:ln>
        </p:spPr>
      </p:pic>
      <p:pic>
        <p:nvPicPr>
          <p:cNvPr id="3" name="Picture 2">
            <a:extLst>
              <a:ext uri="{FF2B5EF4-FFF2-40B4-BE49-F238E27FC236}">
                <a16:creationId xmlns:a16="http://schemas.microsoft.com/office/drawing/2014/main" id="{654FF0B8-D0F5-5694-42E2-7B5F4D865E5E}"/>
              </a:ext>
            </a:extLst>
          </p:cNvPr>
          <p:cNvPicPr>
            <a:picLocks noChangeAspect="1"/>
          </p:cNvPicPr>
          <p:nvPr/>
        </p:nvPicPr>
        <p:blipFill>
          <a:blip r:embed="rId4"/>
          <a:stretch>
            <a:fillRect/>
          </a:stretch>
        </p:blipFill>
        <p:spPr>
          <a:xfrm>
            <a:off x="1756106" y="1608083"/>
            <a:ext cx="9662987" cy="4211175"/>
          </a:xfrm>
          <a:prstGeom prst="rect">
            <a:avLst/>
          </a:prstGeom>
          <a:ln w="38100">
            <a:solidFill>
              <a:srgbClr val="368D41"/>
            </a:solidFill>
          </a:ln>
        </p:spPr>
      </p:pic>
      <p:sp>
        <p:nvSpPr>
          <p:cNvPr id="7" name="Rectangle 6">
            <a:extLst>
              <a:ext uri="{FF2B5EF4-FFF2-40B4-BE49-F238E27FC236}">
                <a16:creationId xmlns:a16="http://schemas.microsoft.com/office/drawing/2014/main" id="{954CAC23-FC8E-20EA-E686-29CAE21A9561}"/>
              </a:ext>
            </a:extLst>
          </p:cNvPr>
          <p:cNvSpPr/>
          <p:nvPr/>
        </p:nvSpPr>
        <p:spPr>
          <a:xfrm>
            <a:off x="6095998" y="1777515"/>
            <a:ext cx="2144110" cy="461567"/>
          </a:xfrm>
          <a:prstGeom prst="rect">
            <a:avLst/>
          </a:prstGeom>
          <a:noFill/>
          <a:ln w="38100">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519D62-CD87-1A5B-BB54-92B79D3CB12B}"/>
              </a:ext>
            </a:extLst>
          </p:cNvPr>
          <p:cNvSpPr/>
          <p:nvPr/>
        </p:nvSpPr>
        <p:spPr>
          <a:xfrm>
            <a:off x="6663559" y="2415465"/>
            <a:ext cx="1492469" cy="461567"/>
          </a:xfrm>
          <a:prstGeom prst="rect">
            <a:avLst/>
          </a:prstGeom>
          <a:noFill/>
          <a:ln w="38100">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0DE2CF7-A6C9-66DB-91A5-4C09DF3FD8CC}"/>
              </a:ext>
            </a:extLst>
          </p:cNvPr>
          <p:cNvSpPr/>
          <p:nvPr/>
        </p:nvSpPr>
        <p:spPr>
          <a:xfrm>
            <a:off x="4635061" y="2408514"/>
            <a:ext cx="1952537" cy="461567"/>
          </a:xfrm>
          <a:prstGeom prst="rect">
            <a:avLst/>
          </a:prstGeom>
          <a:noFill/>
          <a:ln w="38100">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9361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Objectives:</a:t>
            </a:r>
          </a:p>
        </p:txBody>
      </p:sp>
      <p:sp>
        <p:nvSpPr>
          <p:cNvPr id="3" name="Content Placeholder 2">
            <a:extLst>
              <a:ext uri="{FF2B5EF4-FFF2-40B4-BE49-F238E27FC236}">
                <a16:creationId xmlns:a16="http://schemas.microsoft.com/office/drawing/2014/main" id="{4D7A5728-1926-0ACC-5BB6-0E0C4B2B0B9B}"/>
              </a:ext>
            </a:extLst>
          </p:cNvPr>
          <p:cNvSpPr>
            <a:spLocks noGrp="1"/>
          </p:cNvSpPr>
          <p:nvPr>
            <p:ph sz="half" idx="1"/>
          </p:nvPr>
        </p:nvSpPr>
        <p:spPr>
          <a:xfrm>
            <a:off x="225552" y="1666614"/>
            <a:ext cx="11740896" cy="4282199"/>
          </a:xfrm>
        </p:spPr>
        <p:txBody>
          <a:bodyPr numCol="2" spcCol="182880">
            <a:normAutofit/>
          </a:bodyPr>
          <a:lstStyle/>
          <a:p>
            <a:pPr>
              <a:buFont typeface="Wingdings" panose="05000000000000000000" pitchFamily="2" charset="2"/>
              <a:buChar char="Ø"/>
            </a:pPr>
            <a:r>
              <a:rPr lang="en-US" sz="4100" dirty="0"/>
              <a:t>Overview</a:t>
            </a:r>
          </a:p>
          <a:p>
            <a:pPr lvl="1">
              <a:buFont typeface="Wingdings" panose="05000000000000000000" pitchFamily="2" charset="2"/>
              <a:buChar char="v"/>
            </a:pPr>
            <a:r>
              <a:rPr lang="en-US" sz="2800" dirty="0"/>
              <a:t>CAR System Legacy</a:t>
            </a:r>
          </a:p>
          <a:p>
            <a:pPr lvl="1">
              <a:buFont typeface="Wingdings" panose="05000000000000000000" pitchFamily="2" charset="2"/>
              <a:buChar char="v"/>
            </a:pPr>
            <a:r>
              <a:rPr lang="en-US" sz="2800" dirty="0"/>
              <a:t>Signal4 Analytics</a:t>
            </a:r>
          </a:p>
          <a:p>
            <a:pPr lvl="1">
              <a:buFont typeface="Wingdings" panose="05000000000000000000" pitchFamily="2" charset="2"/>
              <a:buChar char="v"/>
            </a:pPr>
            <a:r>
              <a:rPr lang="en-US" sz="2800" dirty="0"/>
              <a:t>Merging of databases</a:t>
            </a:r>
          </a:p>
          <a:p>
            <a:pPr lvl="1">
              <a:buFont typeface="Wingdings" panose="05000000000000000000" pitchFamily="2" charset="2"/>
              <a:buChar char="v"/>
            </a:pPr>
            <a:r>
              <a:rPr lang="en-US" sz="2800" dirty="0"/>
              <a:t>Who can use Signal4?</a:t>
            </a:r>
          </a:p>
          <a:p>
            <a:pPr lvl="1">
              <a:buFont typeface="Wingdings" panose="05000000000000000000" pitchFamily="2" charset="2"/>
              <a:buChar char="v"/>
            </a:pPr>
            <a:r>
              <a:rPr lang="en-US" sz="2800" dirty="0"/>
              <a:t>Public dashboard</a:t>
            </a:r>
          </a:p>
          <a:p>
            <a:pPr lvl="1">
              <a:buFont typeface="Wingdings" panose="05000000000000000000" pitchFamily="2" charset="2"/>
              <a:buChar char="v"/>
            </a:pPr>
            <a:r>
              <a:rPr lang="en-US" sz="2800" dirty="0"/>
              <a:t>Tools inside the log-in</a:t>
            </a:r>
          </a:p>
          <a:p>
            <a:pPr lvl="2"/>
            <a:r>
              <a:rPr lang="en-US" sz="2400" dirty="0"/>
              <a:t>Crash data query and filtering</a:t>
            </a:r>
          </a:p>
          <a:p>
            <a:pPr lvl="2"/>
            <a:r>
              <a:rPr lang="en-US" sz="2400" dirty="0"/>
              <a:t>Network analyses</a:t>
            </a:r>
          </a:p>
          <a:p>
            <a:pPr>
              <a:buFont typeface="Wingdings" panose="05000000000000000000" pitchFamily="2" charset="2"/>
              <a:buChar char="Ø"/>
            </a:pPr>
            <a:r>
              <a:rPr lang="en-US" sz="4000" dirty="0"/>
              <a:t>Examples:</a:t>
            </a:r>
          </a:p>
          <a:p>
            <a:pPr lvl="1">
              <a:buFont typeface="Wingdings" panose="05000000000000000000" pitchFamily="2" charset="2"/>
              <a:buChar char="v"/>
            </a:pPr>
            <a:r>
              <a:rPr lang="en-US" sz="2800" dirty="0"/>
              <a:t>Overview</a:t>
            </a:r>
          </a:p>
          <a:p>
            <a:pPr lvl="2"/>
            <a:r>
              <a:rPr lang="en-US" sz="2400" dirty="0"/>
              <a:t>Planning</a:t>
            </a:r>
          </a:p>
          <a:p>
            <a:pPr lvl="2"/>
            <a:r>
              <a:rPr lang="en-US" sz="2400" dirty="0"/>
              <a:t>PD&amp;E</a:t>
            </a:r>
          </a:p>
          <a:p>
            <a:pPr lvl="2"/>
            <a:r>
              <a:rPr lang="en-US" sz="2400" dirty="0"/>
              <a:t>Design</a:t>
            </a:r>
          </a:p>
          <a:p>
            <a:pPr lvl="2"/>
            <a:r>
              <a:rPr lang="en-US" sz="2400" dirty="0"/>
              <a:t>Construction</a:t>
            </a:r>
          </a:p>
          <a:p>
            <a:pPr lvl="1">
              <a:buFont typeface="Wingdings" panose="05000000000000000000" pitchFamily="2" charset="2"/>
              <a:buChar char="v"/>
            </a:pPr>
            <a:r>
              <a:rPr lang="en-US" sz="2800" dirty="0"/>
              <a:t>Data Guidance and Steps</a:t>
            </a:r>
            <a:endParaRPr lang="en-US" dirty="0"/>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39257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85081-F6BB-B690-E48B-72B8F88F2A7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0693E19-8AE1-00E1-7D78-F06785D8B3D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D7D3F66-86AF-6F11-DFC3-6CE0144B9A8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628A487D-371A-9CFC-2CE6-D2B48D836EB4}"/>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62DA3A-5956-AA5F-EE4F-930C55CA01E5}"/>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7BBACCD-ABF7-D83E-5DC1-C39F52B38D19}"/>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Tools:  Link to Crash Reports</a:t>
            </a:r>
          </a:p>
        </p:txBody>
      </p:sp>
      <p:pic>
        <p:nvPicPr>
          <p:cNvPr id="2" name="Picture 1">
            <a:extLst>
              <a:ext uri="{FF2B5EF4-FFF2-40B4-BE49-F238E27FC236}">
                <a16:creationId xmlns:a16="http://schemas.microsoft.com/office/drawing/2014/main" id="{672C1EB3-020F-70F1-0FBA-FDBBC29CD64D}"/>
              </a:ext>
            </a:extLst>
          </p:cNvPr>
          <p:cNvPicPr>
            <a:picLocks noChangeAspect="1"/>
          </p:cNvPicPr>
          <p:nvPr/>
        </p:nvPicPr>
        <p:blipFill rotWithShape="1">
          <a:blip r:embed="rId3"/>
          <a:srcRect r="60769"/>
          <a:stretch/>
        </p:blipFill>
        <p:spPr>
          <a:xfrm>
            <a:off x="274863" y="1653417"/>
            <a:ext cx="3429382" cy="3219187"/>
          </a:xfrm>
          <a:prstGeom prst="rect">
            <a:avLst/>
          </a:prstGeom>
          <a:ln w="28575">
            <a:solidFill>
              <a:srgbClr val="234487"/>
            </a:solidFill>
          </a:ln>
        </p:spPr>
      </p:pic>
      <p:sp>
        <p:nvSpPr>
          <p:cNvPr id="3" name="Arrow: Down 2">
            <a:extLst>
              <a:ext uri="{FF2B5EF4-FFF2-40B4-BE49-F238E27FC236}">
                <a16:creationId xmlns:a16="http://schemas.microsoft.com/office/drawing/2014/main" id="{9547F587-0265-530C-DE1E-1EFFCB957622}"/>
              </a:ext>
            </a:extLst>
          </p:cNvPr>
          <p:cNvSpPr/>
          <p:nvPr/>
        </p:nvSpPr>
        <p:spPr>
          <a:xfrm>
            <a:off x="1713186" y="2628776"/>
            <a:ext cx="357352" cy="525517"/>
          </a:xfrm>
          <a:prstGeom prst="downArrow">
            <a:avLst/>
          </a:prstGeom>
          <a:solidFill>
            <a:srgbClr val="368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D63C182-37F1-EBC4-788A-E07250F12470}"/>
              </a:ext>
            </a:extLst>
          </p:cNvPr>
          <p:cNvPicPr>
            <a:picLocks noChangeAspect="1"/>
          </p:cNvPicPr>
          <p:nvPr/>
        </p:nvPicPr>
        <p:blipFill>
          <a:blip r:embed="rId4"/>
          <a:stretch>
            <a:fillRect/>
          </a:stretch>
        </p:blipFill>
        <p:spPr>
          <a:xfrm>
            <a:off x="4089125" y="2200537"/>
            <a:ext cx="7828009" cy="3534242"/>
          </a:xfrm>
          <a:prstGeom prst="rect">
            <a:avLst/>
          </a:prstGeom>
          <a:ln w="38100">
            <a:solidFill>
              <a:srgbClr val="368D41"/>
            </a:solidFill>
          </a:ln>
        </p:spPr>
      </p:pic>
      <p:cxnSp>
        <p:nvCxnSpPr>
          <p:cNvPr id="15" name="Straight Arrow Connector 14">
            <a:extLst>
              <a:ext uri="{FF2B5EF4-FFF2-40B4-BE49-F238E27FC236}">
                <a16:creationId xmlns:a16="http://schemas.microsoft.com/office/drawing/2014/main" id="{A196FE92-7E88-F378-A881-5FD57818B331}"/>
              </a:ext>
            </a:extLst>
          </p:cNvPr>
          <p:cNvCxnSpPr/>
          <p:nvPr/>
        </p:nvCxnSpPr>
        <p:spPr>
          <a:xfrm flipV="1">
            <a:off x="2364828" y="2891534"/>
            <a:ext cx="2228193" cy="3714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Content Placeholder 16">
            <a:extLst>
              <a:ext uri="{FF2B5EF4-FFF2-40B4-BE49-F238E27FC236}">
                <a16:creationId xmlns:a16="http://schemas.microsoft.com/office/drawing/2014/main" id="{D39435DE-87A3-13CE-7BF6-922C80D98AE0}"/>
              </a:ext>
            </a:extLst>
          </p:cNvPr>
          <p:cNvSpPr>
            <a:spLocks noGrp="1"/>
          </p:cNvSpPr>
          <p:nvPr>
            <p:ph idx="1"/>
          </p:nvPr>
        </p:nvSpPr>
        <p:spPr>
          <a:xfrm>
            <a:off x="4089124" y="1495975"/>
            <a:ext cx="7577359" cy="503069"/>
          </a:xfrm>
        </p:spPr>
        <p:txBody>
          <a:bodyPr>
            <a:normAutofit fontScale="92500"/>
          </a:bodyPr>
          <a:lstStyle/>
          <a:p>
            <a:pPr marL="0" indent="0">
              <a:buNone/>
            </a:pPr>
            <a:r>
              <a:rPr lang="en-US" b="1" dirty="0"/>
              <a:t>Click crash report number to link to document</a:t>
            </a:r>
          </a:p>
        </p:txBody>
      </p:sp>
    </p:spTree>
    <p:extLst>
      <p:ext uri="{BB962C8B-B14F-4D97-AF65-F5344CB8AC3E}">
        <p14:creationId xmlns:p14="http://schemas.microsoft.com/office/powerpoint/2010/main" val="10729810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85081-F6BB-B690-E48B-72B8F88F2A7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313B75E-53F0-6D77-3965-70E1FA412E52}"/>
              </a:ext>
            </a:extLst>
          </p:cNvPr>
          <p:cNvPicPr>
            <a:picLocks noChangeAspect="1"/>
          </p:cNvPicPr>
          <p:nvPr/>
        </p:nvPicPr>
        <p:blipFill rotWithShape="1">
          <a:blip r:embed="rId2"/>
          <a:srcRect t="1735"/>
          <a:stretch/>
        </p:blipFill>
        <p:spPr>
          <a:xfrm>
            <a:off x="5839620" y="1391285"/>
            <a:ext cx="6206754" cy="2813280"/>
          </a:xfrm>
          <a:prstGeom prst="rect">
            <a:avLst/>
          </a:prstGeom>
          <a:ln w="28575">
            <a:solidFill>
              <a:srgbClr val="234487"/>
            </a:solidFill>
          </a:ln>
        </p:spPr>
      </p:pic>
      <p:sp>
        <p:nvSpPr>
          <p:cNvPr id="5" name="Rectangle 4">
            <a:extLst>
              <a:ext uri="{FF2B5EF4-FFF2-40B4-BE49-F238E27FC236}">
                <a16:creationId xmlns:a16="http://schemas.microsoft.com/office/drawing/2014/main" id="{A0693E19-8AE1-00E1-7D78-F06785D8B3D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D7D3F66-86AF-6F11-DFC3-6CE0144B9A8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628A487D-371A-9CFC-2CE6-D2B48D836EB4}"/>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62DA3A-5956-AA5F-EE4F-930C55CA01E5}"/>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7BBACCD-ABF7-D83E-5DC1-C39F52B38D19}"/>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Tools:  Data Visualization</a:t>
            </a:r>
          </a:p>
        </p:txBody>
      </p:sp>
      <p:sp>
        <p:nvSpPr>
          <p:cNvPr id="11" name="Content Placeholder 10">
            <a:extLst>
              <a:ext uri="{FF2B5EF4-FFF2-40B4-BE49-F238E27FC236}">
                <a16:creationId xmlns:a16="http://schemas.microsoft.com/office/drawing/2014/main" id="{4F4BC738-CAEE-B059-5704-7EF57D33FADD}"/>
              </a:ext>
            </a:extLst>
          </p:cNvPr>
          <p:cNvSpPr>
            <a:spLocks noGrp="1"/>
          </p:cNvSpPr>
          <p:nvPr>
            <p:ph sz="half" idx="1"/>
          </p:nvPr>
        </p:nvSpPr>
        <p:spPr>
          <a:xfrm>
            <a:off x="274863" y="5447576"/>
            <a:ext cx="5181600" cy="914476"/>
          </a:xfrm>
        </p:spPr>
        <p:txBody>
          <a:bodyPr>
            <a:normAutofit/>
          </a:bodyPr>
          <a:lstStyle/>
          <a:p>
            <a:pPr marL="0" indent="0">
              <a:buNone/>
            </a:pPr>
            <a:r>
              <a:rPr lang="en-US" b="1" dirty="0"/>
              <a:t>Several charts generated, scroll for more</a:t>
            </a:r>
          </a:p>
        </p:txBody>
      </p:sp>
      <p:pic>
        <p:nvPicPr>
          <p:cNvPr id="3" name="Picture 2">
            <a:extLst>
              <a:ext uri="{FF2B5EF4-FFF2-40B4-BE49-F238E27FC236}">
                <a16:creationId xmlns:a16="http://schemas.microsoft.com/office/drawing/2014/main" id="{34670576-C254-B68C-7F92-FCC233C37744}"/>
              </a:ext>
            </a:extLst>
          </p:cNvPr>
          <p:cNvPicPr>
            <a:picLocks noChangeAspect="1"/>
          </p:cNvPicPr>
          <p:nvPr/>
        </p:nvPicPr>
        <p:blipFill rotWithShape="1">
          <a:blip r:embed="rId2"/>
          <a:srcRect l="69827" t="5926" b="42799"/>
          <a:stretch/>
        </p:blipFill>
        <p:spPr>
          <a:xfrm>
            <a:off x="526313" y="1408252"/>
            <a:ext cx="4930150" cy="3864618"/>
          </a:xfrm>
          <a:prstGeom prst="rect">
            <a:avLst/>
          </a:prstGeom>
          <a:ln w="38100">
            <a:solidFill>
              <a:srgbClr val="368D41"/>
            </a:solidFill>
          </a:ln>
        </p:spPr>
      </p:pic>
      <p:sp>
        <p:nvSpPr>
          <p:cNvPr id="13" name="Rectangle 12">
            <a:extLst>
              <a:ext uri="{FF2B5EF4-FFF2-40B4-BE49-F238E27FC236}">
                <a16:creationId xmlns:a16="http://schemas.microsoft.com/office/drawing/2014/main" id="{6D94DCF5-D044-2F35-603E-994993AF2032}"/>
              </a:ext>
            </a:extLst>
          </p:cNvPr>
          <p:cNvSpPr/>
          <p:nvPr/>
        </p:nvSpPr>
        <p:spPr>
          <a:xfrm>
            <a:off x="10174014" y="1355879"/>
            <a:ext cx="1872360" cy="2858769"/>
          </a:xfrm>
          <a:prstGeom prst="rect">
            <a:avLst/>
          </a:prstGeom>
          <a:solidFill>
            <a:srgbClr val="368D41">
              <a:alpha val="25098"/>
            </a:srgbClr>
          </a:solidFill>
          <a:ln>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79AE0C8-9371-8EB7-B370-FF4AFC0655A4}"/>
              </a:ext>
            </a:extLst>
          </p:cNvPr>
          <p:cNvPicPr>
            <a:picLocks noChangeAspect="1"/>
          </p:cNvPicPr>
          <p:nvPr/>
        </p:nvPicPr>
        <p:blipFill rotWithShape="1">
          <a:blip r:embed="rId2"/>
          <a:srcRect l="69827" t="58028" b="8518"/>
          <a:stretch/>
        </p:blipFill>
        <p:spPr>
          <a:xfrm>
            <a:off x="5672974" y="3429000"/>
            <a:ext cx="4855625" cy="2483305"/>
          </a:xfrm>
          <a:prstGeom prst="rect">
            <a:avLst/>
          </a:prstGeom>
          <a:ln w="38100">
            <a:solidFill>
              <a:srgbClr val="368D41"/>
            </a:solidFill>
          </a:ln>
        </p:spPr>
      </p:pic>
    </p:spTree>
    <p:extLst>
      <p:ext uri="{BB962C8B-B14F-4D97-AF65-F5344CB8AC3E}">
        <p14:creationId xmlns:p14="http://schemas.microsoft.com/office/powerpoint/2010/main" val="10530794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85081-F6BB-B690-E48B-72B8F88F2A7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0693E19-8AE1-00E1-7D78-F06785D8B3D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D7D3F66-86AF-6F11-DFC3-6CE0144B9A8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628A487D-371A-9CFC-2CE6-D2B48D836EB4}"/>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62DA3A-5956-AA5F-EE4F-930C55CA01E5}"/>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7BBACCD-ABF7-D83E-5DC1-C39F52B38D19}"/>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Tools:  Save and Edit Queries, Download Data</a:t>
            </a:r>
          </a:p>
        </p:txBody>
      </p:sp>
      <p:pic>
        <p:nvPicPr>
          <p:cNvPr id="3" name="Picture 2">
            <a:extLst>
              <a:ext uri="{FF2B5EF4-FFF2-40B4-BE49-F238E27FC236}">
                <a16:creationId xmlns:a16="http://schemas.microsoft.com/office/drawing/2014/main" id="{FF76A20E-CD75-C0B6-7781-CE214CC38F0B}"/>
              </a:ext>
            </a:extLst>
          </p:cNvPr>
          <p:cNvPicPr>
            <a:picLocks noChangeAspect="1"/>
          </p:cNvPicPr>
          <p:nvPr/>
        </p:nvPicPr>
        <p:blipFill rotWithShape="1">
          <a:blip r:embed="rId3"/>
          <a:srcRect r="39052"/>
          <a:stretch/>
        </p:blipFill>
        <p:spPr>
          <a:xfrm>
            <a:off x="274863" y="1484430"/>
            <a:ext cx="6231648" cy="4664122"/>
          </a:xfrm>
          <a:prstGeom prst="rect">
            <a:avLst/>
          </a:prstGeom>
          <a:ln w="28575">
            <a:solidFill>
              <a:srgbClr val="234487"/>
            </a:solidFill>
          </a:ln>
        </p:spPr>
      </p:pic>
      <p:sp>
        <p:nvSpPr>
          <p:cNvPr id="7" name="Rectangle 6">
            <a:extLst>
              <a:ext uri="{FF2B5EF4-FFF2-40B4-BE49-F238E27FC236}">
                <a16:creationId xmlns:a16="http://schemas.microsoft.com/office/drawing/2014/main" id="{8478EAD0-622B-9C93-77C1-A3870CF2A5EC}"/>
              </a:ext>
            </a:extLst>
          </p:cNvPr>
          <p:cNvSpPr/>
          <p:nvPr/>
        </p:nvSpPr>
        <p:spPr>
          <a:xfrm>
            <a:off x="411498" y="5711411"/>
            <a:ext cx="1732613" cy="357548"/>
          </a:xfrm>
          <a:prstGeom prst="rect">
            <a:avLst/>
          </a:prstGeom>
          <a:solidFill>
            <a:srgbClr val="368D41">
              <a:alpha val="25098"/>
            </a:srgbClr>
          </a:solidFill>
          <a:ln>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F4833F-38D0-84BA-E01F-78F5362CC291}"/>
              </a:ext>
            </a:extLst>
          </p:cNvPr>
          <p:cNvPicPr>
            <a:picLocks noChangeAspect="1"/>
          </p:cNvPicPr>
          <p:nvPr/>
        </p:nvPicPr>
        <p:blipFill>
          <a:blip r:embed="rId4"/>
          <a:stretch>
            <a:fillRect/>
          </a:stretch>
        </p:blipFill>
        <p:spPr>
          <a:xfrm>
            <a:off x="5959703" y="1597038"/>
            <a:ext cx="5249345" cy="1073349"/>
          </a:xfrm>
          <a:prstGeom prst="rect">
            <a:avLst/>
          </a:prstGeom>
          <a:ln w="38100">
            <a:solidFill>
              <a:srgbClr val="368D41"/>
            </a:solidFill>
          </a:ln>
        </p:spPr>
      </p:pic>
      <p:pic>
        <p:nvPicPr>
          <p:cNvPr id="14" name="Picture 13">
            <a:extLst>
              <a:ext uri="{FF2B5EF4-FFF2-40B4-BE49-F238E27FC236}">
                <a16:creationId xmlns:a16="http://schemas.microsoft.com/office/drawing/2014/main" id="{1F5588DD-208A-A228-6DDF-4469A3E8EE69}"/>
              </a:ext>
            </a:extLst>
          </p:cNvPr>
          <p:cNvPicPr>
            <a:picLocks noChangeAspect="1"/>
          </p:cNvPicPr>
          <p:nvPr/>
        </p:nvPicPr>
        <p:blipFill rotWithShape="1">
          <a:blip r:embed="rId5"/>
          <a:srcRect l="10733" t="8184" r="13127"/>
          <a:stretch/>
        </p:blipFill>
        <p:spPr>
          <a:xfrm>
            <a:off x="5460660" y="2981799"/>
            <a:ext cx="1889877" cy="1862801"/>
          </a:xfrm>
          <a:prstGeom prst="rect">
            <a:avLst/>
          </a:prstGeom>
          <a:ln w="38100">
            <a:solidFill>
              <a:srgbClr val="368D41"/>
            </a:solidFill>
          </a:ln>
        </p:spPr>
      </p:pic>
      <p:pic>
        <p:nvPicPr>
          <p:cNvPr id="16" name="Picture 15">
            <a:extLst>
              <a:ext uri="{FF2B5EF4-FFF2-40B4-BE49-F238E27FC236}">
                <a16:creationId xmlns:a16="http://schemas.microsoft.com/office/drawing/2014/main" id="{98DAA7FF-618B-605B-A06E-59F9B79918C7}"/>
              </a:ext>
            </a:extLst>
          </p:cNvPr>
          <p:cNvPicPr>
            <a:picLocks noChangeAspect="1"/>
          </p:cNvPicPr>
          <p:nvPr/>
        </p:nvPicPr>
        <p:blipFill rotWithShape="1">
          <a:blip r:embed="rId6"/>
          <a:srcRect l="10157" t="7020" r="13702" b="5999"/>
          <a:stretch/>
        </p:blipFill>
        <p:spPr>
          <a:xfrm>
            <a:off x="7607588" y="2981799"/>
            <a:ext cx="1953574" cy="1862800"/>
          </a:xfrm>
          <a:prstGeom prst="rect">
            <a:avLst/>
          </a:prstGeom>
          <a:ln w="38100">
            <a:solidFill>
              <a:srgbClr val="368D41"/>
            </a:solidFill>
          </a:ln>
        </p:spPr>
      </p:pic>
      <p:pic>
        <p:nvPicPr>
          <p:cNvPr id="18" name="Picture 17">
            <a:extLst>
              <a:ext uri="{FF2B5EF4-FFF2-40B4-BE49-F238E27FC236}">
                <a16:creationId xmlns:a16="http://schemas.microsoft.com/office/drawing/2014/main" id="{2C4860D4-83C3-D763-A696-B7E75E3FFA31}"/>
              </a:ext>
            </a:extLst>
          </p:cNvPr>
          <p:cNvPicPr>
            <a:picLocks noChangeAspect="1"/>
          </p:cNvPicPr>
          <p:nvPr/>
        </p:nvPicPr>
        <p:blipFill rotWithShape="1">
          <a:blip r:embed="rId7"/>
          <a:srcRect l="8715" t="5298" r="5115" b="8157"/>
          <a:stretch/>
        </p:blipFill>
        <p:spPr>
          <a:xfrm>
            <a:off x="9794045" y="2981799"/>
            <a:ext cx="2123089" cy="1862800"/>
          </a:xfrm>
          <a:prstGeom prst="rect">
            <a:avLst/>
          </a:prstGeom>
          <a:ln w="38100">
            <a:solidFill>
              <a:srgbClr val="368D41"/>
            </a:solidFill>
          </a:ln>
        </p:spPr>
      </p:pic>
    </p:spTree>
    <p:extLst>
      <p:ext uri="{BB962C8B-B14F-4D97-AF65-F5344CB8AC3E}">
        <p14:creationId xmlns:p14="http://schemas.microsoft.com/office/powerpoint/2010/main" val="8328722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 presetClass="entr" presetSubtype="1"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465C5-3F8E-3DBA-F524-6CE67461680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8DC07DB-49E1-B6E2-0554-271756B3586A}"/>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F3B88E1-1B3D-47AF-D845-5F0997A819B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13244DEF-7A28-E785-DD74-70AAADBFB4C5}"/>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613EE90-FFC8-251D-7E54-B01647257DFA}"/>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4F33C7F0-F933-FC06-F617-A1647126D473}"/>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Tools:  Data Download Formats</a:t>
            </a:r>
          </a:p>
        </p:txBody>
      </p:sp>
      <p:graphicFrame>
        <p:nvGraphicFramePr>
          <p:cNvPr id="2" name="Content Placeholder 9">
            <a:extLst>
              <a:ext uri="{FF2B5EF4-FFF2-40B4-BE49-F238E27FC236}">
                <a16:creationId xmlns:a16="http://schemas.microsoft.com/office/drawing/2014/main" id="{B2E25AFA-5250-46F2-7006-45E4EFE45F83}"/>
              </a:ext>
            </a:extLst>
          </p:cNvPr>
          <p:cNvGraphicFramePr>
            <a:graphicFrameLocks noGrp="1"/>
          </p:cNvGraphicFramePr>
          <p:nvPr>
            <p:ph sz="half" idx="1"/>
            <p:extLst>
              <p:ext uri="{D42A27DB-BD31-4B8C-83A1-F6EECF244321}">
                <p14:modId xmlns:p14="http://schemas.microsoft.com/office/powerpoint/2010/main" val="3398563883"/>
              </p:ext>
            </p:extLst>
          </p:nvPr>
        </p:nvGraphicFramePr>
        <p:xfrm>
          <a:off x="274863" y="1520770"/>
          <a:ext cx="10971205" cy="4548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5CA844C0-CFD7-3B5F-2660-7C426BACA4BA}"/>
              </a:ext>
            </a:extLst>
          </p:cNvPr>
          <p:cNvPicPr>
            <a:picLocks noChangeAspect="1"/>
          </p:cNvPicPr>
          <p:nvPr/>
        </p:nvPicPr>
        <p:blipFill rotWithShape="1">
          <a:blip r:embed="rId8"/>
          <a:srcRect b="10611"/>
          <a:stretch/>
        </p:blipFill>
        <p:spPr>
          <a:xfrm>
            <a:off x="8860221" y="1355879"/>
            <a:ext cx="3056913" cy="4659397"/>
          </a:xfrm>
          <a:prstGeom prst="rect">
            <a:avLst/>
          </a:prstGeom>
          <a:ln w="28575">
            <a:solidFill>
              <a:srgbClr val="234487"/>
            </a:solidFill>
          </a:ln>
        </p:spPr>
      </p:pic>
    </p:spTree>
    <p:extLst>
      <p:ext uri="{BB962C8B-B14F-4D97-AF65-F5344CB8AC3E}">
        <p14:creationId xmlns:p14="http://schemas.microsoft.com/office/powerpoint/2010/main" val="15479087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534740C-3D5D-5919-14D6-079116DA204E}"/>
              </a:ext>
            </a:extLst>
          </p:cNvPr>
          <p:cNvPicPr>
            <a:picLocks noChangeAspect="1"/>
          </p:cNvPicPr>
          <p:nvPr/>
        </p:nvPicPr>
        <p:blipFill>
          <a:blip r:embed="rId3"/>
          <a:stretch>
            <a:fillRect/>
          </a:stretch>
        </p:blipFill>
        <p:spPr>
          <a:xfrm>
            <a:off x="145626" y="1297082"/>
            <a:ext cx="11908941" cy="5143505"/>
          </a:xfrm>
          <a:prstGeom prst="rect">
            <a:avLst/>
          </a:prstGeom>
        </p:spPr>
      </p:pic>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0D2F70E-CF0E-2B00-923D-8BE3FF01705C}"/>
              </a:ext>
            </a:extLst>
          </p:cNvPr>
          <p:cNvSpPr>
            <a:spLocks noGrp="1"/>
          </p:cNvSpPr>
          <p:nvPr>
            <p:ph sz="half" idx="1"/>
          </p:nvPr>
        </p:nvSpPr>
        <p:spPr>
          <a:xfrm>
            <a:off x="149071" y="3070258"/>
            <a:ext cx="2174047" cy="2998701"/>
          </a:xfrm>
        </p:spPr>
        <p:txBody>
          <a:bodyPr>
            <a:normAutofit/>
          </a:bodyPr>
          <a:lstStyle/>
          <a:p>
            <a:r>
              <a:rPr lang="en-US" dirty="0"/>
              <a:t>Historical Crash Rate Analysis</a:t>
            </a:r>
          </a:p>
          <a:p>
            <a:r>
              <a:rPr lang="en-US" dirty="0"/>
              <a:t>Predictive Crash Rate Analysis</a:t>
            </a:r>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4"/>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Tools:  Network Analyses</a:t>
            </a:r>
          </a:p>
        </p:txBody>
      </p:sp>
      <p:pic>
        <p:nvPicPr>
          <p:cNvPr id="7" name="Picture 6">
            <a:extLst>
              <a:ext uri="{FF2B5EF4-FFF2-40B4-BE49-F238E27FC236}">
                <a16:creationId xmlns:a16="http://schemas.microsoft.com/office/drawing/2014/main" id="{C3A6496D-8A62-4653-9967-87BC16E693A0}"/>
              </a:ext>
            </a:extLst>
          </p:cNvPr>
          <p:cNvPicPr>
            <a:picLocks noChangeAspect="1"/>
          </p:cNvPicPr>
          <p:nvPr/>
        </p:nvPicPr>
        <p:blipFill>
          <a:blip r:embed="rId5"/>
          <a:stretch>
            <a:fillRect/>
          </a:stretch>
        </p:blipFill>
        <p:spPr>
          <a:xfrm>
            <a:off x="2228858" y="913607"/>
            <a:ext cx="2542840" cy="4313302"/>
          </a:xfrm>
          <a:prstGeom prst="rect">
            <a:avLst/>
          </a:prstGeom>
          <a:ln w="28575">
            <a:solidFill>
              <a:srgbClr val="234487"/>
            </a:solidFill>
          </a:ln>
        </p:spPr>
      </p:pic>
    </p:spTree>
    <p:extLst>
      <p:ext uri="{BB962C8B-B14F-4D97-AF65-F5344CB8AC3E}">
        <p14:creationId xmlns:p14="http://schemas.microsoft.com/office/powerpoint/2010/main" val="2326437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0D2F70E-CF0E-2B00-923D-8BE3FF01705C}"/>
              </a:ext>
            </a:extLst>
          </p:cNvPr>
          <p:cNvSpPr>
            <a:spLocks noGrp="1"/>
          </p:cNvSpPr>
          <p:nvPr>
            <p:ph sz="half" idx="1"/>
          </p:nvPr>
        </p:nvSpPr>
        <p:spPr>
          <a:xfrm>
            <a:off x="553570" y="1466601"/>
            <a:ext cx="11084859" cy="4548569"/>
          </a:xfrm>
        </p:spPr>
        <p:txBody>
          <a:bodyPr/>
          <a:lstStyle/>
          <a:p>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Safety Analysis</a:t>
            </a:r>
          </a:p>
        </p:txBody>
      </p:sp>
      <p:pic>
        <p:nvPicPr>
          <p:cNvPr id="7" name="Picture 6">
            <a:extLst>
              <a:ext uri="{FF2B5EF4-FFF2-40B4-BE49-F238E27FC236}">
                <a16:creationId xmlns:a16="http://schemas.microsoft.com/office/drawing/2014/main" id="{E8DC9D8B-B4BD-99FF-0BCC-76A00E5F2D88}"/>
              </a:ext>
            </a:extLst>
          </p:cNvPr>
          <p:cNvPicPr>
            <a:picLocks noChangeAspect="1"/>
          </p:cNvPicPr>
          <p:nvPr/>
        </p:nvPicPr>
        <p:blipFill rotWithShape="1">
          <a:blip r:embed="rId4"/>
          <a:srcRect t="1" b="47499"/>
          <a:stretch/>
        </p:blipFill>
        <p:spPr>
          <a:xfrm>
            <a:off x="145626" y="1324123"/>
            <a:ext cx="11771508" cy="4744835"/>
          </a:xfrm>
          <a:prstGeom prst="rect">
            <a:avLst/>
          </a:prstGeom>
        </p:spPr>
      </p:pic>
      <p:sp>
        <p:nvSpPr>
          <p:cNvPr id="8" name="Rectangle 7">
            <a:extLst>
              <a:ext uri="{FF2B5EF4-FFF2-40B4-BE49-F238E27FC236}">
                <a16:creationId xmlns:a16="http://schemas.microsoft.com/office/drawing/2014/main" id="{D0C32CC2-4F61-FE27-0181-D2B3BF214856}"/>
              </a:ext>
            </a:extLst>
          </p:cNvPr>
          <p:cNvSpPr/>
          <p:nvPr/>
        </p:nvSpPr>
        <p:spPr>
          <a:xfrm>
            <a:off x="381000" y="2209800"/>
            <a:ext cx="2600325" cy="1381125"/>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27C15A-D6E8-40D2-C0A8-D8B2303159A9}"/>
              </a:ext>
            </a:extLst>
          </p:cNvPr>
          <p:cNvSpPr/>
          <p:nvPr/>
        </p:nvSpPr>
        <p:spPr>
          <a:xfrm>
            <a:off x="381000" y="4238625"/>
            <a:ext cx="2600325" cy="400050"/>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F25BEE1-C8CC-CCC4-9C19-9DA234A3E407}"/>
              </a:ext>
            </a:extLst>
          </p:cNvPr>
          <p:cNvSpPr/>
          <p:nvPr/>
        </p:nvSpPr>
        <p:spPr>
          <a:xfrm>
            <a:off x="3245274" y="2552961"/>
            <a:ext cx="2688801" cy="733163"/>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D37320-CDD1-25E9-0FF8-BAA74950D2FC}"/>
              </a:ext>
            </a:extLst>
          </p:cNvPr>
          <p:cNvSpPr/>
          <p:nvPr/>
        </p:nvSpPr>
        <p:spPr>
          <a:xfrm>
            <a:off x="6135220" y="2186250"/>
            <a:ext cx="2678154" cy="385762"/>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1142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0D2F70E-CF0E-2B00-923D-8BE3FF01705C}"/>
              </a:ext>
            </a:extLst>
          </p:cNvPr>
          <p:cNvSpPr>
            <a:spLocks noGrp="1"/>
          </p:cNvSpPr>
          <p:nvPr>
            <p:ph sz="half" idx="1"/>
          </p:nvPr>
        </p:nvSpPr>
        <p:spPr>
          <a:xfrm>
            <a:off x="1246904" y="1466601"/>
            <a:ext cx="4865167" cy="4548569"/>
          </a:xfrm>
        </p:spPr>
        <p:txBody>
          <a:bodyPr/>
          <a:lstStyle/>
          <a:p>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5421989"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Safety Analysis</a:t>
            </a:r>
          </a:p>
        </p:txBody>
      </p:sp>
      <p:pic>
        <p:nvPicPr>
          <p:cNvPr id="7" name="Picture 6">
            <a:extLst>
              <a:ext uri="{FF2B5EF4-FFF2-40B4-BE49-F238E27FC236}">
                <a16:creationId xmlns:a16="http://schemas.microsoft.com/office/drawing/2014/main" id="{E8DC9D8B-B4BD-99FF-0BCC-76A00E5F2D88}"/>
              </a:ext>
            </a:extLst>
          </p:cNvPr>
          <p:cNvPicPr>
            <a:picLocks noChangeAspect="1"/>
          </p:cNvPicPr>
          <p:nvPr/>
        </p:nvPicPr>
        <p:blipFill>
          <a:blip r:embed="rId4"/>
          <a:stretch>
            <a:fillRect/>
          </a:stretch>
        </p:blipFill>
        <p:spPr>
          <a:xfrm>
            <a:off x="756286" y="1281941"/>
            <a:ext cx="6773261" cy="5200256"/>
          </a:xfrm>
          <a:prstGeom prst="rect">
            <a:avLst/>
          </a:prstGeom>
        </p:spPr>
      </p:pic>
      <p:sp>
        <p:nvSpPr>
          <p:cNvPr id="15" name="Rectangle 14">
            <a:extLst>
              <a:ext uri="{FF2B5EF4-FFF2-40B4-BE49-F238E27FC236}">
                <a16:creationId xmlns:a16="http://schemas.microsoft.com/office/drawing/2014/main" id="{382D68FA-40C6-63E9-34B4-F7A292130C76}"/>
              </a:ext>
            </a:extLst>
          </p:cNvPr>
          <p:cNvSpPr>
            <a:spLocks/>
          </p:cNvSpPr>
          <p:nvPr/>
        </p:nvSpPr>
        <p:spPr>
          <a:xfrm>
            <a:off x="914383" y="1812540"/>
            <a:ext cx="1471205" cy="759838"/>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AA2994-A63A-BE75-C722-295A791CA9DB}"/>
              </a:ext>
            </a:extLst>
          </p:cNvPr>
          <p:cNvSpPr>
            <a:spLocks/>
          </p:cNvSpPr>
          <p:nvPr/>
        </p:nvSpPr>
        <p:spPr>
          <a:xfrm>
            <a:off x="914383" y="2954214"/>
            <a:ext cx="1471205" cy="241161"/>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EC4EAE-323A-7910-F3C5-77A5217AEF6F}"/>
              </a:ext>
            </a:extLst>
          </p:cNvPr>
          <p:cNvSpPr>
            <a:spLocks/>
          </p:cNvSpPr>
          <p:nvPr/>
        </p:nvSpPr>
        <p:spPr>
          <a:xfrm>
            <a:off x="2523589" y="1975513"/>
            <a:ext cx="1545977" cy="413238"/>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F912EFB-291F-A477-817B-5E3DFB9CAF18}"/>
              </a:ext>
            </a:extLst>
          </p:cNvPr>
          <p:cNvSpPr>
            <a:spLocks/>
          </p:cNvSpPr>
          <p:nvPr/>
        </p:nvSpPr>
        <p:spPr>
          <a:xfrm>
            <a:off x="4202985" y="1799038"/>
            <a:ext cx="1471205" cy="186079"/>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79D843C-5976-08F3-EF38-5C1BFA52291F}"/>
              </a:ext>
            </a:extLst>
          </p:cNvPr>
          <p:cNvSpPr/>
          <p:nvPr/>
        </p:nvSpPr>
        <p:spPr>
          <a:xfrm>
            <a:off x="914383" y="4953837"/>
            <a:ext cx="2110154" cy="622222"/>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9136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5421992"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Safety Analysis</a:t>
            </a:r>
          </a:p>
        </p:txBody>
      </p:sp>
      <p:pic>
        <p:nvPicPr>
          <p:cNvPr id="7" name="Picture 6">
            <a:extLst>
              <a:ext uri="{FF2B5EF4-FFF2-40B4-BE49-F238E27FC236}">
                <a16:creationId xmlns:a16="http://schemas.microsoft.com/office/drawing/2014/main" id="{E8DC9D8B-B4BD-99FF-0BCC-76A00E5F2D88}"/>
              </a:ext>
            </a:extLst>
          </p:cNvPr>
          <p:cNvPicPr>
            <a:picLocks noChangeAspect="1"/>
          </p:cNvPicPr>
          <p:nvPr/>
        </p:nvPicPr>
        <p:blipFill>
          <a:blip r:embed="rId4"/>
          <a:stretch>
            <a:fillRect/>
          </a:stretch>
        </p:blipFill>
        <p:spPr>
          <a:xfrm>
            <a:off x="756289" y="1281941"/>
            <a:ext cx="6773261" cy="5200256"/>
          </a:xfrm>
          <a:prstGeom prst="rect">
            <a:avLst/>
          </a:prstGeom>
        </p:spPr>
      </p:pic>
      <p:sp>
        <p:nvSpPr>
          <p:cNvPr id="15" name="Rectangle 14">
            <a:extLst>
              <a:ext uri="{FF2B5EF4-FFF2-40B4-BE49-F238E27FC236}">
                <a16:creationId xmlns:a16="http://schemas.microsoft.com/office/drawing/2014/main" id="{382D68FA-40C6-63E9-34B4-F7A292130C76}"/>
              </a:ext>
            </a:extLst>
          </p:cNvPr>
          <p:cNvSpPr>
            <a:spLocks/>
          </p:cNvSpPr>
          <p:nvPr/>
        </p:nvSpPr>
        <p:spPr>
          <a:xfrm>
            <a:off x="914386" y="1812540"/>
            <a:ext cx="1471205" cy="759838"/>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AA2994-A63A-BE75-C722-295A791CA9DB}"/>
              </a:ext>
            </a:extLst>
          </p:cNvPr>
          <p:cNvSpPr>
            <a:spLocks/>
          </p:cNvSpPr>
          <p:nvPr/>
        </p:nvSpPr>
        <p:spPr>
          <a:xfrm>
            <a:off x="914386" y="2954214"/>
            <a:ext cx="1471205" cy="241161"/>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EC4EAE-323A-7910-F3C5-77A5217AEF6F}"/>
              </a:ext>
            </a:extLst>
          </p:cNvPr>
          <p:cNvSpPr>
            <a:spLocks/>
          </p:cNvSpPr>
          <p:nvPr/>
        </p:nvSpPr>
        <p:spPr>
          <a:xfrm>
            <a:off x="2523592" y="1975513"/>
            <a:ext cx="1545977" cy="413238"/>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F912EFB-291F-A477-817B-5E3DFB9CAF18}"/>
              </a:ext>
            </a:extLst>
          </p:cNvPr>
          <p:cNvSpPr>
            <a:spLocks/>
          </p:cNvSpPr>
          <p:nvPr/>
        </p:nvSpPr>
        <p:spPr>
          <a:xfrm>
            <a:off x="4202988" y="1799038"/>
            <a:ext cx="1471205" cy="186079"/>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79D843C-5976-08F3-EF38-5C1BFA52291F}"/>
              </a:ext>
            </a:extLst>
          </p:cNvPr>
          <p:cNvSpPr/>
          <p:nvPr/>
        </p:nvSpPr>
        <p:spPr>
          <a:xfrm>
            <a:off x="914386" y="4953837"/>
            <a:ext cx="2110154" cy="622222"/>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A21CBFB-840E-137B-D43D-417D18CF5E44}"/>
              </a:ext>
            </a:extLst>
          </p:cNvPr>
          <p:cNvSpPr/>
          <p:nvPr/>
        </p:nvSpPr>
        <p:spPr>
          <a:xfrm>
            <a:off x="7529550" y="1356527"/>
            <a:ext cx="3906161" cy="3575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Operations &amp; Maintenance</a:t>
            </a:r>
          </a:p>
        </p:txBody>
      </p:sp>
      <p:sp>
        <p:nvSpPr>
          <p:cNvPr id="8" name="Content Placeholder 2">
            <a:extLst>
              <a:ext uri="{FF2B5EF4-FFF2-40B4-BE49-F238E27FC236}">
                <a16:creationId xmlns:a16="http://schemas.microsoft.com/office/drawing/2014/main" id="{3792B284-2A83-9422-8325-53FC2D63ADD8}"/>
              </a:ext>
            </a:extLst>
          </p:cNvPr>
          <p:cNvSpPr>
            <a:spLocks noGrp="1"/>
          </p:cNvSpPr>
          <p:nvPr>
            <p:ph sz="half" idx="1"/>
          </p:nvPr>
        </p:nvSpPr>
        <p:spPr>
          <a:xfrm>
            <a:off x="7529550" y="1812539"/>
            <a:ext cx="3906161" cy="4202631"/>
          </a:xfrm>
        </p:spPr>
        <p:txBody>
          <a:bodyPr>
            <a:normAutofit/>
          </a:bodyPr>
          <a:lstStyle/>
          <a:p>
            <a:pPr>
              <a:spcBef>
                <a:spcPts val="400"/>
              </a:spcBef>
            </a:pPr>
            <a:r>
              <a:rPr lang="en-US" sz="1200" dirty="0"/>
              <a:t>Intersection Safety Studies</a:t>
            </a:r>
          </a:p>
          <a:p>
            <a:pPr>
              <a:spcBef>
                <a:spcPts val="400"/>
              </a:spcBef>
            </a:pPr>
            <a:r>
              <a:rPr lang="en-US" sz="1200" dirty="0"/>
              <a:t>Corridor Safety Study</a:t>
            </a:r>
          </a:p>
          <a:p>
            <a:pPr>
              <a:spcBef>
                <a:spcPts val="400"/>
              </a:spcBef>
            </a:pPr>
            <a:r>
              <a:rPr lang="en-US" sz="1200" dirty="0"/>
              <a:t>Intersection Control Evaluation (ICE)</a:t>
            </a:r>
          </a:p>
          <a:p>
            <a:pPr>
              <a:spcBef>
                <a:spcPts val="400"/>
              </a:spcBef>
            </a:pPr>
            <a:r>
              <a:rPr lang="en-US" sz="1200" dirty="0"/>
              <a:t>Pedestrian &amp; Bicycle Study</a:t>
            </a:r>
          </a:p>
          <a:p>
            <a:pPr>
              <a:spcBef>
                <a:spcPts val="400"/>
              </a:spcBef>
            </a:pPr>
            <a:r>
              <a:rPr lang="en-US" sz="1200" dirty="0"/>
              <a:t>Transit Stop Evaluation</a:t>
            </a:r>
          </a:p>
          <a:p>
            <a:pPr>
              <a:spcBef>
                <a:spcPts val="400"/>
              </a:spcBef>
            </a:pPr>
            <a:r>
              <a:rPr lang="en-US" sz="1200" dirty="0"/>
              <a:t>High Crash List</a:t>
            </a:r>
          </a:p>
          <a:p>
            <a:pPr>
              <a:spcBef>
                <a:spcPts val="400"/>
              </a:spcBef>
            </a:pPr>
            <a:r>
              <a:rPr lang="en-US" sz="1200" dirty="0"/>
              <a:t>Fatal Crash Reviews </a:t>
            </a:r>
          </a:p>
          <a:p>
            <a:pPr>
              <a:spcBef>
                <a:spcPts val="400"/>
              </a:spcBef>
            </a:pPr>
            <a:r>
              <a:rPr lang="en-US" sz="1200" dirty="0"/>
              <a:t>RRR Evaluation</a:t>
            </a:r>
          </a:p>
          <a:p>
            <a:pPr>
              <a:spcBef>
                <a:spcPts val="400"/>
              </a:spcBef>
            </a:pPr>
            <a:r>
              <a:rPr lang="en-US" sz="1200" dirty="0"/>
              <a:t>…and More!</a:t>
            </a:r>
          </a:p>
        </p:txBody>
      </p:sp>
    </p:spTree>
    <p:extLst>
      <p:ext uri="{BB962C8B-B14F-4D97-AF65-F5344CB8AC3E}">
        <p14:creationId xmlns:p14="http://schemas.microsoft.com/office/powerpoint/2010/main" val="1945391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785C4043-4212-98E6-2CF7-7F7E7D941A1E}"/>
              </a:ext>
            </a:extLst>
          </p:cNvPr>
          <p:cNvSpPr>
            <a:spLocks noGrp="1"/>
          </p:cNvSpPr>
          <p:nvPr>
            <p:ph type="body" idx="1"/>
          </p:nvPr>
        </p:nvSpPr>
        <p:spPr>
          <a:xfrm>
            <a:off x="0" y="1289278"/>
            <a:ext cx="4023360" cy="823912"/>
          </a:xfrm>
        </p:spPr>
        <p:txBody>
          <a:bodyPr/>
          <a:lstStyle/>
          <a:p>
            <a:pPr algn="ctr"/>
            <a:r>
              <a:rPr lang="en-US" dirty="0"/>
              <a:t>PD&amp;E Study</a:t>
            </a:r>
          </a:p>
        </p:txBody>
      </p:sp>
      <p:sp>
        <p:nvSpPr>
          <p:cNvPr id="8" name="Content Placeholder 7">
            <a:extLst>
              <a:ext uri="{FF2B5EF4-FFF2-40B4-BE49-F238E27FC236}">
                <a16:creationId xmlns:a16="http://schemas.microsoft.com/office/drawing/2014/main" id="{FA591BF4-AD88-6F0B-875C-7692C23FB563}"/>
              </a:ext>
            </a:extLst>
          </p:cNvPr>
          <p:cNvSpPr>
            <a:spLocks noGrp="1"/>
          </p:cNvSpPr>
          <p:nvPr>
            <p:ph sz="half" idx="2"/>
          </p:nvPr>
        </p:nvSpPr>
        <p:spPr>
          <a:xfrm>
            <a:off x="0" y="2113190"/>
            <a:ext cx="3782611" cy="4076473"/>
          </a:xfrm>
        </p:spPr>
        <p:txBody>
          <a:bodyPr>
            <a:normAutofit/>
          </a:bodyPr>
          <a:lstStyle/>
          <a:p>
            <a:r>
              <a:rPr lang="en-US" sz="2400" dirty="0"/>
              <a:t>Data driven safety analysis (e.g., analyzing historic crash data and applying HSM methods) should be used to the extent practicable to quantitatively assess safety performance of project alternatives.</a:t>
            </a:r>
          </a:p>
        </p:txBody>
      </p:sp>
      <p:sp>
        <p:nvSpPr>
          <p:cNvPr id="11" name="Text Placeholder 10">
            <a:extLst>
              <a:ext uri="{FF2B5EF4-FFF2-40B4-BE49-F238E27FC236}">
                <a16:creationId xmlns:a16="http://schemas.microsoft.com/office/drawing/2014/main" id="{F0148A8B-3664-B7E5-8DFC-42E321B4F7C6}"/>
              </a:ext>
            </a:extLst>
          </p:cNvPr>
          <p:cNvSpPr>
            <a:spLocks noGrp="1"/>
          </p:cNvSpPr>
          <p:nvPr>
            <p:ph type="body" sz="quarter" idx="3"/>
          </p:nvPr>
        </p:nvSpPr>
        <p:spPr>
          <a:xfrm>
            <a:off x="3888713" y="1289278"/>
            <a:ext cx="4114800" cy="823912"/>
          </a:xfrm>
        </p:spPr>
        <p:txBody>
          <a:bodyPr/>
          <a:lstStyle/>
          <a:p>
            <a:pPr algn="ctr"/>
            <a:r>
              <a:rPr lang="en-US" dirty="0"/>
              <a:t>Design Exception / Variation (FDM 122)</a:t>
            </a:r>
          </a:p>
        </p:txBody>
      </p:sp>
      <p:sp>
        <p:nvSpPr>
          <p:cNvPr id="12" name="Content Placeholder 11">
            <a:extLst>
              <a:ext uri="{FF2B5EF4-FFF2-40B4-BE49-F238E27FC236}">
                <a16:creationId xmlns:a16="http://schemas.microsoft.com/office/drawing/2014/main" id="{AF2EC2A0-B801-8A39-51B9-99796F96EF34}"/>
              </a:ext>
            </a:extLst>
          </p:cNvPr>
          <p:cNvSpPr>
            <a:spLocks noGrp="1"/>
          </p:cNvSpPr>
          <p:nvPr>
            <p:ph sz="quarter" idx="4"/>
          </p:nvPr>
        </p:nvSpPr>
        <p:spPr>
          <a:xfrm>
            <a:off x="3888713" y="2113190"/>
            <a:ext cx="4114800" cy="4076473"/>
          </a:xfrm>
        </p:spPr>
        <p:txBody>
          <a:bodyPr>
            <a:normAutofit/>
          </a:bodyPr>
          <a:lstStyle/>
          <a:p>
            <a:r>
              <a:rPr lang="en-US" sz="2400" dirty="0"/>
              <a:t>5 years of historical crash data.</a:t>
            </a:r>
          </a:p>
          <a:p>
            <a:r>
              <a:rPr lang="en-US" sz="2400" dirty="0"/>
              <a:t>Description of anticipated impact on safety, long and short-term effects, and any anticipated cumulative effects.</a:t>
            </a:r>
          </a:p>
          <a:p>
            <a:r>
              <a:rPr lang="en-US" sz="2400" dirty="0"/>
              <a:t>Comparison of predicted or expected crash frequency.</a:t>
            </a:r>
          </a:p>
          <a:p>
            <a:endParaRPr lang="en-US" sz="2400"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Examples of Various Requirements</a:t>
            </a:r>
          </a:p>
        </p:txBody>
      </p:sp>
      <p:sp>
        <p:nvSpPr>
          <p:cNvPr id="13" name="Text Placeholder 10">
            <a:extLst>
              <a:ext uri="{FF2B5EF4-FFF2-40B4-BE49-F238E27FC236}">
                <a16:creationId xmlns:a16="http://schemas.microsoft.com/office/drawing/2014/main" id="{F00F61A9-8B33-9BF6-2505-F908453F8B5F}"/>
              </a:ext>
            </a:extLst>
          </p:cNvPr>
          <p:cNvSpPr txBox="1">
            <a:spLocks/>
          </p:cNvSpPr>
          <p:nvPr/>
        </p:nvSpPr>
        <p:spPr>
          <a:xfrm>
            <a:off x="8129116" y="1294835"/>
            <a:ext cx="402336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Intersection Control Evaluation (ICE)</a:t>
            </a:r>
          </a:p>
        </p:txBody>
      </p:sp>
      <p:sp>
        <p:nvSpPr>
          <p:cNvPr id="14" name="Content Placeholder 11">
            <a:extLst>
              <a:ext uri="{FF2B5EF4-FFF2-40B4-BE49-F238E27FC236}">
                <a16:creationId xmlns:a16="http://schemas.microsoft.com/office/drawing/2014/main" id="{17B78A75-3717-ABBB-ED36-699D522E7C59}"/>
              </a:ext>
            </a:extLst>
          </p:cNvPr>
          <p:cNvSpPr txBox="1">
            <a:spLocks/>
          </p:cNvSpPr>
          <p:nvPr/>
        </p:nvSpPr>
        <p:spPr>
          <a:xfrm>
            <a:off x="8129116" y="2118747"/>
            <a:ext cx="4023360" cy="40764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Safety Performance for Intersection Control Evaluation (SPICE) Tool, which includes two complimentary approaches to safety analysis:</a:t>
            </a:r>
          </a:p>
          <a:p>
            <a:pPr marL="914400" lvl="1" indent="-457200">
              <a:buFont typeface="+mj-lt"/>
              <a:buAutoNum type="arabicPeriod"/>
            </a:pPr>
            <a:r>
              <a:rPr lang="en-US" sz="2000" dirty="0"/>
              <a:t>Crash prediction method</a:t>
            </a:r>
          </a:p>
          <a:p>
            <a:pPr marL="914400" lvl="1" indent="-457200">
              <a:buFont typeface="+mj-lt"/>
              <a:buAutoNum type="arabicPeriod"/>
            </a:pPr>
            <a:r>
              <a:rPr lang="en-US" sz="2000" dirty="0"/>
              <a:t>Safe System for Intersections (SSI) method</a:t>
            </a:r>
          </a:p>
        </p:txBody>
      </p:sp>
      <p:cxnSp>
        <p:nvCxnSpPr>
          <p:cNvPr id="16" name="Straight Connector 15">
            <a:extLst>
              <a:ext uri="{FF2B5EF4-FFF2-40B4-BE49-F238E27FC236}">
                <a16:creationId xmlns:a16="http://schemas.microsoft.com/office/drawing/2014/main" id="{06999A89-14B4-EBD6-0011-4F49693AFAED}"/>
              </a:ext>
            </a:extLst>
          </p:cNvPr>
          <p:cNvCxnSpPr>
            <a:cxnSpLocks/>
          </p:cNvCxnSpPr>
          <p:nvPr/>
        </p:nvCxnSpPr>
        <p:spPr>
          <a:xfrm flipV="1">
            <a:off x="39524" y="2113190"/>
            <a:ext cx="12112952" cy="555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99E3068-9C46-326E-89B8-F80E7E595AE0}"/>
              </a:ext>
            </a:extLst>
          </p:cNvPr>
          <p:cNvCxnSpPr>
            <a:cxnSpLocks/>
          </p:cNvCxnSpPr>
          <p:nvPr/>
        </p:nvCxnSpPr>
        <p:spPr>
          <a:xfrm>
            <a:off x="3748032" y="1339518"/>
            <a:ext cx="0" cy="50311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195F31F-DFBE-3EB4-D8F9-C8E4949A3329}"/>
              </a:ext>
            </a:extLst>
          </p:cNvPr>
          <p:cNvCxnSpPr>
            <a:cxnSpLocks/>
          </p:cNvCxnSpPr>
          <p:nvPr/>
        </p:nvCxnSpPr>
        <p:spPr>
          <a:xfrm>
            <a:off x="8068827" y="1339518"/>
            <a:ext cx="0" cy="503113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48752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0D2F70E-CF0E-2B00-923D-8BE3FF01705C}"/>
              </a:ext>
            </a:extLst>
          </p:cNvPr>
          <p:cNvSpPr>
            <a:spLocks noGrp="1"/>
          </p:cNvSpPr>
          <p:nvPr>
            <p:ph sz="half" idx="1"/>
          </p:nvPr>
        </p:nvSpPr>
        <p:spPr>
          <a:xfrm>
            <a:off x="553570" y="1466601"/>
            <a:ext cx="11084859" cy="4548569"/>
          </a:xfrm>
        </p:spPr>
        <p:txBody>
          <a:bodyPr>
            <a:normAutofit/>
          </a:bodyPr>
          <a:lstStyle/>
          <a:p>
            <a:r>
              <a:rPr lang="en-US" sz="2400" dirty="0"/>
              <a:t>FDOT Highway Safety Manual User Guide</a:t>
            </a:r>
          </a:p>
          <a:p>
            <a:r>
              <a:rPr lang="en-US" sz="2400" dirty="0"/>
              <a:t>Project Development and Environment (PD&amp;E) Manual</a:t>
            </a:r>
          </a:p>
          <a:p>
            <a:r>
              <a:rPr lang="en-US" sz="2400" dirty="0"/>
              <a:t>Interchange Access Request Safety Guidance</a:t>
            </a:r>
          </a:p>
          <a:p>
            <a:r>
              <a:rPr lang="en-US" sz="2400" dirty="0"/>
              <a:t>Access Management Guidebook</a:t>
            </a:r>
          </a:p>
          <a:p>
            <a:r>
              <a:rPr lang="en-US" sz="2400" dirty="0"/>
              <a:t>FDOT Design Manual (FDM)</a:t>
            </a:r>
          </a:p>
          <a:p>
            <a:r>
              <a:rPr lang="en-US" sz="2400" dirty="0"/>
              <a:t>Speed Zoning Manual</a:t>
            </a:r>
          </a:p>
          <a:p>
            <a:r>
              <a:rPr lang="en-US" sz="2400" dirty="0"/>
              <a:t>Manual on Uniform Traffic Studies (MUTS)</a:t>
            </a:r>
          </a:p>
          <a:p>
            <a:r>
              <a:rPr lang="en-US" sz="2400" dirty="0"/>
              <a:t>Traffic Engineering Manual (TEM)</a:t>
            </a:r>
          </a:p>
          <a:p>
            <a:r>
              <a:rPr lang="en-US" sz="2400" dirty="0"/>
              <a:t>Intersection Control Evaluation (ICE) Manual</a:t>
            </a:r>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rPr>
              <a:t>Manuals Providing Guidance On the Use of Crash Data</a:t>
            </a:r>
          </a:p>
        </p:txBody>
      </p:sp>
      <p:pic>
        <p:nvPicPr>
          <p:cNvPr id="2" name="Picture 1">
            <a:extLst>
              <a:ext uri="{FF2B5EF4-FFF2-40B4-BE49-F238E27FC236}">
                <a16:creationId xmlns:a16="http://schemas.microsoft.com/office/drawing/2014/main" id="{5866723C-0AAC-B647-5C99-65BF5201E7A2}"/>
              </a:ext>
            </a:extLst>
          </p:cNvPr>
          <p:cNvPicPr>
            <a:picLocks noChangeAspect="1"/>
          </p:cNvPicPr>
          <p:nvPr/>
        </p:nvPicPr>
        <p:blipFill>
          <a:blip r:embed="rId4"/>
          <a:stretch>
            <a:fillRect/>
          </a:stretch>
        </p:blipFill>
        <p:spPr>
          <a:xfrm>
            <a:off x="6832879" y="2957614"/>
            <a:ext cx="5225136" cy="2943053"/>
          </a:xfrm>
          <a:prstGeom prst="rect">
            <a:avLst/>
          </a:prstGeom>
          <a:ln>
            <a:solidFill>
              <a:schemeClr val="tx1">
                <a:lumMod val="50000"/>
                <a:lumOff val="50000"/>
              </a:schemeClr>
            </a:solidFill>
          </a:ln>
        </p:spPr>
      </p:pic>
      <p:sp>
        <p:nvSpPr>
          <p:cNvPr id="7" name="TextBox 6">
            <a:extLst>
              <a:ext uri="{FF2B5EF4-FFF2-40B4-BE49-F238E27FC236}">
                <a16:creationId xmlns:a16="http://schemas.microsoft.com/office/drawing/2014/main" id="{524C7A97-691B-717B-4B73-EFE7B20DC1FE}"/>
              </a:ext>
            </a:extLst>
          </p:cNvPr>
          <p:cNvSpPr txBox="1"/>
          <p:nvPr/>
        </p:nvSpPr>
        <p:spPr>
          <a:xfrm>
            <a:off x="8070990" y="2477750"/>
            <a:ext cx="3975384" cy="461665"/>
          </a:xfrm>
          <a:prstGeom prst="rect">
            <a:avLst/>
          </a:prstGeom>
          <a:noFill/>
        </p:spPr>
        <p:txBody>
          <a:bodyPr wrap="none" rtlCol="0">
            <a:spAutoFit/>
          </a:bodyPr>
          <a:lstStyle/>
          <a:p>
            <a:pPr algn="r"/>
            <a:r>
              <a:rPr lang="en-US" sz="2400" b="1" dirty="0">
                <a:solidFill>
                  <a:schemeClr val="tx2"/>
                </a:solidFill>
              </a:rPr>
              <a:t>FDOT Crash Data Guidance</a:t>
            </a:r>
          </a:p>
        </p:txBody>
      </p:sp>
    </p:spTree>
    <p:extLst>
      <p:ext uri="{BB962C8B-B14F-4D97-AF65-F5344CB8AC3E}">
        <p14:creationId xmlns:p14="http://schemas.microsoft.com/office/powerpoint/2010/main" val="34380540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85C5B-10F9-6942-24FA-C5C415C0615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9CEAC36-1257-08D0-BF10-99B93802EA0D}"/>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E44579A-49F9-7485-E8E6-BE6D577F82F4}"/>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DB5AE8F7-E8B6-98EA-EA7B-ABCDEAD2310D}"/>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9FD9C00-76EB-7B1A-C5AA-C6ADBFB59448}"/>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213753F-0058-F8C7-3C6B-A7E9FFAC038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CAR System Legacy</a:t>
            </a:r>
          </a:p>
        </p:txBody>
      </p:sp>
      <p:pic>
        <p:nvPicPr>
          <p:cNvPr id="7" name="Picture 6">
            <a:extLst>
              <a:ext uri="{FF2B5EF4-FFF2-40B4-BE49-F238E27FC236}">
                <a16:creationId xmlns:a16="http://schemas.microsoft.com/office/drawing/2014/main" id="{9D27A588-540F-3C1A-3F8B-721350118EFA}"/>
              </a:ext>
            </a:extLst>
          </p:cNvPr>
          <p:cNvPicPr>
            <a:picLocks noChangeAspect="1"/>
          </p:cNvPicPr>
          <p:nvPr/>
        </p:nvPicPr>
        <p:blipFill>
          <a:blip r:embed="rId3"/>
          <a:stretch>
            <a:fillRect/>
          </a:stretch>
        </p:blipFill>
        <p:spPr>
          <a:xfrm>
            <a:off x="1996966" y="1355886"/>
            <a:ext cx="8045434" cy="4713073"/>
          </a:xfrm>
          <a:prstGeom prst="rect">
            <a:avLst/>
          </a:prstGeom>
        </p:spPr>
      </p:pic>
      <p:grpSp>
        <p:nvGrpSpPr>
          <p:cNvPr id="26" name="Group 25">
            <a:extLst>
              <a:ext uri="{FF2B5EF4-FFF2-40B4-BE49-F238E27FC236}">
                <a16:creationId xmlns:a16="http://schemas.microsoft.com/office/drawing/2014/main" id="{6FDBD29D-E49B-F211-7377-467BEB237C2C}"/>
              </a:ext>
            </a:extLst>
          </p:cNvPr>
          <p:cNvGrpSpPr/>
          <p:nvPr/>
        </p:nvGrpSpPr>
        <p:grpSpPr>
          <a:xfrm>
            <a:off x="348435" y="1843245"/>
            <a:ext cx="2943405" cy="3360696"/>
            <a:chOff x="2066544" y="2538984"/>
            <a:chExt cx="2943405" cy="3360696"/>
          </a:xfrm>
        </p:grpSpPr>
        <p:grpSp>
          <p:nvGrpSpPr>
            <p:cNvPr id="24" name="Group 23">
              <a:extLst>
                <a:ext uri="{FF2B5EF4-FFF2-40B4-BE49-F238E27FC236}">
                  <a16:creationId xmlns:a16="http://schemas.microsoft.com/office/drawing/2014/main" id="{D7C8683D-FA5E-2B4E-0516-A49110F697C5}"/>
                </a:ext>
              </a:extLst>
            </p:cNvPr>
            <p:cNvGrpSpPr/>
            <p:nvPr/>
          </p:nvGrpSpPr>
          <p:grpSpPr>
            <a:xfrm>
              <a:off x="2066544" y="2538984"/>
              <a:ext cx="2943405" cy="3249794"/>
              <a:chOff x="2066544" y="2538984"/>
              <a:chExt cx="2943405" cy="3249794"/>
            </a:xfrm>
          </p:grpSpPr>
          <p:grpSp>
            <p:nvGrpSpPr>
              <p:cNvPr id="23" name="Group 22">
                <a:extLst>
                  <a:ext uri="{FF2B5EF4-FFF2-40B4-BE49-F238E27FC236}">
                    <a16:creationId xmlns:a16="http://schemas.microsoft.com/office/drawing/2014/main" id="{8836BA50-C1BA-3E3E-0092-B42BB86104C4}"/>
                  </a:ext>
                </a:extLst>
              </p:cNvPr>
              <p:cNvGrpSpPr/>
              <p:nvPr/>
            </p:nvGrpSpPr>
            <p:grpSpPr>
              <a:xfrm>
                <a:off x="2066544" y="2538984"/>
                <a:ext cx="2943405" cy="3249794"/>
                <a:chOff x="2066544" y="2538984"/>
                <a:chExt cx="2943405" cy="3249794"/>
              </a:xfrm>
            </p:grpSpPr>
            <p:sp>
              <p:nvSpPr>
                <p:cNvPr id="8" name="Oval 7">
                  <a:extLst>
                    <a:ext uri="{FF2B5EF4-FFF2-40B4-BE49-F238E27FC236}">
                      <a16:creationId xmlns:a16="http://schemas.microsoft.com/office/drawing/2014/main" id="{46F25860-07FB-81F5-3B00-EE9A09ABA573}"/>
                    </a:ext>
                  </a:extLst>
                </p:cNvPr>
                <p:cNvSpPr/>
                <p:nvPr/>
              </p:nvSpPr>
              <p:spPr>
                <a:xfrm>
                  <a:off x="2066544" y="2551176"/>
                  <a:ext cx="2651760" cy="141732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864874B-44E4-7285-5D51-BC56CDFD32C1}"/>
                    </a:ext>
                  </a:extLst>
                </p:cNvPr>
                <p:cNvSpPr/>
                <p:nvPr/>
              </p:nvSpPr>
              <p:spPr>
                <a:xfrm>
                  <a:off x="2371344" y="2538984"/>
                  <a:ext cx="2628445" cy="141732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522E4E-8B0F-CF9E-0AE8-CBFF3F87B42A}"/>
                    </a:ext>
                  </a:extLst>
                </p:cNvPr>
                <p:cNvSpPr/>
                <p:nvPr/>
              </p:nvSpPr>
              <p:spPr>
                <a:xfrm>
                  <a:off x="2066544" y="3229356"/>
                  <a:ext cx="2651760" cy="2559422"/>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9ABF9C-81C1-09DC-2880-FA8E3A5E1E7F}"/>
                    </a:ext>
                  </a:extLst>
                </p:cNvPr>
                <p:cNvSpPr/>
                <p:nvPr/>
              </p:nvSpPr>
              <p:spPr>
                <a:xfrm>
                  <a:off x="2366772" y="3224784"/>
                  <a:ext cx="2643177" cy="2559422"/>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D12B10B-6712-C8BC-057F-14EBD77ABDF8}"/>
                    </a:ext>
                  </a:extLst>
                </p:cNvPr>
                <p:cNvCxnSpPr>
                  <a:cxnSpLocks/>
                  <a:stCxn id="11" idx="2"/>
                  <a:endCxn id="11" idx="6"/>
                </p:cNvCxnSpPr>
                <p:nvPr/>
              </p:nvCxnSpPr>
              <p:spPr>
                <a:xfrm>
                  <a:off x="2371344" y="3247644"/>
                  <a:ext cx="2628445" cy="0"/>
                </a:xfrm>
                <a:prstGeom prst="line">
                  <a:avLst/>
                </a:prstGeom>
                <a:ln w="76200">
                  <a:solidFill>
                    <a:srgbClr val="FFFFFF"/>
                  </a:solidFill>
                </a:ln>
              </p:spPr>
              <p:style>
                <a:lnRef idx="2">
                  <a:schemeClr val="accent1"/>
                </a:lnRef>
                <a:fillRef idx="0">
                  <a:schemeClr val="accent1"/>
                </a:fillRef>
                <a:effectRef idx="1">
                  <a:schemeClr val="accent1"/>
                </a:effectRef>
                <a:fontRef idx="minor">
                  <a:schemeClr val="tx1"/>
                </a:fontRef>
              </p:style>
            </p:cxnSp>
          </p:grpSp>
          <p:cxnSp>
            <p:nvCxnSpPr>
              <p:cNvPr id="20" name="Straight Connector 19">
                <a:extLst>
                  <a:ext uri="{FF2B5EF4-FFF2-40B4-BE49-F238E27FC236}">
                    <a16:creationId xmlns:a16="http://schemas.microsoft.com/office/drawing/2014/main" id="{75F119B0-D0E9-471C-707C-77B4A4117503}"/>
                  </a:ext>
                </a:extLst>
              </p:cNvPr>
              <p:cNvCxnSpPr>
                <a:cxnSpLocks/>
              </p:cNvCxnSpPr>
              <p:nvPr/>
            </p:nvCxnSpPr>
            <p:spPr>
              <a:xfrm>
                <a:off x="2075688" y="3217164"/>
                <a:ext cx="283464" cy="19812"/>
              </a:xfrm>
              <a:prstGeom prst="line">
                <a:avLst/>
              </a:prstGeom>
              <a:ln w="762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sp>
          <p:nvSpPr>
            <p:cNvPr id="25" name="TextBox 24">
              <a:extLst>
                <a:ext uri="{FF2B5EF4-FFF2-40B4-BE49-F238E27FC236}">
                  <a16:creationId xmlns:a16="http://schemas.microsoft.com/office/drawing/2014/main" id="{18B15B57-DF9F-CD5C-9E31-DA2E6A8CC872}"/>
                </a:ext>
              </a:extLst>
            </p:cNvPr>
            <p:cNvSpPr txBox="1"/>
            <p:nvPr/>
          </p:nvSpPr>
          <p:spPr>
            <a:xfrm>
              <a:off x="2574514" y="2975803"/>
              <a:ext cx="2203704" cy="2923877"/>
            </a:xfrm>
            <a:prstGeom prst="rect">
              <a:avLst/>
            </a:prstGeom>
            <a:noFill/>
          </p:spPr>
          <p:txBody>
            <a:bodyPr wrap="square" rtlCol="0">
              <a:spAutoFit/>
            </a:bodyPr>
            <a:lstStyle/>
            <a:p>
              <a:pPr algn="ctr"/>
              <a:r>
                <a:rPr lang="en-US" sz="4000" b="1" dirty="0"/>
                <a:t>R.I.P.</a:t>
              </a:r>
            </a:p>
            <a:p>
              <a:pPr algn="ctr"/>
              <a:r>
                <a:rPr lang="en-US" sz="2400" b="1" dirty="0"/>
                <a:t>Crash Analysis Reporting System</a:t>
              </a:r>
              <a:endParaRPr lang="en-US" b="1" dirty="0"/>
            </a:p>
            <a:p>
              <a:pPr algn="ctr"/>
              <a:endParaRPr lang="en-US" dirty="0"/>
            </a:p>
            <a:p>
              <a:pPr algn="ctr"/>
              <a:r>
                <a:rPr lang="en-US" sz="2400" dirty="0"/>
                <a:t>1995-2024</a:t>
              </a:r>
            </a:p>
          </p:txBody>
        </p:sp>
      </p:grpSp>
    </p:spTree>
    <p:extLst>
      <p:ext uri="{BB962C8B-B14F-4D97-AF65-F5344CB8AC3E}">
        <p14:creationId xmlns:p14="http://schemas.microsoft.com/office/powerpoint/2010/main" val="19622675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FDOT Crash Data Guidance</a:t>
            </a:r>
          </a:p>
        </p:txBody>
      </p:sp>
      <p:pic>
        <p:nvPicPr>
          <p:cNvPr id="8" name="Picture 7">
            <a:extLst>
              <a:ext uri="{FF2B5EF4-FFF2-40B4-BE49-F238E27FC236}">
                <a16:creationId xmlns:a16="http://schemas.microsoft.com/office/drawing/2014/main" id="{5866723C-0AAC-B647-5C99-65BF5201E7A2}"/>
              </a:ext>
            </a:extLst>
          </p:cNvPr>
          <p:cNvPicPr>
            <a:picLocks noChangeAspect="1"/>
          </p:cNvPicPr>
          <p:nvPr/>
        </p:nvPicPr>
        <p:blipFill>
          <a:blip r:embed="rId4"/>
          <a:stretch>
            <a:fillRect/>
          </a:stretch>
        </p:blipFill>
        <p:spPr>
          <a:xfrm>
            <a:off x="126685" y="1317566"/>
            <a:ext cx="9097694" cy="5124268"/>
          </a:xfrm>
          <a:prstGeom prst="rect">
            <a:avLst/>
          </a:prstGeom>
          <a:ln>
            <a:solidFill>
              <a:schemeClr val="tx1">
                <a:lumMod val="50000"/>
                <a:lumOff val="50000"/>
              </a:schemeClr>
            </a:solidFill>
          </a:ln>
        </p:spPr>
      </p:pic>
    </p:spTree>
    <p:extLst>
      <p:ext uri="{BB962C8B-B14F-4D97-AF65-F5344CB8AC3E}">
        <p14:creationId xmlns:p14="http://schemas.microsoft.com/office/powerpoint/2010/main" val="23170889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FDOT Crash Data Guidance</a:t>
            </a:r>
          </a:p>
        </p:txBody>
      </p:sp>
      <p:pic>
        <p:nvPicPr>
          <p:cNvPr id="8" name="Picture 7">
            <a:extLst>
              <a:ext uri="{FF2B5EF4-FFF2-40B4-BE49-F238E27FC236}">
                <a16:creationId xmlns:a16="http://schemas.microsoft.com/office/drawing/2014/main" id="{5866723C-0AAC-B647-5C99-65BF5201E7A2}"/>
              </a:ext>
            </a:extLst>
          </p:cNvPr>
          <p:cNvPicPr>
            <a:picLocks noChangeAspect="1"/>
          </p:cNvPicPr>
          <p:nvPr/>
        </p:nvPicPr>
        <p:blipFill>
          <a:blip r:embed="rId4"/>
          <a:stretch>
            <a:fillRect/>
          </a:stretch>
        </p:blipFill>
        <p:spPr>
          <a:xfrm>
            <a:off x="126685" y="1317566"/>
            <a:ext cx="9097694" cy="5124268"/>
          </a:xfrm>
          <a:prstGeom prst="rect">
            <a:avLst/>
          </a:prstGeom>
          <a:ln>
            <a:solidFill>
              <a:schemeClr val="tx1">
                <a:lumMod val="50000"/>
                <a:lumOff val="50000"/>
              </a:schemeClr>
            </a:solidFill>
          </a:ln>
        </p:spPr>
      </p:pic>
      <p:sp>
        <p:nvSpPr>
          <p:cNvPr id="3" name="Rectangle: Rounded Corners 2">
            <a:extLst>
              <a:ext uri="{FF2B5EF4-FFF2-40B4-BE49-F238E27FC236}">
                <a16:creationId xmlns:a16="http://schemas.microsoft.com/office/drawing/2014/main" id="{CBDEAA86-C029-0F1F-E832-D1A7D5033ACE}"/>
              </a:ext>
            </a:extLst>
          </p:cNvPr>
          <p:cNvSpPr/>
          <p:nvPr/>
        </p:nvSpPr>
        <p:spPr>
          <a:xfrm>
            <a:off x="3785042" y="1433456"/>
            <a:ext cx="2768157" cy="2335904"/>
          </a:xfrm>
          <a:prstGeom prst="roundRect">
            <a:avLst/>
          </a:prstGeom>
          <a:noFill/>
          <a:ln w="38100">
            <a:solidFill>
              <a:schemeClr val="accent3"/>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617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230067" y="6078307"/>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FDOT Crash Data Guidance</a:t>
            </a:r>
          </a:p>
        </p:txBody>
      </p:sp>
      <p:sp>
        <p:nvSpPr>
          <p:cNvPr id="7" name="Rectangle: Rounded Corners 6">
            <a:extLst>
              <a:ext uri="{FF2B5EF4-FFF2-40B4-BE49-F238E27FC236}">
                <a16:creationId xmlns:a16="http://schemas.microsoft.com/office/drawing/2014/main" id="{557E09A4-2D54-2040-DE38-00E9158312DE}"/>
              </a:ext>
            </a:extLst>
          </p:cNvPr>
          <p:cNvSpPr/>
          <p:nvPr/>
        </p:nvSpPr>
        <p:spPr>
          <a:xfrm>
            <a:off x="1219200" y="1576863"/>
            <a:ext cx="4460239" cy="944880"/>
          </a:xfrm>
          <a:prstGeom prst="roundRect">
            <a:avLst/>
          </a:prstGeom>
          <a:solidFill>
            <a:srgbClr val="2344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How do you access crash data?</a:t>
            </a:r>
          </a:p>
        </p:txBody>
      </p:sp>
      <p:sp>
        <p:nvSpPr>
          <p:cNvPr id="8" name="Rectangle: Rounded Corners 7">
            <a:extLst>
              <a:ext uri="{FF2B5EF4-FFF2-40B4-BE49-F238E27FC236}">
                <a16:creationId xmlns:a16="http://schemas.microsoft.com/office/drawing/2014/main" id="{FD1B5EA2-69CC-4936-DBEC-C18B3FF94960}"/>
              </a:ext>
            </a:extLst>
          </p:cNvPr>
          <p:cNvSpPr/>
          <p:nvPr/>
        </p:nvSpPr>
        <p:spPr>
          <a:xfrm>
            <a:off x="6649724" y="1586210"/>
            <a:ext cx="4460237" cy="944880"/>
          </a:xfrm>
          <a:prstGeom prst="roundRect">
            <a:avLst/>
          </a:prstGeom>
          <a:solidFill>
            <a:srgbClr val="2344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How do you pull crash reports?</a:t>
            </a:r>
          </a:p>
        </p:txBody>
      </p:sp>
      <p:sp>
        <p:nvSpPr>
          <p:cNvPr id="12" name="Rectangle: Rounded Corners 11">
            <a:extLst>
              <a:ext uri="{FF2B5EF4-FFF2-40B4-BE49-F238E27FC236}">
                <a16:creationId xmlns:a16="http://schemas.microsoft.com/office/drawing/2014/main" id="{8AEBC7C2-0A56-09AD-D3C8-5F7B2502081F}"/>
              </a:ext>
            </a:extLst>
          </p:cNvPr>
          <p:cNvSpPr/>
          <p:nvPr/>
        </p:nvSpPr>
        <p:spPr>
          <a:xfrm>
            <a:off x="1219201" y="3792338"/>
            <a:ext cx="4460238" cy="944880"/>
          </a:xfrm>
          <a:prstGeom prst="roundRect">
            <a:avLst/>
          </a:prstGeom>
          <a:solidFill>
            <a:srgbClr val="2344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How do you define project limits?</a:t>
            </a:r>
          </a:p>
        </p:txBody>
      </p:sp>
      <p:sp>
        <p:nvSpPr>
          <p:cNvPr id="13" name="Rectangle: Rounded Corners 12">
            <a:extLst>
              <a:ext uri="{FF2B5EF4-FFF2-40B4-BE49-F238E27FC236}">
                <a16:creationId xmlns:a16="http://schemas.microsoft.com/office/drawing/2014/main" id="{335D7293-AF9E-ED49-918B-C72F968052E1}"/>
              </a:ext>
            </a:extLst>
          </p:cNvPr>
          <p:cNvSpPr/>
          <p:nvPr/>
        </p:nvSpPr>
        <p:spPr>
          <a:xfrm>
            <a:off x="6649724" y="3863308"/>
            <a:ext cx="4460238" cy="944880"/>
          </a:xfrm>
          <a:prstGeom prst="roundRect">
            <a:avLst/>
          </a:prstGeom>
          <a:solidFill>
            <a:srgbClr val="2344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How many years of crash data should be downloaded?</a:t>
            </a:r>
          </a:p>
        </p:txBody>
      </p:sp>
      <p:sp>
        <p:nvSpPr>
          <p:cNvPr id="14" name="TextBox 13">
            <a:extLst>
              <a:ext uri="{FF2B5EF4-FFF2-40B4-BE49-F238E27FC236}">
                <a16:creationId xmlns:a16="http://schemas.microsoft.com/office/drawing/2014/main" id="{08F07D44-2C05-E878-E62E-DF021F4EEF06}"/>
              </a:ext>
            </a:extLst>
          </p:cNvPr>
          <p:cNvSpPr txBox="1"/>
          <p:nvPr/>
        </p:nvSpPr>
        <p:spPr>
          <a:xfrm>
            <a:off x="1219201" y="2531090"/>
            <a:ext cx="4734559"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t>Signal 4 Analytics </a:t>
            </a:r>
            <a:r>
              <a:rPr lang="en-US" dirty="0"/>
              <a:t>- </a:t>
            </a:r>
            <a:r>
              <a:rPr lang="en-US" sz="1800" dirty="0"/>
              <a:t>Pre-approval needed for non-FDOT staff</a:t>
            </a:r>
            <a:endParaRPr lang="en-US" dirty="0"/>
          </a:p>
          <a:p>
            <a:pPr marL="285750" indent="-285750">
              <a:buFont typeface="Arial" panose="020B0604020202020204" pitchFamily="34" charset="0"/>
              <a:buChar char="•"/>
            </a:pPr>
            <a:r>
              <a:rPr lang="en-US" b="1" dirty="0" err="1"/>
              <a:t>SSOgis</a:t>
            </a:r>
            <a:r>
              <a:rPr lang="en-US" dirty="0"/>
              <a:t> – Open to the public</a:t>
            </a:r>
          </a:p>
        </p:txBody>
      </p:sp>
      <p:sp>
        <p:nvSpPr>
          <p:cNvPr id="15" name="TextBox 14">
            <a:extLst>
              <a:ext uri="{FF2B5EF4-FFF2-40B4-BE49-F238E27FC236}">
                <a16:creationId xmlns:a16="http://schemas.microsoft.com/office/drawing/2014/main" id="{1EBCFBED-9A44-C844-AA1F-F8109B1E9F93}"/>
              </a:ext>
            </a:extLst>
          </p:cNvPr>
          <p:cNvSpPr txBox="1"/>
          <p:nvPr/>
        </p:nvSpPr>
        <p:spPr>
          <a:xfrm>
            <a:off x="6649724" y="2574603"/>
            <a:ext cx="4734559" cy="646331"/>
          </a:xfrm>
          <a:prstGeom prst="rect">
            <a:avLst/>
          </a:prstGeom>
          <a:noFill/>
        </p:spPr>
        <p:txBody>
          <a:bodyPr wrap="square" rtlCol="0">
            <a:spAutoFit/>
          </a:bodyPr>
          <a:lstStyle/>
          <a:p>
            <a:pPr marL="285750" indent="-285750">
              <a:buFont typeface="Arial" panose="020B0604020202020204" pitchFamily="34" charset="0"/>
              <a:buChar char="•"/>
            </a:pPr>
            <a:r>
              <a:rPr lang="en-US" dirty="0"/>
              <a:t>Available on Signal 4 Analytics</a:t>
            </a:r>
          </a:p>
          <a:p>
            <a:pPr marL="285750" indent="-285750">
              <a:buFont typeface="Arial" panose="020B0604020202020204" pitchFamily="34" charset="0"/>
              <a:buChar char="•"/>
            </a:pPr>
            <a:r>
              <a:rPr lang="en-US" dirty="0"/>
              <a:t>Use the unique crash numbers</a:t>
            </a:r>
          </a:p>
        </p:txBody>
      </p:sp>
      <p:sp>
        <p:nvSpPr>
          <p:cNvPr id="16" name="TextBox 15">
            <a:extLst>
              <a:ext uri="{FF2B5EF4-FFF2-40B4-BE49-F238E27FC236}">
                <a16:creationId xmlns:a16="http://schemas.microsoft.com/office/drawing/2014/main" id="{3A718C92-1440-A1C4-F634-08952C820881}"/>
              </a:ext>
            </a:extLst>
          </p:cNvPr>
          <p:cNvSpPr txBox="1"/>
          <p:nvPr/>
        </p:nvSpPr>
        <p:spPr>
          <a:xfrm>
            <a:off x="1219200" y="4737218"/>
            <a:ext cx="4734559"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Intersection</a:t>
            </a:r>
            <a:r>
              <a:rPr lang="en-US" dirty="0"/>
              <a:t>: turn lane extent or minimum 0.1mile from center of intersection</a:t>
            </a:r>
          </a:p>
          <a:p>
            <a:pPr marL="285750" indent="-285750">
              <a:buFont typeface="Arial" panose="020B0604020202020204" pitchFamily="34" charset="0"/>
              <a:buChar char="•"/>
            </a:pPr>
            <a:r>
              <a:rPr lang="en-US" b="1" dirty="0"/>
              <a:t>Segment</a:t>
            </a:r>
            <a:r>
              <a:rPr lang="en-US" dirty="0"/>
              <a:t>: recommended minimum length is 0.2 miles</a:t>
            </a:r>
          </a:p>
        </p:txBody>
      </p:sp>
      <p:pic>
        <p:nvPicPr>
          <p:cNvPr id="18" name="Picture 17">
            <a:extLst>
              <a:ext uri="{FF2B5EF4-FFF2-40B4-BE49-F238E27FC236}">
                <a16:creationId xmlns:a16="http://schemas.microsoft.com/office/drawing/2014/main" id="{ED12E8E5-848F-58D9-8EF0-1B7BB0978D7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58" b="95263" l="0" r="97731">
                        <a14:foregroundMark x1="8914" y1="11579" x2="20908" y2="36842"/>
                        <a14:foregroundMark x1="20908" y1="36842" x2="39384" y2="46316"/>
                        <a14:foregroundMark x1="39384" y1="46316" x2="55105" y2="74211"/>
                        <a14:foregroundMark x1="55105" y1="74211" x2="62237" y2="36316"/>
                        <a14:foregroundMark x1="62237" y1="36316" x2="87844" y2="25789"/>
                        <a14:foregroundMark x1="87844" y1="25789" x2="68558" y2="56842"/>
                        <a14:foregroundMark x1="68558" y1="56842" x2="77796" y2="79474"/>
                        <a14:foregroundMark x1="77796" y1="79474" x2="94814" y2="77368"/>
                        <a14:foregroundMark x1="94814" y1="77368" x2="74716" y2="51579"/>
                        <a14:foregroundMark x1="4052" y1="87368" x2="38736" y2="86316"/>
                        <a14:foregroundMark x1="38736" y1="86316" x2="82820" y2="86842"/>
                        <a14:foregroundMark x1="82820" y1="86842" x2="95624" y2="85263"/>
                        <a14:foregroundMark x1="95624" y1="85263" x2="96110" y2="43684"/>
                        <a14:foregroundMark x1="96110" y1="43684" x2="11831" y2="14737"/>
                        <a14:foregroundMark x1="11831" y1="14737" x2="5997" y2="67368"/>
                        <a14:foregroundMark x1="5997" y1="67368" x2="7293" y2="69474"/>
                        <a14:foregroundMark x1="972" y1="82105" x2="66288" y2="54737"/>
                        <a14:foregroundMark x1="66288" y1="54737" x2="80389" y2="55263"/>
                        <a14:foregroundMark x1="68720" y1="75263" x2="35332" y2="75263"/>
                        <a14:foregroundMark x1="6645" y1="78421" x2="3404" y2="35789"/>
                        <a14:foregroundMark x1="3404" y1="35789" x2="34684" y2="13684"/>
                        <a14:foregroundMark x1="34684" y1="13684" x2="94652" y2="18421"/>
                        <a14:foregroundMark x1="94652" y1="18421" x2="97893" y2="78947"/>
                        <a14:foregroundMark x1="91086" y1="62632" x2="91572" y2="71053"/>
                        <a14:foregroundMark x1="59968" y1="42105" x2="47164" y2="48947"/>
                        <a14:foregroundMark x1="47164" y1="48947" x2="47164" y2="48947"/>
                        <a14:foregroundMark x1="7293" y1="61579" x2="32739" y2="49474"/>
                        <a14:foregroundMark x1="32739" y1="49474" x2="32739" y2="49474"/>
                        <a14:foregroundMark x1="9562" y1="49474" x2="24311" y2="38947"/>
                        <a14:foregroundMark x1="2917" y1="80526" x2="4700" y2="24737"/>
                        <a14:foregroundMark x1="4700" y1="24737" x2="35170" y2="8947"/>
                        <a14:foregroundMark x1="35170" y1="8947" x2="42626" y2="8947"/>
                        <a14:foregroundMark x1="1783" y1="78947" x2="3404" y2="23684"/>
                        <a14:foregroundMark x1="3404" y1="23684" x2="33063" y2="7895"/>
                        <a14:foregroundMark x1="1297" y1="40526" x2="1783" y2="5789"/>
                        <a14:foregroundMark x1="1783" y1="11053" x2="35818" y2="9474"/>
                        <a14:foregroundMark x1="1621" y1="6842" x2="96110" y2="3158"/>
                        <a14:foregroundMark x1="96110" y1="3158" x2="96434" y2="3158"/>
                        <a14:foregroundMark x1="98217" y1="86316" x2="97731" y2="8947"/>
                        <a14:foregroundMark x1="82010" y1="92632" x2="82010" y2="92632"/>
                        <a14:foregroundMark x1="91410" y1="94737" x2="91410" y2="94737"/>
                        <a14:foregroundMark x1="82010" y1="95263" x2="82010" y2="95263"/>
                      </a14:backgroundRemoval>
                    </a14:imgEffect>
                  </a14:imgLayer>
                </a14:imgProps>
              </a:ext>
            </a:extLst>
          </a:blip>
          <a:stretch>
            <a:fillRect/>
          </a:stretch>
        </p:blipFill>
        <p:spPr>
          <a:xfrm>
            <a:off x="8587820" y="0"/>
            <a:ext cx="3604180" cy="1109877"/>
          </a:xfrm>
          <a:prstGeom prst="rect">
            <a:avLst/>
          </a:prstGeom>
        </p:spPr>
      </p:pic>
      <p:sp>
        <p:nvSpPr>
          <p:cNvPr id="19" name="TextBox 18">
            <a:extLst>
              <a:ext uri="{FF2B5EF4-FFF2-40B4-BE49-F238E27FC236}">
                <a16:creationId xmlns:a16="http://schemas.microsoft.com/office/drawing/2014/main" id="{E1526C97-ADE5-6F1F-9592-8C4425660C7B}"/>
              </a:ext>
            </a:extLst>
          </p:cNvPr>
          <p:cNvSpPr txBox="1"/>
          <p:nvPr/>
        </p:nvSpPr>
        <p:spPr>
          <a:xfrm>
            <a:off x="6512563" y="4803365"/>
            <a:ext cx="4734559" cy="923330"/>
          </a:xfrm>
          <a:prstGeom prst="rect">
            <a:avLst/>
          </a:prstGeom>
          <a:noFill/>
        </p:spPr>
        <p:txBody>
          <a:bodyPr wrap="square" rtlCol="0">
            <a:spAutoFit/>
          </a:bodyPr>
          <a:lstStyle/>
          <a:p>
            <a:pPr marL="285750" indent="-285750">
              <a:buFont typeface="Arial" panose="020B0604020202020204" pitchFamily="34" charset="0"/>
              <a:buChar char="•"/>
            </a:pPr>
            <a:r>
              <a:rPr lang="en-US" dirty="0"/>
              <a:t>Pull last </a:t>
            </a:r>
            <a:r>
              <a:rPr lang="en-US" b="1" dirty="0"/>
              <a:t>five (5) full calendar years </a:t>
            </a:r>
            <a:r>
              <a:rPr lang="en-US" dirty="0"/>
              <a:t>and the </a:t>
            </a:r>
            <a:r>
              <a:rPr lang="en-US" b="1" dirty="0"/>
              <a:t>partial year </a:t>
            </a:r>
            <a:r>
              <a:rPr lang="en-US" dirty="0"/>
              <a:t>up to the day before the crash data is available</a:t>
            </a:r>
          </a:p>
        </p:txBody>
      </p:sp>
    </p:spTree>
    <p:extLst>
      <p:ext uri="{BB962C8B-B14F-4D97-AF65-F5344CB8AC3E}">
        <p14:creationId xmlns:p14="http://schemas.microsoft.com/office/powerpoint/2010/main" val="1281959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FDOT Crash Data Guidance</a:t>
            </a:r>
          </a:p>
        </p:txBody>
      </p:sp>
      <p:pic>
        <p:nvPicPr>
          <p:cNvPr id="8" name="Picture 7">
            <a:extLst>
              <a:ext uri="{FF2B5EF4-FFF2-40B4-BE49-F238E27FC236}">
                <a16:creationId xmlns:a16="http://schemas.microsoft.com/office/drawing/2014/main" id="{5866723C-0AAC-B647-5C99-65BF5201E7A2}"/>
              </a:ext>
            </a:extLst>
          </p:cNvPr>
          <p:cNvPicPr>
            <a:picLocks noChangeAspect="1"/>
          </p:cNvPicPr>
          <p:nvPr/>
        </p:nvPicPr>
        <p:blipFill>
          <a:blip r:embed="rId4"/>
          <a:stretch>
            <a:fillRect/>
          </a:stretch>
        </p:blipFill>
        <p:spPr>
          <a:xfrm>
            <a:off x="126685" y="1317566"/>
            <a:ext cx="9097694" cy="5124268"/>
          </a:xfrm>
          <a:prstGeom prst="rect">
            <a:avLst/>
          </a:prstGeom>
          <a:ln>
            <a:solidFill>
              <a:schemeClr val="tx1">
                <a:lumMod val="50000"/>
                <a:lumOff val="50000"/>
              </a:schemeClr>
            </a:solidFill>
          </a:ln>
        </p:spPr>
      </p:pic>
      <p:sp>
        <p:nvSpPr>
          <p:cNvPr id="3" name="Rectangle: Rounded Corners 2">
            <a:extLst>
              <a:ext uri="{FF2B5EF4-FFF2-40B4-BE49-F238E27FC236}">
                <a16:creationId xmlns:a16="http://schemas.microsoft.com/office/drawing/2014/main" id="{CBDEAA86-C029-0F1F-E832-D1A7D5033ACE}"/>
              </a:ext>
            </a:extLst>
          </p:cNvPr>
          <p:cNvSpPr/>
          <p:nvPr/>
        </p:nvSpPr>
        <p:spPr>
          <a:xfrm>
            <a:off x="6096000" y="1433456"/>
            <a:ext cx="2997199" cy="2600064"/>
          </a:xfrm>
          <a:prstGeom prst="roundRect">
            <a:avLst/>
          </a:prstGeom>
          <a:noFill/>
          <a:ln w="38100">
            <a:solidFill>
              <a:schemeClr val="accent3"/>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0938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FDOT Crash Data Guidance</a:t>
            </a:r>
          </a:p>
        </p:txBody>
      </p:sp>
      <p:sp>
        <p:nvSpPr>
          <p:cNvPr id="2" name="Content Placeholder 4">
            <a:extLst>
              <a:ext uri="{FF2B5EF4-FFF2-40B4-BE49-F238E27FC236}">
                <a16:creationId xmlns:a16="http://schemas.microsoft.com/office/drawing/2014/main" id="{B86AED6D-9C51-16BE-8DBB-4F3B6C04B181}"/>
              </a:ext>
            </a:extLst>
          </p:cNvPr>
          <p:cNvSpPr txBox="1">
            <a:spLocks/>
          </p:cNvSpPr>
          <p:nvPr/>
        </p:nvSpPr>
        <p:spPr>
          <a:xfrm>
            <a:off x="838200" y="1606550"/>
            <a:ext cx="10515600" cy="4124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How is crash data cleaned?</a:t>
            </a:r>
          </a:p>
        </p:txBody>
      </p:sp>
      <p:graphicFrame>
        <p:nvGraphicFramePr>
          <p:cNvPr id="11" name="Diagram 10">
            <a:extLst>
              <a:ext uri="{FF2B5EF4-FFF2-40B4-BE49-F238E27FC236}">
                <a16:creationId xmlns:a16="http://schemas.microsoft.com/office/drawing/2014/main" id="{9B2D0460-3DDE-803B-7D05-2EE4DC793063}"/>
              </a:ext>
            </a:extLst>
          </p:cNvPr>
          <p:cNvGraphicFramePr/>
          <p:nvPr/>
        </p:nvGraphicFramePr>
        <p:xfrm>
          <a:off x="1320052" y="2779408"/>
          <a:ext cx="9475695" cy="2682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a:extLst>
              <a:ext uri="{FF2B5EF4-FFF2-40B4-BE49-F238E27FC236}">
                <a16:creationId xmlns:a16="http://schemas.microsoft.com/office/drawing/2014/main" id="{F14672FD-4522-0A78-A7C0-0E97E1506EA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197" b="96721" l="3403" r="98299">
                        <a14:foregroundMark x1="2647" y1="4918" x2="88658" y2="13661"/>
                        <a14:foregroundMark x1="88658" y1="13661" x2="17958" y2="25137"/>
                        <a14:foregroundMark x1="17958" y1="25137" x2="36295" y2="40437"/>
                        <a14:foregroundMark x1="36295" y1="40437" x2="42722" y2="51366"/>
                        <a14:foregroundMark x1="42722" y1="51366" x2="10208" y2="66120"/>
                        <a14:foregroundMark x1="10208" y1="66120" x2="72401" y2="84153"/>
                        <a14:foregroundMark x1="72401" y1="84153" x2="93195" y2="64481"/>
                        <a14:foregroundMark x1="93195" y1="64481" x2="94140" y2="31148"/>
                        <a14:foregroundMark x1="72023" y1="87978" x2="89414" y2="85792"/>
                        <a14:foregroundMark x1="48204" y1="34426" x2="60302" y2="56831"/>
                        <a14:foregroundMark x1="60302" y1="56831" x2="67675" y2="56831"/>
                        <a14:foregroundMark x1="67675" y1="56831" x2="68053" y2="72131"/>
                        <a14:foregroundMark x1="4915" y1="6011" x2="10208" y2="23497"/>
                        <a14:foregroundMark x1="10208" y1="23497" x2="6616" y2="51366"/>
                        <a14:foregroundMark x1="6616" y1="51366" x2="6049" y2="73224"/>
                        <a14:foregroundMark x1="6049" y1="73224" x2="12098" y2="86885"/>
                        <a14:foregroundMark x1="12098" y1="86885" x2="40076" y2="89617"/>
                        <a14:foregroundMark x1="40076" y1="89617" x2="50284" y2="89617"/>
                        <a14:foregroundMark x1="50284" y1="89617" x2="50662" y2="89617"/>
                        <a14:foregroundMark x1="7750" y1="87432" x2="2268" y2="27322"/>
                        <a14:foregroundMark x1="2268" y1="27322" x2="4726" y2="8197"/>
                        <a14:foregroundMark x1="4726" y1="8197" x2="5293" y2="13115"/>
                        <a14:foregroundMark x1="1512" y1="5464" x2="3403" y2="91257"/>
                        <a14:foregroundMark x1="3403" y1="91257" x2="3970" y2="91803"/>
                        <a14:foregroundMark x1="89225" y1="10383" x2="96597" y2="62842"/>
                        <a14:foregroundMark x1="96597" y1="62842" x2="96597" y2="91803"/>
                        <a14:foregroundMark x1="91354" y1="95628" x2="92439" y2="72131"/>
                        <a14:foregroundMark x1="98299" y1="88525" x2="95841" y2="10383"/>
                        <a14:foregroundMark x1="95841" y1="10383" x2="93006" y2="8197"/>
                        <a14:foregroundMark x1="19471" y1="75956" x2="16257" y2="76503"/>
                        <a14:foregroundMark x1="93573" y1="95628" x2="98110" y2="96721"/>
                        <a14:foregroundMark x1="78639" y1="29508" x2="89414" y2="30055"/>
                        <a14:foregroundMark x1="71834" y1="92350" x2="88091" y2="93989"/>
                        <a14:backgroundMark x1="91682" y1="95628" x2="91682" y2="97814"/>
                        <a14:backgroundMark x1="90926" y1="96175" x2="90926" y2="96175"/>
                        <a14:backgroundMark x1="91115" y1="95628" x2="91115" y2="95628"/>
                      </a14:backgroundRemoval>
                    </a14:imgEffect>
                  </a14:imgLayer>
                </a14:imgProps>
              </a:ext>
            </a:extLst>
          </a:blip>
          <a:srcRect b="2566"/>
          <a:stretch/>
        </p:blipFill>
        <p:spPr>
          <a:xfrm>
            <a:off x="8877300" y="1145"/>
            <a:ext cx="3314699" cy="1037597"/>
          </a:xfrm>
          <a:prstGeom prst="rect">
            <a:avLst/>
          </a:prstGeom>
        </p:spPr>
      </p:pic>
    </p:spTree>
    <p:extLst>
      <p:ext uri="{BB962C8B-B14F-4D97-AF65-F5344CB8AC3E}">
        <p14:creationId xmlns:p14="http://schemas.microsoft.com/office/powerpoint/2010/main" val="17940919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FDOT Crash Data Guidance</a:t>
            </a:r>
          </a:p>
        </p:txBody>
      </p:sp>
      <p:pic>
        <p:nvPicPr>
          <p:cNvPr id="8" name="Picture 7">
            <a:extLst>
              <a:ext uri="{FF2B5EF4-FFF2-40B4-BE49-F238E27FC236}">
                <a16:creationId xmlns:a16="http://schemas.microsoft.com/office/drawing/2014/main" id="{5866723C-0AAC-B647-5C99-65BF5201E7A2}"/>
              </a:ext>
            </a:extLst>
          </p:cNvPr>
          <p:cNvPicPr>
            <a:picLocks noChangeAspect="1"/>
          </p:cNvPicPr>
          <p:nvPr/>
        </p:nvPicPr>
        <p:blipFill>
          <a:blip r:embed="rId4"/>
          <a:stretch>
            <a:fillRect/>
          </a:stretch>
        </p:blipFill>
        <p:spPr>
          <a:xfrm>
            <a:off x="126685" y="1317566"/>
            <a:ext cx="9097694" cy="5124268"/>
          </a:xfrm>
          <a:prstGeom prst="rect">
            <a:avLst/>
          </a:prstGeom>
          <a:ln>
            <a:solidFill>
              <a:schemeClr val="tx1">
                <a:lumMod val="50000"/>
                <a:lumOff val="50000"/>
              </a:schemeClr>
            </a:solidFill>
          </a:ln>
        </p:spPr>
      </p:pic>
      <p:sp>
        <p:nvSpPr>
          <p:cNvPr id="3" name="Rectangle: Rounded Corners 2">
            <a:extLst>
              <a:ext uri="{FF2B5EF4-FFF2-40B4-BE49-F238E27FC236}">
                <a16:creationId xmlns:a16="http://schemas.microsoft.com/office/drawing/2014/main" id="{CBDEAA86-C029-0F1F-E832-D1A7D5033ACE}"/>
              </a:ext>
            </a:extLst>
          </p:cNvPr>
          <p:cNvSpPr/>
          <p:nvPr/>
        </p:nvSpPr>
        <p:spPr>
          <a:xfrm>
            <a:off x="6096000" y="4257039"/>
            <a:ext cx="2966719" cy="1811919"/>
          </a:xfrm>
          <a:prstGeom prst="roundRect">
            <a:avLst/>
          </a:prstGeom>
          <a:noFill/>
          <a:ln w="38100">
            <a:solidFill>
              <a:schemeClr val="accent3"/>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8959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FDOT Crash Data Guidance</a:t>
            </a:r>
          </a:p>
        </p:txBody>
      </p:sp>
      <p:sp>
        <p:nvSpPr>
          <p:cNvPr id="2" name="Content Placeholder 4">
            <a:extLst>
              <a:ext uri="{FF2B5EF4-FFF2-40B4-BE49-F238E27FC236}">
                <a16:creationId xmlns:a16="http://schemas.microsoft.com/office/drawing/2014/main" id="{B86AED6D-9C51-16BE-8DBB-4F3B6C04B181}"/>
              </a:ext>
            </a:extLst>
          </p:cNvPr>
          <p:cNvSpPr txBox="1">
            <a:spLocks/>
          </p:cNvSpPr>
          <p:nvPr/>
        </p:nvSpPr>
        <p:spPr>
          <a:xfrm>
            <a:off x="838200" y="1606550"/>
            <a:ext cx="10515600" cy="4124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How should crash data be summarized?</a:t>
            </a:r>
          </a:p>
        </p:txBody>
      </p:sp>
      <p:graphicFrame>
        <p:nvGraphicFramePr>
          <p:cNvPr id="11" name="Diagram 10">
            <a:extLst>
              <a:ext uri="{FF2B5EF4-FFF2-40B4-BE49-F238E27FC236}">
                <a16:creationId xmlns:a16="http://schemas.microsoft.com/office/drawing/2014/main" id="{9B2D0460-3DDE-803B-7D05-2EE4DC793063}"/>
              </a:ext>
            </a:extLst>
          </p:cNvPr>
          <p:cNvGraphicFramePr/>
          <p:nvPr/>
        </p:nvGraphicFramePr>
        <p:xfrm>
          <a:off x="274864" y="2072559"/>
          <a:ext cx="6392636" cy="42894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14">
            <a:extLst>
              <a:ext uri="{FF2B5EF4-FFF2-40B4-BE49-F238E27FC236}">
                <a16:creationId xmlns:a16="http://schemas.microsoft.com/office/drawing/2014/main" id="{95CC6FCE-5476-A18E-424D-B72E8628466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7213" b="95902" l="72485" r="96746">
                        <a14:foregroundMark x1="73373" y1="72951" x2="74260" y2="86885"/>
                        <a14:foregroundMark x1="74260" y1="86885" x2="78994" y2="91803"/>
                        <a14:foregroundMark x1="78994" y1="91803" x2="86095" y2="93033"/>
                        <a14:foregroundMark x1="86095" y1="93033" x2="87278" y2="75820"/>
                        <a14:foregroundMark x1="90385" y1="71311" x2="96893" y2="88525"/>
                        <a14:foregroundMark x1="88166" y1="71721" x2="72781" y2="70082"/>
                        <a14:foregroundMark x1="75000" y1="75820" x2="78550" y2="74180"/>
                        <a14:foregroundMark x1="78550" y1="74180" x2="84172" y2="76230"/>
                        <a14:foregroundMark x1="85947" y1="82377" x2="77663" y2="81148"/>
                        <a14:foregroundMark x1="85799" y1="74590" x2="86095" y2="80738"/>
                        <a14:foregroundMark x1="87722" y1="72951" x2="87870" y2="90164"/>
                        <a14:foregroundMark x1="75296" y1="69672" x2="86982" y2="70082"/>
                        <a14:foregroundMark x1="89645" y1="68852" x2="88609" y2="67213"/>
                      </a14:backgroundRemoval>
                    </a14:imgEffect>
                  </a14:imgLayer>
                </a14:imgProps>
              </a:ext>
            </a:extLst>
          </a:blip>
          <a:srcRect l="72482" t="69259" r="895"/>
          <a:stretch/>
        </p:blipFill>
        <p:spPr>
          <a:xfrm>
            <a:off x="11049001" y="1033818"/>
            <a:ext cx="1092200" cy="488627"/>
          </a:xfrm>
          <a:prstGeom prst="rect">
            <a:avLst/>
          </a:prstGeom>
        </p:spPr>
      </p:pic>
      <p:pic>
        <p:nvPicPr>
          <p:cNvPr id="17" name="Picture 16">
            <a:extLst>
              <a:ext uri="{FF2B5EF4-FFF2-40B4-BE49-F238E27FC236}">
                <a16:creationId xmlns:a16="http://schemas.microsoft.com/office/drawing/2014/main" id="{98B2ADD9-23FA-9696-37E7-1EB5ACF695FC}"/>
              </a:ext>
            </a:extLst>
          </p:cNvPr>
          <p:cNvPicPr>
            <a:picLocks noChangeAspect="1"/>
          </p:cNvPicPr>
          <p:nvPr/>
        </p:nvPicPr>
        <p:blipFill rotWithShape="1">
          <a:blip r:embed="rId11"/>
          <a:srcRect b="30866"/>
          <a:stretch/>
        </p:blipFill>
        <p:spPr>
          <a:xfrm>
            <a:off x="8029324" y="0"/>
            <a:ext cx="4162676" cy="1038741"/>
          </a:xfrm>
          <a:prstGeom prst="rect">
            <a:avLst/>
          </a:prstGeom>
        </p:spPr>
      </p:pic>
      <p:cxnSp>
        <p:nvCxnSpPr>
          <p:cNvPr id="19" name="Straight Arrow Connector 18">
            <a:extLst>
              <a:ext uri="{FF2B5EF4-FFF2-40B4-BE49-F238E27FC236}">
                <a16:creationId xmlns:a16="http://schemas.microsoft.com/office/drawing/2014/main" id="{1CABE77B-5F64-C94F-2F0A-4F7D380B934E}"/>
              </a:ext>
            </a:extLst>
          </p:cNvPr>
          <p:cNvCxnSpPr/>
          <p:nvPr/>
        </p:nvCxnSpPr>
        <p:spPr>
          <a:xfrm flipH="1">
            <a:off x="711200" y="5303520"/>
            <a:ext cx="914400" cy="0"/>
          </a:xfrm>
          <a:prstGeom prst="straightConnector1">
            <a:avLst/>
          </a:prstGeom>
          <a:ln w="57150">
            <a:headEnd type="none" w="med" len="med"/>
            <a:tailEnd type="arrow"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9935659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FDOT Crash Data Guidance</a:t>
            </a:r>
          </a:p>
        </p:txBody>
      </p:sp>
      <p:sp>
        <p:nvSpPr>
          <p:cNvPr id="2" name="Content Placeholder 4">
            <a:extLst>
              <a:ext uri="{FF2B5EF4-FFF2-40B4-BE49-F238E27FC236}">
                <a16:creationId xmlns:a16="http://schemas.microsoft.com/office/drawing/2014/main" id="{B86AED6D-9C51-16BE-8DBB-4F3B6C04B181}"/>
              </a:ext>
            </a:extLst>
          </p:cNvPr>
          <p:cNvSpPr txBox="1">
            <a:spLocks/>
          </p:cNvSpPr>
          <p:nvPr/>
        </p:nvSpPr>
        <p:spPr>
          <a:xfrm>
            <a:off x="533401" y="1452618"/>
            <a:ext cx="7167879" cy="5502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How should crash data be summarized?</a:t>
            </a:r>
          </a:p>
        </p:txBody>
      </p:sp>
      <p:graphicFrame>
        <p:nvGraphicFramePr>
          <p:cNvPr id="11" name="Diagram 10">
            <a:extLst>
              <a:ext uri="{FF2B5EF4-FFF2-40B4-BE49-F238E27FC236}">
                <a16:creationId xmlns:a16="http://schemas.microsoft.com/office/drawing/2014/main" id="{9B2D0460-3DDE-803B-7D05-2EE4DC793063}"/>
              </a:ext>
            </a:extLst>
          </p:cNvPr>
          <p:cNvGraphicFramePr/>
          <p:nvPr/>
        </p:nvGraphicFramePr>
        <p:xfrm>
          <a:off x="274863" y="2072559"/>
          <a:ext cx="6325961" cy="42894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14">
            <a:extLst>
              <a:ext uri="{FF2B5EF4-FFF2-40B4-BE49-F238E27FC236}">
                <a16:creationId xmlns:a16="http://schemas.microsoft.com/office/drawing/2014/main" id="{95CC6FCE-5476-A18E-424D-B72E8628466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7213" b="95902" l="72485" r="96746">
                        <a14:foregroundMark x1="73373" y1="72951" x2="74260" y2="86885"/>
                        <a14:foregroundMark x1="74260" y1="86885" x2="78994" y2="91803"/>
                        <a14:foregroundMark x1="78994" y1="91803" x2="86095" y2="93033"/>
                        <a14:foregroundMark x1="86095" y1="93033" x2="87278" y2="75820"/>
                        <a14:foregroundMark x1="90385" y1="71311" x2="96893" y2="88525"/>
                        <a14:foregroundMark x1="88166" y1="71721" x2="72781" y2="70082"/>
                        <a14:foregroundMark x1="75000" y1="75820" x2="78550" y2="74180"/>
                        <a14:foregroundMark x1="78550" y1="74180" x2="84172" y2="76230"/>
                        <a14:foregroundMark x1="85947" y1="82377" x2="77663" y2="81148"/>
                        <a14:foregroundMark x1="85799" y1="74590" x2="86095" y2="80738"/>
                        <a14:foregroundMark x1="87722" y1="72951" x2="87870" y2="90164"/>
                        <a14:foregroundMark x1="75296" y1="69672" x2="86982" y2="70082"/>
                        <a14:foregroundMark x1="89645" y1="68852" x2="88609" y2="67213"/>
                      </a14:backgroundRemoval>
                    </a14:imgEffect>
                  </a14:imgLayer>
                </a14:imgProps>
              </a:ext>
            </a:extLst>
          </a:blip>
          <a:srcRect l="72482" t="69259" r="895"/>
          <a:stretch/>
        </p:blipFill>
        <p:spPr>
          <a:xfrm>
            <a:off x="11049001" y="1033818"/>
            <a:ext cx="1092200" cy="488627"/>
          </a:xfrm>
          <a:prstGeom prst="rect">
            <a:avLst/>
          </a:prstGeom>
        </p:spPr>
      </p:pic>
      <p:pic>
        <p:nvPicPr>
          <p:cNvPr id="17" name="Picture 16">
            <a:extLst>
              <a:ext uri="{FF2B5EF4-FFF2-40B4-BE49-F238E27FC236}">
                <a16:creationId xmlns:a16="http://schemas.microsoft.com/office/drawing/2014/main" id="{98B2ADD9-23FA-9696-37E7-1EB5ACF695FC}"/>
              </a:ext>
            </a:extLst>
          </p:cNvPr>
          <p:cNvPicPr>
            <a:picLocks noChangeAspect="1"/>
          </p:cNvPicPr>
          <p:nvPr/>
        </p:nvPicPr>
        <p:blipFill rotWithShape="1">
          <a:blip r:embed="rId11"/>
          <a:srcRect b="30866"/>
          <a:stretch/>
        </p:blipFill>
        <p:spPr>
          <a:xfrm>
            <a:off x="8029324" y="0"/>
            <a:ext cx="4162676" cy="1038741"/>
          </a:xfrm>
          <a:prstGeom prst="rect">
            <a:avLst/>
          </a:prstGeom>
        </p:spPr>
      </p:pic>
      <p:cxnSp>
        <p:nvCxnSpPr>
          <p:cNvPr id="19" name="Straight Arrow Connector 18">
            <a:extLst>
              <a:ext uri="{FF2B5EF4-FFF2-40B4-BE49-F238E27FC236}">
                <a16:creationId xmlns:a16="http://schemas.microsoft.com/office/drawing/2014/main" id="{1CABE77B-5F64-C94F-2F0A-4F7D380B934E}"/>
              </a:ext>
            </a:extLst>
          </p:cNvPr>
          <p:cNvCxnSpPr/>
          <p:nvPr/>
        </p:nvCxnSpPr>
        <p:spPr>
          <a:xfrm flipH="1">
            <a:off x="663575" y="5149215"/>
            <a:ext cx="914400" cy="0"/>
          </a:xfrm>
          <a:prstGeom prst="straightConnector1">
            <a:avLst/>
          </a:prstGeom>
          <a:ln w="57150">
            <a:solidFill>
              <a:schemeClr val="bg1">
                <a:lumMod val="50000"/>
              </a:schemeClr>
            </a:solidFill>
            <a:headEnd type="none" w="med" len="med"/>
            <a:tailEnd type="arrow" w="med" len="med"/>
          </a:ln>
        </p:spPr>
        <p:style>
          <a:lnRef idx="2">
            <a:schemeClr val="accent6"/>
          </a:lnRef>
          <a:fillRef idx="0">
            <a:schemeClr val="accent6"/>
          </a:fillRef>
          <a:effectRef idx="1">
            <a:schemeClr val="accent6"/>
          </a:effectRef>
          <a:fontRef idx="minor">
            <a:schemeClr val="tx1"/>
          </a:fontRef>
        </p:style>
      </p:cxnSp>
      <p:pic>
        <p:nvPicPr>
          <p:cNvPr id="12" name="Picture 11">
            <a:extLst>
              <a:ext uri="{FF2B5EF4-FFF2-40B4-BE49-F238E27FC236}">
                <a16:creationId xmlns:a16="http://schemas.microsoft.com/office/drawing/2014/main" id="{3EF34844-9EE6-E459-F263-9AD40F94ECA3}"/>
              </a:ext>
            </a:extLst>
          </p:cNvPr>
          <p:cNvPicPr>
            <a:picLocks noChangeAspect="1"/>
          </p:cNvPicPr>
          <p:nvPr/>
        </p:nvPicPr>
        <p:blipFill rotWithShape="1">
          <a:blip r:embed="rId12"/>
          <a:srcRect l="-335" r="2996"/>
          <a:stretch/>
        </p:blipFill>
        <p:spPr>
          <a:xfrm>
            <a:off x="5415146" y="2042243"/>
            <a:ext cx="6314188" cy="3783515"/>
          </a:xfrm>
          <a:prstGeom prst="rect">
            <a:avLst/>
          </a:prstGeom>
          <a:ln w="28575">
            <a:solidFill>
              <a:srgbClr val="234487"/>
            </a:solidFill>
          </a:ln>
        </p:spPr>
      </p:pic>
    </p:spTree>
    <p:extLst>
      <p:ext uri="{BB962C8B-B14F-4D97-AF65-F5344CB8AC3E}">
        <p14:creationId xmlns:p14="http://schemas.microsoft.com/office/powerpoint/2010/main" val="12952250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FDOT Crash Data Guidance</a:t>
            </a:r>
          </a:p>
        </p:txBody>
      </p:sp>
      <p:sp>
        <p:nvSpPr>
          <p:cNvPr id="2" name="Content Placeholder 4">
            <a:extLst>
              <a:ext uri="{FF2B5EF4-FFF2-40B4-BE49-F238E27FC236}">
                <a16:creationId xmlns:a16="http://schemas.microsoft.com/office/drawing/2014/main" id="{B86AED6D-9C51-16BE-8DBB-4F3B6C04B181}"/>
              </a:ext>
            </a:extLst>
          </p:cNvPr>
          <p:cNvSpPr txBox="1">
            <a:spLocks/>
          </p:cNvSpPr>
          <p:nvPr/>
        </p:nvSpPr>
        <p:spPr>
          <a:xfrm>
            <a:off x="838200" y="1606550"/>
            <a:ext cx="10515600" cy="4124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How should crash data be summarized?</a:t>
            </a:r>
          </a:p>
        </p:txBody>
      </p:sp>
      <p:graphicFrame>
        <p:nvGraphicFramePr>
          <p:cNvPr id="11" name="Diagram 10">
            <a:extLst>
              <a:ext uri="{FF2B5EF4-FFF2-40B4-BE49-F238E27FC236}">
                <a16:creationId xmlns:a16="http://schemas.microsoft.com/office/drawing/2014/main" id="{9B2D0460-3DDE-803B-7D05-2EE4DC793063}"/>
              </a:ext>
            </a:extLst>
          </p:cNvPr>
          <p:cNvGraphicFramePr/>
          <p:nvPr/>
        </p:nvGraphicFramePr>
        <p:xfrm>
          <a:off x="274863" y="2072559"/>
          <a:ext cx="6325961" cy="42894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14">
            <a:extLst>
              <a:ext uri="{FF2B5EF4-FFF2-40B4-BE49-F238E27FC236}">
                <a16:creationId xmlns:a16="http://schemas.microsoft.com/office/drawing/2014/main" id="{95CC6FCE-5476-A18E-424D-B72E8628466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7213" b="95902" l="72485" r="96746">
                        <a14:foregroundMark x1="73373" y1="72951" x2="74260" y2="86885"/>
                        <a14:foregroundMark x1="74260" y1="86885" x2="78994" y2="91803"/>
                        <a14:foregroundMark x1="78994" y1="91803" x2="86095" y2="93033"/>
                        <a14:foregroundMark x1="86095" y1="93033" x2="87278" y2="75820"/>
                        <a14:foregroundMark x1="90385" y1="71311" x2="96893" y2="88525"/>
                        <a14:foregroundMark x1="88166" y1="71721" x2="72781" y2="70082"/>
                        <a14:foregroundMark x1="75000" y1="75820" x2="78550" y2="74180"/>
                        <a14:foregroundMark x1="78550" y1="74180" x2="84172" y2="76230"/>
                        <a14:foregroundMark x1="85947" y1="82377" x2="77663" y2="81148"/>
                        <a14:foregroundMark x1="85799" y1="74590" x2="86095" y2="80738"/>
                        <a14:foregroundMark x1="87722" y1="72951" x2="87870" y2="90164"/>
                        <a14:foregroundMark x1="75296" y1="69672" x2="86982" y2="70082"/>
                        <a14:foregroundMark x1="89645" y1="68852" x2="88609" y2="67213"/>
                      </a14:backgroundRemoval>
                    </a14:imgEffect>
                  </a14:imgLayer>
                </a14:imgProps>
              </a:ext>
            </a:extLst>
          </a:blip>
          <a:srcRect l="72482" t="69259" r="895"/>
          <a:stretch/>
        </p:blipFill>
        <p:spPr>
          <a:xfrm>
            <a:off x="11049001" y="1033818"/>
            <a:ext cx="1092200" cy="488627"/>
          </a:xfrm>
          <a:prstGeom prst="rect">
            <a:avLst/>
          </a:prstGeom>
        </p:spPr>
      </p:pic>
      <p:pic>
        <p:nvPicPr>
          <p:cNvPr id="17" name="Picture 16">
            <a:extLst>
              <a:ext uri="{FF2B5EF4-FFF2-40B4-BE49-F238E27FC236}">
                <a16:creationId xmlns:a16="http://schemas.microsoft.com/office/drawing/2014/main" id="{98B2ADD9-23FA-9696-37E7-1EB5ACF695FC}"/>
              </a:ext>
            </a:extLst>
          </p:cNvPr>
          <p:cNvPicPr>
            <a:picLocks noChangeAspect="1"/>
          </p:cNvPicPr>
          <p:nvPr/>
        </p:nvPicPr>
        <p:blipFill rotWithShape="1">
          <a:blip r:embed="rId11"/>
          <a:srcRect b="30866"/>
          <a:stretch/>
        </p:blipFill>
        <p:spPr>
          <a:xfrm>
            <a:off x="8029324" y="0"/>
            <a:ext cx="4162676" cy="1038741"/>
          </a:xfrm>
          <a:prstGeom prst="rect">
            <a:avLst/>
          </a:prstGeom>
        </p:spPr>
      </p:pic>
      <p:cxnSp>
        <p:nvCxnSpPr>
          <p:cNvPr id="19" name="Straight Arrow Connector 18">
            <a:extLst>
              <a:ext uri="{FF2B5EF4-FFF2-40B4-BE49-F238E27FC236}">
                <a16:creationId xmlns:a16="http://schemas.microsoft.com/office/drawing/2014/main" id="{1CABE77B-5F64-C94F-2F0A-4F7D380B934E}"/>
              </a:ext>
            </a:extLst>
          </p:cNvPr>
          <p:cNvCxnSpPr/>
          <p:nvPr/>
        </p:nvCxnSpPr>
        <p:spPr>
          <a:xfrm flipH="1">
            <a:off x="663575" y="5149215"/>
            <a:ext cx="914400" cy="0"/>
          </a:xfrm>
          <a:prstGeom prst="straightConnector1">
            <a:avLst/>
          </a:prstGeom>
          <a:ln w="57150">
            <a:solidFill>
              <a:schemeClr val="bg1">
                <a:lumMod val="50000"/>
              </a:schemeClr>
            </a:solidFill>
            <a:headEnd type="none" w="med" len="med"/>
            <a:tailEnd type="arrow" w="med" len="med"/>
          </a:ln>
        </p:spPr>
        <p:style>
          <a:lnRef idx="2">
            <a:schemeClr val="accent6"/>
          </a:lnRef>
          <a:fillRef idx="0">
            <a:schemeClr val="accent6"/>
          </a:fillRef>
          <a:effectRef idx="1">
            <a:schemeClr val="accent6"/>
          </a:effectRef>
          <a:fontRef idx="minor">
            <a:schemeClr val="tx1"/>
          </a:fontRef>
        </p:style>
      </p:cxnSp>
      <p:pic>
        <p:nvPicPr>
          <p:cNvPr id="7" name="Picture 6">
            <a:extLst>
              <a:ext uri="{FF2B5EF4-FFF2-40B4-BE49-F238E27FC236}">
                <a16:creationId xmlns:a16="http://schemas.microsoft.com/office/drawing/2014/main" id="{D7F5DA99-BF95-C4E4-96F5-B26813651B23}"/>
              </a:ext>
            </a:extLst>
          </p:cNvPr>
          <p:cNvPicPr>
            <a:picLocks noChangeAspect="1"/>
          </p:cNvPicPr>
          <p:nvPr/>
        </p:nvPicPr>
        <p:blipFill>
          <a:blip r:embed="rId12"/>
          <a:stretch>
            <a:fillRect/>
          </a:stretch>
        </p:blipFill>
        <p:spPr>
          <a:xfrm>
            <a:off x="6705600" y="2467026"/>
            <a:ext cx="5435601" cy="3384069"/>
          </a:xfrm>
          <a:prstGeom prst="rect">
            <a:avLst/>
          </a:prstGeom>
        </p:spPr>
      </p:pic>
    </p:spTree>
    <p:extLst>
      <p:ext uri="{BB962C8B-B14F-4D97-AF65-F5344CB8AC3E}">
        <p14:creationId xmlns:p14="http://schemas.microsoft.com/office/powerpoint/2010/main" val="12304701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FDOT Crash Data Guidance</a:t>
            </a:r>
          </a:p>
        </p:txBody>
      </p:sp>
      <p:sp>
        <p:nvSpPr>
          <p:cNvPr id="2" name="Content Placeholder 4">
            <a:extLst>
              <a:ext uri="{FF2B5EF4-FFF2-40B4-BE49-F238E27FC236}">
                <a16:creationId xmlns:a16="http://schemas.microsoft.com/office/drawing/2014/main" id="{B86AED6D-9C51-16BE-8DBB-4F3B6C04B181}"/>
              </a:ext>
            </a:extLst>
          </p:cNvPr>
          <p:cNvSpPr txBox="1">
            <a:spLocks/>
          </p:cNvSpPr>
          <p:nvPr/>
        </p:nvSpPr>
        <p:spPr>
          <a:xfrm>
            <a:off x="838200" y="1606550"/>
            <a:ext cx="10515600" cy="4124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How should crash data be summarized?</a:t>
            </a:r>
          </a:p>
        </p:txBody>
      </p:sp>
      <p:graphicFrame>
        <p:nvGraphicFramePr>
          <p:cNvPr id="11" name="Diagram 10">
            <a:extLst>
              <a:ext uri="{FF2B5EF4-FFF2-40B4-BE49-F238E27FC236}">
                <a16:creationId xmlns:a16="http://schemas.microsoft.com/office/drawing/2014/main" id="{9B2D0460-3DDE-803B-7D05-2EE4DC793063}"/>
              </a:ext>
            </a:extLst>
          </p:cNvPr>
          <p:cNvGraphicFramePr/>
          <p:nvPr/>
        </p:nvGraphicFramePr>
        <p:xfrm>
          <a:off x="274863" y="2072559"/>
          <a:ext cx="6325961" cy="42894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14">
            <a:extLst>
              <a:ext uri="{FF2B5EF4-FFF2-40B4-BE49-F238E27FC236}">
                <a16:creationId xmlns:a16="http://schemas.microsoft.com/office/drawing/2014/main" id="{95CC6FCE-5476-A18E-424D-B72E8628466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7213" b="95902" l="72485" r="96746">
                        <a14:foregroundMark x1="73373" y1="72951" x2="74260" y2="86885"/>
                        <a14:foregroundMark x1="74260" y1="86885" x2="78994" y2="91803"/>
                        <a14:foregroundMark x1="78994" y1="91803" x2="86095" y2="93033"/>
                        <a14:foregroundMark x1="86095" y1="93033" x2="87278" y2="75820"/>
                        <a14:foregroundMark x1="90385" y1="71311" x2="96893" y2="88525"/>
                        <a14:foregroundMark x1="88166" y1="71721" x2="72781" y2="70082"/>
                        <a14:foregroundMark x1="75000" y1="75820" x2="78550" y2="74180"/>
                        <a14:foregroundMark x1="78550" y1="74180" x2="84172" y2="76230"/>
                        <a14:foregroundMark x1="85947" y1="82377" x2="77663" y2="81148"/>
                        <a14:foregroundMark x1="85799" y1="74590" x2="86095" y2="80738"/>
                        <a14:foregroundMark x1="87722" y1="72951" x2="87870" y2="90164"/>
                        <a14:foregroundMark x1="75296" y1="69672" x2="86982" y2="70082"/>
                        <a14:foregroundMark x1="89645" y1="68852" x2="88609" y2="67213"/>
                      </a14:backgroundRemoval>
                    </a14:imgEffect>
                  </a14:imgLayer>
                </a14:imgProps>
              </a:ext>
            </a:extLst>
          </a:blip>
          <a:srcRect l="72482" t="69259" r="895"/>
          <a:stretch/>
        </p:blipFill>
        <p:spPr>
          <a:xfrm>
            <a:off x="11049001" y="1033818"/>
            <a:ext cx="1092200" cy="488627"/>
          </a:xfrm>
          <a:prstGeom prst="rect">
            <a:avLst/>
          </a:prstGeom>
        </p:spPr>
      </p:pic>
      <p:pic>
        <p:nvPicPr>
          <p:cNvPr id="17" name="Picture 16">
            <a:extLst>
              <a:ext uri="{FF2B5EF4-FFF2-40B4-BE49-F238E27FC236}">
                <a16:creationId xmlns:a16="http://schemas.microsoft.com/office/drawing/2014/main" id="{98B2ADD9-23FA-9696-37E7-1EB5ACF695FC}"/>
              </a:ext>
            </a:extLst>
          </p:cNvPr>
          <p:cNvPicPr>
            <a:picLocks noChangeAspect="1"/>
          </p:cNvPicPr>
          <p:nvPr/>
        </p:nvPicPr>
        <p:blipFill rotWithShape="1">
          <a:blip r:embed="rId11"/>
          <a:srcRect b="30866"/>
          <a:stretch/>
        </p:blipFill>
        <p:spPr>
          <a:xfrm>
            <a:off x="8029324" y="0"/>
            <a:ext cx="4162676" cy="1038741"/>
          </a:xfrm>
          <a:prstGeom prst="rect">
            <a:avLst/>
          </a:prstGeom>
        </p:spPr>
      </p:pic>
      <p:cxnSp>
        <p:nvCxnSpPr>
          <p:cNvPr id="19" name="Straight Arrow Connector 18">
            <a:extLst>
              <a:ext uri="{FF2B5EF4-FFF2-40B4-BE49-F238E27FC236}">
                <a16:creationId xmlns:a16="http://schemas.microsoft.com/office/drawing/2014/main" id="{1CABE77B-5F64-C94F-2F0A-4F7D380B934E}"/>
              </a:ext>
            </a:extLst>
          </p:cNvPr>
          <p:cNvCxnSpPr/>
          <p:nvPr/>
        </p:nvCxnSpPr>
        <p:spPr>
          <a:xfrm flipH="1">
            <a:off x="663575" y="5149215"/>
            <a:ext cx="914400" cy="0"/>
          </a:xfrm>
          <a:prstGeom prst="straightConnector1">
            <a:avLst/>
          </a:prstGeom>
          <a:ln w="57150">
            <a:solidFill>
              <a:schemeClr val="bg1">
                <a:lumMod val="50000"/>
              </a:schemeClr>
            </a:solidFill>
            <a:headEnd type="none" w="med" len="med"/>
            <a:tailEnd type="arrow" w="med" len="med"/>
          </a:ln>
        </p:spPr>
        <p:style>
          <a:lnRef idx="2">
            <a:schemeClr val="accent6"/>
          </a:lnRef>
          <a:fillRef idx="0">
            <a:schemeClr val="accent6"/>
          </a:fillRef>
          <a:effectRef idx="1">
            <a:schemeClr val="accent6"/>
          </a:effectRef>
          <a:fontRef idx="minor">
            <a:schemeClr val="tx1"/>
          </a:fontRef>
        </p:style>
      </p:cxnSp>
      <p:pic>
        <p:nvPicPr>
          <p:cNvPr id="8" name="Picture 7">
            <a:extLst>
              <a:ext uri="{FF2B5EF4-FFF2-40B4-BE49-F238E27FC236}">
                <a16:creationId xmlns:a16="http://schemas.microsoft.com/office/drawing/2014/main" id="{74359E93-6884-6FC8-0DA8-D90A62D634F5}"/>
              </a:ext>
            </a:extLst>
          </p:cNvPr>
          <p:cNvPicPr>
            <a:picLocks noChangeAspect="1"/>
          </p:cNvPicPr>
          <p:nvPr/>
        </p:nvPicPr>
        <p:blipFill>
          <a:blip r:embed="rId12"/>
          <a:stretch>
            <a:fillRect/>
          </a:stretch>
        </p:blipFill>
        <p:spPr>
          <a:xfrm>
            <a:off x="6619875" y="2647950"/>
            <a:ext cx="5572126" cy="2814247"/>
          </a:xfrm>
          <a:prstGeom prst="rect">
            <a:avLst/>
          </a:prstGeom>
        </p:spPr>
      </p:pic>
    </p:spTree>
    <p:extLst>
      <p:ext uri="{BB962C8B-B14F-4D97-AF65-F5344CB8AC3E}">
        <p14:creationId xmlns:p14="http://schemas.microsoft.com/office/powerpoint/2010/main" val="33828509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9F2BE-C821-8D27-8464-E9D5B691023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8AC72FD-728E-50C1-6B84-793F01F8FDD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BE13C9-649D-7ADF-6C4E-A8A62E57C63C}"/>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05780B60-EB3D-E9E0-E3CE-11B77B58817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A2B7C9-1276-20CF-D47F-84567238AAE3}"/>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2F39451B-B0B6-6B00-98A9-22EE479C0E05}"/>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CAR System Legacy</a:t>
            </a:r>
          </a:p>
        </p:txBody>
      </p:sp>
      <p:sp>
        <p:nvSpPr>
          <p:cNvPr id="2" name="Flowchart: Magnetic Disk 1">
            <a:extLst>
              <a:ext uri="{FF2B5EF4-FFF2-40B4-BE49-F238E27FC236}">
                <a16:creationId xmlns:a16="http://schemas.microsoft.com/office/drawing/2014/main" id="{EFF4DBD8-8582-141C-F147-B730E59EE9AF}"/>
              </a:ext>
            </a:extLst>
          </p:cNvPr>
          <p:cNvSpPr/>
          <p:nvPr/>
        </p:nvSpPr>
        <p:spPr>
          <a:xfrm>
            <a:off x="935420" y="1628823"/>
            <a:ext cx="2189743" cy="1556796"/>
          </a:xfrm>
          <a:prstGeom prst="flowChartMagneticDisk">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3200" b="1" dirty="0"/>
              <a:t>DB2</a:t>
            </a:r>
            <a:endParaRPr lang="en-US" b="1" dirty="0"/>
          </a:p>
        </p:txBody>
      </p:sp>
      <p:sp>
        <p:nvSpPr>
          <p:cNvPr id="8" name="Flowchart: Predefined Process 7">
            <a:extLst>
              <a:ext uri="{FF2B5EF4-FFF2-40B4-BE49-F238E27FC236}">
                <a16:creationId xmlns:a16="http://schemas.microsoft.com/office/drawing/2014/main" id="{77E8A8B8-1359-07AF-DCAE-D9AB902E56CD}"/>
              </a:ext>
            </a:extLst>
          </p:cNvPr>
          <p:cNvSpPr/>
          <p:nvPr/>
        </p:nvSpPr>
        <p:spPr>
          <a:xfrm>
            <a:off x="2740503" y="1931952"/>
            <a:ext cx="2612971" cy="898046"/>
          </a:xfrm>
          <a:prstGeom prst="flowChartPredefinedProcess">
            <a:avLst/>
          </a:prstGeom>
          <a:solidFill>
            <a:srgbClr val="2344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COBOL</a:t>
            </a:r>
            <a:endParaRPr lang="en-US" b="1" dirty="0"/>
          </a:p>
        </p:txBody>
      </p:sp>
      <p:sp>
        <p:nvSpPr>
          <p:cNvPr id="11" name="Flowchart: Display 10">
            <a:extLst>
              <a:ext uri="{FF2B5EF4-FFF2-40B4-BE49-F238E27FC236}">
                <a16:creationId xmlns:a16="http://schemas.microsoft.com/office/drawing/2014/main" id="{F7DE8D11-9309-1190-5ECC-E46E28740635}"/>
              </a:ext>
            </a:extLst>
          </p:cNvPr>
          <p:cNvSpPr/>
          <p:nvPr/>
        </p:nvSpPr>
        <p:spPr>
          <a:xfrm>
            <a:off x="5245151" y="1972928"/>
            <a:ext cx="2189743" cy="1202895"/>
          </a:xfrm>
          <a:prstGeom prst="flowChartDisplay">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200" b="1" dirty="0"/>
              <a:t>CICS</a:t>
            </a:r>
            <a:endParaRPr lang="en-US" b="1" dirty="0"/>
          </a:p>
        </p:txBody>
      </p:sp>
      <p:sp>
        <p:nvSpPr>
          <p:cNvPr id="13" name="TextBox 12">
            <a:extLst>
              <a:ext uri="{FF2B5EF4-FFF2-40B4-BE49-F238E27FC236}">
                <a16:creationId xmlns:a16="http://schemas.microsoft.com/office/drawing/2014/main" id="{A3FDBF5A-08D4-5AF4-A580-AB395B6AAE25}"/>
              </a:ext>
            </a:extLst>
          </p:cNvPr>
          <p:cNvSpPr txBox="1"/>
          <p:nvPr/>
        </p:nvSpPr>
        <p:spPr>
          <a:xfrm>
            <a:off x="8594337" y="1851933"/>
            <a:ext cx="1746416" cy="1200329"/>
          </a:xfrm>
          <a:prstGeom prst="rect">
            <a:avLst/>
          </a:prstGeom>
          <a:noFill/>
        </p:spPr>
        <p:txBody>
          <a:bodyPr wrap="square" rtlCol="0">
            <a:spAutoFit/>
          </a:bodyPr>
          <a:lstStyle/>
          <a:p>
            <a:r>
              <a:rPr lang="en-US" sz="7200" b="1" dirty="0">
                <a:solidFill>
                  <a:srgbClr val="0070C0"/>
                </a:solidFill>
              </a:rPr>
              <a:t>GIS</a:t>
            </a:r>
            <a:endParaRPr lang="en-US" sz="4800" b="1" dirty="0">
              <a:solidFill>
                <a:srgbClr val="0070C0"/>
              </a:solidFill>
            </a:endParaRPr>
          </a:p>
        </p:txBody>
      </p:sp>
      <p:sp>
        <p:nvSpPr>
          <p:cNvPr id="14" name="&quot;Not Allowed&quot; Symbol 13">
            <a:extLst>
              <a:ext uri="{FF2B5EF4-FFF2-40B4-BE49-F238E27FC236}">
                <a16:creationId xmlns:a16="http://schemas.microsoft.com/office/drawing/2014/main" id="{D681356F-3C94-3547-9779-629B8A2BF3FC}"/>
              </a:ext>
            </a:extLst>
          </p:cNvPr>
          <p:cNvSpPr/>
          <p:nvPr/>
        </p:nvSpPr>
        <p:spPr>
          <a:xfrm>
            <a:off x="8513717" y="1542159"/>
            <a:ext cx="1875560" cy="1769619"/>
          </a:xfrm>
          <a:prstGeom prst="noSmoking">
            <a:avLst>
              <a:gd name="adj" fmla="val 6023"/>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5" name="Group 24">
            <a:extLst>
              <a:ext uri="{FF2B5EF4-FFF2-40B4-BE49-F238E27FC236}">
                <a16:creationId xmlns:a16="http://schemas.microsoft.com/office/drawing/2014/main" id="{BFAA3E11-4573-8CDE-8404-57830C88435F}"/>
              </a:ext>
            </a:extLst>
          </p:cNvPr>
          <p:cNvGrpSpPr/>
          <p:nvPr/>
        </p:nvGrpSpPr>
        <p:grpSpPr>
          <a:xfrm>
            <a:off x="518160" y="4196746"/>
            <a:ext cx="9956799" cy="1693681"/>
            <a:chOff x="553570" y="3632167"/>
            <a:chExt cx="7781134" cy="1203718"/>
          </a:xfrm>
        </p:grpSpPr>
        <p:sp>
          <p:nvSpPr>
            <p:cNvPr id="18" name="Flowchart: Process 17">
              <a:extLst>
                <a:ext uri="{FF2B5EF4-FFF2-40B4-BE49-F238E27FC236}">
                  <a16:creationId xmlns:a16="http://schemas.microsoft.com/office/drawing/2014/main" id="{9B18F32D-4188-6CD2-EDFB-36E26F84AC10}"/>
                </a:ext>
              </a:extLst>
            </p:cNvPr>
            <p:cNvSpPr/>
            <p:nvPr/>
          </p:nvSpPr>
          <p:spPr>
            <a:xfrm>
              <a:off x="553570" y="3632167"/>
              <a:ext cx="1324304" cy="1203718"/>
            </a:xfrm>
            <a:prstGeom prst="flowChartProcess">
              <a:avLst/>
            </a:prstGeom>
            <a:solidFill>
              <a:srgbClr val="2344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FDOT roadway inventory data</a:t>
              </a:r>
            </a:p>
          </p:txBody>
        </p:sp>
        <p:sp>
          <p:nvSpPr>
            <p:cNvPr id="19" name="Flowchart: Process 18">
              <a:extLst>
                <a:ext uri="{FF2B5EF4-FFF2-40B4-BE49-F238E27FC236}">
                  <a16:creationId xmlns:a16="http://schemas.microsoft.com/office/drawing/2014/main" id="{1F4D5972-B55D-4F9A-954A-77067E5F80FC}"/>
                </a:ext>
              </a:extLst>
            </p:cNvPr>
            <p:cNvSpPr/>
            <p:nvPr/>
          </p:nvSpPr>
          <p:spPr>
            <a:xfrm>
              <a:off x="2646087" y="3632167"/>
              <a:ext cx="1382690" cy="1203715"/>
            </a:xfrm>
            <a:prstGeom prst="flowChartProcess">
              <a:avLst/>
            </a:prstGeom>
            <a:solidFill>
              <a:srgbClr val="2344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Crash data entry and processing</a:t>
              </a:r>
            </a:p>
          </p:txBody>
        </p:sp>
        <p:sp>
          <p:nvSpPr>
            <p:cNvPr id="20" name="Flowchart: Process 19">
              <a:extLst>
                <a:ext uri="{FF2B5EF4-FFF2-40B4-BE49-F238E27FC236}">
                  <a16:creationId xmlns:a16="http://schemas.microsoft.com/office/drawing/2014/main" id="{805D5329-AE45-CB03-9ED7-4368C0AE18F5}"/>
                </a:ext>
              </a:extLst>
            </p:cNvPr>
            <p:cNvSpPr/>
            <p:nvPr/>
          </p:nvSpPr>
          <p:spPr>
            <a:xfrm>
              <a:off x="4772873" y="3632167"/>
              <a:ext cx="1319049" cy="1203714"/>
            </a:xfrm>
            <a:prstGeom prst="flowChartProcess">
              <a:avLst/>
            </a:prstGeom>
            <a:solidFill>
              <a:srgbClr val="2344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Network Analysis</a:t>
              </a:r>
            </a:p>
          </p:txBody>
        </p:sp>
        <p:sp>
          <p:nvSpPr>
            <p:cNvPr id="21" name="Flowchart: Process 20">
              <a:extLst>
                <a:ext uri="{FF2B5EF4-FFF2-40B4-BE49-F238E27FC236}">
                  <a16:creationId xmlns:a16="http://schemas.microsoft.com/office/drawing/2014/main" id="{0A79799B-2068-E23E-FEC9-696403B0DEC1}"/>
                </a:ext>
              </a:extLst>
            </p:cNvPr>
            <p:cNvSpPr/>
            <p:nvPr/>
          </p:nvSpPr>
          <p:spPr>
            <a:xfrm>
              <a:off x="6919259" y="3632167"/>
              <a:ext cx="1415445" cy="1203714"/>
            </a:xfrm>
            <a:prstGeom prst="flowChartProcess">
              <a:avLst/>
            </a:prstGeom>
            <a:solidFill>
              <a:srgbClr val="2344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Crash search and results output</a:t>
              </a:r>
            </a:p>
          </p:txBody>
        </p:sp>
        <p:sp>
          <p:nvSpPr>
            <p:cNvPr id="22" name="Arrow: Right 21">
              <a:extLst>
                <a:ext uri="{FF2B5EF4-FFF2-40B4-BE49-F238E27FC236}">
                  <a16:creationId xmlns:a16="http://schemas.microsoft.com/office/drawing/2014/main" id="{75BDA076-A23A-B0D5-FD36-E1030AB16EFF}"/>
                </a:ext>
              </a:extLst>
            </p:cNvPr>
            <p:cNvSpPr/>
            <p:nvPr/>
          </p:nvSpPr>
          <p:spPr>
            <a:xfrm>
              <a:off x="1947038" y="4029190"/>
              <a:ext cx="634692" cy="40967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7A349343-7E93-4005-566F-6CAFC995B467}"/>
                </a:ext>
              </a:extLst>
            </p:cNvPr>
            <p:cNvSpPr/>
            <p:nvPr/>
          </p:nvSpPr>
          <p:spPr>
            <a:xfrm>
              <a:off x="6188244" y="4029187"/>
              <a:ext cx="634692" cy="40967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2FAE4D1-CB83-CFD1-FAD2-79C881BE1EEB}"/>
                </a:ext>
              </a:extLst>
            </p:cNvPr>
            <p:cNvSpPr/>
            <p:nvPr/>
          </p:nvSpPr>
          <p:spPr>
            <a:xfrm>
              <a:off x="4083479" y="4029190"/>
              <a:ext cx="634692" cy="40967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B482135A-76ED-2278-0CE1-F96C89289920}"/>
              </a:ext>
            </a:extLst>
          </p:cNvPr>
          <p:cNvSpPr txBox="1"/>
          <p:nvPr/>
        </p:nvSpPr>
        <p:spPr>
          <a:xfrm>
            <a:off x="1832940" y="3419864"/>
            <a:ext cx="5983864" cy="584775"/>
          </a:xfrm>
          <a:prstGeom prst="rect">
            <a:avLst/>
          </a:prstGeom>
          <a:noFill/>
        </p:spPr>
        <p:txBody>
          <a:bodyPr wrap="square" rtlCol="0">
            <a:spAutoFit/>
          </a:bodyPr>
          <a:lstStyle/>
          <a:p>
            <a:pPr marL="0" indent="0">
              <a:buNone/>
            </a:pPr>
            <a:r>
              <a:rPr lang="en-US" sz="3200" b="1" dirty="0"/>
              <a:t>Patrick Brady, P.E. 1950-2008</a:t>
            </a:r>
          </a:p>
        </p:txBody>
      </p:sp>
    </p:spTree>
    <p:extLst>
      <p:ext uri="{BB962C8B-B14F-4D97-AF65-F5344CB8AC3E}">
        <p14:creationId xmlns:p14="http://schemas.microsoft.com/office/powerpoint/2010/main" val="849365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2" presetClass="entr" presetSubtype="8"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childTnLst>
                          </p:cTn>
                        </p:par>
                        <p:par>
                          <p:cTn id="22" fill="hold">
                            <p:stCondLst>
                              <p:cond delay="1500"/>
                            </p:stCondLst>
                            <p:childTnLst>
                              <p:par>
                                <p:cTn id="23" presetID="21" presetClass="entr" presetSubtype="1" fill="hold" grpId="0" nodeType="after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wheel(1)">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50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13" grpId="0"/>
      <p:bldP spid="14" grpId="0" animBg="1"/>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FDOT Crash Data Guidance</a:t>
            </a:r>
          </a:p>
        </p:txBody>
      </p:sp>
      <p:sp>
        <p:nvSpPr>
          <p:cNvPr id="2" name="Content Placeholder 4">
            <a:extLst>
              <a:ext uri="{FF2B5EF4-FFF2-40B4-BE49-F238E27FC236}">
                <a16:creationId xmlns:a16="http://schemas.microsoft.com/office/drawing/2014/main" id="{B86AED6D-9C51-16BE-8DBB-4F3B6C04B181}"/>
              </a:ext>
            </a:extLst>
          </p:cNvPr>
          <p:cNvSpPr txBox="1">
            <a:spLocks/>
          </p:cNvSpPr>
          <p:nvPr/>
        </p:nvSpPr>
        <p:spPr>
          <a:xfrm>
            <a:off x="838200" y="1606550"/>
            <a:ext cx="10515600" cy="4124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How should crash data be summarized?</a:t>
            </a:r>
          </a:p>
        </p:txBody>
      </p:sp>
      <p:graphicFrame>
        <p:nvGraphicFramePr>
          <p:cNvPr id="11" name="Diagram 10">
            <a:extLst>
              <a:ext uri="{FF2B5EF4-FFF2-40B4-BE49-F238E27FC236}">
                <a16:creationId xmlns:a16="http://schemas.microsoft.com/office/drawing/2014/main" id="{9B2D0460-3DDE-803B-7D05-2EE4DC793063}"/>
              </a:ext>
            </a:extLst>
          </p:cNvPr>
          <p:cNvGraphicFramePr/>
          <p:nvPr/>
        </p:nvGraphicFramePr>
        <p:xfrm>
          <a:off x="274863" y="2072559"/>
          <a:ext cx="6325961" cy="42894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14">
            <a:extLst>
              <a:ext uri="{FF2B5EF4-FFF2-40B4-BE49-F238E27FC236}">
                <a16:creationId xmlns:a16="http://schemas.microsoft.com/office/drawing/2014/main" id="{95CC6FCE-5476-A18E-424D-B72E8628466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7213" b="95902" l="72485" r="96746">
                        <a14:foregroundMark x1="73373" y1="72951" x2="74260" y2="86885"/>
                        <a14:foregroundMark x1="74260" y1="86885" x2="78994" y2="91803"/>
                        <a14:foregroundMark x1="78994" y1="91803" x2="86095" y2="93033"/>
                        <a14:foregroundMark x1="86095" y1="93033" x2="87278" y2="75820"/>
                        <a14:foregroundMark x1="90385" y1="71311" x2="96893" y2="88525"/>
                        <a14:foregroundMark x1="88166" y1="71721" x2="72781" y2="70082"/>
                        <a14:foregroundMark x1="75000" y1="75820" x2="78550" y2="74180"/>
                        <a14:foregroundMark x1="78550" y1="74180" x2="84172" y2="76230"/>
                        <a14:foregroundMark x1="85947" y1="82377" x2="77663" y2="81148"/>
                        <a14:foregroundMark x1="85799" y1="74590" x2="86095" y2="80738"/>
                        <a14:foregroundMark x1="87722" y1="72951" x2="87870" y2="90164"/>
                        <a14:foregroundMark x1="75296" y1="69672" x2="86982" y2="70082"/>
                        <a14:foregroundMark x1="89645" y1="68852" x2="88609" y2="67213"/>
                      </a14:backgroundRemoval>
                    </a14:imgEffect>
                  </a14:imgLayer>
                </a14:imgProps>
              </a:ext>
            </a:extLst>
          </a:blip>
          <a:srcRect l="72482" t="69259" r="895"/>
          <a:stretch/>
        </p:blipFill>
        <p:spPr>
          <a:xfrm>
            <a:off x="11049001" y="1033818"/>
            <a:ext cx="1092200" cy="488627"/>
          </a:xfrm>
          <a:prstGeom prst="rect">
            <a:avLst/>
          </a:prstGeom>
        </p:spPr>
      </p:pic>
      <p:pic>
        <p:nvPicPr>
          <p:cNvPr id="17" name="Picture 16">
            <a:extLst>
              <a:ext uri="{FF2B5EF4-FFF2-40B4-BE49-F238E27FC236}">
                <a16:creationId xmlns:a16="http://schemas.microsoft.com/office/drawing/2014/main" id="{98B2ADD9-23FA-9696-37E7-1EB5ACF695FC}"/>
              </a:ext>
            </a:extLst>
          </p:cNvPr>
          <p:cNvPicPr>
            <a:picLocks noChangeAspect="1"/>
          </p:cNvPicPr>
          <p:nvPr/>
        </p:nvPicPr>
        <p:blipFill rotWithShape="1">
          <a:blip r:embed="rId11"/>
          <a:srcRect b="30866"/>
          <a:stretch/>
        </p:blipFill>
        <p:spPr>
          <a:xfrm>
            <a:off x="8029324" y="0"/>
            <a:ext cx="4162676" cy="1038741"/>
          </a:xfrm>
          <a:prstGeom prst="rect">
            <a:avLst/>
          </a:prstGeom>
        </p:spPr>
      </p:pic>
      <p:cxnSp>
        <p:nvCxnSpPr>
          <p:cNvPr id="19" name="Straight Arrow Connector 18">
            <a:extLst>
              <a:ext uri="{FF2B5EF4-FFF2-40B4-BE49-F238E27FC236}">
                <a16:creationId xmlns:a16="http://schemas.microsoft.com/office/drawing/2014/main" id="{1CABE77B-5F64-C94F-2F0A-4F7D380B934E}"/>
              </a:ext>
            </a:extLst>
          </p:cNvPr>
          <p:cNvCxnSpPr/>
          <p:nvPr/>
        </p:nvCxnSpPr>
        <p:spPr>
          <a:xfrm flipH="1">
            <a:off x="663575" y="5149215"/>
            <a:ext cx="914400" cy="0"/>
          </a:xfrm>
          <a:prstGeom prst="straightConnector1">
            <a:avLst/>
          </a:prstGeom>
          <a:ln w="57150">
            <a:solidFill>
              <a:schemeClr val="bg1">
                <a:lumMod val="50000"/>
              </a:schemeClr>
            </a:solidFill>
            <a:headEnd type="none" w="med" len="med"/>
            <a:tailEnd type="arrow" w="med" len="med"/>
          </a:ln>
        </p:spPr>
        <p:style>
          <a:lnRef idx="2">
            <a:schemeClr val="accent6"/>
          </a:lnRef>
          <a:fillRef idx="0">
            <a:schemeClr val="accent6"/>
          </a:fillRef>
          <a:effectRef idx="1">
            <a:schemeClr val="accent6"/>
          </a:effectRef>
          <a:fontRef idx="minor">
            <a:schemeClr val="tx1"/>
          </a:fontRef>
        </p:style>
      </p:cxnSp>
      <p:pic>
        <p:nvPicPr>
          <p:cNvPr id="7" name="Picture 6">
            <a:extLst>
              <a:ext uri="{FF2B5EF4-FFF2-40B4-BE49-F238E27FC236}">
                <a16:creationId xmlns:a16="http://schemas.microsoft.com/office/drawing/2014/main" id="{EC56DD20-13ED-9EDB-E64D-AB78AA6B7FC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000" b="99200" l="3810" r="99524">
                        <a14:foregroundMark x1="48571" y1="10000" x2="65238" y2="10800"/>
                        <a14:foregroundMark x1="90476" y1="39600" x2="96190" y2="37600"/>
                        <a14:foregroundMark x1="56190" y1="5200" x2="56190" y2="9200"/>
                        <a14:foregroundMark x1="57143" y1="80000" x2="57143" y2="96400"/>
                        <a14:foregroundMark x1="55238" y1="72000" x2="57619" y2="99200"/>
                        <a14:foregroundMark x1="56667" y1="73600" x2="60476" y2="71600"/>
                        <a14:foregroundMark x1="56667" y1="76800" x2="60952" y2="66800"/>
                        <a14:foregroundMark x1="96667" y1="40800" x2="92381" y2="43200"/>
                        <a14:foregroundMark x1="96667" y1="41200" x2="94286" y2="42800"/>
                        <a14:foregroundMark x1="54286" y1="76000" x2="54762" y2="97200"/>
                        <a14:foregroundMark x1="54762" y1="97200" x2="54762" y2="97200"/>
                        <a14:foregroundMark x1="48571" y1="76400" x2="57143" y2="90400"/>
                        <a14:foregroundMark x1="57143" y1="90400" x2="47143" y2="99200"/>
                        <a14:foregroundMark x1="61429" y1="78800" x2="71905" y2="74800"/>
                        <a14:foregroundMark x1="75238" y1="82400" x2="50000" y2="96800"/>
                        <a14:foregroundMark x1="83810" y1="61600" x2="82381" y2="81600"/>
                        <a14:foregroundMark x1="82381" y1="81600" x2="87619" y2="97600"/>
                        <a14:foregroundMark x1="87619" y1="97600" x2="87619" y2="97600"/>
                        <a14:foregroundMark x1="10952" y1="54400" x2="48095" y2="90000"/>
                        <a14:foregroundMark x1="25238" y1="7200" x2="16190" y2="21600"/>
                        <a14:foregroundMark x1="16190" y1="21600" x2="10476" y2="64000"/>
                        <a14:foregroundMark x1="10476" y1="64000" x2="23810" y2="97200"/>
                        <a14:foregroundMark x1="23810" y1="97200" x2="26190" y2="98800"/>
                        <a14:foregroundMark x1="44286" y1="5600" x2="9048" y2="12800"/>
                        <a14:foregroundMark x1="9048" y1="12800" x2="12857" y2="80400"/>
                        <a14:foregroundMark x1="12857" y1="80400" x2="14286" y2="82400"/>
                        <a14:foregroundMark x1="42381" y1="4800" x2="3810" y2="7600"/>
                        <a14:foregroundMark x1="3810" y1="7600" x2="9524" y2="92800"/>
                        <a14:foregroundMark x1="1429" y1="2800" x2="20952" y2="2800"/>
                        <a14:foregroundMark x1="20952" y1="2800" x2="65714" y2="5600"/>
                        <a14:foregroundMark x1="65714" y1="5600" x2="99524" y2="28800"/>
                        <a14:foregroundMark x1="4762" y1="2000" x2="75714" y2="4000"/>
                      </a14:backgroundRemoval>
                    </a14:imgEffect>
                  </a14:imgLayer>
                </a14:imgProps>
              </a:ext>
            </a:extLst>
          </a:blip>
          <a:stretch>
            <a:fillRect/>
          </a:stretch>
        </p:blipFill>
        <p:spPr>
          <a:xfrm>
            <a:off x="6989536" y="2762250"/>
            <a:ext cx="3099291" cy="3689632"/>
          </a:xfrm>
          <a:prstGeom prst="rect">
            <a:avLst/>
          </a:prstGeom>
        </p:spPr>
      </p:pic>
    </p:spTree>
    <p:extLst>
      <p:ext uri="{BB962C8B-B14F-4D97-AF65-F5344CB8AC3E}">
        <p14:creationId xmlns:p14="http://schemas.microsoft.com/office/powerpoint/2010/main" val="359028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FDOT Crash Data Guidance</a:t>
            </a:r>
          </a:p>
        </p:txBody>
      </p:sp>
      <p:sp>
        <p:nvSpPr>
          <p:cNvPr id="2" name="Content Placeholder 4">
            <a:extLst>
              <a:ext uri="{FF2B5EF4-FFF2-40B4-BE49-F238E27FC236}">
                <a16:creationId xmlns:a16="http://schemas.microsoft.com/office/drawing/2014/main" id="{B86AED6D-9C51-16BE-8DBB-4F3B6C04B181}"/>
              </a:ext>
            </a:extLst>
          </p:cNvPr>
          <p:cNvSpPr txBox="1">
            <a:spLocks/>
          </p:cNvSpPr>
          <p:nvPr/>
        </p:nvSpPr>
        <p:spPr>
          <a:xfrm>
            <a:off x="838200" y="1606550"/>
            <a:ext cx="10515600" cy="4124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How should crash data be summarized?</a:t>
            </a:r>
          </a:p>
        </p:txBody>
      </p:sp>
      <p:graphicFrame>
        <p:nvGraphicFramePr>
          <p:cNvPr id="11" name="Diagram 10">
            <a:extLst>
              <a:ext uri="{FF2B5EF4-FFF2-40B4-BE49-F238E27FC236}">
                <a16:creationId xmlns:a16="http://schemas.microsoft.com/office/drawing/2014/main" id="{9B2D0460-3DDE-803B-7D05-2EE4DC793063}"/>
              </a:ext>
            </a:extLst>
          </p:cNvPr>
          <p:cNvGraphicFramePr/>
          <p:nvPr/>
        </p:nvGraphicFramePr>
        <p:xfrm>
          <a:off x="274863" y="2072559"/>
          <a:ext cx="6325961" cy="42894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14">
            <a:extLst>
              <a:ext uri="{FF2B5EF4-FFF2-40B4-BE49-F238E27FC236}">
                <a16:creationId xmlns:a16="http://schemas.microsoft.com/office/drawing/2014/main" id="{95CC6FCE-5476-A18E-424D-B72E8628466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7213" b="95902" l="72485" r="96746">
                        <a14:foregroundMark x1="73373" y1="72951" x2="74260" y2="86885"/>
                        <a14:foregroundMark x1="74260" y1="86885" x2="78994" y2="91803"/>
                        <a14:foregroundMark x1="78994" y1="91803" x2="86095" y2="93033"/>
                        <a14:foregroundMark x1="86095" y1="93033" x2="87278" y2="75820"/>
                        <a14:foregroundMark x1="90385" y1="71311" x2="96893" y2="88525"/>
                        <a14:foregroundMark x1="88166" y1="71721" x2="72781" y2="70082"/>
                        <a14:foregroundMark x1="75000" y1="75820" x2="78550" y2="74180"/>
                        <a14:foregroundMark x1="78550" y1="74180" x2="84172" y2="76230"/>
                        <a14:foregroundMark x1="85947" y1="82377" x2="77663" y2="81148"/>
                        <a14:foregroundMark x1="85799" y1="74590" x2="86095" y2="80738"/>
                        <a14:foregroundMark x1="87722" y1="72951" x2="87870" y2="90164"/>
                        <a14:foregroundMark x1="75296" y1="69672" x2="86982" y2="70082"/>
                        <a14:foregroundMark x1="89645" y1="68852" x2="88609" y2="67213"/>
                      </a14:backgroundRemoval>
                    </a14:imgEffect>
                  </a14:imgLayer>
                </a14:imgProps>
              </a:ext>
            </a:extLst>
          </a:blip>
          <a:srcRect l="72482" t="69259" r="895"/>
          <a:stretch/>
        </p:blipFill>
        <p:spPr>
          <a:xfrm>
            <a:off x="11049001" y="1033818"/>
            <a:ext cx="1092200" cy="488627"/>
          </a:xfrm>
          <a:prstGeom prst="rect">
            <a:avLst/>
          </a:prstGeom>
        </p:spPr>
      </p:pic>
      <p:pic>
        <p:nvPicPr>
          <p:cNvPr id="17" name="Picture 16">
            <a:extLst>
              <a:ext uri="{FF2B5EF4-FFF2-40B4-BE49-F238E27FC236}">
                <a16:creationId xmlns:a16="http://schemas.microsoft.com/office/drawing/2014/main" id="{98B2ADD9-23FA-9696-37E7-1EB5ACF695FC}"/>
              </a:ext>
            </a:extLst>
          </p:cNvPr>
          <p:cNvPicPr>
            <a:picLocks noChangeAspect="1"/>
          </p:cNvPicPr>
          <p:nvPr/>
        </p:nvPicPr>
        <p:blipFill rotWithShape="1">
          <a:blip r:embed="rId11"/>
          <a:srcRect b="30866"/>
          <a:stretch/>
        </p:blipFill>
        <p:spPr>
          <a:xfrm>
            <a:off x="8029324" y="0"/>
            <a:ext cx="4162676" cy="1038741"/>
          </a:xfrm>
          <a:prstGeom prst="rect">
            <a:avLst/>
          </a:prstGeom>
        </p:spPr>
      </p:pic>
      <p:cxnSp>
        <p:nvCxnSpPr>
          <p:cNvPr id="19" name="Straight Arrow Connector 18">
            <a:extLst>
              <a:ext uri="{FF2B5EF4-FFF2-40B4-BE49-F238E27FC236}">
                <a16:creationId xmlns:a16="http://schemas.microsoft.com/office/drawing/2014/main" id="{1CABE77B-5F64-C94F-2F0A-4F7D380B934E}"/>
              </a:ext>
            </a:extLst>
          </p:cNvPr>
          <p:cNvCxnSpPr/>
          <p:nvPr/>
        </p:nvCxnSpPr>
        <p:spPr>
          <a:xfrm flipH="1">
            <a:off x="663575" y="5149215"/>
            <a:ext cx="914400" cy="0"/>
          </a:xfrm>
          <a:prstGeom prst="straightConnector1">
            <a:avLst/>
          </a:prstGeom>
          <a:ln w="57150">
            <a:solidFill>
              <a:schemeClr val="accent6"/>
            </a:solidFill>
            <a:headEnd type="none" w="med" len="med"/>
            <a:tailEnd type="arrow" w="med" len="med"/>
          </a:ln>
        </p:spPr>
        <p:style>
          <a:lnRef idx="2">
            <a:schemeClr val="accent6"/>
          </a:lnRef>
          <a:fillRef idx="0">
            <a:schemeClr val="accent6"/>
          </a:fillRef>
          <a:effectRef idx="1">
            <a:schemeClr val="accent6"/>
          </a:effectRef>
          <a:fontRef idx="minor">
            <a:schemeClr val="tx1"/>
          </a:fontRef>
        </p:style>
      </p:cxnSp>
      <p:pic>
        <p:nvPicPr>
          <p:cNvPr id="7" name="Picture 6">
            <a:extLst>
              <a:ext uri="{FF2B5EF4-FFF2-40B4-BE49-F238E27FC236}">
                <a16:creationId xmlns:a16="http://schemas.microsoft.com/office/drawing/2014/main" id="{902439EF-AA50-B0C2-8BC6-51D0A0FE4BFC}"/>
              </a:ext>
            </a:extLst>
          </p:cNvPr>
          <p:cNvPicPr>
            <a:picLocks noChangeAspect="1"/>
          </p:cNvPicPr>
          <p:nvPr/>
        </p:nvPicPr>
        <p:blipFill>
          <a:blip r:embed="rId12"/>
          <a:stretch>
            <a:fillRect/>
          </a:stretch>
        </p:blipFill>
        <p:spPr>
          <a:xfrm>
            <a:off x="6705600" y="2494505"/>
            <a:ext cx="5435601" cy="3561053"/>
          </a:xfrm>
          <a:prstGeom prst="rect">
            <a:avLst/>
          </a:prstGeom>
        </p:spPr>
      </p:pic>
    </p:spTree>
    <p:extLst>
      <p:ext uri="{BB962C8B-B14F-4D97-AF65-F5344CB8AC3E}">
        <p14:creationId xmlns:p14="http://schemas.microsoft.com/office/powerpoint/2010/main" val="30533207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FDOT Crash Data Guidance</a:t>
            </a:r>
          </a:p>
        </p:txBody>
      </p:sp>
      <p:sp>
        <p:nvSpPr>
          <p:cNvPr id="2" name="Content Placeholder 4">
            <a:extLst>
              <a:ext uri="{FF2B5EF4-FFF2-40B4-BE49-F238E27FC236}">
                <a16:creationId xmlns:a16="http://schemas.microsoft.com/office/drawing/2014/main" id="{B86AED6D-9C51-16BE-8DBB-4F3B6C04B181}"/>
              </a:ext>
            </a:extLst>
          </p:cNvPr>
          <p:cNvSpPr txBox="1">
            <a:spLocks/>
          </p:cNvSpPr>
          <p:nvPr/>
        </p:nvSpPr>
        <p:spPr>
          <a:xfrm>
            <a:off x="838200" y="1606550"/>
            <a:ext cx="10515600" cy="4124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How should crash data be summarized?</a:t>
            </a:r>
          </a:p>
        </p:txBody>
      </p:sp>
      <p:graphicFrame>
        <p:nvGraphicFramePr>
          <p:cNvPr id="11" name="Diagram 10">
            <a:extLst>
              <a:ext uri="{FF2B5EF4-FFF2-40B4-BE49-F238E27FC236}">
                <a16:creationId xmlns:a16="http://schemas.microsoft.com/office/drawing/2014/main" id="{9B2D0460-3DDE-803B-7D05-2EE4DC793063}"/>
              </a:ext>
            </a:extLst>
          </p:cNvPr>
          <p:cNvGraphicFramePr/>
          <p:nvPr/>
        </p:nvGraphicFramePr>
        <p:xfrm>
          <a:off x="274863" y="2072559"/>
          <a:ext cx="6325961" cy="42894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14">
            <a:extLst>
              <a:ext uri="{FF2B5EF4-FFF2-40B4-BE49-F238E27FC236}">
                <a16:creationId xmlns:a16="http://schemas.microsoft.com/office/drawing/2014/main" id="{95CC6FCE-5476-A18E-424D-B72E8628466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7213" b="95902" l="72485" r="96746">
                        <a14:foregroundMark x1="73373" y1="72951" x2="74260" y2="86885"/>
                        <a14:foregroundMark x1="74260" y1="86885" x2="78994" y2="91803"/>
                        <a14:foregroundMark x1="78994" y1="91803" x2="86095" y2="93033"/>
                        <a14:foregroundMark x1="86095" y1="93033" x2="87278" y2="75820"/>
                        <a14:foregroundMark x1="90385" y1="71311" x2="96893" y2="88525"/>
                        <a14:foregroundMark x1="88166" y1="71721" x2="72781" y2="70082"/>
                        <a14:foregroundMark x1="75000" y1="75820" x2="78550" y2="74180"/>
                        <a14:foregroundMark x1="78550" y1="74180" x2="84172" y2="76230"/>
                        <a14:foregroundMark x1="85947" y1="82377" x2="77663" y2="81148"/>
                        <a14:foregroundMark x1="85799" y1="74590" x2="86095" y2="80738"/>
                        <a14:foregroundMark x1="87722" y1="72951" x2="87870" y2="90164"/>
                        <a14:foregroundMark x1="75296" y1="69672" x2="86982" y2="70082"/>
                        <a14:foregroundMark x1="89645" y1="68852" x2="88609" y2="67213"/>
                      </a14:backgroundRemoval>
                    </a14:imgEffect>
                  </a14:imgLayer>
                </a14:imgProps>
              </a:ext>
            </a:extLst>
          </a:blip>
          <a:srcRect l="72482" t="69259" r="895"/>
          <a:stretch/>
        </p:blipFill>
        <p:spPr>
          <a:xfrm>
            <a:off x="11049001" y="1033818"/>
            <a:ext cx="1092200" cy="488627"/>
          </a:xfrm>
          <a:prstGeom prst="rect">
            <a:avLst/>
          </a:prstGeom>
        </p:spPr>
      </p:pic>
      <p:pic>
        <p:nvPicPr>
          <p:cNvPr id="17" name="Picture 16">
            <a:extLst>
              <a:ext uri="{FF2B5EF4-FFF2-40B4-BE49-F238E27FC236}">
                <a16:creationId xmlns:a16="http://schemas.microsoft.com/office/drawing/2014/main" id="{98B2ADD9-23FA-9696-37E7-1EB5ACF695FC}"/>
              </a:ext>
            </a:extLst>
          </p:cNvPr>
          <p:cNvPicPr>
            <a:picLocks noChangeAspect="1"/>
          </p:cNvPicPr>
          <p:nvPr/>
        </p:nvPicPr>
        <p:blipFill rotWithShape="1">
          <a:blip r:embed="rId11"/>
          <a:srcRect b="30866"/>
          <a:stretch/>
        </p:blipFill>
        <p:spPr>
          <a:xfrm>
            <a:off x="8029324" y="0"/>
            <a:ext cx="4162676" cy="1038741"/>
          </a:xfrm>
          <a:prstGeom prst="rect">
            <a:avLst/>
          </a:prstGeom>
        </p:spPr>
      </p:pic>
      <p:cxnSp>
        <p:nvCxnSpPr>
          <p:cNvPr id="19" name="Straight Arrow Connector 18">
            <a:extLst>
              <a:ext uri="{FF2B5EF4-FFF2-40B4-BE49-F238E27FC236}">
                <a16:creationId xmlns:a16="http://schemas.microsoft.com/office/drawing/2014/main" id="{1CABE77B-5F64-C94F-2F0A-4F7D380B934E}"/>
              </a:ext>
            </a:extLst>
          </p:cNvPr>
          <p:cNvCxnSpPr/>
          <p:nvPr/>
        </p:nvCxnSpPr>
        <p:spPr>
          <a:xfrm flipH="1">
            <a:off x="663575" y="5149215"/>
            <a:ext cx="914400" cy="0"/>
          </a:xfrm>
          <a:prstGeom prst="straightConnector1">
            <a:avLst/>
          </a:prstGeom>
          <a:ln w="57150">
            <a:solidFill>
              <a:schemeClr val="bg1">
                <a:lumMod val="50000"/>
              </a:schemeClr>
            </a:solidFill>
            <a:headEnd type="none" w="med" len="med"/>
            <a:tailEnd type="arrow" w="med" len="med"/>
          </a:ln>
        </p:spPr>
        <p:style>
          <a:lnRef idx="2">
            <a:schemeClr val="accent6"/>
          </a:lnRef>
          <a:fillRef idx="0">
            <a:schemeClr val="accent6"/>
          </a:fillRef>
          <a:effectRef idx="1">
            <a:schemeClr val="accent6"/>
          </a:effectRef>
          <a:fontRef idx="minor">
            <a:schemeClr val="tx1"/>
          </a:fontRef>
        </p:style>
      </p:cxnSp>
      <p:pic>
        <p:nvPicPr>
          <p:cNvPr id="7" name="Picture 6">
            <a:extLst>
              <a:ext uri="{FF2B5EF4-FFF2-40B4-BE49-F238E27FC236}">
                <a16:creationId xmlns:a16="http://schemas.microsoft.com/office/drawing/2014/main" id="{B950FB53-CA8A-CA8C-F447-1EE4986DDEB1}"/>
              </a:ext>
            </a:extLst>
          </p:cNvPr>
          <p:cNvPicPr>
            <a:picLocks noChangeAspect="1"/>
          </p:cNvPicPr>
          <p:nvPr/>
        </p:nvPicPr>
        <p:blipFill>
          <a:blip r:embed="rId12"/>
          <a:stretch>
            <a:fillRect/>
          </a:stretch>
        </p:blipFill>
        <p:spPr>
          <a:xfrm>
            <a:off x="7306251" y="1589635"/>
            <a:ext cx="4610883" cy="4399876"/>
          </a:xfrm>
          <a:prstGeom prst="rect">
            <a:avLst/>
          </a:prstGeom>
        </p:spPr>
      </p:pic>
    </p:spTree>
    <p:extLst>
      <p:ext uri="{BB962C8B-B14F-4D97-AF65-F5344CB8AC3E}">
        <p14:creationId xmlns:p14="http://schemas.microsoft.com/office/powerpoint/2010/main" val="26488957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FDOT Crash Data Guidance</a:t>
            </a:r>
          </a:p>
        </p:txBody>
      </p:sp>
      <p:pic>
        <p:nvPicPr>
          <p:cNvPr id="8" name="Picture 7">
            <a:extLst>
              <a:ext uri="{FF2B5EF4-FFF2-40B4-BE49-F238E27FC236}">
                <a16:creationId xmlns:a16="http://schemas.microsoft.com/office/drawing/2014/main" id="{5866723C-0AAC-B647-5C99-65BF5201E7A2}"/>
              </a:ext>
            </a:extLst>
          </p:cNvPr>
          <p:cNvPicPr>
            <a:picLocks noChangeAspect="1"/>
          </p:cNvPicPr>
          <p:nvPr/>
        </p:nvPicPr>
        <p:blipFill>
          <a:blip r:embed="rId4"/>
          <a:stretch>
            <a:fillRect/>
          </a:stretch>
        </p:blipFill>
        <p:spPr>
          <a:xfrm>
            <a:off x="126685" y="1317566"/>
            <a:ext cx="9097694" cy="5124268"/>
          </a:xfrm>
          <a:prstGeom prst="rect">
            <a:avLst/>
          </a:prstGeom>
          <a:ln>
            <a:solidFill>
              <a:schemeClr val="tx1">
                <a:lumMod val="50000"/>
                <a:lumOff val="50000"/>
              </a:schemeClr>
            </a:solidFill>
          </a:ln>
        </p:spPr>
      </p:pic>
      <p:sp>
        <p:nvSpPr>
          <p:cNvPr id="3" name="Rectangle: Rounded Corners 2">
            <a:extLst>
              <a:ext uri="{FF2B5EF4-FFF2-40B4-BE49-F238E27FC236}">
                <a16:creationId xmlns:a16="http://schemas.microsoft.com/office/drawing/2014/main" id="{CBDEAA86-C029-0F1F-E832-D1A7D5033ACE}"/>
              </a:ext>
            </a:extLst>
          </p:cNvPr>
          <p:cNvSpPr/>
          <p:nvPr/>
        </p:nvSpPr>
        <p:spPr>
          <a:xfrm>
            <a:off x="3683443" y="3820160"/>
            <a:ext cx="2412558" cy="1838960"/>
          </a:xfrm>
          <a:prstGeom prst="roundRect">
            <a:avLst/>
          </a:prstGeom>
          <a:noFill/>
          <a:ln w="38100">
            <a:solidFill>
              <a:schemeClr val="accent3"/>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0145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FDOT Crash Data Guidance</a:t>
            </a:r>
          </a:p>
        </p:txBody>
      </p:sp>
      <p:sp>
        <p:nvSpPr>
          <p:cNvPr id="2" name="Content Placeholder 4">
            <a:extLst>
              <a:ext uri="{FF2B5EF4-FFF2-40B4-BE49-F238E27FC236}">
                <a16:creationId xmlns:a16="http://schemas.microsoft.com/office/drawing/2014/main" id="{B86AED6D-9C51-16BE-8DBB-4F3B6C04B181}"/>
              </a:ext>
            </a:extLst>
          </p:cNvPr>
          <p:cNvSpPr txBox="1">
            <a:spLocks/>
          </p:cNvSpPr>
          <p:nvPr/>
        </p:nvSpPr>
        <p:spPr>
          <a:xfrm>
            <a:off x="538480" y="1325564"/>
            <a:ext cx="10149840" cy="5400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What safety analysis method should be used?</a:t>
            </a:r>
          </a:p>
        </p:txBody>
      </p:sp>
      <p:pic>
        <p:nvPicPr>
          <p:cNvPr id="7" name="Picture 6">
            <a:extLst>
              <a:ext uri="{FF2B5EF4-FFF2-40B4-BE49-F238E27FC236}">
                <a16:creationId xmlns:a16="http://schemas.microsoft.com/office/drawing/2014/main" id="{AF0358F2-C88B-927B-7245-6D423D8FF6C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42" b="97758" l="758" r="99394">
                        <a14:foregroundMark x1="9242" y1="59193" x2="5152" y2="39462"/>
                        <a14:foregroundMark x1="5152" y1="39462" x2="67273" y2="12556"/>
                        <a14:foregroundMark x1="67273" y1="12556" x2="93939" y2="34529"/>
                        <a14:foregroundMark x1="93939" y1="34529" x2="94091" y2="47085"/>
                        <a14:foregroundMark x1="6061" y1="64126" x2="50000" y2="56054"/>
                        <a14:foregroundMark x1="50000" y1="56054" x2="27121" y2="53812"/>
                        <a14:foregroundMark x1="1515" y1="5381" x2="1515" y2="66816"/>
                        <a14:foregroundMark x1="1515" y1="66816" x2="1515" y2="66816"/>
                        <a14:foregroundMark x1="98030" y1="68610" x2="99394" y2="13004"/>
                        <a14:foregroundMark x1="23636" y1="8520" x2="25455" y2="8520"/>
                        <a14:foregroundMark x1="1818" y1="6726" x2="98333" y2="13453"/>
                        <a14:foregroundMark x1="76818" y1="85202" x2="90909" y2="69058"/>
                        <a14:foregroundMark x1="90909" y1="69058" x2="82727" y2="81166"/>
                        <a14:foregroundMark x1="82727" y1="81166" x2="77121" y2="80717"/>
                        <a14:foregroundMark x1="74242" y1="84753" x2="75152" y2="59193"/>
                        <a14:foregroundMark x1="75152" y1="59193" x2="89394" y2="56502"/>
                        <a14:foregroundMark x1="89394" y1="56502" x2="93485" y2="79372"/>
                        <a14:foregroundMark x1="93485" y1="79372" x2="75303" y2="88789"/>
                        <a14:foregroundMark x1="89394" y1="52018" x2="93636" y2="71300"/>
                        <a14:foregroundMark x1="93636" y1="71300" x2="93636" y2="71300"/>
                        <a14:foregroundMark x1="95374" y1="81250" x2="95455" y2="69058"/>
                        <a14:foregroundMark x1="95303" y1="91928" x2="95337" y2="86765"/>
                        <a14:foregroundMark x1="95455" y1="69058" x2="89242" y2="50224"/>
                        <a14:foregroundMark x1="89242" y1="50224" x2="79545" y2="50673"/>
                        <a14:foregroundMark x1="79545" y1="50673" x2="71364" y2="57848"/>
                        <a14:foregroundMark x1="71364" y1="57848" x2="72727" y2="92377"/>
                        <a14:foregroundMark x1="72727" y1="92377" x2="93788" y2="93722"/>
                        <a14:foregroundMark x1="71818" y1="51121" x2="83939" y2="50224"/>
                        <a14:foregroundMark x1="89697" y1="52018" x2="95303" y2="63677"/>
                        <a14:foregroundMark x1="88485" y1="51121" x2="96515" y2="64126"/>
                        <a14:foregroundMark x1="96515" y1="64126" x2="96515" y2="64126"/>
                        <a14:foregroundMark x1="87576" y1="50224" x2="97879" y2="50673"/>
                        <a14:foregroundMark x1="91970" y1="43498" x2="22121" y2="35426"/>
                        <a14:foregroundMark x1="34545" y1="12556" x2="909" y2="17937"/>
                        <a14:foregroundMark x1="909" y1="17937" x2="909" y2="17937"/>
                        <a14:foregroundMark x1="64545" y1="44395" x2="59697" y2="68161"/>
                        <a14:foregroundMark x1="59697" y1="68161" x2="10606" y2="66816"/>
                        <a14:foregroundMark x1="68939" y1="98206" x2="78485" y2="97758"/>
                        <a14:foregroundMark x1="78485" y1="97758" x2="98333" y2="97758"/>
                        <a14:foregroundMark x1="73182" y1="46188" x2="60455" y2="65919"/>
                        <a14:foregroundMark x1="7727" y1="44395" x2="36364" y2="43946"/>
                        <a14:foregroundMark x1="36364" y1="43946" x2="60152" y2="45291"/>
                        <a14:foregroundMark x1="1364" y1="2242" x2="13788" y2="2242"/>
                        <a14:foregroundMark x1="13788" y1="2242" x2="97576" y2="5830"/>
                        <a14:backgroundMark x1="3030" y1="81166" x2="21667" y2="80269"/>
                        <a14:backgroundMark x1="21667" y1="80269" x2="68636" y2="81166"/>
                        <a14:backgroundMark x1="99091" y1="79821" x2="99545" y2="80269"/>
                        <a14:backgroundMark x1="97424" y1="79821" x2="98333" y2="91031"/>
                      </a14:backgroundRemoval>
                    </a14:imgEffect>
                  </a14:imgLayer>
                </a14:imgProps>
              </a:ext>
            </a:extLst>
          </a:blip>
          <a:stretch>
            <a:fillRect/>
          </a:stretch>
        </p:blipFill>
        <p:spPr>
          <a:xfrm>
            <a:off x="8117840" y="0"/>
            <a:ext cx="4074160" cy="1376572"/>
          </a:xfrm>
          <a:prstGeom prst="rect">
            <a:avLst/>
          </a:prstGeom>
        </p:spPr>
      </p:pic>
      <p:pic>
        <p:nvPicPr>
          <p:cNvPr id="8" name="Picture 7">
            <a:extLst>
              <a:ext uri="{FF2B5EF4-FFF2-40B4-BE49-F238E27FC236}">
                <a16:creationId xmlns:a16="http://schemas.microsoft.com/office/drawing/2014/main" id="{2B87E423-F217-85EF-A5C7-A8133730768D}"/>
              </a:ext>
            </a:extLst>
          </p:cNvPr>
          <p:cNvPicPr>
            <a:picLocks noChangeAspect="1"/>
          </p:cNvPicPr>
          <p:nvPr/>
        </p:nvPicPr>
        <p:blipFill>
          <a:blip r:embed="rId5"/>
          <a:stretch>
            <a:fillRect/>
          </a:stretch>
        </p:blipFill>
        <p:spPr>
          <a:xfrm>
            <a:off x="101600" y="1865601"/>
            <a:ext cx="11968480" cy="4401819"/>
          </a:xfrm>
          <a:prstGeom prst="rect">
            <a:avLst/>
          </a:prstGeom>
        </p:spPr>
      </p:pic>
      <p:sp>
        <p:nvSpPr>
          <p:cNvPr id="13" name="Rectangle 12">
            <a:extLst>
              <a:ext uri="{FF2B5EF4-FFF2-40B4-BE49-F238E27FC236}">
                <a16:creationId xmlns:a16="http://schemas.microsoft.com/office/drawing/2014/main" id="{E0BF205B-2A86-1463-5C81-68A269653612}"/>
              </a:ext>
            </a:extLst>
          </p:cNvPr>
          <p:cNvSpPr/>
          <p:nvPr/>
        </p:nvSpPr>
        <p:spPr>
          <a:xfrm>
            <a:off x="5384798" y="3997900"/>
            <a:ext cx="711200" cy="182880"/>
          </a:xfrm>
          <a:prstGeom prst="rect">
            <a:avLst/>
          </a:prstGeom>
          <a:solidFill>
            <a:schemeClr val="accent6">
              <a:lumMod val="60000"/>
              <a:lumOff val="40000"/>
              <a:alpha val="8000"/>
            </a:schemeClr>
          </a:solidFill>
          <a:ln w="38100">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AF6D89-8B47-E3BC-F874-8933866FB4A6}"/>
              </a:ext>
            </a:extLst>
          </p:cNvPr>
          <p:cNvSpPr/>
          <p:nvPr/>
        </p:nvSpPr>
        <p:spPr>
          <a:xfrm>
            <a:off x="5384798" y="5727818"/>
            <a:ext cx="711200" cy="182880"/>
          </a:xfrm>
          <a:prstGeom prst="rect">
            <a:avLst/>
          </a:prstGeom>
          <a:solidFill>
            <a:schemeClr val="accent6">
              <a:lumMod val="60000"/>
              <a:lumOff val="40000"/>
              <a:alpha val="8000"/>
            </a:schemeClr>
          </a:solidFill>
          <a:ln w="38100">
            <a:solidFill>
              <a:srgbClr val="368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0902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a:extLst>
              <a:ext uri="{FF2B5EF4-FFF2-40B4-BE49-F238E27FC236}">
                <a16:creationId xmlns:a16="http://schemas.microsoft.com/office/drawing/2014/main" id="{9BF2ED02-580A-224B-F254-B1F071EEEA54}"/>
              </a:ext>
            </a:extLst>
          </p:cNvPr>
          <p:cNvPicPr>
            <a:picLocks noGrp="1" noChangeAspect="1"/>
          </p:cNvPicPr>
          <p:nvPr>
            <p:ph sz="half" idx="1"/>
          </p:nvPr>
        </p:nvPicPr>
        <p:blipFill>
          <a:blip r:embed="rId3"/>
          <a:stretch>
            <a:fillRect/>
          </a:stretch>
        </p:blipFill>
        <p:spPr>
          <a:xfrm>
            <a:off x="-27567" y="1038743"/>
            <a:ext cx="12219567" cy="5785582"/>
          </a:xfrm>
        </p:spPr>
      </p:pic>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4 Crash Data Demo</a:t>
            </a:r>
          </a:p>
        </p:txBody>
      </p:sp>
    </p:spTree>
    <p:extLst>
      <p:ext uri="{BB962C8B-B14F-4D97-AF65-F5344CB8AC3E}">
        <p14:creationId xmlns:p14="http://schemas.microsoft.com/office/powerpoint/2010/main" val="28215135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4 Crash Data Query Options </a:t>
            </a:r>
          </a:p>
        </p:txBody>
      </p:sp>
      <p:sp>
        <p:nvSpPr>
          <p:cNvPr id="15" name="Content Placeholder 14">
            <a:extLst>
              <a:ext uri="{FF2B5EF4-FFF2-40B4-BE49-F238E27FC236}">
                <a16:creationId xmlns:a16="http://schemas.microsoft.com/office/drawing/2014/main" id="{F474B859-DA33-2DB4-3D27-92E35537598E}"/>
              </a:ext>
            </a:extLst>
          </p:cNvPr>
          <p:cNvSpPr>
            <a:spLocks noGrp="1"/>
          </p:cNvSpPr>
          <p:nvPr>
            <p:ph sz="half" idx="1"/>
          </p:nvPr>
        </p:nvSpPr>
        <p:spPr/>
        <p:txBody>
          <a:bodyPr/>
          <a:lstStyle/>
          <a:p>
            <a:endParaRPr lang="en-US"/>
          </a:p>
        </p:txBody>
      </p:sp>
      <p:pic>
        <p:nvPicPr>
          <p:cNvPr id="17" name="Picture 16">
            <a:extLst>
              <a:ext uri="{FF2B5EF4-FFF2-40B4-BE49-F238E27FC236}">
                <a16:creationId xmlns:a16="http://schemas.microsoft.com/office/drawing/2014/main" id="{AE0A8CA0-C56F-D6DE-9423-C9DB90C603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38743"/>
            <a:ext cx="12192000" cy="5819258"/>
          </a:xfrm>
          <a:prstGeom prst="rect">
            <a:avLst/>
          </a:prstGeom>
        </p:spPr>
      </p:pic>
      <p:sp>
        <p:nvSpPr>
          <p:cNvPr id="2" name="Rectangle 1">
            <a:extLst>
              <a:ext uri="{FF2B5EF4-FFF2-40B4-BE49-F238E27FC236}">
                <a16:creationId xmlns:a16="http://schemas.microsoft.com/office/drawing/2014/main" id="{D66124F8-0138-86A9-B9D8-1DB0A22BE34D}"/>
              </a:ext>
            </a:extLst>
          </p:cNvPr>
          <p:cNvSpPr/>
          <p:nvPr/>
        </p:nvSpPr>
        <p:spPr>
          <a:xfrm>
            <a:off x="30480" y="2357120"/>
            <a:ext cx="2468880" cy="3579178"/>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5DDBD70-D5F2-1F87-3E64-DFAAADF5D0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58" b="95263" l="0" r="97731">
                        <a14:foregroundMark x1="8914" y1="11579" x2="20908" y2="36842"/>
                        <a14:foregroundMark x1="20908" y1="36842" x2="39384" y2="46316"/>
                        <a14:foregroundMark x1="39384" y1="46316" x2="55105" y2="74211"/>
                        <a14:foregroundMark x1="55105" y1="74211" x2="62237" y2="36316"/>
                        <a14:foregroundMark x1="62237" y1="36316" x2="87844" y2="25789"/>
                        <a14:foregroundMark x1="87844" y1="25789" x2="68558" y2="56842"/>
                        <a14:foregroundMark x1="68558" y1="56842" x2="77796" y2="79474"/>
                        <a14:foregroundMark x1="77796" y1="79474" x2="94814" y2="77368"/>
                        <a14:foregroundMark x1="94814" y1="77368" x2="74716" y2="51579"/>
                        <a14:foregroundMark x1="4052" y1="87368" x2="38736" y2="86316"/>
                        <a14:foregroundMark x1="38736" y1="86316" x2="82820" y2="86842"/>
                        <a14:foregroundMark x1="82820" y1="86842" x2="95624" y2="85263"/>
                        <a14:foregroundMark x1="95624" y1="85263" x2="96110" y2="43684"/>
                        <a14:foregroundMark x1="96110" y1="43684" x2="11831" y2="14737"/>
                        <a14:foregroundMark x1="11831" y1="14737" x2="5997" y2="67368"/>
                        <a14:foregroundMark x1="5997" y1="67368" x2="7293" y2="69474"/>
                        <a14:foregroundMark x1="972" y1="82105" x2="66288" y2="54737"/>
                        <a14:foregroundMark x1="66288" y1="54737" x2="80389" y2="55263"/>
                        <a14:foregroundMark x1="68720" y1="75263" x2="35332" y2="75263"/>
                        <a14:foregroundMark x1="6645" y1="78421" x2="3404" y2="35789"/>
                        <a14:foregroundMark x1="3404" y1="35789" x2="34684" y2="13684"/>
                        <a14:foregroundMark x1="34684" y1="13684" x2="94652" y2="18421"/>
                        <a14:foregroundMark x1="94652" y1="18421" x2="97893" y2="78947"/>
                        <a14:foregroundMark x1="91086" y1="62632" x2="91572" y2="71053"/>
                        <a14:foregroundMark x1="59968" y1="42105" x2="47164" y2="48947"/>
                        <a14:foregroundMark x1="47164" y1="48947" x2="47164" y2="48947"/>
                        <a14:foregroundMark x1="7293" y1="61579" x2="32739" y2="49474"/>
                        <a14:foregroundMark x1="32739" y1="49474" x2="32739" y2="49474"/>
                        <a14:foregroundMark x1="9562" y1="49474" x2="24311" y2="38947"/>
                        <a14:foregroundMark x1="2917" y1="80526" x2="4700" y2="24737"/>
                        <a14:foregroundMark x1="4700" y1="24737" x2="35170" y2="8947"/>
                        <a14:foregroundMark x1="35170" y1="8947" x2="42626" y2="8947"/>
                        <a14:foregroundMark x1="1783" y1="78947" x2="3404" y2="23684"/>
                        <a14:foregroundMark x1="3404" y1="23684" x2="33063" y2="7895"/>
                        <a14:foregroundMark x1="1297" y1="40526" x2="1783" y2="5789"/>
                        <a14:foregroundMark x1="1783" y1="11053" x2="35818" y2="9474"/>
                        <a14:foregroundMark x1="1621" y1="6842" x2="96110" y2="3158"/>
                        <a14:foregroundMark x1="96110" y1="3158" x2="96434" y2="3158"/>
                        <a14:foregroundMark x1="98217" y1="86316" x2="97731" y2="8947"/>
                        <a14:foregroundMark x1="82010" y1="92632" x2="82010" y2="92632"/>
                        <a14:foregroundMark x1="91410" y1="94737" x2="91410" y2="94737"/>
                        <a14:foregroundMark x1="82010" y1="95263" x2="82010" y2="95263"/>
                      </a14:backgroundRemoval>
                    </a14:imgEffect>
                  </a14:imgLayer>
                </a14:imgProps>
              </a:ext>
            </a:extLst>
          </a:blip>
          <a:stretch>
            <a:fillRect/>
          </a:stretch>
        </p:blipFill>
        <p:spPr>
          <a:xfrm>
            <a:off x="8587820" y="0"/>
            <a:ext cx="3604180" cy="1109877"/>
          </a:xfrm>
          <a:prstGeom prst="rect">
            <a:avLst/>
          </a:prstGeom>
        </p:spPr>
      </p:pic>
    </p:spTree>
    <p:extLst>
      <p:ext uri="{BB962C8B-B14F-4D97-AF65-F5344CB8AC3E}">
        <p14:creationId xmlns:p14="http://schemas.microsoft.com/office/powerpoint/2010/main" val="18879501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4 Crash Data Query Options </a:t>
            </a:r>
          </a:p>
        </p:txBody>
      </p:sp>
      <p:sp>
        <p:nvSpPr>
          <p:cNvPr id="15" name="Content Placeholder 14">
            <a:extLst>
              <a:ext uri="{FF2B5EF4-FFF2-40B4-BE49-F238E27FC236}">
                <a16:creationId xmlns:a16="http://schemas.microsoft.com/office/drawing/2014/main" id="{F474B859-DA33-2DB4-3D27-92E35537598E}"/>
              </a:ext>
            </a:extLst>
          </p:cNvPr>
          <p:cNvSpPr>
            <a:spLocks noGrp="1"/>
          </p:cNvSpPr>
          <p:nvPr>
            <p:ph sz="half" idx="1"/>
          </p:nvPr>
        </p:nvSpPr>
        <p:spPr/>
        <p:txBody>
          <a:bodyPr/>
          <a:lstStyle/>
          <a:p>
            <a:endParaRPr lang="en-US"/>
          </a:p>
        </p:txBody>
      </p:sp>
      <p:pic>
        <p:nvPicPr>
          <p:cNvPr id="17" name="Picture 16">
            <a:extLst>
              <a:ext uri="{FF2B5EF4-FFF2-40B4-BE49-F238E27FC236}">
                <a16:creationId xmlns:a16="http://schemas.microsoft.com/office/drawing/2014/main" id="{AE0A8CA0-C56F-D6DE-9423-C9DB90C603C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1038743"/>
            <a:ext cx="12192000" cy="5819258"/>
          </a:xfrm>
          <a:prstGeom prst="rect">
            <a:avLst/>
          </a:prstGeom>
        </p:spPr>
      </p:pic>
      <p:pic>
        <p:nvPicPr>
          <p:cNvPr id="7" name="Picture 6">
            <a:extLst>
              <a:ext uri="{FF2B5EF4-FFF2-40B4-BE49-F238E27FC236}">
                <a16:creationId xmlns:a16="http://schemas.microsoft.com/office/drawing/2014/main" id="{F5C103F9-26E4-8A62-C35A-B2D25065C7D4}"/>
              </a:ext>
            </a:extLst>
          </p:cNvPr>
          <p:cNvPicPr>
            <a:picLocks noChangeAspect="1"/>
          </p:cNvPicPr>
          <p:nvPr/>
        </p:nvPicPr>
        <p:blipFill>
          <a:blip r:embed="rId5"/>
          <a:stretch>
            <a:fillRect/>
          </a:stretch>
        </p:blipFill>
        <p:spPr>
          <a:xfrm>
            <a:off x="235208" y="921711"/>
            <a:ext cx="3336887" cy="373051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E73CB807-A4E1-641D-EA7C-2B6926249F28}"/>
              </a:ext>
            </a:extLst>
          </p:cNvPr>
          <p:cNvPicPr>
            <a:picLocks noChangeAspect="1"/>
          </p:cNvPicPr>
          <p:nvPr/>
        </p:nvPicPr>
        <p:blipFill>
          <a:blip r:embed="rId6"/>
          <a:stretch>
            <a:fillRect/>
          </a:stretch>
        </p:blipFill>
        <p:spPr>
          <a:xfrm>
            <a:off x="3676122" y="1683429"/>
            <a:ext cx="3220588" cy="3453186"/>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4CF19983-C824-5C5B-BD11-E6C5F96BA9C3}"/>
              </a:ext>
            </a:extLst>
          </p:cNvPr>
          <p:cNvPicPr>
            <a:picLocks noChangeAspect="1"/>
          </p:cNvPicPr>
          <p:nvPr/>
        </p:nvPicPr>
        <p:blipFill>
          <a:blip r:embed="rId7"/>
          <a:stretch>
            <a:fillRect/>
          </a:stretch>
        </p:blipFill>
        <p:spPr>
          <a:xfrm>
            <a:off x="7000737" y="1972097"/>
            <a:ext cx="3184804" cy="3596323"/>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050D5F35-3D51-3118-0436-E48B3222E01C}"/>
              </a:ext>
            </a:extLst>
          </p:cNvPr>
          <p:cNvPicPr>
            <a:picLocks noChangeAspect="1"/>
          </p:cNvPicPr>
          <p:nvPr/>
        </p:nvPicPr>
        <p:blipFill>
          <a:blip r:embed="rId8"/>
          <a:stretch>
            <a:fillRect/>
          </a:stretch>
        </p:blipFill>
        <p:spPr>
          <a:xfrm>
            <a:off x="8875783" y="5671972"/>
            <a:ext cx="3193751" cy="1082476"/>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7EB0D83F-BE1E-DCE1-4F8E-BC202024F6DF}"/>
              </a:ext>
            </a:extLst>
          </p:cNvPr>
          <p:cNvSpPr txBox="1"/>
          <p:nvPr/>
        </p:nvSpPr>
        <p:spPr>
          <a:xfrm>
            <a:off x="1973903" y="1490035"/>
            <a:ext cx="1455097" cy="230832"/>
          </a:xfrm>
          <a:prstGeom prst="rect">
            <a:avLst/>
          </a:prstGeom>
          <a:solidFill>
            <a:schemeClr val="bg1"/>
          </a:solidFill>
          <a:ln>
            <a:solidFill>
              <a:schemeClr val="bg2">
                <a:lumMod val="90000"/>
              </a:schemeClr>
            </a:solidFill>
          </a:ln>
        </p:spPr>
        <p:txBody>
          <a:bodyPr wrap="squar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5/31/2024</a:t>
            </a:r>
          </a:p>
        </p:txBody>
      </p:sp>
      <p:pic>
        <p:nvPicPr>
          <p:cNvPr id="2" name="Picture 1">
            <a:extLst>
              <a:ext uri="{FF2B5EF4-FFF2-40B4-BE49-F238E27FC236}">
                <a16:creationId xmlns:a16="http://schemas.microsoft.com/office/drawing/2014/main" id="{5E8B5770-5732-EDB8-ABE8-EE78BA72CB7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158" b="95263" l="0" r="97731">
                        <a14:foregroundMark x1="8914" y1="11579" x2="20908" y2="36842"/>
                        <a14:foregroundMark x1="20908" y1="36842" x2="39384" y2="46316"/>
                        <a14:foregroundMark x1="39384" y1="46316" x2="55105" y2="74211"/>
                        <a14:foregroundMark x1="55105" y1="74211" x2="62237" y2="36316"/>
                        <a14:foregroundMark x1="62237" y1="36316" x2="87844" y2="25789"/>
                        <a14:foregroundMark x1="87844" y1="25789" x2="68558" y2="56842"/>
                        <a14:foregroundMark x1="68558" y1="56842" x2="77796" y2="79474"/>
                        <a14:foregroundMark x1="77796" y1="79474" x2="94814" y2="77368"/>
                        <a14:foregroundMark x1="94814" y1="77368" x2="74716" y2="51579"/>
                        <a14:foregroundMark x1="4052" y1="87368" x2="38736" y2="86316"/>
                        <a14:foregroundMark x1="38736" y1="86316" x2="82820" y2="86842"/>
                        <a14:foregroundMark x1="82820" y1="86842" x2="95624" y2="85263"/>
                        <a14:foregroundMark x1="95624" y1="85263" x2="96110" y2="43684"/>
                        <a14:foregroundMark x1="96110" y1="43684" x2="11831" y2="14737"/>
                        <a14:foregroundMark x1="11831" y1="14737" x2="5997" y2="67368"/>
                        <a14:foregroundMark x1="5997" y1="67368" x2="7293" y2="69474"/>
                        <a14:foregroundMark x1="972" y1="82105" x2="66288" y2="54737"/>
                        <a14:foregroundMark x1="66288" y1="54737" x2="80389" y2="55263"/>
                        <a14:foregroundMark x1="68720" y1="75263" x2="35332" y2="75263"/>
                        <a14:foregroundMark x1="6645" y1="78421" x2="3404" y2="35789"/>
                        <a14:foregroundMark x1="3404" y1="35789" x2="34684" y2="13684"/>
                        <a14:foregroundMark x1="34684" y1="13684" x2="94652" y2="18421"/>
                        <a14:foregroundMark x1="94652" y1="18421" x2="97893" y2="78947"/>
                        <a14:foregroundMark x1="91086" y1="62632" x2="91572" y2="71053"/>
                        <a14:foregroundMark x1="59968" y1="42105" x2="47164" y2="48947"/>
                        <a14:foregroundMark x1="47164" y1="48947" x2="47164" y2="48947"/>
                        <a14:foregroundMark x1="7293" y1="61579" x2="32739" y2="49474"/>
                        <a14:foregroundMark x1="32739" y1="49474" x2="32739" y2="49474"/>
                        <a14:foregroundMark x1="9562" y1="49474" x2="24311" y2="38947"/>
                        <a14:foregroundMark x1="2917" y1="80526" x2="4700" y2="24737"/>
                        <a14:foregroundMark x1="4700" y1="24737" x2="35170" y2="8947"/>
                        <a14:foregroundMark x1="35170" y1="8947" x2="42626" y2="8947"/>
                        <a14:foregroundMark x1="1783" y1="78947" x2="3404" y2="23684"/>
                        <a14:foregroundMark x1="3404" y1="23684" x2="33063" y2="7895"/>
                        <a14:foregroundMark x1="1297" y1="40526" x2="1783" y2="5789"/>
                        <a14:foregroundMark x1="1783" y1="11053" x2="35818" y2="9474"/>
                        <a14:foregroundMark x1="1621" y1="6842" x2="96110" y2="3158"/>
                        <a14:foregroundMark x1="96110" y1="3158" x2="96434" y2="3158"/>
                        <a14:foregroundMark x1="98217" y1="86316" x2="97731" y2="8947"/>
                        <a14:foregroundMark x1="82010" y1="92632" x2="82010" y2="92632"/>
                        <a14:foregroundMark x1="91410" y1="94737" x2="91410" y2="94737"/>
                        <a14:foregroundMark x1="82010" y1="95263" x2="82010" y2="95263"/>
                      </a14:backgroundRemoval>
                    </a14:imgEffect>
                  </a14:imgLayer>
                </a14:imgProps>
              </a:ext>
            </a:extLst>
          </a:blip>
          <a:stretch>
            <a:fillRect/>
          </a:stretch>
        </p:blipFill>
        <p:spPr>
          <a:xfrm>
            <a:off x="8587820" y="0"/>
            <a:ext cx="3604180" cy="1109877"/>
          </a:xfrm>
          <a:prstGeom prst="rect">
            <a:avLst/>
          </a:prstGeom>
        </p:spPr>
      </p:pic>
    </p:spTree>
    <p:extLst>
      <p:ext uri="{BB962C8B-B14F-4D97-AF65-F5344CB8AC3E}">
        <p14:creationId xmlns:p14="http://schemas.microsoft.com/office/powerpoint/2010/main" val="32483617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4 Crash Data Query Options </a:t>
            </a:r>
          </a:p>
        </p:txBody>
      </p:sp>
      <p:sp>
        <p:nvSpPr>
          <p:cNvPr id="15" name="Content Placeholder 14">
            <a:extLst>
              <a:ext uri="{FF2B5EF4-FFF2-40B4-BE49-F238E27FC236}">
                <a16:creationId xmlns:a16="http://schemas.microsoft.com/office/drawing/2014/main" id="{F474B859-DA33-2DB4-3D27-92E35537598E}"/>
              </a:ext>
            </a:extLst>
          </p:cNvPr>
          <p:cNvSpPr>
            <a:spLocks noGrp="1"/>
          </p:cNvSpPr>
          <p:nvPr>
            <p:ph sz="half" idx="1"/>
          </p:nvPr>
        </p:nvSpPr>
        <p:spPr/>
        <p:txBody>
          <a:bodyPr/>
          <a:lstStyle/>
          <a:p>
            <a:endParaRPr lang="en-US"/>
          </a:p>
        </p:txBody>
      </p:sp>
      <p:pic>
        <p:nvPicPr>
          <p:cNvPr id="17" name="Picture 16">
            <a:extLst>
              <a:ext uri="{FF2B5EF4-FFF2-40B4-BE49-F238E27FC236}">
                <a16:creationId xmlns:a16="http://schemas.microsoft.com/office/drawing/2014/main" id="{AE0A8CA0-C56F-D6DE-9423-C9DB90C603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38743"/>
            <a:ext cx="12192000" cy="5819258"/>
          </a:xfrm>
          <a:prstGeom prst="rect">
            <a:avLst/>
          </a:prstGeom>
        </p:spPr>
      </p:pic>
      <p:cxnSp>
        <p:nvCxnSpPr>
          <p:cNvPr id="3" name="Straight Arrow Connector 2">
            <a:extLst>
              <a:ext uri="{FF2B5EF4-FFF2-40B4-BE49-F238E27FC236}">
                <a16:creationId xmlns:a16="http://schemas.microsoft.com/office/drawing/2014/main" id="{F0DD4FB3-273B-D144-D31E-9B2966E31848}"/>
              </a:ext>
            </a:extLst>
          </p:cNvPr>
          <p:cNvCxnSpPr>
            <a:cxnSpLocks/>
          </p:cNvCxnSpPr>
          <p:nvPr/>
        </p:nvCxnSpPr>
        <p:spPr>
          <a:xfrm flipH="1">
            <a:off x="2343150" y="2187548"/>
            <a:ext cx="1463040" cy="445753"/>
          </a:xfrm>
          <a:prstGeom prst="straightConnector1">
            <a:avLst/>
          </a:prstGeom>
          <a:ln w="133350">
            <a:solidFill>
              <a:schemeClr val="accent3">
                <a:lumMod val="60000"/>
                <a:lumOff val="40000"/>
              </a:schemeClr>
            </a:solidFill>
            <a:tailEnd type="triangle"/>
          </a:ln>
          <a:effectLst>
            <a:glow rad="63500">
              <a:schemeClr val="accent3">
                <a:satMod val="175000"/>
                <a:alpha val="40000"/>
              </a:schemeClr>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D474ED8-3B16-7826-D9DB-873B0E564942}"/>
              </a:ext>
            </a:extLst>
          </p:cNvPr>
          <p:cNvSpPr txBox="1"/>
          <p:nvPr/>
        </p:nvSpPr>
        <p:spPr>
          <a:xfrm>
            <a:off x="1243013" y="2801583"/>
            <a:ext cx="1100137" cy="200055"/>
          </a:xfrm>
          <a:prstGeom prst="rect">
            <a:avLst/>
          </a:prstGeom>
          <a:solidFill>
            <a:schemeClr val="bg1"/>
          </a:solidFill>
          <a:ln>
            <a:solidFill>
              <a:schemeClr val="bg2">
                <a:lumMod val="90000"/>
              </a:schemeClr>
            </a:solidFill>
          </a:ln>
        </p:spPr>
        <p:txBody>
          <a:bodyPr wrap="square" rtlCol="0">
            <a:spAutoFit/>
          </a:bodyPr>
          <a:lstStyle/>
          <a:p>
            <a:pPr algn="ctr"/>
            <a:r>
              <a:rPr lang="en-US" sz="700" dirty="0">
                <a:solidFill>
                  <a:schemeClr val="bg1">
                    <a:lumMod val="50000"/>
                  </a:schemeClr>
                </a:solidFill>
                <a:latin typeface="Arial" panose="020B0604020202020204" pitchFamily="34" charset="0"/>
                <a:cs typeface="Arial" panose="020B0604020202020204" pitchFamily="34" charset="0"/>
              </a:rPr>
              <a:t>5/31/2024</a:t>
            </a:r>
          </a:p>
        </p:txBody>
      </p:sp>
      <p:cxnSp>
        <p:nvCxnSpPr>
          <p:cNvPr id="13" name="Straight Arrow Connector 12">
            <a:extLst>
              <a:ext uri="{FF2B5EF4-FFF2-40B4-BE49-F238E27FC236}">
                <a16:creationId xmlns:a16="http://schemas.microsoft.com/office/drawing/2014/main" id="{B2C9D1F5-CA71-74B0-5809-8977AFC2A49E}"/>
              </a:ext>
            </a:extLst>
          </p:cNvPr>
          <p:cNvCxnSpPr>
            <a:cxnSpLocks/>
          </p:cNvCxnSpPr>
          <p:nvPr/>
        </p:nvCxnSpPr>
        <p:spPr>
          <a:xfrm flipH="1">
            <a:off x="1104900" y="3169920"/>
            <a:ext cx="2701290" cy="686443"/>
          </a:xfrm>
          <a:prstGeom prst="straightConnector1">
            <a:avLst/>
          </a:prstGeom>
          <a:ln w="133350">
            <a:solidFill>
              <a:schemeClr val="accent3">
                <a:lumMod val="60000"/>
                <a:lumOff val="40000"/>
              </a:schemeClr>
            </a:solidFill>
            <a:tailEnd type="triangle"/>
          </a:ln>
          <a:effectLst>
            <a:glow rad="63500">
              <a:schemeClr val="accent3">
                <a:satMod val="175000"/>
                <a:alpha val="40000"/>
              </a:schemeClr>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CCB058E-400E-1D8F-21E8-426F205F673B}"/>
              </a:ext>
            </a:extLst>
          </p:cNvPr>
          <p:cNvCxnSpPr>
            <a:cxnSpLocks/>
          </p:cNvCxnSpPr>
          <p:nvPr/>
        </p:nvCxnSpPr>
        <p:spPr>
          <a:xfrm flipH="1">
            <a:off x="1473200" y="4859020"/>
            <a:ext cx="2332990" cy="652780"/>
          </a:xfrm>
          <a:prstGeom prst="straightConnector1">
            <a:avLst/>
          </a:prstGeom>
          <a:ln w="133350">
            <a:solidFill>
              <a:schemeClr val="accent3">
                <a:lumMod val="60000"/>
                <a:lumOff val="40000"/>
              </a:schemeClr>
            </a:solidFill>
            <a:tailEnd type="triangle"/>
          </a:ln>
          <a:effectLst>
            <a:glow rad="63500">
              <a:schemeClr val="accent3">
                <a:satMod val="175000"/>
                <a:alpha val="40000"/>
              </a:schemeClr>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02022369-AD29-E8F3-7EFA-2BE3FB8DB6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58" b="95263" l="0" r="97731">
                        <a14:foregroundMark x1="8914" y1="11579" x2="20908" y2="36842"/>
                        <a14:foregroundMark x1="20908" y1="36842" x2="39384" y2="46316"/>
                        <a14:foregroundMark x1="39384" y1="46316" x2="55105" y2="74211"/>
                        <a14:foregroundMark x1="55105" y1="74211" x2="62237" y2="36316"/>
                        <a14:foregroundMark x1="62237" y1="36316" x2="87844" y2="25789"/>
                        <a14:foregroundMark x1="87844" y1="25789" x2="68558" y2="56842"/>
                        <a14:foregroundMark x1="68558" y1="56842" x2="77796" y2="79474"/>
                        <a14:foregroundMark x1="77796" y1="79474" x2="94814" y2="77368"/>
                        <a14:foregroundMark x1="94814" y1="77368" x2="74716" y2="51579"/>
                        <a14:foregroundMark x1="4052" y1="87368" x2="38736" y2="86316"/>
                        <a14:foregroundMark x1="38736" y1="86316" x2="82820" y2="86842"/>
                        <a14:foregroundMark x1="82820" y1="86842" x2="95624" y2="85263"/>
                        <a14:foregroundMark x1="95624" y1="85263" x2="96110" y2="43684"/>
                        <a14:foregroundMark x1="96110" y1="43684" x2="11831" y2="14737"/>
                        <a14:foregroundMark x1="11831" y1="14737" x2="5997" y2="67368"/>
                        <a14:foregroundMark x1="5997" y1="67368" x2="7293" y2="69474"/>
                        <a14:foregroundMark x1="972" y1="82105" x2="66288" y2="54737"/>
                        <a14:foregroundMark x1="66288" y1="54737" x2="80389" y2="55263"/>
                        <a14:foregroundMark x1="68720" y1="75263" x2="35332" y2="75263"/>
                        <a14:foregroundMark x1="6645" y1="78421" x2="3404" y2="35789"/>
                        <a14:foregroundMark x1="3404" y1="35789" x2="34684" y2="13684"/>
                        <a14:foregroundMark x1="34684" y1="13684" x2="94652" y2="18421"/>
                        <a14:foregroundMark x1="94652" y1="18421" x2="97893" y2="78947"/>
                        <a14:foregroundMark x1="91086" y1="62632" x2="91572" y2="71053"/>
                        <a14:foregroundMark x1="59968" y1="42105" x2="47164" y2="48947"/>
                        <a14:foregroundMark x1="47164" y1="48947" x2="47164" y2="48947"/>
                        <a14:foregroundMark x1="7293" y1="61579" x2="32739" y2="49474"/>
                        <a14:foregroundMark x1="32739" y1="49474" x2="32739" y2="49474"/>
                        <a14:foregroundMark x1="9562" y1="49474" x2="24311" y2="38947"/>
                        <a14:foregroundMark x1="2917" y1="80526" x2="4700" y2="24737"/>
                        <a14:foregroundMark x1="4700" y1="24737" x2="35170" y2="8947"/>
                        <a14:foregroundMark x1="35170" y1="8947" x2="42626" y2="8947"/>
                        <a14:foregroundMark x1="1783" y1="78947" x2="3404" y2="23684"/>
                        <a14:foregroundMark x1="3404" y1="23684" x2="33063" y2="7895"/>
                        <a14:foregroundMark x1="1297" y1="40526" x2="1783" y2="5789"/>
                        <a14:foregroundMark x1="1783" y1="11053" x2="35818" y2="9474"/>
                        <a14:foregroundMark x1="1621" y1="6842" x2="96110" y2="3158"/>
                        <a14:foregroundMark x1="96110" y1="3158" x2="96434" y2="3158"/>
                        <a14:foregroundMark x1="98217" y1="86316" x2="97731" y2="8947"/>
                        <a14:foregroundMark x1="82010" y1="92632" x2="82010" y2="92632"/>
                        <a14:foregroundMark x1="91410" y1="94737" x2="91410" y2="94737"/>
                        <a14:foregroundMark x1="82010" y1="95263" x2="82010" y2="95263"/>
                      </a14:backgroundRemoval>
                    </a14:imgEffect>
                  </a14:imgLayer>
                </a14:imgProps>
              </a:ext>
            </a:extLst>
          </a:blip>
          <a:stretch>
            <a:fillRect/>
          </a:stretch>
        </p:blipFill>
        <p:spPr>
          <a:xfrm>
            <a:off x="8587820" y="0"/>
            <a:ext cx="3604180" cy="1109877"/>
          </a:xfrm>
          <a:prstGeom prst="rect">
            <a:avLst/>
          </a:prstGeom>
        </p:spPr>
      </p:pic>
    </p:spTree>
    <p:extLst>
      <p:ext uri="{BB962C8B-B14F-4D97-AF65-F5344CB8AC3E}">
        <p14:creationId xmlns:p14="http://schemas.microsoft.com/office/powerpoint/2010/main" val="22497171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4 Crash Data Query Options </a:t>
            </a:r>
          </a:p>
        </p:txBody>
      </p:sp>
      <p:sp>
        <p:nvSpPr>
          <p:cNvPr id="15" name="Content Placeholder 14">
            <a:extLst>
              <a:ext uri="{FF2B5EF4-FFF2-40B4-BE49-F238E27FC236}">
                <a16:creationId xmlns:a16="http://schemas.microsoft.com/office/drawing/2014/main" id="{F474B859-DA33-2DB4-3D27-92E35537598E}"/>
              </a:ext>
            </a:extLst>
          </p:cNvPr>
          <p:cNvSpPr>
            <a:spLocks noGrp="1"/>
          </p:cNvSpPr>
          <p:nvPr>
            <p:ph sz="half" idx="1"/>
          </p:nvPr>
        </p:nvSpPr>
        <p:spPr/>
        <p:txBody>
          <a:bodyPr/>
          <a:lstStyle/>
          <a:p>
            <a:endParaRPr lang="en-US"/>
          </a:p>
        </p:txBody>
      </p:sp>
      <p:pic>
        <p:nvPicPr>
          <p:cNvPr id="17" name="Picture 16">
            <a:extLst>
              <a:ext uri="{FF2B5EF4-FFF2-40B4-BE49-F238E27FC236}">
                <a16:creationId xmlns:a16="http://schemas.microsoft.com/office/drawing/2014/main" id="{AE0A8CA0-C56F-D6DE-9423-C9DB90C603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38743"/>
            <a:ext cx="12192000" cy="5819258"/>
          </a:xfrm>
          <a:prstGeom prst="rect">
            <a:avLst/>
          </a:prstGeom>
        </p:spPr>
      </p:pic>
      <p:cxnSp>
        <p:nvCxnSpPr>
          <p:cNvPr id="16" name="Straight Arrow Connector 15">
            <a:extLst>
              <a:ext uri="{FF2B5EF4-FFF2-40B4-BE49-F238E27FC236}">
                <a16:creationId xmlns:a16="http://schemas.microsoft.com/office/drawing/2014/main" id="{3CCB058E-400E-1D8F-21E8-426F205F673B}"/>
              </a:ext>
            </a:extLst>
          </p:cNvPr>
          <p:cNvCxnSpPr>
            <a:cxnSpLocks/>
          </p:cNvCxnSpPr>
          <p:nvPr/>
        </p:nvCxnSpPr>
        <p:spPr>
          <a:xfrm flipH="1">
            <a:off x="927100" y="3870492"/>
            <a:ext cx="2332990" cy="652780"/>
          </a:xfrm>
          <a:prstGeom prst="straightConnector1">
            <a:avLst/>
          </a:prstGeom>
          <a:ln w="133350">
            <a:solidFill>
              <a:schemeClr val="accent3">
                <a:lumMod val="60000"/>
                <a:lumOff val="40000"/>
              </a:schemeClr>
            </a:solidFill>
            <a:tailEnd type="triangle"/>
          </a:ln>
          <a:effectLst>
            <a:glow rad="63500">
              <a:schemeClr val="accent3">
                <a:satMod val="175000"/>
                <a:alpha val="40000"/>
              </a:schemeClr>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 name="Straight Arrow Connector 1">
            <a:extLst>
              <a:ext uri="{FF2B5EF4-FFF2-40B4-BE49-F238E27FC236}">
                <a16:creationId xmlns:a16="http://schemas.microsoft.com/office/drawing/2014/main" id="{3102BFBD-3062-EFAB-9743-C866ABD6B34A}"/>
              </a:ext>
            </a:extLst>
          </p:cNvPr>
          <p:cNvCxnSpPr>
            <a:cxnSpLocks/>
          </p:cNvCxnSpPr>
          <p:nvPr/>
        </p:nvCxnSpPr>
        <p:spPr>
          <a:xfrm flipH="1">
            <a:off x="1917700" y="5613400"/>
            <a:ext cx="1511300" cy="997990"/>
          </a:xfrm>
          <a:prstGeom prst="straightConnector1">
            <a:avLst/>
          </a:prstGeom>
          <a:ln w="133350">
            <a:solidFill>
              <a:schemeClr val="accent3">
                <a:lumMod val="60000"/>
                <a:lumOff val="40000"/>
              </a:schemeClr>
            </a:solidFill>
            <a:tailEnd type="triangle"/>
          </a:ln>
          <a:effectLst>
            <a:glow rad="63500">
              <a:schemeClr val="accent3">
                <a:satMod val="175000"/>
                <a:alpha val="40000"/>
              </a:schemeClr>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6319B2B3-0D43-97AA-9292-BF036956A7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58" b="95263" l="0" r="97731">
                        <a14:foregroundMark x1="8914" y1="11579" x2="20908" y2="36842"/>
                        <a14:foregroundMark x1="20908" y1="36842" x2="39384" y2="46316"/>
                        <a14:foregroundMark x1="39384" y1="46316" x2="55105" y2="74211"/>
                        <a14:foregroundMark x1="55105" y1="74211" x2="62237" y2="36316"/>
                        <a14:foregroundMark x1="62237" y1="36316" x2="87844" y2="25789"/>
                        <a14:foregroundMark x1="87844" y1="25789" x2="68558" y2="56842"/>
                        <a14:foregroundMark x1="68558" y1="56842" x2="77796" y2="79474"/>
                        <a14:foregroundMark x1="77796" y1="79474" x2="94814" y2="77368"/>
                        <a14:foregroundMark x1="94814" y1="77368" x2="74716" y2="51579"/>
                        <a14:foregroundMark x1="4052" y1="87368" x2="38736" y2="86316"/>
                        <a14:foregroundMark x1="38736" y1="86316" x2="82820" y2="86842"/>
                        <a14:foregroundMark x1="82820" y1="86842" x2="95624" y2="85263"/>
                        <a14:foregroundMark x1="95624" y1="85263" x2="96110" y2="43684"/>
                        <a14:foregroundMark x1="96110" y1="43684" x2="11831" y2="14737"/>
                        <a14:foregroundMark x1="11831" y1="14737" x2="5997" y2="67368"/>
                        <a14:foregroundMark x1="5997" y1="67368" x2="7293" y2="69474"/>
                        <a14:foregroundMark x1="972" y1="82105" x2="66288" y2="54737"/>
                        <a14:foregroundMark x1="66288" y1="54737" x2="80389" y2="55263"/>
                        <a14:foregroundMark x1="68720" y1="75263" x2="35332" y2="75263"/>
                        <a14:foregroundMark x1="6645" y1="78421" x2="3404" y2="35789"/>
                        <a14:foregroundMark x1="3404" y1="35789" x2="34684" y2="13684"/>
                        <a14:foregroundMark x1="34684" y1="13684" x2="94652" y2="18421"/>
                        <a14:foregroundMark x1="94652" y1="18421" x2="97893" y2="78947"/>
                        <a14:foregroundMark x1="91086" y1="62632" x2="91572" y2="71053"/>
                        <a14:foregroundMark x1="59968" y1="42105" x2="47164" y2="48947"/>
                        <a14:foregroundMark x1="47164" y1="48947" x2="47164" y2="48947"/>
                        <a14:foregroundMark x1="7293" y1="61579" x2="32739" y2="49474"/>
                        <a14:foregroundMark x1="32739" y1="49474" x2="32739" y2="49474"/>
                        <a14:foregroundMark x1="9562" y1="49474" x2="24311" y2="38947"/>
                        <a14:foregroundMark x1="2917" y1="80526" x2="4700" y2="24737"/>
                        <a14:foregroundMark x1="4700" y1="24737" x2="35170" y2="8947"/>
                        <a14:foregroundMark x1="35170" y1="8947" x2="42626" y2="8947"/>
                        <a14:foregroundMark x1="1783" y1="78947" x2="3404" y2="23684"/>
                        <a14:foregroundMark x1="3404" y1="23684" x2="33063" y2="7895"/>
                        <a14:foregroundMark x1="1297" y1="40526" x2="1783" y2="5789"/>
                        <a14:foregroundMark x1="1783" y1="11053" x2="35818" y2="9474"/>
                        <a14:foregroundMark x1="1621" y1="6842" x2="96110" y2="3158"/>
                        <a14:foregroundMark x1="96110" y1="3158" x2="96434" y2="3158"/>
                        <a14:foregroundMark x1="98217" y1="86316" x2="97731" y2="8947"/>
                        <a14:foregroundMark x1="82010" y1="92632" x2="82010" y2="92632"/>
                        <a14:foregroundMark x1="91410" y1="94737" x2="91410" y2="94737"/>
                        <a14:foregroundMark x1="82010" y1="95263" x2="82010" y2="95263"/>
                      </a14:backgroundRemoval>
                    </a14:imgEffect>
                  </a14:imgLayer>
                </a14:imgProps>
              </a:ext>
            </a:extLst>
          </a:blip>
          <a:stretch>
            <a:fillRect/>
          </a:stretch>
        </p:blipFill>
        <p:spPr>
          <a:xfrm>
            <a:off x="8587820" y="0"/>
            <a:ext cx="3604180" cy="1109877"/>
          </a:xfrm>
          <a:prstGeom prst="rect">
            <a:avLst/>
          </a:prstGeom>
        </p:spPr>
      </p:pic>
    </p:spTree>
    <p:extLst>
      <p:ext uri="{BB962C8B-B14F-4D97-AF65-F5344CB8AC3E}">
        <p14:creationId xmlns:p14="http://schemas.microsoft.com/office/powerpoint/2010/main" val="32497393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BBAC1-FDC4-C2F0-5F30-13C6C8C2169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6DD81FB-1973-45C2-9C21-66D205B09F01}"/>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EF11015-0B44-F653-8336-5C3066F4EC95}"/>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1C013CA6-166C-8BB2-47AF-CD71FE3918B8}"/>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0224B75-66F0-03F4-BB2C-24D9C45D04D0}"/>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3A122DE-0E4C-BA64-E6D8-9009E1853A9C}"/>
              </a:ext>
            </a:extLst>
          </p:cNvPr>
          <p:cNvSpPr txBox="1">
            <a:spLocks/>
          </p:cNvSpPr>
          <p:nvPr/>
        </p:nvSpPr>
        <p:spPr>
          <a:xfrm>
            <a:off x="274863" y="18254"/>
            <a:ext cx="11642271" cy="1233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Signal4 Analytics:  What is it?</a:t>
            </a:r>
          </a:p>
        </p:txBody>
      </p:sp>
      <p:graphicFrame>
        <p:nvGraphicFramePr>
          <p:cNvPr id="2" name="Content Placeholder 1">
            <a:extLst>
              <a:ext uri="{FF2B5EF4-FFF2-40B4-BE49-F238E27FC236}">
                <a16:creationId xmlns:a16="http://schemas.microsoft.com/office/drawing/2014/main" id="{02BFFFB7-5608-0175-3421-4350EFFA4497}"/>
              </a:ext>
            </a:extLst>
          </p:cNvPr>
          <p:cNvGraphicFramePr>
            <a:graphicFrameLocks noGrp="1"/>
          </p:cNvGraphicFramePr>
          <p:nvPr>
            <p:ph sz="half" idx="1"/>
            <p:extLst>
              <p:ext uri="{D42A27DB-BD31-4B8C-83A1-F6EECF244321}">
                <p14:modId xmlns:p14="http://schemas.microsoft.com/office/powerpoint/2010/main" val="2319617509"/>
              </p:ext>
            </p:extLst>
          </p:nvPr>
        </p:nvGraphicFramePr>
        <p:xfrm>
          <a:off x="274862" y="1391921"/>
          <a:ext cx="11541217" cy="4610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83721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4 Crash Data Query Options </a:t>
            </a:r>
          </a:p>
        </p:txBody>
      </p:sp>
      <p:sp>
        <p:nvSpPr>
          <p:cNvPr id="15" name="Content Placeholder 14">
            <a:extLst>
              <a:ext uri="{FF2B5EF4-FFF2-40B4-BE49-F238E27FC236}">
                <a16:creationId xmlns:a16="http://schemas.microsoft.com/office/drawing/2014/main" id="{F474B859-DA33-2DB4-3D27-92E35537598E}"/>
              </a:ext>
            </a:extLst>
          </p:cNvPr>
          <p:cNvSpPr>
            <a:spLocks noGrp="1"/>
          </p:cNvSpPr>
          <p:nvPr>
            <p:ph sz="half" idx="1"/>
          </p:nvPr>
        </p:nvSpPr>
        <p:spPr/>
        <p:txBody>
          <a:bodyPr/>
          <a:lstStyle/>
          <a:p>
            <a:endParaRPr lang="en-US"/>
          </a:p>
        </p:txBody>
      </p:sp>
      <p:pic>
        <p:nvPicPr>
          <p:cNvPr id="17" name="Picture 16">
            <a:extLst>
              <a:ext uri="{FF2B5EF4-FFF2-40B4-BE49-F238E27FC236}">
                <a16:creationId xmlns:a16="http://schemas.microsoft.com/office/drawing/2014/main" id="{AE0A8CA0-C56F-D6DE-9423-C9DB90C603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38743"/>
            <a:ext cx="12192000" cy="5819258"/>
          </a:xfrm>
          <a:prstGeom prst="rect">
            <a:avLst/>
          </a:prstGeom>
        </p:spPr>
      </p:pic>
      <p:sp>
        <p:nvSpPr>
          <p:cNvPr id="11" name="TextBox 10">
            <a:extLst>
              <a:ext uri="{FF2B5EF4-FFF2-40B4-BE49-F238E27FC236}">
                <a16:creationId xmlns:a16="http://schemas.microsoft.com/office/drawing/2014/main" id="{4D474ED8-3B16-7826-D9DB-873B0E564942}"/>
              </a:ext>
            </a:extLst>
          </p:cNvPr>
          <p:cNvSpPr txBox="1"/>
          <p:nvPr/>
        </p:nvSpPr>
        <p:spPr>
          <a:xfrm>
            <a:off x="715961" y="2504720"/>
            <a:ext cx="1100137" cy="215444"/>
          </a:xfrm>
          <a:prstGeom prst="rect">
            <a:avLst/>
          </a:prstGeom>
          <a:solidFill>
            <a:schemeClr val="bg1"/>
          </a:solidFill>
          <a:ln>
            <a:noFill/>
          </a:ln>
        </p:spPr>
        <p:txBody>
          <a:bodyPr wrap="square" rtlCol="0">
            <a:spAutoFit/>
          </a:bodyPr>
          <a:lstStyle/>
          <a:p>
            <a:r>
              <a:rPr lang="en-US" sz="800" dirty="0">
                <a:solidFill>
                  <a:schemeClr val="bg1">
                    <a:lumMod val="50000"/>
                  </a:schemeClr>
                </a:solidFill>
                <a:latin typeface="Arial" panose="020B0604020202020204" pitchFamily="34" charset="0"/>
                <a:cs typeface="Arial" panose="020B0604020202020204" pitchFamily="34" charset="0"/>
              </a:rPr>
              <a:t>5/31/2024</a:t>
            </a:r>
          </a:p>
        </p:txBody>
      </p:sp>
      <p:cxnSp>
        <p:nvCxnSpPr>
          <p:cNvPr id="2" name="Straight Arrow Connector 1">
            <a:extLst>
              <a:ext uri="{FF2B5EF4-FFF2-40B4-BE49-F238E27FC236}">
                <a16:creationId xmlns:a16="http://schemas.microsoft.com/office/drawing/2014/main" id="{9D07F3A3-9088-4F49-C3BC-EEFA40C16061}"/>
              </a:ext>
            </a:extLst>
          </p:cNvPr>
          <p:cNvCxnSpPr>
            <a:cxnSpLocks/>
          </p:cNvCxnSpPr>
          <p:nvPr/>
        </p:nvCxnSpPr>
        <p:spPr>
          <a:xfrm>
            <a:off x="1612900" y="5524500"/>
            <a:ext cx="415925" cy="981075"/>
          </a:xfrm>
          <a:prstGeom prst="straightConnector1">
            <a:avLst/>
          </a:prstGeom>
          <a:ln w="133350">
            <a:solidFill>
              <a:schemeClr val="accent3">
                <a:lumMod val="60000"/>
                <a:lumOff val="40000"/>
              </a:schemeClr>
            </a:solidFill>
            <a:tailEnd type="triangle"/>
          </a:ln>
          <a:effectLst>
            <a:glow rad="63500">
              <a:schemeClr val="accent3">
                <a:satMod val="175000"/>
                <a:alpha val="40000"/>
              </a:schemeClr>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A82E0B21-5AB0-23B3-7DFC-EDFB8A6AB26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58" b="95263" l="0" r="97731">
                        <a14:foregroundMark x1="8914" y1="11579" x2="20908" y2="36842"/>
                        <a14:foregroundMark x1="20908" y1="36842" x2="39384" y2="46316"/>
                        <a14:foregroundMark x1="39384" y1="46316" x2="55105" y2="74211"/>
                        <a14:foregroundMark x1="55105" y1="74211" x2="62237" y2="36316"/>
                        <a14:foregroundMark x1="62237" y1="36316" x2="87844" y2="25789"/>
                        <a14:foregroundMark x1="87844" y1="25789" x2="68558" y2="56842"/>
                        <a14:foregroundMark x1="68558" y1="56842" x2="77796" y2="79474"/>
                        <a14:foregroundMark x1="77796" y1="79474" x2="94814" y2="77368"/>
                        <a14:foregroundMark x1="94814" y1="77368" x2="74716" y2="51579"/>
                        <a14:foregroundMark x1="4052" y1="87368" x2="38736" y2="86316"/>
                        <a14:foregroundMark x1="38736" y1="86316" x2="82820" y2="86842"/>
                        <a14:foregroundMark x1="82820" y1="86842" x2="95624" y2="85263"/>
                        <a14:foregroundMark x1="95624" y1="85263" x2="96110" y2="43684"/>
                        <a14:foregroundMark x1="96110" y1="43684" x2="11831" y2="14737"/>
                        <a14:foregroundMark x1="11831" y1="14737" x2="5997" y2="67368"/>
                        <a14:foregroundMark x1="5997" y1="67368" x2="7293" y2="69474"/>
                        <a14:foregroundMark x1="972" y1="82105" x2="66288" y2="54737"/>
                        <a14:foregroundMark x1="66288" y1="54737" x2="80389" y2="55263"/>
                        <a14:foregroundMark x1="68720" y1="75263" x2="35332" y2="75263"/>
                        <a14:foregroundMark x1="6645" y1="78421" x2="3404" y2="35789"/>
                        <a14:foregroundMark x1="3404" y1="35789" x2="34684" y2="13684"/>
                        <a14:foregroundMark x1="34684" y1="13684" x2="94652" y2="18421"/>
                        <a14:foregroundMark x1="94652" y1="18421" x2="97893" y2="78947"/>
                        <a14:foregroundMark x1="91086" y1="62632" x2="91572" y2="71053"/>
                        <a14:foregroundMark x1="59968" y1="42105" x2="47164" y2="48947"/>
                        <a14:foregroundMark x1="47164" y1="48947" x2="47164" y2="48947"/>
                        <a14:foregroundMark x1="7293" y1="61579" x2="32739" y2="49474"/>
                        <a14:foregroundMark x1="32739" y1="49474" x2="32739" y2="49474"/>
                        <a14:foregroundMark x1="9562" y1="49474" x2="24311" y2="38947"/>
                        <a14:foregroundMark x1="2917" y1="80526" x2="4700" y2="24737"/>
                        <a14:foregroundMark x1="4700" y1="24737" x2="35170" y2="8947"/>
                        <a14:foregroundMark x1="35170" y1="8947" x2="42626" y2="8947"/>
                        <a14:foregroundMark x1="1783" y1="78947" x2="3404" y2="23684"/>
                        <a14:foregroundMark x1="3404" y1="23684" x2="33063" y2="7895"/>
                        <a14:foregroundMark x1="1297" y1="40526" x2="1783" y2="5789"/>
                        <a14:foregroundMark x1="1783" y1="11053" x2="35818" y2="9474"/>
                        <a14:foregroundMark x1="1621" y1="6842" x2="96110" y2="3158"/>
                        <a14:foregroundMark x1="96110" y1="3158" x2="96434" y2="3158"/>
                        <a14:foregroundMark x1="98217" y1="86316" x2="97731" y2="8947"/>
                        <a14:foregroundMark x1="82010" y1="92632" x2="82010" y2="92632"/>
                        <a14:foregroundMark x1="91410" y1="94737" x2="91410" y2="94737"/>
                        <a14:foregroundMark x1="82010" y1="95263" x2="82010" y2="95263"/>
                      </a14:backgroundRemoval>
                    </a14:imgEffect>
                  </a14:imgLayer>
                </a14:imgProps>
              </a:ext>
            </a:extLst>
          </a:blip>
          <a:stretch>
            <a:fillRect/>
          </a:stretch>
        </p:blipFill>
        <p:spPr>
          <a:xfrm>
            <a:off x="8587820" y="0"/>
            <a:ext cx="3604180" cy="1109877"/>
          </a:xfrm>
          <a:prstGeom prst="rect">
            <a:avLst/>
          </a:prstGeom>
        </p:spPr>
      </p:pic>
    </p:spTree>
    <p:extLst>
      <p:ext uri="{BB962C8B-B14F-4D97-AF65-F5344CB8AC3E}">
        <p14:creationId xmlns:p14="http://schemas.microsoft.com/office/powerpoint/2010/main" val="10344380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4 Crash Data Output Options </a:t>
            </a:r>
          </a:p>
        </p:txBody>
      </p:sp>
      <p:sp>
        <p:nvSpPr>
          <p:cNvPr id="15" name="Content Placeholder 14">
            <a:extLst>
              <a:ext uri="{FF2B5EF4-FFF2-40B4-BE49-F238E27FC236}">
                <a16:creationId xmlns:a16="http://schemas.microsoft.com/office/drawing/2014/main" id="{F474B859-DA33-2DB4-3D27-92E35537598E}"/>
              </a:ext>
            </a:extLst>
          </p:cNvPr>
          <p:cNvSpPr>
            <a:spLocks noGrp="1"/>
          </p:cNvSpPr>
          <p:nvPr>
            <p:ph sz="half" idx="1"/>
          </p:nvPr>
        </p:nvSpPr>
        <p:spPr/>
        <p:txBody>
          <a:bodyPr/>
          <a:lstStyle/>
          <a:p>
            <a:endParaRPr lang="en-US"/>
          </a:p>
        </p:txBody>
      </p:sp>
      <p:pic>
        <p:nvPicPr>
          <p:cNvPr id="17" name="Picture 16">
            <a:extLst>
              <a:ext uri="{FF2B5EF4-FFF2-40B4-BE49-F238E27FC236}">
                <a16:creationId xmlns:a16="http://schemas.microsoft.com/office/drawing/2014/main" id="{AE0A8CA0-C56F-D6DE-9423-C9DB90C603C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1038743"/>
            <a:ext cx="12192000" cy="5819258"/>
          </a:xfrm>
          <a:prstGeom prst="rect">
            <a:avLst/>
          </a:prstGeom>
        </p:spPr>
      </p:pic>
      <p:pic>
        <p:nvPicPr>
          <p:cNvPr id="2" name="Picture 1">
            <a:extLst>
              <a:ext uri="{FF2B5EF4-FFF2-40B4-BE49-F238E27FC236}">
                <a16:creationId xmlns:a16="http://schemas.microsoft.com/office/drawing/2014/main" id="{3134D716-B61B-E847-8D4F-4399A238A1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58" b="95263" l="0" r="97731">
                        <a14:foregroundMark x1="8914" y1="11579" x2="20908" y2="36842"/>
                        <a14:foregroundMark x1="20908" y1="36842" x2="39384" y2="46316"/>
                        <a14:foregroundMark x1="39384" y1="46316" x2="55105" y2="74211"/>
                        <a14:foregroundMark x1="55105" y1="74211" x2="62237" y2="36316"/>
                        <a14:foregroundMark x1="62237" y1="36316" x2="87844" y2="25789"/>
                        <a14:foregroundMark x1="87844" y1="25789" x2="68558" y2="56842"/>
                        <a14:foregroundMark x1="68558" y1="56842" x2="77796" y2="79474"/>
                        <a14:foregroundMark x1="77796" y1="79474" x2="94814" y2="77368"/>
                        <a14:foregroundMark x1="94814" y1="77368" x2="74716" y2="51579"/>
                        <a14:foregroundMark x1="4052" y1="87368" x2="38736" y2="86316"/>
                        <a14:foregroundMark x1="38736" y1="86316" x2="82820" y2="86842"/>
                        <a14:foregroundMark x1="82820" y1="86842" x2="95624" y2="85263"/>
                        <a14:foregroundMark x1="95624" y1="85263" x2="96110" y2="43684"/>
                        <a14:foregroundMark x1="96110" y1="43684" x2="11831" y2="14737"/>
                        <a14:foregroundMark x1="11831" y1="14737" x2="5997" y2="67368"/>
                        <a14:foregroundMark x1="5997" y1="67368" x2="7293" y2="69474"/>
                        <a14:foregroundMark x1="972" y1="82105" x2="66288" y2="54737"/>
                        <a14:foregroundMark x1="66288" y1="54737" x2="80389" y2="55263"/>
                        <a14:foregroundMark x1="68720" y1="75263" x2="35332" y2="75263"/>
                        <a14:foregroundMark x1="6645" y1="78421" x2="3404" y2="35789"/>
                        <a14:foregroundMark x1="3404" y1="35789" x2="34684" y2="13684"/>
                        <a14:foregroundMark x1="34684" y1="13684" x2="94652" y2="18421"/>
                        <a14:foregroundMark x1="94652" y1="18421" x2="97893" y2="78947"/>
                        <a14:foregroundMark x1="91086" y1="62632" x2="91572" y2="71053"/>
                        <a14:foregroundMark x1="59968" y1="42105" x2="47164" y2="48947"/>
                        <a14:foregroundMark x1="47164" y1="48947" x2="47164" y2="48947"/>
                        <a14:foregroundMark x1="7293" y1="61579" x2="32739" y2="49474"/>
                        <a14:foregroundMark x1="32739" y1="49474" x2="32739" y2="49474"/>
                        <a14:foregroundMark x1="9562" y1="49474" x2="24311" y2="38947"/>
                        <a14:foregroundMark x1="2917" y1="80526" x2="4700" y2="24737"/>
                        <a14:foregroundMark x1="4700" y1="24737" x2="35170" y2="8947"/>
                        <a14:foregroundMark x1="35170" y1="8947" x2="42626" y2="8947"/>
                        <a14:foregroundMark x1="1783" y1="78947" x2="3404" y2="23684"/>
                        <a14:foregroundMark x1="3404" y1="23684" x2="33063" y2="7895"/>
                        <a14:foregroundMark x1="1297" y1="40526" x2="1783" y2="5789"/>
                        <a14:foregroundMark x1="1783" y1="11053" x2="35818" y2="9474"/>
                        <a14:foregroundMark x1="1621" y1="6842" x2="96110" y2="3158"/>
                        <a14:foregroundMark x1="96110" y1="3158" x2="96434" y2="3158"/>
                        <a14:foregroundMark x1="98217" y1="86316" x2="97731" y2="8947"/>
                        <a14:foregroundMark x1="82010" y1="92632" x2="82010" y2="92632"/>
                        <a14:foregroundMark x1="91410" y1="94737" x2="91410" y2="94737"/>
                        <a14:foregroundMark x1="82010" y1="95263" x2="82010" y2="95263"/>
                      </a14:backgroundRemoval>
                    </a14:imgEffect>
                  </a14:imgLayer>
                </a14:imgProps>
              </a:ext>
            </a:extLst>
          </a:blip>
          <a:stretch>
            <a:fillRect/>
          </a:stretch>
        </p:blipFill>
        <p:spPr>
          <a:xfrm>
            <a:off x="8587820" y="0"/>
            <a:ext cx="3604180" cy="1109877"/>
          </a:xfrm>
          <a:prstGeom prst="rect">
            <a:avLst/>
          </a:prstGeom>
        </p:spPr>
      </p:pic>
      <p:pic>
        <p:nvPicPr>
          <p:cNvPr id="3" name="Picture 2">
            <a:extLst>
              <a:ext uri="{FF2B5EF4-FFF2-40B4-BE49-F238E27FC236}">
                <a16:creationId xmlns:a16="http://schemas.microsoft.com/office/drawing/2014/main" id="{CD26170A-EA6D-5947-D6AE-90F2F3F8F066}"/>
              </a:ext>
            </a:extLst>
          </p:cNvPr>
          <p:cNvPicPr>
            <a:picLocks noChangeAspect="1"/>
          </p:cNvPicPr>
          <p:nvPr/>
        </p:nvPicPr>
        <p:blipFill>
          <a:blip r:embed="rId7"/>
          <a:stretch>
            <a:fillRect/>
          </a:stretch>
        </p:blipFill>
        <p:spPr>
          <a:xfrm>
            <a:off x="3300414" y="975868"/>
            <a:ext cx="5743575" cy="5513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63358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4 Crash Data Output Options </a:t>
            </a:r>
          </a:p>
        </p:txBody>
      </p:sp>
      <p:sp>
        <p:nvSpPr>
          <p:cNvPr id="15" name="Content Placeholder 14">
            <a:extLst>
              <a:ext uri="{FF2B5EF4-FFF2-40B4-BE49-F238E27FC236}">
                <a16:creationId xmlns:a16="http://schemas.microsoft.com/office/drawing/2014/main" id="{F474B859-DA33-2DB4-3D27-92E35537598E}"/>
              </a:ext>
            </a:extLst>
          </p:cNvPr>
          <p:cNvSpPr>
            <a:spLocks noGrp="1"/>
          </p:cNvSpPr>
          <p:nvPr>
            <p:ph sz="half" idx="1"/>
          </p:nvPr>
        </p:nvSpPr>
        <p:spPr/>
        <p:txBody>
          <a:bodyPr/>
          <a:lstStyle/>
          <a:p>
            <a:endParaRPr lang="en-US"/>
          </a:p>
        </p:txBody>
      </p:sp>
      <p:pic>
        <p:nvPicPr>
          <p:cNvPr id="17" name="Picture 16">
            <a:extLst>
              <a:ext uri="{FF2B5EF4-FFF2-40B4-BE49-F238E27FC236}">
                <a16:creationId xmlns:a16="http://schemas.microsoft.com/office/drawing/2014/main" id="{AE0A8CA0-C56F-D6DE-9423-C9DB90C603C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1038743"/>
            <a:ext cx="12192000" cy="5819258"/>
          </a:xfrm>
          <a:prstGeom prst="rect">
            <a:avLst/>
          </a:prstGeom>
        </p:spPr>
      </p:pic>
      <p:pic>
        <p:nvPicPr>
          <p:cNvPr id="3" name="Picture 2">
            <a:extLst>
              <a:ext uri="{FF2B5EF4-FFF2-40B4-BE49-F238E27FC236}">
                <a16:creationId xmlns:a16="http://schemas.microsoft.com/office/drawing/2014/main" id="{9B30A6EF-601E-A59B-444E-D5CF61ED87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58" b="95263" l="0" r="97731">
                        <a14:foregroundMark x1="8914" y1="11579" x2="20908" y2="36842"/>
                        <a14:foregroundMark x1="20908" y1="36842" x2="39384" y2="46316"/>
                        <a14:foregroundMark x1="39384" y1="46316" x2="55105" y2="74211"/>
                        <a14:foregroundMark x1="55105" y1="74211" x2="62237" y2="36316"/>
                        <a14:foregroundMark x1="62237" y1="36316" x2="87844" y2="25789"/>
                        <a14:foregroundMark x1="87844" y1="25789" x2="68558" y2="56842"/>
                        <a14:foregroundMark x1="68558" y1="56842" x2="77796" y2="79474"/>
                        <a14:foregroundMark x1="77796" y1="79474" x2="94814" y2="77368"/>
                        <a14:foregroundMark x1="94814" y1="77368" x2="74716" y2="51579"/>
                        <a14:foregroundMark x1="4052" y1="87368" x2="38736" y2="86316"/>
                        <a14:foregroundMark x1="38736" y1="86316" x2="82820" y2="86842"/>
                        <a14:foregroundMark x1="82820" y1="86842" x2="95624" y2="85263"/>
                        <a14:foregroundMark x1="95624" y1="85263" x2="96110" y2="43684"/>
                        <a14:foregroundMark x1="96110" y1="43684" x2="11831" y2="14737"/>
                        <a14:foregroundMark x1="11831" y1="14737" x2="5997" y2="67368"/>
                        <a14:foregroundMark x1="5997" y1="67368" x2="7293" y2="69474"/>
                        <a14:foregroundMark x1="972" y1="82105" x2="66288" y2="54737"/>
                        <a14:foregroundMark x1="66288" y1="54737" x2="80389" y2="55263"/>
                        <a14:foregroundMark x1="68720" y1="75263" x2="35332" y2="75263"/>
                        <a14:foregroundMark x1="6645" y1="78421" x2="3404" y2="35789"/>
                        <a14:foregroundMark x1="3404" y1="35789" x2="34684" y2="13684"/>
                        <a14:foregroundMark x1="34684" y1="13684" x2="94652" y2="18421"/>
                        <a14:foregroundMark x1="94652" y1="18421" x2="97893" y2="78947"/>
                        <a14:foregroundMark x1="91086" y1="62632" x2="91572" y2="71053"/>
                        <a14:foregroundMark x1="59968" y1="42105" x2="47164" y2="48947"/>
                        <a14:foregroundMark x1="47164" y1="48947" x2="47164" y2="48947"/>
                        <a14:foregroundMark x1="7293" y1="61579" x2="32739" y2="49474"/>
                        <a14:foregroundMark x1="32739" y1="49474" x2="32739" y2="49474"/>
                        <a14:foregroundMark x1="9562" y1="49474" x2="24311" y2="38947"/>
                        <a14:foregroundMark x1="2917" y1="80526" x2="4700" y2="24737"/>
                        <a14:foregroundMark x1="4700" y1="24737" x2="35170" y2="8947"/>
                        <a14:foregroundMark x1="35170" y1="8947" x2="42626" y2="8947"/>
                        <a14:foregroundMark x1="1783" y1="78947" x2="3404" y2="23684"/>
                        <a14:foregroundMark x1="3404" y1="23684" x2="33063" y2="7895"/>
                        <a14:foregroundMark x1="1297" y1="40526" x2="1783" y2="5789"/>
                        <a14:foregroundMark x1="1783" y1="11053" x2="35818" y2="9474"/>
                        <a14:foregroundMark x1="1621" y1="6842" x2="96110" y2="3158"/>
                        <a14:foregroundMark x1="96110" y1="3158" x2="96434" y2="3158"/>
                        <a14:foregroundMark x1="98217" y1="86316" x2="97731" y2="8947"/>
                        <a14:foregroundMark x1="82010" y1="92632" x2="82010" y2="92632"/>
                        <a14:foregroundMark x1="91410" y1="94737" x2="91410" y2="94737"/>
                        <a14:foregroundMark x1="82010" y1="95263" x2="82010" y2="95263"/>
                      </a14:backgroundRemoval>
                    </a14:imgEffect>
                  </a14:imgLayer>
                </a14:imgProps>
              </a:ext>
            </a:extLst>
          </a:blip>
          <a:stretch>
            <a:fillRect/>
          </a:stretch>
        </p:blipFill>
        <p:spPr>
          <a:xfrm>
            <a:off x="8587820" y="0"/>
            <a:ext cx="3604180" cy="1109877"/>
          </a:xfrm>
          <a:prstGeom prst="rect">
            <a:avLst/>
          </a:prstGeom>
        </p:spPr>
      </p:pic>
      <p:pic>
        <p:nvPicPr>
          <p:cNvPr id="2" name="Picture 1">
            <a:extLst>
              <a:ext uri="{FF2B5EF4-FFF2-40B4-BE49-F238E27FC236}">
                <a16:creationId xmlns:a16="http://schemas.microsoft.com/office/drawing/2014/main" id="{60E49971-1EE7-D66B-FAFD-31F8B186CC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08221" y="975868"/>
            <a:ext cx="5727960" cy="5513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a:extLst>
              <a:ext uri="{FF2B5EF4-FFF2-40B4-BE49-F238E27FC236}">
                <a16:creationId xmlns:a16="http://schemas.microsoft.com/office/drawing/2014/main" id="{BE01E08A-2207-2AC4-A48A-50CFEEC77339}"/>
              </a:ext>
            </a:extLst>
          </p:cNvPr>
          <p:cNvCxnSpPr>
            <a:cxnSpLocks/>
          </p:cNvCxnSpPr>
          <p:nvPr/>
        </p:nvCxnSpPr>
        <p:spPr>
          <a:xfrm flipH="1">
            <a:off x="4419600" y="1749425"/>
            <a:ext cx="942975"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1" name="Straight Arrow Connector 10">
            <a:extLst>
              <a:ext uri="{FF2B5EF4-FFF2-40B4-BE49-F238E27FC236}">
                <a16:creationId xmlns:a16="http://schemas.microsoft.com/office/drawing/2014/main" id="{F2D4298F-B55B-360C-62E5-A378E23586B3}"/>
              </a:ext>
            </a:extLst>
          </p:cNvPr>
          <p:cNvCxnSpPr>
            <a:cxnSpLocks/>
          </p:cNvCxnSpPr>
          <p:nvPr/>
        </p:nvCxnSpPr>
        <p:spPr>
          <a:xfrm flipH="1">
            <a:off x="4752975" y="3082925"/>
            <a:ext cx="1562100"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3" name="Straight Arrow Connector 12">
            <a:extLst>
              <a:ext uri="{FF2B5EF4-FFF2-40B4-BE49-F238E27FC236}">
                <a16:creationId xmlns:a16="http://schemas.microsoft.com/office/drawing/2014/main" id="{38311E5F-05A3-3314-01CB-79B07B56BA2E}"/>
              </a:ext>
            </a:extLst>
          </p:cNvPr>
          <p:cNvCxnSpPr>
            <a:cxnSpLocks/>
          </p:cNvCxnSpPr>
          <p:nvPr/>
        </p:nvCxnSpPr>
        <p:spPr>
          <a:xfrm flipH="1">
            <a:off x="6315075" y="4044950"/>
            <a:ext cx="723900"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6" name="Straight Arrow Connector 15">
            <a:extLst>
              <a:ext uri="{FF2B5EF4-FFF2-40B4-BE49-F238E27FC236}">
                <a16:creationId xmlns:a16="http://schemas.microsoft.com/office/drawing/2014/main" id="{01B95F28-A79B-3719-423D-E0070073A259}"/>
              </a:ext>
            </a:extLst>
          </p:cNvPr>
          <p:cNvCxnSpPr>
            <a:cxnSpLocks/>
          </p:cNvCxnSpPr>
          <p:nvPr/>
        </p:nvCxnSpPr>
        <p:spPr>
          <a:xfrm flipH="1">
            <a:off x="5000625" y="4921250"/>
            <a:ext cx="723900"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8" name="Straight Arrow Connector 17">
            <a:extLst>
              <a:ext uri="{FF2B5EF4-FFF2-40B4-BE49-F238E27FC236}">
                <a16:creationId xmlns:a16="http://schemas.microsoft.com/office/drawing/2014/main" id="{8185DD0C-1294-A807-768C-7FBC223D156C}"/>
              </a:ext>
            </a:extLst>
          </p:cNvPr>
          <p:cNvCxnSpPr>
            <a:cxnSpLocks/>
          </p:cNvCxnSpPr>
          <p:nvPr/>
        </p:nvCxnSpPr>
        <p:spPr>
          <a:xfrm flipH="1">
            <a:off x="6219825" y="5416550"/>
            <a:ext cx="723900"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9" name="TextBox 18">
            <a:extLst>
              <a:ext uri="{FF2B5EF4-FFF2-40B4-BE49-F238E27FC236}">
                <a16:creationId xmlns:a16="http://schemas.microsoft.com/office/drawing/2014/main" id="{6983D7DE-A6BE-873E-5B5F-B9178E0B0AB7}"/>
              </a:ext>
            </a:extLst>
          </p:cNvPr>
          <p:cNvSpPr txBox="1"/>
          <p:nvPr/>
        </p:nvSpPr>
        <p:spPr>
          <a:xfrm>
            <a:off x="5359529" y="1578287"/>
            <a:ext cx="2228850" cy="369332"/>
          </a:xfrm>
          <a:prstGeom prst="rect">
            <a:avLst/>
          </a:prstGeom>
          <a:noFill/>
        </p:spPr>
        <p:txBody>
          <a:bodyPr wrap="square" rtlCol="0">
            <a:spAutoFit/>
          </a:bodyPr>
          <a:lstStyle/>
          <a:p>
            <a:r>
              <a:rPr lang="en-US" b="1" dirty="0">
                <a:solidFill>
                  <a:schemeClr val="accent6"/>
                </a:solidFill>
              </a:rPr>
              <a:t>Raw Data Output</a:t>
            </a:r>
          </a:p>
        </p:txBody>
      </p:sp>
      <p:sp>
        <p:nvSpPr>
          <p:cNvPr id="20" name="TextBox 19">
            <a:extLst>
              <a:ext uri="{FF2B5EF4-FFF2-40B4-BE49-F238E27FC236}">
                <a16:creationId xmlns:a16="http://schemas.microsoft.com/office/drawing/2014/main" id="{E256ECC1-133C-F10A-4A42-C84EF1F4D52E}"/>
              </a:ext>
            </a:extLst>
          </p:cNvPr>
          <p:cNvSpPr txBox="1"/>
          <p:nvPr/>
        </p:nvSpPr>
        <p:spPr>
          <a:xfrm>
            <a:off x="6264404" y="2909644"/>
            <a:ext cx="2228850" cy="369332"/>
          </a:xfrm>
          <a:prstGeom prst="rect">
            <a:avLst/>
          </a:prstGeom>
          <a:noFill/>
        </p:spPr>
        <p:txBody>
          <a:bodyPr wrap="square" rtlCol="0">
            <a:spAutoFit/>
          </a:bodyPr>
          <a:lstStyle/>
          <a:p>
            <a:r>
              <a:rPr lang="en-US" b="1" dirty="0">
                <a:solidFill>
                  <a:schemeClr val="accent6"/>
                </a:solidFill>
              </a:rPr>
              <a:t>GIS Shapefile</a:t>
            </a:r>
          </a:p>
        </p:txBody>
      </p:sp>
      <p:sp>
        <p:nvSpPr>
          <p:cNvPr id="21" name="TextBox 20">
            <a:extLst>
              <a:ext uri="{FF2B5EF4-FFF2-40B4-BE49-F238E27FC236}">
                <a16:creationId xmlns:a16="http://schemas.microsoft.com/office/drawing/2014/main" id="{6061A878-2C2D-9175-844D-9F8CC476FDE7}"/>
              </a:ext>
            </a:extLst>
          </p:cNvPr>
          <p:cNvSpPr txBox="1"/>
          <p:nvPr/>
        </p:nvSpPr>
        <p:spPr>
          <a:xfrm>
            <a:off x="7099171" y="3493425"/>
            <a:ext cx="2228850" cy="923330"/>
          </a:xfrm>
          <a:prstGeom prst="rect">
            <a:avLst/>
          </a:prstGeom>
          <a:noFill/>
        </p:spPr>
        <p:txBody>
          <a:bodyPr wrap="square" rtlCol="0">
            <a:spAutoFit/>
          </a:bodyPr>
          <a:lstStyle/>
          <a:p>
            <a:r>
              <a:rPr lang="en-US" b="1" dirty="0">
                <a:solidFill>
                  <a:schemeClr val="accent6"/>
                </a:solidFill>
              </a:rPr>
              <a:t>More detail on roadway, vehicle and driver</a:t>
            </a:r>
          </a:p>
        </p:txBody>
      </p:sp>
      <p:sp>
        <p:nvSpPr>
          <p:cNvPr id="22" name="TextBox 21">
            <a:extLst>
              <a:ext uri="{FF2B5EF4-FFF2-40B4-BE49-F238E27FC236}">
                <a16:creationId xmlns:a16="http://schemas.microsoft.com/office/drawing/2014/main" id="{3011C5DF-7E3F-BA58-75B4-EDFFDFF8FEC0}"/>
              </a:ext>
            </a:extLst>
          </p:cNvPr>
          <p:cNvSpPr txBox="1"/>
          <p:nvPr/>
        </p:nvSpPr>
        <p:spPr>
          <a:xfrm>
            <a:off x="5705280" y="4514643"/>
            <a:ext cx="3171825" cy="646331"/>
          </a:xfrm>
          <a:prstGeom prst="rect">
            <a:avLst/>
          </a:prstGeom>
          <a:noFill/>
        </p:spPr>
        <p:txBody>
          <a:bodyPr wrap="square" rtlCol="0">
            <a:spAutoFit/>
          </a:bodyPr>
          <a:lstStyle/>
          <a:p>
            <a:r>
              <a:rPr lang="en-US" b="1" dirty="0">
                <a:solidFill>
                  <a:schemeClr val="accent6"/>
                </a:solidFill>
              </a:rPr>
              <a:t>Pedestrian and Bicycle Crash typing </a:t>
            </a:r>
          </a:p>
        </p:txBody>
      </p:sp>
      <p:sp>
        <p:nvSpPr>
          <p:cNvPr id="23" name="TextBox 22">
            <a:extLst>
              <a:ext uri="{FF2B5EF4-FFF2-40B4-BE49-F238E27FC236}">
                <a16:creationId xmlns:a16="http://schemas.microsoft.com/office/drawing/2014/main" id="{663A4450-B20E-1744-9B81-39BF31266229}"/>
              </a:ext>
            </a:extLst>
          </p:cNvPr>
          <p:cNvSpPr txBox="1"/>
          <p:nvPr/>
        </p:nvSpPr>
        <p:spPr>
          <a:xfrm>
            <a:off x="6903908" y="5258863"/>
            <a:ext cx="3171825" cy="369332"/>
          </a:xfrm>
          <a:prstGeom prst="rect">
            <a:avLst/>
          </a:prstGeom>
          <a:noFill/>
        </p:spPr>
        <p:txBody>
          <a:bodyPr wrap="square" rtlCol="0">
            <a:spAutoFit/>
          </a:bodyPr>
          <a:lstStyle/>
          <a:p>
            <a:r>
              <a:rPr lang="en-US" b="1" dirty="0">
                <a:solidFill>
                  <a:schemeClr val="accent6"/>
                </a:solidFill>
              </a:rPr>
              <a:t>Crash Report</a:t>
            </a:r>
          </a:p>
        </p:txBody>
      </p:sp>
      <p:pic>
        <p:nvPicPr>
          <p:cNvPr id="25" name="Picture 24">
            <a:extLst>
              <a:ext uri="{FF2B5EF4-FFF2-40B4-BE49-F238E27FC236}">
                <a16:creationId xmlns:a16="http://schemas.microsoft.com/office/drawing/2014/main" id="{AF525765-DA33-408B-0F63-C250F7DEEB28}"/>
              </a:ext>
            </a:extLst>
          </p:cNvPr>
          <p:cNvPicPr>
            <a:picLocks noChangeAspect="1"/>
          </p:cNvPicPr>
          <p:nvPr/>
        </p:nvPicPr>
        <p:blipFill>
          <a:blip r:embed="rId8"/>
          <a:stretch>
            <a:fillRect/>
          </a:stretch>
        </p:blipFill>
        <p:spPr>
          <a:xfrm>
            <a:off x="3587432" y="1898820"/>
            <a:ext cx="103698" cy="97598"/>
          </a:xfrm>
          <a:prstGeom prst="rect">
            <a:avLst/>
          </a:prstGeom>
        </p:spPr>
      </p:pic>
      <p:pic>
        <p:nvPicPr>
          <p:cNvPr id="26" name="Picture 25">
            <a:extLst>
              <a:ext uri="{FF2B5EF4-FFF2-40B4-BE49-F238E27FC236}">
                <a16:creationId xmlns:a16="http://schemas.microsoft.com/office/drawing/2014/main" id="{89E12375-4319-9B1B-A9FF-4B525B2C826C}"/>
              </a:ext>
            </a:extLst>
          </p:cNvPr>
          <p:cNvPicPr>
            <a:picLocks noChangeAspect="1"/>
          </p:cNvPicPr>
          <p:nvPr/>
        </p:nvPicPr>
        <p:blipFill>
          <a:blip r:embed="rId8"/>
          <a:stretch>
            <a:fillRect/>
          </a:stretch>
        </p:blipFill>
        <p:spPr>
          <a:xfrm>
            <a:off x="3587432" y="2082970"/>
            <a:ext cx="103698" cy="97598"/>
          </a:xfrm>
          <a:prstGeom prst="rect">
            <a:avLst/>
          </a:prstGeom>
        </p:spPr>
      </p:pic>
      <p:pic>
        <p:nvPicPr>
          <p:cNvPr id="27" name="Picture 26">
            <a:extLst>
              <a:ext uri="{FF2B5EF4-FFF2-40B4-BE49-F238E27FC236}">
                <a16:creationId xmlns:a16="http://schemas.microsoft.com/office/drawing/2014/main" id="{815347A9-ECC8-2112-24ED-FDA73E31C0D9}"/>
              </a:ext>
            </a:extLst>
          </p:cNvPr>
          <p:cNvPicPr>
            <a:picLocks noChangeAspect="1"/>
          </p:cNvPicPr>
          <p:nvPr/>
        </p:nvPicPr>
        <p:blipFill>
          <a:blip r:embed="rId8"/>
          <a:stretch>
            <a:fillRect/>
          </a:stretch>
        </p:blipFill>
        <p:spPr>
          <a:xfrm>
            <a:off x="3587432" y="2267120"/>
            <a:ext cx="103698" cy="97598"/>
          </a:xfrm>
          <a:prstGeom prst="rect">
            <a:avLst/>
          </a:prstGeom>
        </p:spPr>
      </p:pic>
      <p:pic>
        <p:nvPicPr>
          <p:cNvPr id="28" name="Picture 27">
            <a:extLst>
              <a:ext uri="{FF2B5EF4-FFF2-40B4-BE49-F238E27FC236}">
                <a16:creationId xmlns:a16="http://schemas.microsoft.com/office/drawing/2014/main" id="{3E602BA7-D40B-20F5-7DFC-193F7AD6E77D}"/>
              </a:ext>
            </a:extLst>
          </p:cNvPr>
          <p:cNvPicPr>
            <a:picLocks noChangeAspect="1"/>
          </p:cNvPicPr>
          <p:nvPr/>
        </p:nvPicPr>
        <p:blipFill>
          <a:blip r:embed="rId8"/>
          <a:stretch>
            <a:fillRect/>
          </a:stretch>
        </p:blipFill>
        <p:spPr>
          <a:xfrm>
            <a:off x="3587432" y="2442504"/>
            <a:ext cx="103698" cy="97598"/>
          </a:xfrm>
          <a:prstGeom prst="rect">
            <a:avLst/>
          </a:prstGeom>
        </p:spPr>
      </p:pic>
    </p:spTree>
    <p:extLst>
      <p:ext uri="{BB962C8B-B14F-4D97-AF65-F5344CB8AC3E}">
        <p14:creationId xmlns:p14="http://schemas.microsoft.com/office/powerpoint/2010/main" val="42019617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a:extLst>
              <a:ext uri="{FF2B5EF4-FFF2-40B4-BE49-F238E27FC236}">
                <a16:creationId xmlns:a16="http://schemas.microsoft.com/office/drawing/2014/main" id="{27A64F4F-5D27-F744-D544-214A25CC7B2B}"/>
              </a:ext>
            </a:extLst>
          </p:cNvPr>
          <p:cNvPicPr>
            <a:picLocks noGrp="1" noChangeAspect="1"/>
          </p:cNvPicPr>
          <p:nvPr>
            <p:ph sz="half" idx="1"/>
          </p:nvPr>
        </p:nvPicPr>
        <p:blipFill>
          <a:blip r:embed="rId3"/>
          <a:stretch>
            <a:fillRect/>
          </a:stretch>
        </p:blipFill>
        <p:spPr>
          <a:xfrm>
            <a:off x="274863" y="1645575"/>
            <a:ext cx="11083925" cy="4173683"/>
          </a:xfrm>
        </p:spPr>
      </p:pic>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4"/>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4 Crash Data Download</a:t>
            </a: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957DCE37-DBD0-088C-4524-EC96301106DA}"/>
                  </a:ext>
                </a:extLst>
              </p14:cNvPr>
              <p14:cNvContentPartPr/>
              <p14:nvPr/>
            </p14:nvContentPartPr>
            <p14:xfrm>
              <a:off x="1238250" y="2329320"/>
              <a:ext cx="897840" cy="149040"/>
            </p14:xfrm>
          </p:contentPart>
        </mc:Choice>
        <mc:Fallback xmlns="">
          <p:pic>
            <p:nvPicPr>
              <p:cNvPr id="11" name="Ink 10">
                <a:extLst>
                  <a:ext uri="{FF2B5EF4-FFF2-40B4-BE49-F238E27FC236}">
                    <a16:creationId xmlns:a16="http://schemas.microsoft.com/office/drawing/2014/main" id="{957DCE37-DBD0-088C-4524-EC96301106DA}"/>
                  </a:ext>
                </a:extLst>
              </p:cNvPr>
              <p:cNvPicPr/>
              <p:nvPr/>
            </p:nvPicPr>
            <p:blipFill>
              <a:blip r:embed="rId6"/>
              <a:stretch>
                <a:fillRect/>
              </a:stretch>
            </p:blipFill>
            <p:spPr>
              <a:xfrm>
                <a:off x="1229250" y="2320320"/>
                <a:ext cx="91548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23EEBF13-3595-1B94-8C7C-0B5FD01D4CB5}"/>
                  </a:ext>
                </a:extLst>
              </p14:cNvPr>
              <p14:cNvContentPartPr/>
              <p14:nvPr/>
            </p14:nvContentPartPr>
            <p14:xfrm>
              <a:off x="1314210" y="2408520"/>
              <a:ext cx="791280" cy="11160"/>
            </p14:xfrm>
          </p:contentPart>
        </mc:Choice>
        <mc:Fallback xmlns="">
          <p:pic>
            <p:nvPicPr>
              <p:cNvPr id="12" name="Ink 11">
                <a:extLst>
                  <a:ext uri="{FF2B5EF4-FFF2-40B4-BE49-F238E27FC236}">
                    <a16:creationId xmlns:a16="http://schemas.microsoft.com/office/drawing/2014/main" id="{23EEBF13-3595-1B94-8C7C-0B5FD01D4CB5}"/>
                  </a:ext>
                </a:extLst>
              </p:cNvPr>
              <p:cNvPicPr/>
              <p:nvPr/>
            </p:nvPicPr>
            <p:blipFill>
              <a:blip r:embed="rId8"/>
              <a:stretch>
                <a:fillRect/>
              </a:stretch>
            </p:blipFill>
            <p:spPr>
              <a:xfrm>
                <a:off x="1251210" y="2345880"/>
                <a:ext cx="9169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71D2064F-6F43-18E5-46EF-06CC91C3D07A}"/>
                  </a:ext>
                </a:extLst>
              </p14:cNvPr>
              <p14:cNvContentPartPr/>
              <p14:nvPr/>
            </p14:nvContentPartPr>
            <p14:xfrm>
              <a:off x="10210530" y="2361720"/>
              <a:ext cx="1067400" cy="12240"/>
            </p14:xfrm>
          </p:contentPart>
        </mc:Choice>
        <mc:Fallback xmlns="">
          <p:pic>
            <p:nvPicPr>
              <p:cNvPr id="13" name="Ink 12">
                <a:extLst>
                  <a:ext uri="{FF2B5EF4-FFF2-40B4-BE49-F238E27FC236}">
                    <a16:creationId xmlns:a16="http://schemas.microsoft.com/office/drawing/2014/main" id="{71D2064F-6F43-18E5-46EF-06CC91C3D07A}"/>
                  </a:ext>
                </a:extLst>
              </p:cNvPr>
              <p:cNvPicPr/>
              <p:nvPr/>
            </p:nvPicPr>
            <p:blipFill>
              <a:blip r:embed="rId10"/>
              <a:stretch>
                <a:fillRect/>
              </a:stretch>
            </p:blipFill>
            <p:spPr>
              <a:xfrm>
                <a:off x="10147530" y="2298720"/>
                <a:ext cx="1193040" cy="137880"/>
              </a:xfrm>
              <a:prstGeom prst="rect">
                <a:avLst/>
              </a:prstGeom>
            </p:spPr>
          </p:pic>
        </mc:Fallback>
      </mc:AlternateContent>
      <p:pic>
        <p:nvPicPr>
          <p:cNvPr id="2" name="Picture 1">
            <a:extLst>
              <a:ext uri="{FF2B5EF4-FFF2-40B4-BE49-F238E27FC236}">
                <a16:creationId xmlns:a16="http://schemas.microsoft.com/office/drawing/2014/main" id="{ACAC7438-4E0E-ED90-A309-2930FF53BB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58" b="95263" l="0" r="97731">
                        <a14:foregroundMark x1="8914" y1="11579" x2="20908" y2="36842"/>
                        <a14:foregroundMark x1="20908" y1="36842" x2="39384" y2="46316"/>
                        <a14:foregroundMark x1="39384" y1="46316" x2="55105" y2="74211"/>
                        <a14:foregroundMark x1="55105" y1="74211" x2="62237" y2="36316"/>
                        <a14:foregroundMark x1="62237" y1="36316" x2="87844" y2="25789"/>
                        <a14:foregroundMark x1="87844" y1="25789" x2="68558" y2="56842"/>
                        <a14:foregroundMark x1="68558" y1="56842" x2="77796" y2="79474"/>
                        <a14:foregroundMark x1="77796" y1="79474" x2="94814" y2="77368"/>
                        <a14:foregroundMark x1="94814" y1="77368" x2="74716" y2="51579"/>
                        <a14:foregroundMark x1="4052" y1="87368" x2="38736" y2="86316"/>
                        <a14:foregroundMark x1="38736" y1="86316" x2="82820" y2="86842"/>
                        <a14:foregroundMark x1="82820" y1="86842" x2="95624" y2="85263"/>
                        <a14:foregroundMark x1="95624" y1="85263" x2="96110" y2="43684"/>
                        <a14:foregroundMark x1="96110" y1="43684" x2="11831" y2="14737"/>
                        <a14:foregroundMark x1="11831" y1="14737" x2="5997" y2="67368"/>
                        <a14:foregroundMark x1="5997" y1="67368" x2="7293" y2="69474"/>
                        <a14:foregroundMark x1="972" y1="82105" x2="66288" y2="54737"/>
                        <a14:foregroundMark x1="66288" y1="54737" x2="80389" y2="55263"/>
                        <a14:foregroundMark x1="68720" y1="75263" x2="35332" y2="75263"/>
                        <a14:foregroundMark x1="6645" y1="78421" x2="3404" y2="35789"/>
                        <a14:foregroundMark x1="3404" y1="35789" x2="34684" y2="13684"/>
                        <a14:foregroundMark x1="34684" y1="13684" x2="94652" y2="18421"/>
                        <a14:foregroundMark x1="94652" y1="18421" x2="97893" y2="78947"/>
                        <a14:foregroundMark x1="91086" y1="62632" x2="91572" y2="71053"/>
                        <a14:foregroundMark x1="59968" y1="42105" x2="47164" y2="48947"/>
                        <a14:foregroundMark x1="47164" y1="48947" x2="47164" y2="48947"/>
                        <a14:foregroundMark x1="7293" y1="61579" x2="32739" y2="49474"/>
                        <a14:foregroundMark x1="32739" y1="49474" x2="32739" y2="49474"/>
                        <a14:foregroundMark x1="9562" y1="49474" x2="24311" y2="38947"/>
                        <a14:foregroundMark x1="2917" y1="80526" x2="4700" y2="24737"/>
                        <a14:foregroundMark x1="4700" y1="24737" x2="35170" y2="8947"/>
                        <a14:foregroundMark x1="35170" y1="8947" x2="42626" y2="8947"/>
                        <a14:foregroundMark x1="1783" y1="78947" x2="3404" y2="23684"/>
                        <a14:foregroundMark x1="3404" y1="23684" x2="33063" y2="7895"/>
                        <a14:foregroundMark x1="1297" y1="40526" x2="1783" y2="5789"/>
                        <a14:foregroundMark x1="1783" y1="11053" x2="35818" y2="9474"/>
                        <a14:foregroundMark x1="1621" y1="6842" x2="96110" y2="3158"/>
                        <a14:foregroundMark x1="96110" y1="3158" x2="96434" y2="3158"/>
                        <a14:foregroundMark x1="98217" y1="86316" x2="97731" y2="8947"/>
                        <a14:foregroundMark x1="82010" y1="92632" x2="82010" y2="92632"/>
                        <a14:foregroundMark x1="91410" y1="94737" x2="91410" y2="94737"/>
                        <a14:foregroundMark x1="82010" y1="95263" x2="82010" y2="95263"/>
                      </a14:backgroundRemoval>
                    </a14:imgEffect>
                  </a14:imgLayer>
                </a14:imgProps>
              </a:ext>
            </a:extLst>
          </a:blip>
          <a:stretch>
            <a:fillRect/>
          </a:stretch>
        </p:blipFill>
        <p:spPr>
          <a:xfrm>
            <a:off x="8587820" y="0"/>
            <a:ext cx="3604180" cy="1109877"/>
          </a:xfrm>
          <a:prstGeom prst="rect">
            <a:avLst/>
          </a:prstGeom>
        </p:spPr>
      </p:pic>
    </p:spTree>
    <p:extLst>
      <p:ext uri="{BB962C8B-B14F-4D97-AF65-F5344CB8AC3E}">
        <p14:creationId xmlns:p14="http://schemas.microsoft.com/office/powerpoint/2010/main" val="18775166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4 Crash Data Download</a:t>
            </a: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957DCE37-DBD0-088C-4524-EC96301106DA}"/>
                  </a:ext>
                </a:extLst>
              </p14:cNvPr>
              <p14:cNvContentPartPr/>
              <p14:nvPr/>
            </p14:nvContentPartPr>
            <p14:xfrm>
              <a:off x="1238250" y="2329320"/>
              <a:ext cx="897840" cy="149040"/>
            </p14:xfrm>
          </p:contentPart>
        </mc:Choice>
        <mc:Fallback xmlns="">
          <p:pic>
            <p:nvPicPr>
              <p:cNvPr id="11" name="Ink 10">
                <a:extLst>
                  <a:ext uri="{FF2B5EF4-FFF2-40B4-BE49-F238E27FC236}">
                    <a16:creationId xmlns:a16="http://schemas.microsoft.com/office/drawing/2014/main" id="{957DCE37-DBD0-088C-4524-EC96301106DA}"/>
                  </a:ext>
                </a:extLst>
              </p:cNvPr>
              <p:cNvPicPr/>
              <p:nvPr/>
            </p:nvPicPr>
            <p:blipFill>
              <a:blip r:embed="rId5"/>
              <a:stretch>
                <a:fillRect/>
              </a:stretch>
            </p:blipFill>
            <p:spPr>
              <a:xfrm>
                <a:off x="1229250" y="2320320"/>
                <a:ext cx="91548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23EEBF13-3595-1B94-8C7C-0B5FD01D4CB5}"/>
                  </a:ext>
                </a:extLst>
              </p14:cNvPr>
              <p14:cNvContentPartPr/>
              <p14:nvPr/>
            </p14:nvContentPartPr>
            <p14:xfrm>
              <a:off x="1314210" y="2408520"/>
              <a:ext cx="791280" cy="11160"/>
            </p14:xfrm>
          </p:contentPart>
        </mc:Choice>
        <mc:Fallback xmlns="">
          <p:pic>
            <p:nvPicPr>
              <p:cNvPr id="12" name="Ink 11">
                <a:extLst>
                  <a:ext uri="{FF2B5EF4-FFF2-40B4-BE49-F238E27FC236}">
                    <a16:creationId xmlns:a16="http://schemas.microsoft.com/office/drawing/2014/main" id="{23EEBF13-3595-1B94-8C7C-0B5FD01D4CB5}"/>
                  </a:ext>
                </a:extLst>
              </p:cNvPr>
              <p:cNvPicPr/>
              <p:nvPr/>
            </p:nvPicPr>
            <p:blipFill>
              <a:blip r:embed="rId7"/>
              <a:stretch>
                <a:fillRect/>
              </a:stretch>
            </p:blipFill>
            <p:spPr>
              <a:xfrm>
                <a:off x="1251210" y="2345520"/>
                <a:ext cx="9169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71D2064F-6F43-18E5-46EF-06CC91C3D07A}"/>
                  </a:ext>
                </a:extLst>
              </p14:cNvPr>
              <p14:cNvContentPartPr/>
              <p14:nvPr/>
            </p14:nvContentPartPr>
            <p14:xfrm>
              <a:off x="10210530" y="2361720"/>
              <a:ext cx="1067400" cy="12240"/>
            </p14:xfrm>
          </p:contentPart>
        </mc:Choice>
        <mc:Fallback xmlns="">
          <p:pic>
            <p:nvPicPr>
              <p:cNvPr id="13" name="Ink 12">
                <a:extLst>
                  <a:ext uri="{FF2B5EF4-FFF2-40B4-BE49-F238E27FC236}">
                    <a16:creationId xmlns:a16="http://schemas.microsoft.com/office/drawing/2014/main" id="{71D2064F-6F43-18E5-46EF-06CC91C3D07A}"/>
                  </a:ext>
                </a:extLst>
              </p:cNvPr>
              <p:cNvPicPr/>
              <p:nvPr/>
            </p:nvPicPr>
            <p:blipFill>
              <a:blip r:embed="rId9"/>
              <a:stretch>
                <a:fillRect/>
              </a:stretch>
            </p:blipFill>
            <p:spPr>
              <a:xfrm>
                <a:off x="10147530" y="2300520"/>
                <a:ext cx="1193040" cy="134290"/>
              </a:xfrm>
              <a:prstGeom prst="rect">
                <a:avLst/>
              </a:prstGeom>
            </p:spPr>
          </p:pic>
        </mc:Fallback>
      </mc:AlternateContent>
      <p:pic>
        <p:nvPicPr>
          <p:cNvPr id="14" name="Content Placeholder 13">
            <a:extLst>
              <a:ext uri="{FF2B5EF4-FFF2-40B4-BE49-F238E27FC236}">
                <a16:creationId xmlns:a16="http://schemas.microsoft.com/office/drawing/2014/main" id="{04A0E6BA-733F-0728-8EAE-51D001E223DB}"/>
              </a:ext>
            </a:extLst>
          </p:cNvPr>
          <p:cNvPicPr>
            <a:picLocks noGrp="1" noChangeAspect="1"/>
          </p:cNvPicPr>
          <p:nvPr>
            <p:ph sz="half" idx="1"/>
          </p:nvPr>
        </p:nvPicPr>
        <p:blipFill>
          <a:blip r:embed="rId10"/>
          <a:stretch>
            <a:fillRect/>
          </a:stretch>
        </p:blipFill>
        <p:spPr>
          <a:xfrm>
            <a:off x="389163" y="2184927"/>
            <a:ext cx="2884111" cy="3070536"/>
          </a:xfrm>
        </p:spPr>
      </p:pic>
      <p:pic>
        <p:nvPicPr>
          <p:cNvPr id="2" name="Picture 1">
            <a:extLst>
              <a:ext uri="{FF2B5EF4-FFF2-40B4-BE49-F238E27FC236}">
                <a16:creationId xmlns:a16="http://schemas.microsoft.com/office/drawing/2014/main" id="{00404C3A-1270-32C7-3BF7-922A17D91FA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58" b="95263" l="0" r="97731">
                        <a14:foregroundMark x1="8914" y1="11579" x2="20908" y2="36842"/>
                        <a14:foregroundMark x1="20908" y1="36842" x2="39384" y2="46316"/>
                        <a14:foregroundMark x1="39384" y1="46316" x2="55105" y2="74211"/>
                        <a14:foregroundMark x1="55105" y1="74211" x2="62237" y2="36316"/>
                        <a14:foregroundMark x1="62237" y1="36316" x2="87844" y2="25789"/>
                        <a14:foregroundMark x1="87844" y1="25789" x2="68558" y2="56842"/>
                        <a14:foregroundMark x1="68558" y1="56842" x2="77796" y2="79474"/>
                        <a14:foregroundMark x1="77796" y1="79474" x2="94814" y2="77368"/>
                        <a14:foregroundMark x1="94814" y1="77368" x2="74716" y2="51579"/>
                        <a14:foregroundMark x1="4052" y1="87368" x2="38736" y2="86316"/>
                        <a14:foregroundMark x1="38736" y1="86316" x2="82820" y2="86842"/>
                        <a14:foregroundMark x1="82820" y1="86842" x2="95624" y2="85263"/>
                        <a14:foregroundMark x1="95624" y1="85263" x2="96110" y2="43684"/>
                        <a14:foregroundMark x1="96110" y1="43684" x2="11831" y2="14737"/>
                        <a14:foregroundMark x1="11831" y1="14737" x2="5997" y2="67368"/>
                        <a14:foregroundMark x1="5997" y1="67368" x2="7293" y2="69474"/>
                        <a14:foregroundMark x1="972" y1="82105" x2="66288" y2="54737"/>
                        <a14:foregroundMark x1="66288" y1="54737" x2="80389" y2="55263"/>
                        <a14:foregroundMark x1="68720" y1="75263" x2="35332" y2="75263"/>
                        <a14:foregroundMark x1="6645" y1="78421" x2="3404" y2="35789"/>
                        <a14:foregroundMark x1="3404" y1="35789" x2="34684" y2="13684"/>
                        <a14:foregroundMark x1="34684" y1="13684" x2="94652" y2="18421"/>
                        <a14:foregroundMark x1="94652" y1="18421" x2="97893" y2="78947"/>
                        <a14:foregroundMark x1="91086" y1="62632" x2="91572" y2="71053"/>
                        <a14:foregroundMark x1="59968" y1="42105" x2="47164" y2="48947"/>
                        <a14:foregroundMark x1="47164" y1="48947" x2="47164" y2="48947"/>
                        <a14:foregroundMark x1="7293" y1="61579" x2="32739" y2="49474"/>
                        <a14:foregroundMark x1="32739" y1="49474" x2="32739" y2="49474"/>
                        <a14:foregroundMark x1="9562" y1="49474" x2="24311" y2="38947"/>
                        <a14:foregroundMark x1="2917" y1="80526" x2="4700" y2="24737"/>
                        <a14:foregroundMark x1="4700" y1="24737" x2="35170" y2="8947"/>
                        <a14:foregroundMark x1="35170" y1="8947" x2="42626" y2="8947"/>
                        <a14:foregroundMark x1="1783" y1="78947" x2="3404" y2="23684"/>
                        <a14:foregroundMark x1="3404" y1="23684" x2="33063" y2="7895"/>
                        <a14:foregroundMark x1="1297" y1="40526" x2="1783" y2="5789"/>
                        <a14:foregroundMark x1="1783" y1="11053" x2="35818" y2="9474"/>
                        <a14:foregroundMark x1="1621" y1="6842" x2="96110" y2="3158"/>
                        <a14:foregroundMark x1="96110" y1="3158" x2="96434" y2="3158"/>
                        <a14:foregroundMark x1="98217" y1="86316" x2="97731" y2="8947"/>
                        <a14:foregroundMark x1="82010" y1="92632" x2="82010" y2="92632"/>
                        <a14:foregroundMark x1="91410" y1="94737" x2="91410" y2="94737"/>
                        <a14:foregroundMark x1="82010" y1="95263" x2="82010" y2="95263"/>
                      </a14:backgroundRemoval>
                    </a14:imgEffect>
                  </a14:imgLayer>
                </a14:imgProps>
              </a:ext>
            </a:extLst>
          </a:blip>
          <a:stretch>
            <a:fillRect/>
          </a:stretch>
        </p:blipFill>
        <p:spPr>
          <a:xfrm>
            <a:off x="8587820" y="0"/>
            <a:ext cx="3604180" cy="1109877"/>
          </a:xfrm>
          <a:prstGeom prst="rect">
            <a:avLst/>
          </a:prstGeom>
        </p:spPr>
      </p:pic>
    </p:spTree>
    <p:extLst>
      <p:ext uri="{BB962C8B-B14F-4D97-AF65-F5344CB8AC3E}">
        <p14:creationId xmlns:p14="http://schemas.microsoft.com/office/powerpoint/2010/main" val="7798473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4 Crash Data Download</a:t>
            </a: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957DCE37-DBD0-088C-4524-EC96301106DA}"/>
                  </a:ext>
                </a:extLst>
              </p14:cNvPr>
              <p14:cNvContentPartPr/>
              <p14:nvPr/>
            </p14:nvContentPartPr>
            <p14:xfrm>
              <a:off x="1238250" y="2329320"/>
              <a:ext cx="897840" cy="149040"/>
            </p14:xfrm>
          </p:contentPart>
        </mc:Choice>
        <mc:Fallback xmlns="">
          <p:pic>
            <p:nvPicPr>
              <p:cNvPr id="11" name="Ink 10">
                <a:extLst>
                  <a:ext uri="{FF2B5EF4-FFF2-40B4-BE49-F238E27FC236}">
                    <a16:creationId xmlns:a16="http://schemas.microsoft.com/office/drawing/2014/main" id="{957DCE37-DBD0-088C-4524-EC96301106DA}"/>
                  </a:ext>
                </a:extLst>
              </p:cNvPr>
              <p:cNvPicPr/>
              <p:nvPr/>
            </p:nvPicPr>
            <p:blipFill>
              <a:blip r:embed="rId5"/>
              <a:stretch>
                <a:fillRect/>
              </a:stretch>
            </p:blipFill>
            <p:spPr>
              <a:xfrm>
                <a:off x="1229250" y="2320320"/>
                <a:ext cx="91548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23EEBF13-3595-1B94-8C7C-0B5FD01D4CB5}"/>
                  </a:ext>
                </a:extLst>
              </p14:cNvPr>
              <p14:cNvContentPartPr/>
              <p14:nvPr/>
            </p14:nvContentPartPr>
            <p14:xfrm>
              <a:off x="1314210" y="2408520"/>
              <a:ext cx="791280" cy="11160"/>
            </p14:xfrm>
          </p:contentPart>
        </mc:Choice>
        <mc:Fallback xmlns="">
          <p:pic>
            <p:nvPicPr>
              <p:cNvPr id="12" name="Ink 11">
                <a:extLst>
                  <a:ext uri="{FF2B5EF4-FFF2-40B4-BE49-F238E27FC236}">
                    <a16:creationId xmlns:a16="http://schemas.microsoft.com/office/drawing/2014/main" id="{23EEBF13-3595-1B94-8C7C-0B5FD01D4CB5}"/>
                  </a:ext>
                </a:extLst>
              </p:cNvPr>
              <p:cNvPicPr/>
              <p:nvPr/>
            </p:nvPicPr>
            <p:blipFill>
              <a:blip r:embed="rId7"/>
              <a:stretch>
                <a:fillRect/>
              </a:stretch>
            </p:blipFill>
            <p:spPr>
              <a:xfrm>
                <a:off x="1251210" y="2345520"/>
                <a:ext cx="9169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71D2064F-6F43-18E5-46EF-06CC91C3D07A}"/>
                  </a:ext>
                </a:extLst>
              </p14:cNvPr>
              <p14:cNvContentPartPr/>
              <p14:nvPr/>
            </p14:nvContentPartPr>
            <p14:xfrm>
              <a:off x="10210530" y="2361720"/>
              <a:ext cx="1067400" cy="12240"/>
            </p14:xfrm>
          </p:contentPart>
        </mc:Choice>
        <mc:Fallback xmlns="">
          <p:pic>
            <p:nvPicPr>
              <p:cNvPr id="13" name="Ink 12">
                <a:extLst>
                  <a:ext uri="{FF2B5EF4-FFF2-40B4-BE49-F238E27FC236}">
                    <a16:creationId xmlns:a16="http://schemas.microsoft.com/office/drawing/2014/main" id="{71D2064F-6F43-18E5-46EF-06CC91C3D07A}"/>
                  </a:ext>
                </a:extLst>
              </p:cNvPr>
              <p:cNvPicPr/>
              <p:nvPr/>
            </p:nvPicPr>
            <p:blipFill>
              <a:blip r:embed="rId9"/>
              <a:stretch>
                <a:fillRect/>
              </a:stretch>
            </p:blipFill>
            <p:spPr>
              <a:xfrm>
                <a:off x="10147530" y="2300520"/>
                <a:ext cx="1193040" cy="134290"/>
              </a:xfrm>
              <a:prstGeom prst="rect">
                <a:avLst/>
              </a:prstGeom>
            </p:spPr>
          </p:pic>
        </mc:Fallback>
      </mc:AlternateContent>
      <p:pic>
        <p:nvPicPr>
          <p:cNvPr id="14" name="Content Placeholder 13">
            <a:extLst>
              <a:ext uri="{FF2B5EF4-FFF2-40B4-BE49-F238E27FC236}">
                <a16:creationId xmlns:a16="http://schemas.microsoft.com/office/drawing/2014/main" id="{04A0E6BA-733F-0728-8EAE-51D001E223DB}"/>
              </a:ext>
            </a:extLst>
          </p:cNvPr>
          <p:cNvPicPr>
            <a:picLocks noGrp="1" noChangeAspect="1"/>
          </p:cNvPicPr>
          <p:nvPr>
            <p:ph sz="half" idx="1"/>
          </p:nvPr>
        </p:nvPicPr>
        <p:blipFill>
          <a:blip r:embed="rId10"/>
          <a:stretch>
            <a:fillRect/>
          </a:stretch>
        </p:blipFill>
        <p:spPr>
          <a:xfrm>
            <a:off x="389163" y="2184927"/>
            <a:ext cx="2884111" cy="3070536"/>
          </a:xfrm>
        </p:spPr>
      </p:pic>
      <p:pic>
        <p:nvPicPr>
          <p:cNvPr id="20" name="Picture 19">
            <a:extLst>
              <a:ext uri="{FF2B5EF4-FFF2-40B4-BE49-F238E27FC236}">
                <a16:creationId xmlns:a16="http://schemas.microsoft.com/office/drawing/2014/main" id="{1E8B09B3-9170-E706-59D2-56107ACC5F57}"/>
              </a:ext>
            </a:extLst>
          </p:cNvPr>
          <p:cNvPicPr>
            <a:picLocks noChangeAspect="1"/>
          </p:cNvPicPr>
          <p:nvPr/>
        </p:nvPicPr>
        <p:blipFill>
          <a:blip r:embed="rId11"/>
          <a:stretch>
            <a:fillRect/>
          </a:stretch>
        </p:blipFill>
        <p:spPr>
          <a:xfrm>
            <a:off x="3417497" y="1613325"/>
            <a:ext cx="2662342" cy="1068329"/>
          </a:xfrm>
          <a:prstGeom prst="rect">
            <a:avLst/>
          </a:prstGeom>
        </p:spPr>
      </p:pic>
      <p:pic>
        <p:nvPicPr>
          <p:cNvPr id="23" name="Picture 22">
            <a:extLst>
              <a:ext uri="{FF2B5EF4-FFF2-40B4-BE49-F238E27FC236}">
                <a16:creationId xmlns:a16="http://schemas.microsoft.com/office/drawing/2014/main" id="{5D2C1ED4-9E78-699E-7DFA-3C5B0360FB07}"/>
              </a:ext>
            </a:extLst>
          </p:cNvPr>
          <p:cNvPicPr>
            <a:picLocks noChangeAspect="1"/>
          </p:cNvPicPr>
          <p:nvPr/>
        </p:nvPicPr>
        <p:blipFill rotWithShape="1">
          <a:blip r:embed="rId12"/>
          <a:srcRect b="37481"/>
          <a:stretch/>
        </p:blipFill>
        <p:spPr>
          <a:xfrm>
            <a:off x="6066734" y="1417629"/>
            <a:ext cx="6089125" cy="3325420"/>
          </a:xfrm>
          <a:prstGeom prst="rect">
            <a:avLst/>
          </a:prstGeom>
        </p:spPr>
      </p:pic>
      <p:cxnSp>
        <p:nvCxnSpPr>
          <p:cNvPr id="17" name="Straight Arrow Connector 16">
            <a:extLst>
              <a:ext uri="{FF2B5EF4-FFF2-40B4-BE49-F238E27FC236}">
                <a16:creationId xmlns:a16="http://schemas.microsoft.com/office/drawing/2014/main" id="{1EAAA0A9-DDCC-15AE-C479-E8D1B12F5693}"/>
              </a:ext>
            </a:extLst>
          </p:cNvPr>
          <p:cNvCxnSpPr>
            <a:cxnSpLocks/>
          </p:cNvCxnSpPr>
          <p:nvPr/>
        </p:nvCxnSpPr>
        <p:spPr>
          <a:xfrm flipV="1">
            <a:off x="2008963" y="2495017"/>
            <a:ext cx="1433144" cy="1121308"/>
          </a:xfrm>
          <a:prstGeom prst="straightConnector1">
            <a:avLst/>
          </a:prstGeom>
          <a:ln w="38100">
            <a:headEnd type="none" w="med" len="med"/>
            <a:tailEnd type="triangle" w="med" len="med"/>
          </a:ln>
        </p:spPr>
        <p:style>
          <a:lnRef idx="2">
            <a:schemeClr val="accent6"/>
          </a:lnRef>
          <a:fillRef idx="0">
            <a:schemeClr val="accent6"/>
          </a:fillRef>
          <a:effectRef idx="1">
            <a:schemeClr val="accent6"/>
          </a:effectRef>
          <a:fontRef idx="minor">
            <a:schemeClr val="tx1"/>
          </a:fontRef>
        </p:style>
      </p:cxnSp>
      <p:pic>
        <p:nvPicPr>
          <p:cNvPr id="2" name="Picture 1">
            <a:extLst>
              <a:ext uri="{FF2B5EF4-FFF2-40B4-BE49-F238E27FC236}">
                <a16:creationId xmlns:a16="http://schemas.microsoft.com/office/drawing/2014/main" id="{506D4ABC-E3F3-9CCA-B3B1-99933F565DC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158" b="95263" l="0" r="97731">
                        <a14:foregroundMark x1="8914" y1="11579" x2="20908" y2="36842"/>
                        <a14:foregroundMark x1="20908" y1="36842" x2="39384" y2="46316"/>
                        <a14:foregroundMark x1="39384" y1="46316" x2="55105" y2="74211"/>
                        <a14:foregroundMark x1="55105" y1="74211" x2="62237" y2="36316"/>
                        <a14:foregroundMark x1="62237" y1="36316" x2="87844" y2="25789"/>
                        <a14:foregroundMark x1="87844" y1="25789" x2="68558" y2="56842"/>
                        <a14:foregroundMark x1="68558" y1="56842" x2="77796" y2="79474"/>
                        <a14:foregroundMark x1="77796" y1="79474" x2="94814" y2="77368"/>
                        <a14:foregroundMark x1="94814" y1="77368" x2="74716" y2="51579"/>
                        <a14:foregroundMark x1="4052" y1="87368" x2="38736" y2="86316"/>
                        <a14:foregroundMark x1="38736" y1="86316" x2="82820" y2="86842"/>
                        <a14:foregroundMark x1="82820" y1="86842" x2="95624" y2="85263"/>
                        <a14:foregroundMark x1="95624" y1="85263" x2="96110" y2="43684"/>
                        <a14:foregroundMark x1="96110" y1="43684" x2="11831" y2="14737"/>
                        <a14:foregroundMark x1="11831" y1="14737" x2="5997" y2="67368"/>
                        <a14:foregroundMark x1="5997" y1="67368" x2="7293" y2="69474"/>
                        <a14:foregroundMark x1="972" y1="82105" x2="66288" y2="54737"/>
                        <a14:foregroundMark x1="66288" y1="54737" x2="80389" y2="55263"/>
                        <a14:foregroundMark x1="68720" y1="75263" x2="35332" y2="75263"/>
                        <a14:foregroundMark x1="6645" y1="78421" x2="3404" y2="35789"/>
                        <a14:foregroundMark x1="3404" y1="35789" x2="34684" y2="13684"/>
                        <a14:foregroundMark x1="34684" y1="13684" x2="94652" y2="18421"/>
                        <a14:foregroundMark x1="94652" y1="18421" x2="97893" y2="78947"/>
                        <a14:foregroundMark x1="91086" y1="62632" x2="91572" y2="71053"/>
                        <a14:foregroundMark x1="59968" y1="42105" x2="47164" y2="48947"/>
                        <a14:foregroundMark x1="47164" y1="48947" x2="47164" y2="48947"/>
                        <a14:foregroundMark x1="7293" y1="61579" x2="32739" y2="49474"/>
                        <a14:foregroundMark x1="32739" y1="49474" x2="32739" y2="49474"/>
                        <a14:foregroundMark x1="9562" y1="49474" x2="24311" y2="38947"/>
                        <a14:foregroundMark x1="2917" y1="80526" x2="4700" y2="24737"/>
                        <a14:foregroundMark x1="4700" y1="24737" x2="35170" y2="8947"/>
                        <a14:foregroundMark x1="35170" y1="8947" x2="42626" y2="8947"/>
                        <a14:foregroundMark x1="1783" y1="78947" x2="3404" y2="23684"/>
                        <a14:foregroundMark x1="3404" y1="23684" x2="33063" y2="7895"/>
                        <a14:foregroundMark x1="1297" y1="40526" x2="1783" y2="5789"/>
                        <a14:foregroundMark x1="1783" y1="11053" x2="35818" y2="9474"/>
                        <a14:foregroundMark x1="1621" y1="6842" x2="96110" y2="3158"/>
                        <a14:foregroundMark x1="96110" y1="3158" x2="96434" y2="3158"/>
                        <a14:foregroundMark x1="98217" y1="86316" x2="97731" y2="8947"/>
                        <a14:foregroundMark x1="82010" y1="92632" x2="82010" y2="92632"/>
                        <a14:foregroundMark x1="91410" y1="94737" x2="91410" y2="94737"/>
                        <a14:foregroundMark x1="82010" y1="95263" x2="82010" y2="95263"/>
                      </a14:backgroundRemoval>
                    </a14:imgEffect>
                  </a14:imgLayer>
                </a14:imgProps>
              </a:ext>
            </a:extLst>
          </a:blip>
          <a:stretch>
            <a:fillRect/>
          </a:stretch>
        </p:blipFill>
        <p:spPr>
          <a:xfrm>
            <a:off x="8587820" y="0"/>
            <a:ext cx="3604180" cy="1109877"/>
          </a:xfrm>
          <a:prstGeom prst="rect">
            <a:avLst/>
          </a:prstGeom>
        </p:spPr>
      </p:pic>
    </p:spTree>
    <p:extLst>
      <p:ext uri="{BB962C8B-B14F-4D97-AF65-F5344CB8AC3E}">
        <p14:creationId xmlns:p14="http://schemas.microsoft.com/office/powerpoint/2010/main" val="6155209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4 Crash Data Download</a:t>
            </a: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957DCE37-DBD0-088C-4524-EC96301106DA}"/>
                  </a:ext>
                </a:extLst>
              </p14:cNvPr>
              <p14:cNvContentPartPr/>
              <p14:nvPr/>
            </p14:nvContentPartPr>
            <p14:xfrm>
              <a:off x="1238250" y="2329320"/>
              <a:ext cx="897840" cy="149040"/>
            </p14:xfrm>
          </p:contentPart>
        </mc:Choice>
        <mc:Fallback xmlns="">
          <p:pic>
            <p:nvPicPr>
              <p:cNvPr id="11" name="Ink 10">
                <a:extLst>
                  <a:ext uri="{FF2B5EF4-FFF2-40B4-BE49-F238E27FC236}">
                    <a16:creationId xmlns:a16="http://schemas.microsoft.com/office/drawing/2014/main" id="{957DCE37-DBD0-088C-4524-EC96301106DA}"/>
                  </a:ext>
                </a:extLst>
              </p:cNvPr>
              <p:cNvPicPr/>
              <p:nvPr/>
            </p:nvPicPr>
            <p:blipFill>
              <a:blip r:embed="rId5"/>
              <a:stretch>
                <a:fillRect/>
              </a:stretch>
            </p:blipFill>
            <p:spPr>
              <a:xfrm>
                <a:off x="1229250" y="2320320"/>
                <a:ext cx="91548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23EEBF13-3595-1B94-8C7C-0B5FD01D4CB5}"/>
                  </a:ext>
                </a:extLst>
              </p14:cNvPr>
              <p14:cNvContentPartPr/>
              <p14:nvPr/>
            </p14:nvContentPartPr>
            <p14:xfrm>
              <a:off x="1314210" y="2408520"/>
              <a:ext cx="791280" cy="11160"/>
            </p14:xfrm>
          </p:contentPart>
        </mc:Choice>
        <mc:Fallback xmlns="">
          <p:pic>
            <p:nvPicPr>
              <p:cNvPr id="12" name="Ink 11">
                <a:extLst>
                  <a:ext uri="{FF2B5EF4-FFF2-40B4-BE49-F238E27FC236}">
                    <a16:creationId xmlns:a16="http://schemas.microsoft.com/office/drawing/2014/main" id="{23EEBF13-3595-1B94-8C7C-0B5FD01D4CB5}"/>
                  </a:ext>
                </a:extLst>
              </p:cNvPr>
              <p:cNvPicPr/>
              <p:nvPr/>
            </p:nvPicPr>
            <p:blipFill>
              <a:blip r:embed="rId7"/>
              <a:stretch>
                <a:fillRect/>
              </a:stretch>
            </p:blipFill>
            <p:spPr>
              <a:xfrm>
                <a:off x="1251210" y="2345520"/>
                <a:ext cx="9169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71D2064F-6F43-18E5-46EF-06CC91C3D07A}"/>
                  </a:ext>
                </a:extLst>
              </p14:cNvPr>
              <p14:cNvContentPartPr/>
              <p14:nvPr/>
            </p14:nvContentPartPr>
            <p14:xfrm>
              <a:off x="10210530" y="2361720"/>
              <a:ext cx="1067400" cy="12240"/>
            </p14:xfrm>
          </p:contentPart>
        </mc:Choice>
        <mc:Fallback xmlns="">
          <p:pic>
            <p:nvPicPr>
              <p:cNvPr id="13" name="Ink 12">
                <a:extLst>
                  <a:ext uri="{FF2B5EF4-FFF2-40B4-BE49-F238E27FC236}">
                    <a16:creationId xmlns:a16="http://schemas.microsoft.com/office/drawing/2014/main" id="{71D2064F-6F43-18E5-46EF-06CC91C3D07A}"/>
                  </a:ext>
                </a:extLst>
              </p:cNvPr>
              <p:cNvPicPr/>
              <p:nvPr/>
            </p:nvPicPr>
            <p:blipFill>
              <a:blip r:embed="rId9"/>
              <a:stretch>
                <a:fillRect/>
              </a:stretch>
            </p:blipFill>
            <p:spPr>
              <a:xfrm>
                <a:off x="10147530" y="2300520"/>
                <a:ext cx="1193040" cy="134290"/>
              </a:xfrm>
              <a:prstGeom prst="rect">
                <a:avLst/>
              </a:prstGeom>
            </p:spPr>
          </p:pic>
        </mc:Fallback>
      </mc:AlternateContent>
      <p:pic>
        <p:nvPicPr>
          <p:cNvPr id="14" name="Content Placeholder 13">
            <a:extLst>
              <a:ext uri="{FF2B5EF4-FFF2-40B4-BE49-F238E27FC236}">
                <a16:creationId xmlns:a16="http://schemas.microsoft.com/office/drawing/2014/main" id="{04A0E6BA-733F-0728-8EAE-51D001E223DB}"/>
              </a:ext>
            </a:extLst>
          </p:cNvPr>
          <p:cNvPicPr>
            <a:picLocks noGrp="1" noChangeAspect="1"/>
          </p:cNvPicPr>
          <p:nvPr>
            <p:ph sz="half" idx="1"/>
          </p:nvPr>
        </p:nvPicPr>
        <p:blipFill>
          <a:blip r:embed="rId10"/>
          <a:stretch>
            <a:fillRect/>
          </a:stretch>
        </p:blipFill>
        <p:spPr>
          <a:xfrm>
            <a:off x="389163" y="2184927"/>
            <a:ext cx="2884111" cy="3070536"/>
          </a:xfrm>
        </p:spPr>
      </p:pic>
      <p:pic>
        <p:nvPicPr>
          <p:cNvPr id="16" name="Picture 15">
            <a:extLst>
              <a:ext uri="{FF2B5EF4-FFF2-40B4-BE49-F238E27FC236}">
                <a16:creationId xmlns:a16="http://schemas.microsoft.com/office/drawing/2014/main" id="{0C2B7C4B-A761-DEA2-144C-55BCA34649FE}"/>
              </a:ext>
            </a:extLst>
          </p:cNvPr>
          <p:cNvPicPr>
            <a:picLocks noChangeAspect="1"/>
          </p:cNvPicPr>
          <p:nvPr/>
        </p:nvPicPr>
        <p:blipFill>
          <a:blip r:embed="rId11"/>
          <a:stretch>
            <a:fillRect/>
          </a:stretch>
        </p:blipFill>
        <p:spPr>
          <a:xfrm>
            <a:off x="3391706" y="4863195"/>
            <a:ext cx="5363388" cy="670424"/>
          </a:xfrm>
          <a:prstGeom prst="rect">
            <a:avLst/>
          </a:prstGeom>
        </p:spPr>
      </p:pic>
      <p:cxnSp>
        <p:nvCxnSpPr>
          <p:cNvPr id="25" name="Straight Arrow Connector 24">
            <a:extLst>
              <a:ext uri="{FF2B5EF4-FFF2-40B4-BE49-F238E27FC236}">
                <a16:creationId xmlns:a16="http://schemas.microsoft.com/office/drawing/2014/main" id="{B9E0F8F9-707E-FEE0-EA51-14BB0F965648}"/>
              </a:ext>
            </a:extLst>
          </p:cNvPr>
          <p:cNvCxnSpPr>
            <a:cxnSpLocks/>
          </p:cNvCxnSpPr>
          <p:nvPr/>
        </p:nvCxnSpPr>
        <p:spPr>
          <a:xfrm>
            <a:off x="2008963" y="4364776"/>
            <a:ext cx="1677212" cy="701805"/>
          </a:xfrm>
          <a:prstGeom prst="straightConnector1">
            <a:avLst/>
          </a:prstGeom>
          <a:ln w="38100">
            <a:headEnd type="none" w="med" len="med"/>
            <a:tailEnd type="triangle" w="med" len="med"/>
          </a:ln>
        </p:spPr>
        <p:style>
          <a:lnRef idx="2">
            <a:schemeClr val="accent6"/>
          </a:lnRef>
          <a:fillRef idx="0">
            <a:schemeClr val="accent6"/>
          </a:fillRef>
          <a:effectRef idx="1">
            <a:schemeClr val="accent6"/>
          </a:effectRef>
          <a:fontRef idx="minor">
            <a:schemeClr val="tx1"/>
          </a:fontRef>
        </p:style>
      </p:cxnSp>
      <p:pic>
        <p:nvPicPr>
          <p:cNvPr id="2" name="Picture 1">
            <a:extLst>
              <a:ext uri="{FF2B5EF4-FFF2-40B4-BE49-F238E27FC236}">
                <a16:creationId xmlns:a16="http://schemas.microsoft.com/office/drawing/2014/main" id="{AFB2F455-7E5E-1279-7F66-A0610C899BA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158" b="95263" l="0" r="97731">
                        <a14:foregroundMark x1="8914" y1="11579" x2="20908" y2="36842"/>
                        <a14:foregroundMark x1="20908" y1="36842" x2="39384" y2="46316"/>
                        <a14:foregroundMark x1="39384" y1="46316" x2="55105" y2="74211"/>
                        <a14:foregroundMark x1="55105" y1="74211" x2="62237" y2="36316"/>
                        <a14:foregroundMark x1="62237" y1="36316" x2="87844" y2="25789"/>
                        <a14:foregroundMark x1="87844" y1="25789" x2="68558" y2="56842"/>
                        <a14:foregroundMark x1="68558" y1="56842" x2="77796" y2="79474"/>
                        <a14:foregroundMark x1="77796" y1="79474" x2="94814" y2="77368"/>
                        <a14:foregroundMark x1="94814" y1="77368" x2="74716" y2="51579"/>
                        <a14:foregroundMark x1="4052" y1="87368" x2="38736" y2="86316"/>
                        <a14:foregroundMark x1="38736" y1="86316" x2="82820" y2="86842"/>
                        <a14:foregroundMark x1="82820" y1="86842" x2="95624" y2="85263"/>
                        <a14:foregroundMark x1="95624" y1="85263" x2="96110" y2="43684"/>
                        <a14:foregroundMark x1="96110" y1="43684" x2="11831" y2="14737"/>
                        <a14:foregroundMark x1="11831" y1="14737" x2="5997" y2="67368"/>
                        <a14:foregroundMark x1="5997" y1="67368" x2="7293" y2="69474"/>
                        <a14:foregroundMark x1="972" y1="82105" x2="66288" y2="54737"/>
                        <a14:foregroundMark x1="66288" y1="54737" x2="80389" y2="55263"/>
                        <a14:foregroundMark x1="68720" y1="75263" x2="35332" y2="75263"/>
                        <a14:foregroundMark x1="6645" y1="78421" x2="3404" y2="35789"/>
                        <a14:foregroundMark x1="3404" y1="35789" x2="34684" y2="13684"/>
                        <a14:foregroundMark x1="34684" y1="13684" x2="94652" y2="18421"/>
                        <a14:foregroundMark x1="94652" y1="18421" x2="97893" y2="78947"/>
                        <a14:foregroundMark x1="91086" y1="62632" x2="91572" y2="71053"/>
                        <a14:foregroundMark x1="59968" y1="42105" x2="47164" y2="48947"/>
                        <a14:foregroundMark x1="47164" y1="48947" x2="47164" y2="48947"/>
                        <a14:foregroundMark x1="7293" y1="61579" x2="32739" y2="49474"/>
                        <a14:foregroundMark x1="32739" y1="49474" x2="32739" y2="49474"/>
                        <a14:foregroundMark x1="9562" y1="49474" x2="24311" y2="38947"/>
                        <a14:foregroundMark x1="2917" y1="80526" x2="4700" y2="24737"/>
                        <a14:foregroundMark x1="4700" y1="24737" x2="35170" y2="8947"/>
                        <a14:foregroundMark x1="35170" y1="8947" x2="42626" y2="8947"/>
                        <a14:foregroundMark x1="1783" y1="78947" x2="3404" y2="23684"/>
                        <a14:foregroundMark x1="3404" y1="23684" x2="33063" y2="7895"/>
                        <a14:foregroundMark x1="1297" y1="40526" x2="1783" y2="5789"/>
                        <a14:foregroundMark x1="1783" y1="11053" x2="35818" y2="9474"/>
                        <a14:foregroundMark x1="1621" y1="6842" x2="96110" y2="3158"/>
                        <a14:foregroundMark x1="96110" y1="3158" x2="96434" y2="3158"/>
                        <a14:foregroundMark x1="98217" y1="86316" x2="97731" y2="8947"/>
                        <a14:foregroundMark x1="82010" y1="92632" x2="82010" y2="92632"/>
                        <a14:foregroundMark x1="91410" y1="94737" x2="91410" y2="94737"/>
                        <a14:foregroundMark x1="82010" y1="95263" x2="82010" y2="95263"/>
                      </a14:backgroundRemoval>
                    </a14:imgEffect>
                  </a14:imgLayer>
                </a14:imgProps>
              </a:ext>
            </a:extLst>
          </a:blip>
          <a:stretch>
            <a:fillRect/>
          </a:stretch>
        </p:blipFill>
        <p:spPr>
          <a:xfrm>
            <a:off x="8587820" y="0"/>
            <a:ext cx="3604180" cy="1109877"/>
          </a:xfrm>
          <a:prstGeom prst="rect">
            <a:avLst/>
          </a:prstGeom>
        </p:spPr>
      </p:pic>
    </p:spTree>
    <p:extLst>
      <p:ext uri="{BB962C8B-B14F-4D97-AF65-F5344CB8AC3E}">
        <p14:creationId xmlns:p14="http://schemas.microsoft.com/office/powerpoint/2010/main" val="28044312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732B35F-8890-6028-9E1F-1150E93DE22C}"/>
              </a:ext>
            </a:extLst>
          </p:cNvPr>
          <p:cNvPicPr>
            <a:picLocks noChangeAspect="1"/>
          </p:cNvPicPr>
          <p:nvPr/>
        </p:nvPicPr>
        <p:blipFill>
          <a:blip r:embed="rId3"/>
          <a:stretch>
            <a:fillRect/>
          </a:stretch>
        </p:blipFill>
        <p:spPr>
          <a:xfrm>
            <a:off x="3417497" y="1942885"/>
            <a:ext cx="1524213" cy="1543265"/>
          </a:xfrm>
          <a:prstGeom prst="rect">
            <a:avLst/>
          </a:prstGeom>
        </p:spPr>
      </p:pic>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4"/>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4 Crash Data Download</a:t>
            </a: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957DCE37-DBD0-088C-4524-EC96301106DA}"/>
                  </a:ext>
                </a:extLst>
              </p14:cNvPr>
              <p14:cNvContentPartPr/>
              <p14:nvPr/>
            </p14:nvContentPartPr>
            <p14:xfrm>
              <a:off x="1238250" y="2329320"/>
              <a:ext cx="897840" cy="149040"/>
            </p14:xfrm>
          </p:contentPart>
        </mc:Choice>
        <mc:Fallback xmlns="">
          <p:pic>
            <p:nvPicPr>
              <p:cNvPr id="11" name="Ink 10">
                <a:extLst>
                  <a:ext uri="{FF2B5EF4-FFF2-40B4-BE49-F238E27FC236}">
                    <a16:creationId xmlns:a16="http://schemas.microsoft.com/office/drawing/2014/main" id="{957DCE37-DBD0-088C-4524-EC96301106DA}"/>
                  </a:ext>
                </a:extLst>
              </p:cNvPr>
              <p:cNvPicPr/>
              <p:nvPr/>
            </p:nvPicPr>
            <p:blipFill>
              <a:blip r:embed="rId6"/>
              <a:stretch>
                <a:fillRect/>
              </a:stretch>
            </p:blipFill>
            <p:spPr>
              <a:xfrm>
                <a:off x="1229250" y="2320320"/>
                <a:ext cx="91548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23EEBF13-3595-1B94-8C7C-0B5FD01D4CB5}"/>
                  </a:ext>
                </a:extLst>
              </p14:cNvPr>
              <p14:cNvContentPartPr/>
              <p14:nvPr/>
            </p14:nvContentPartPr>
            <p14:xfrm>
              <a:off x="1314210" y="2408520"/>
              <a:ext cx="791280" cy="11160"/>
            </p14:xfrm>
          </p:contentPart>
        </mc:Choice>
        <mc:Fallback xmlns="">
          <p:pic>
            <p:nvPicPr>
              <p:cNvPr id="12" name="Ink 11">
                <a:extLst>
                  <a:ext uri="{FF2B5EF4-FFF2-40B4-BE49-F238E27FC236}">
                    <a16:creationId xmlns:a16="http://schemas.microsoft.com/office/drawing/2014/main" id="{23EEBF13-3595-1B94-8C7C-0B5FD01D4CB5}"/>
                  </a:ext>
                </a:extLst>
              </p:cNvPr>
              <p:cNvPicPr/>
              <p:nvPr/>
            </p:nvPicPr>
            <p:blipFill>
              <a:blip r:embed="rId8"/>
              <a:stretch>
                <a:fillRect/>
              </a:stretch>
            </p:blipFill>
            <p:spPr>
              <a:xfrm>
                <a:off x="1251210" y="2345520"/>
                <a:ext cx="9169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71D2064F-6F43-18E5-46EF-06CC91C3D07A}"/>
                  </a:ext>
                </a:extLst>
              </p14:cNvPr>
              <p14:cNvContentPartPr/>
              <p14:nvPr/>
            </p14:nvContentPartPr>
            <p14:xfrm>
              <a:off x="10210530" y="2361720"/>
              <a:ext cx="1067400" cy="12240"/>
            </p14:xfrm>
          </p:contentPart>
        </mc:Choice>
        <mc:Fallback xmlns="">
          <p:pic>
            <p:nvPicPr>
              <p:cNvPr id="13" name="Ink 12">
                <a:extLst>
                  <a:ext uri="{FF2B5EF4-FFF2-40B4-BE49-F238E27FC236}">
                    <a16:creationId xmlns:a16="http://schemas.microsoft.com/office/drawing/2014/main" id="{71D2064F-6F43-18E5-46EF-06CC91C3D07A}"/>
                  </a:ext>
                </a:extLst>
              </p:cNvPr>
              <p:cNvPicPr/>
              <p:nvPr/>
            </p:nvPicPr>
            <p:blipFill>
              <a:blip r:embed="rId10"/>
              <a:stretch>
                <a:fillRect/>
              </a:stretch>
            </p:blipFill>
            <p:spPr>
              <a:xfrm>
                <a:off x="10147530" y="2300520"/>
                <a:ext cx="1193040" cy="134290"/>
              </a:xfrm>
              <a:prstGeom prst="rect">
                <a:avLst/>
              </a:prstGeom>
            </p:spPr>
          </p:pic>
        </mc:Fallback>
      </mc:AlternateContent>
      <p:pic>
        <p:nvPicPr>
          <p:cNvPr id="14" name="Content Placeholder 13">
            <a:extLst>
              <a:ext uri="{FF2B5EF4-FFF2-40B4-BE49-F238E27FC236}">
                <a16:creationId xmlns:a16="http://schemas.microsoft.com/office/drawing/2014/main" id="{04A0E6BA-733F-0728-8EAE-51D001E223DB}"/>
              </a:ext>
            </a:extLst>
          </p:cNvPr>
          <p:cNvPicPr>
            <a:picLocks noGrp="1" noChangeAspect="1"/>
          </p:cNvPicPr>
          <p:nvPr>
            <p:ph sz="half" idx="1"/>
          </p:nvPr>
        </p:nvPicPr>
        <p:blipFill>
          <a:blip r:embed="rId11"/>
          <a:stretch>
            <a:fillRect/>
          </a:stretch>
        </p:blipFill>
        <p:spPr>
          <a:xfrm>
            <a:off x="389163" y="2184927"/>
            <a:ext cx="2884111" cy="3070536"/>
          </a:xfrm>
        </p:spPr>
      </p:pic>
      <p:cxnSp>
        <p:nvCxnSpPr>
          <p:cNvPr id="17" name="Straight Arrow Connector 16">
            <a:extLst>
              <a:ext uri="{FF2B5EF4-FFF2-40B4-BE49-F238E27FC236}">
                <a16:creationId xmlns:a16="http://schemas.microsoft.com/office/drawing/2014/main" id="{1EAAA0A9-DDCC-15AE-C479-E8D1B12F5693}"/>
              </a:ext>
            </a:extLst>
          </p:cNvPr>
          <p:cNvCxnSpPr>
            <a:cxnSpLocks/>
          </p:cNvCxnSpPr>
          <p:nvPr/>
        </p:nvCxnSpPr>
        <p:spPr>
          <a:xfrm flipV="1">
            <a:off x="1828800" y="2200537"/>
            <a:ext cx="1714500" cy="1809488"/>
          </a:xfrm>
          <a:prstGeom prst="straightConnector1">
            <a:avLst/>
          </a:prstGeom>
          <a:ln w="38100">
            <a:headEnd type="none" w="med" len="med"/>
            <a:tailEnd type="triangle" w="med" len="med"/>
          </a:ln>
        </p:spPr>
        <p:style>
          <a:lnRef idx="2">
            <a:schemeClr val="accent6"/>
          </a:lnRef>
          <a:fillRef idx="0">
            <a:schemeClr val="accent6"/>
          </a:fillRef>
          <a:effectRef idx="1">
            <a:schemeClr val="accent6"/>
          </a:effectRef>
          <a:fontRef idx="minor">
            <a:schemeClr val="tx1"/>
          </a:fontRef>
        </p:style>
      </p:cxnSp>
      <p:sp>
        <p:nvSpPr>
          <p:cNvPr id="2" name="Rectangle 1">
            <a:extLst>
              <a:ext uri="{FF2B5EF4-FFF2-40B4-BE49-F238E27FC236}">
                <a16:creationId xmlns:a16="http://schemas.microsoft.com/office/drawing/2014/main" id="{31ABBD1A-169B-066A-DB5B-D3612593F3C3}"/>
              </a:ext>
            </a:extLst>
          </p:cNvPr>
          <p:cNvSpPr/>
          <p:nvPr/>
        </p:nvSpPr>
        <p:spPr>
          <a:xfrm>
            <a:off x="3543300" y="1916695"/>
            <a:ext cx="1169611" cy="347482"/>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00AE00-DA82-2B6C-106F-052399D7BC9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158" b="95263" l="0" r="97731">
                        <a14:foregroundMark x1="8914" y1="11579" x2="20908" y2="36842"/>
                        <a14:foregroundMark x1="20908" y1="36842" x2="39384" y2="46316"/>
                        <a14:foregroundMark x1="39384" y1="46316" x2="55105" y2="74211"/>
                        <a14:foregroundMark x1="55105" y1="74211" x2="62237" y2="36316"/>
                        <a14:foregroundMark x1="62237" y1="36316" x2="87844" y2="25789"/>
                        <a14:foregroundMark x1="87844" y1="25789" x2="68558" y2="56842"/>
                        <a14:foregroundMark x1="68558" y1="56842" x2="77796" y2="79474"/>
                        <a14:foregroundMark x1="77796" y1="79474" x2="94814" y2="77368"/>
                        <a14:foregroundMark x1="94814" y1="77368" x2="74716" y2="51579"/>
                        <a14:foregroundMark x1="4052" y1="87368" x2="38736" y2="86316"/>
                        <a14:foregroundMark x1="38736" y1="86316" x2="82820" y2="86842"/>
                        <a14:foregroundMark x1="82820" y1="86842" x2="95624" y2="85263"/>
                        <a14:foregroundMark x1="95624" y1="85263" x2="96110" y2="43684"/>
                        <a14:foregroundMark x1="96110" y1="43684" x2="11831" y2="14737"/>
                        <a14:foregroundMark x1="11831" y1="14737" x2="5997" y2="67368"/>
                        <a14:foregroundMark x1="5997" y1="67368" x2="7293" y2="69474"/>
                        <a14:foregroundMark x1="972" y1="82105" x2="66288" y2="54737"/>
                        <a14:foregroundMark x1="66288" y1="54737" x2="80389" y2="55263"/>
                        <a14:foregroundMark x1="68720" y1="75263" x2="35332" y2="75263"/>
                        <a14:foregroundMark x1="6645" y1="78421" x2="3404" y2="35789"/>
                        <a14:foregroundMark x1="3404" y1="35789" x2="34684" y2="13684"/>
                        <a14:foregroundMark x1="34684" y1="13684" x2="94652" y2="18421"/>
                        <a14:foregroundMark x1="94652" y1="18421" x2="97893" y2="78947"/>
                        <a14:foregroundMark x1="91086" y1="62632" x2="91572" y2="71053"/>
                        <a14:foregroundMark x1="59968" y1="42105" x2="47164" y2="48947"/>
                        <a14:foregroundMark x1="47164" y1="48947" x2="47164" y2="48947"/>
                        <a14:foregroundMark x1="7293" y1="61579" x2="32739" y2="49474"/>
                        <a14:foregroundMark x1="32739" y1="49474" x2="32739" y2="49474"/>
                        <a14:foregroundMark x1="9562" y1="49474" x2="24311" y2="38947"/>
                        <a14:foregroundMark x1="2917" y1="80526" x2="4700" y2="24737"/>
                        <a14:foregroundMark x1="4700" y1="24737" x2="35170" y2="8947"/>
                        <a14:foregroundMark x1="35170" y1="8947" x2="42626" y2="8947"/>
                        <a14:foregroundMark x1="1783" y1="78947" x2="3404" y2="23684"/>
                        <a14:foregroundMark x1="3404" y1="23684" x2="33063" y2="7895"/>
                        <a14:foregroundMark x1="1297" y1="40526" x2="1783" y2="5789"/>
                        <a14:foregroundMark x1="1783" y1="11053" x2="35818" y2="9474"/>
                        <a14:foregroundMark x1="1621" y1="6842" x2="96110" y2="3158"/>
                        <a14:foregroundMark x1="96110" y1="3158" x2="96434" y2="3158"/>
                        <a14:foregroundMark x1="98217" y1="86316" x2="97731" y2="8947"/>
                        <a14:foregroundMark x1="82010" y1="92632" x2="82010" y2="92632"/>
                        <a14:foregroundMark x1="91410" y1="94737" x2="91410" y2="94737"/>
                        <a14:foregroundMark x1="82010" y1="95263" x2="82010" y2="95263"/>
                      </a14:backgroundRemoval>
                    </a14:imgEffect>
                  </a14:imgLayer>
                </a14:imgProps>
              </a:ext>
            </a:extLst>
          </a:blip>
          <a:stretch>
            <a:fillRect/>
          </a:stretch>
        </p:blipFill>
        <p:spPr>
          <a:xfrm>
            <a:off x="8587820" y="0"/>
            <a:ext cx="3604180" cy="1109877"/>
          </a:xfrm>
          <a:prstGeom prst="rect">
            <a:avLst/>
          </a:prstGeom>
        </p:spPr>
      </p:pic>
    </p:spTree>
    <p:extLst>
      <p:ext uri="{BB962C8B-B14F-4D97-AF65-F5344CB8AC3E}">
        <p14:creationId xmlns:p14="http://schemas.microsoft.com/office/powerpoint/2010/main" val="38136280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4 Crash Data Download</a:t>
            </a: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957DCE37-DBD0-088C-4524-EC96301106DA}"/>
                  </a:ext>
                </a:extLst>
              </p14:cNvPr>
              <p14:cNvContentPartPr/>
              <p14:nvPr/>
            </p14:nvContentPartPr>
            <p14:xfrm>
              <a:off x="1238250" y="2329320"/>
              <a:ext cx="897840" cy="149040"/>
            </p14:xfrm>
          </p:contentPart>
        </mc:Choice>
        <mc:Fallback xmlns="">
          <p:pic>
            <p:nvPicPr>
              <p:cNvPr id="11" name="Ink 10">
                <a:extLst>
                  <a:ext uri="{FF2B5EF4-FFF2-40B4-BE49-F238E27FC236}">
                    <a16:creationId xmlns:a16="http://schemas.microsoft.com/office/drawing/2014/main" id="{957DCE37-DBD0-088C-4524-EC96301106DA}"/>
                  </a:ext>
                </a:extLst>
              </p:cNvPr>
              <p:cNvPicPr/>
              <p:nvPr/>
            </p:nvPicPr>
            <p:blipFill>
              <a:blip r:embed="rId5"/>
              <a:stretch>
                <a:fillRect/>
              </a:stretch>
            </p:blipFill>
            <p:spPr>
              <a:xfrm>
                <a:off x="1229250" y="2320320"/>
                <a:ext cx="91548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23EEBF13-3595-1B94-8C7C-0B5FD01D4CB5}"/>
                  </a:ext>
                </a:extLst>
              </p14:cNvPr>
              <p14:cNvContentPartPr/>
              <p14:nvPr/>
            </p14:nvContentPartPr>
            <p14:xfrm>
              <a:off x="1314210" y="2408520"/>
              <a:ext cx="791280" cy="11160"/>
            </p14:xfrm>
          </p:contentPart>
        </mc:Choice>
        <mc:Fallback xmlns="">
          <p:pic>
            <p:nvPicPr>
              <p:cNvPr id="12" name="Ink 11">
                <a:extLst>
                  <a:ext uri="{FF2B5EF4-FFF2-40B4-BE49-F238E27FC236}">
                    <a16:creationId xmlns:a16="http://schemas.microsoft.com/office/drawing/2014/main" id="{23EEBF13-3595-1B94-8C7C-0B5FD01D4CB5}"/>
                  </a:ext>
                </a:extLst>
              </p:cNvPr>
              <p:cNvPicPr/>
              <p:nvPr/>
            </p:nvPicPr>
            <p:blipFill>
              <a:blip r:embed="rId7"/>
              <a:stretch>
                <a:fillRect/>
              </a:stretch>
            </p:blipFill>
            <p:spPr>
              <a:xfrm>
                <a:off x="1251210" y="2345520"/>
                <a:ext cx="9169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71D2064F-6F43-18E5-46EF-06CC91C3D07A}"/>
                  </a:ext>
                </a:extLst>
              </p14:cNvPr>
              <p14:cNvContentPartPr/>
              <p14:nvPr/>
            </p14:nvContentPartPr>
            <p14:xfrm>
              <a:off x="10210530" y="2361720"/>
              <a:ext cx="1067400" cy="12240"/>
            </p14:xfrm>
          </p:contentPart>
        </mc:Choice>
        <mc:Fallback xmlns="">
          <p:pic>
            <p:nvPicPr>
              <p:cNvPr id="13" name="Ink 12">
                <a:extLst>
                  <a:ext uri="{FF2B5EF4-FFF2-40B4-BE49-F238E27FC236}">
                    <a16:creationId xmlns:a16="http://schemas.microsoft.com/office/drawing/2014/main" id="{71D2064F-6F43-18E5-46EF-06CC91C3D07A}"/>
                  </a:ext>
                </a:extLst>
              </p:cNvPr>
              <p:cNvPicPr/>
              <p:nvPr/>
            </p:nvPicPr>
            <p:blipFill>
              <a:blip r:embed="rId9"/>
              <a:stretch>
                <a:fillRect/>
              </a:stretch>
            </p:blipFill>
            <p:spPr>
              <a:xfrm>
                <a:off x="10147530" y="2300520"/>
                <a:ext cx="1193040" cy="134290"/>
              </a:xfrm>
              <a:prstGeom prst="rect">
                <a:avLst/>
              </a:prstGeom>
            </p:spPr>
          </p:pic>
        </mc:Fallback>
      </mc:AlternateContent>
      <p:pic>
        <p:nvPicPr>
          <p:cNvPr id="24" name="Content Placeholder 23">
            <a:extLst>
              <a:ext uri="{FF2B5EF4-FFF2-40B4-BE49-F238E27FC236}">
                <a16:creationId xmlns:a16="http://schemas.microsoft.com/office/drawing/2014/main" id="{1962E53E-0580-CE3E-4F62-A032FA6284CD}"/>
              </a:ext>
            </a:extLst>
          </p:cNvPr>
          <p:cNvPicPr>
            <a:picLocks noGrp="1" noChangeAspect="1"/>
          </p:cNvPicPr>
          <p:nvPr>
            <p:ph sz="half" idx="1"/>
          </p:nvPr>
        </p:nvPicPr>
        <p:blipFill>
          <a:blip r:embed="rId10"/>
          <a:stretch>
            <a:fillRect/>
          </a:stretch>
        </p:blipFill>
        <p:spPr>
          <a:xfrm>
            <a:off x="-2" y="1283696"/>
            <a:ext cx="12192000" cy="4290607"/>
          </a:xfrm>
          <a:prstGeom prst="rect">
            <a:avLst/>
          </a:prstGeom>
        </p:spPr>
      </p:pic>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F65BCCD4-C6C6-9A58-F7F9-0E0F65A28CDD}"/>
                  </a:ext>
                </a:extLst>
              </p14:cNvPr>
              <p14:cNvContentPartPr/>
              <p14:nvPr/>
            </p14:nvContentPartPr>
            <p14:xfrm>
              <a:off x="10380090" y="1389360"/>
              <a:ext cx="864000" cy="78840"/>
            </p14:xfrm>
          </p:contentPart>
        </mc:Choice>
        <mc:Fallback xmlns="">
          <p:pic>
            <p:nvPicPr>
              <p:cNvPr id="7" name="Ink 6">
                <a:extLst>
                  <a:ext uri="{FF2B5EF4-FFF2-40B4-BE49-F238E27FC236}">
                    <a16:creationId xmlns:a16="http://schemas.microsoft.com/office/drawing/2014/main" id="{F65BCCD4-C6C6-9A58-F7F9-0E0F65A28CDD}"/>
                  </a:ext>
                </a:extLst>
              </p:cNvPr>
              <p:cNvPicPr/>
              <p:nvPr/>
            </p:nvPicPr>
            <p:blipFill>
              <a:blip r:embed="rId12"/>
              <a:stretch>
                <a:fillRect/>
              </a:stretch>
            </p:blipFill>
            <p:spPr>
              <a:xfrm>
                <a:off x="10317450" y="1326360"/>
                <a:ext cx="989640" cy="204480"/>
              </a:xfrm>
              <a:prstGeom prst="rect">
                <a:avLst/>
              </a:prstGeom>
            </p:spPr>
          </p:pic>
        </mc:Fallback>
      </mc:AlternateContent>
      <p:pic>
        <p:nvPicPr>
          <p:cNvPr id="2" name="Picture 1">
            <a:extLst>
              <a:ext uri="{FF2B5EF4-FFF2-40B4-BE49-F238E27FC236}">
                <a16:creationId xmlns:a16="http://schemas.microsoft.com/office/drawing/2014/main" id="{70EF0327-7753-F8C4-A9E8-9551EA6F1EE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158" b="95263" l="0" r="97731">
                        <a14:foregroundMark x1="8914" y1="11579" x2="20908" y2="36842"/>
                        <a14:foregroundMark x1="20908" y1="36842" x2="39384" y2="46316"/>
                        <a14:foregroundMark x1="39384" y1="46316" x2="55105" y2="74211"/>
                        <a14:foregroundMark x1="55105" y1="74211" x2="62237" y2="36316"/>
                        <a14:foregroundMark x1="62237" y1="36316" x2="87844" y2="25789"/>
                        <a14:foregroundMark x1="87844" y1="25789" x2="68558" y2="56842"/>
                        <a14:foregroundMark x1="68558" y1="56842" x2="77796" y2="79474"/>
                        <a14:foregroundMark x1="77796" y1="79474" x2="94814" y2="77368"/>
                        <a14:foregroundMark x1="94814" y1="77368" x2="74716" y2="51579"/>
                        <a14:foregroundMark x1="4052" y1="87368" x2="38736" y2="86316"/>
                        <a14:foregroundMark x1="38736" y1="86316" x2="82820" y2="86842"/>
                        <a14:foregroundMark x1="82820" y1="86842" x2="95624" y2="85263"/>
                        <a14:foregroundMark x1="95624" y1="85263" x2="96110" y2="43684"/>
                        <a14:foregroundMark x1="96110" y1="43684" x2="11831" y2="14737"/>
                        <a14:foregroundMark x1="11831" y1="14737" x2="5997" y2="67368"/>
                        <a14:foregroundMark x1="5997" y1="67368" x2="7293" y2="69474"/>
                        <a14:foregroundMark x1="972" y1="82105" x2="66288" y2="54737"/>
                        <a14:foregroundMark x1="66288" y1="54737" x2="80389" y2="55263"/>
                        <a14:foregroundMark x1="68720" y1="75263" x2="35332" y2="75263"/>
                        <a14:foregroundMark x1="6645" y1="78421" x2="3404" y2="35789"/>
                        <a14:foregroundMark x1="3404" y1="35789" x2="34684" y2="13684"/>
                        <a14:foregroundMark x1="34684" y1="13684" x2="94652" y2="18421"/>
                        <a14:foregroundMark x1="94652" y1="18421" x2="97893" y2="78947"/>
                        <a14:foregroundMark x1="91086" y1="62632" x2="91572" y2="71053"/>
                        <a14:foregroundMark x1="59968" y1="42105" x2="47164" y2="48947"/>
                        <a14:foregroundMark x1="47164" y1="48947" x2="47164" y2="48947"/>
                        <a14:foregroundMark x1="7293" y1="61579" x2="32739" y2="49474"/>
                        <a14:foregroundMark x1="32739" y1="49474" x2="32739" y2="49474"/>
                        <a14:foregroundMark x1="9562" y1="49474" x2="24311" y2="38947"/>
                        <a14:foregroundMark x1="2917" y1="80526" x2="4700" y2="24737"/>
                        <a14:foregroundMark x1="4700" y1="24737" x2="35170" y2="8947"/>
                        <a14:foregroundMark x1="35170" y1="8947" x2="42626" y2="8947"/>
                        <a14:foregroundMark x1="1783" y1="78947" x2="3404" y2="23684"/>
                        <a14:foregroundMark x1="3404" y1="23684" x2="33063" y2="7895"/>
                        <a14:foregroundMark x1="1297" y1="40526" x2="1783" y2="5789"/>
                        <a14:foregroundMark x1="1783" y1="11053" x2="35818" y2="9474"/>
                        <a14:foregroundMark x1="1621" y1="6842" x2="96110" y2="3158"/>
                        <a14:foregroundMark x1="96110" y1="3158" x2="96434" y2="3158"/>
                        <a14:foregroundMark x1="98217" y1="86316" x2="97731" y2="8947"/>
                        <a14:foregroundMark x1="82010" y1="92632" x2="82010" y2="92632"/>
                        <a14:foregroundMark x1="91410" y1="94737" x2="91410" y2="94737"/>
                        <a14:foregroundMark x1="82010" y1="95263" x2="82010" y2="95263"/>
                      </a14:backgroundRemoval>
                    </a14:imgEffect>
                  </a14:imgLayer>
                </a14:imgProps>
              </a:ext>
            </a:extLst>
          </a:blip>
          <a:stretch>
            <a:fillRect/>
          </a:stretch>
        </p:blipFill>
        <p:spPr>
          <a:xfrm>
            <a:off x="8587820" y="0"/>
            <a:ext cx="3604180" cy="1109877"/>
          </a:xfrm>
          <a:prstGeom prst="rect">
            <a:avLst/>
          </a:prstGeom>
        </p:spPr>
      </p:pic>
    </p:spTree>
    <p:extLst>
      <p:ext uri="{BB962C8B-B14F-4D97-AF65-F5344CB8AC3E}">
        <p14:creationId xmlns:p14="http://schemas.microsoft.com/office/powerpoint/2010/main" val="17880931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4 Crash Data Cleaning</a:t>
            </a: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957DCE37-DBD0-088C-4524-EC96301106DA}"/>
                  </a:ext>
                </a:extLst>
              </p14:cNvPr>
              <p14:cNvContentPartPr/>
              <p14:nvPr/>
            </p14:nvContentPartPr>
            <p14:xfrm>
              <a:off x="1238250" y="2329320"/>
              <a:ext cx="897840" cy="149040"/>
            </p14:xfrm>
          </p:contentPart>
        </mc:Choice>
        <mc:Fallback xmlns="">
          <p:pic>
            <p:nvPicPr>
              <p:cNvPr id="11" name="Ink 10">
                <a:extLst>
                  <a:ext uri="{FF2B5EF4-FFF2-40B4-BE49-F238E27FC236}">
                    <a16:creationId xmlns:a16="http://schemas.microsoft.com/office/drawing/2014/main" id="{957DCE37-DBD0-088C-4524-EC96301106DA}"/>
                  </a:ext>
                </a:extLst>
              </p:cNvPr>
              <p:cNvPicPr/>
              <p:nvPr/>
            </p:nvPicPr>
            <p:blipFill>
              <a:blip r:embed="rId5"/>
              <a:stretch>
                <a:fillRect/>
              </a:stretch>
            </p:blipFill>
            <p:spPr>
              <a:xfrm>
                <a:off x="1229250" y="2320320"/>
                <a:ext cx="91548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23EEBF13-3595-1B94-8C7C-0B5FD01D4CB5}"/>
                  </a:ext>
                </a:extLst>
              </p14:cNvPr>
              <p14:cNvContentPartPr/>
              <p14:nvPr/>
            </p14:nvContentPartPr>
            <p14:xfrm>
              <a:off x="1314210" y="2408520"/>
              <a:ext cx="791280" cy="11160"/>
            </p14:xfrm>
          </p:contentPart>
        </mc:Choice>
        <mc:Fallback xmlns="">
          <p:pic>
            <p:nvPicPr>
              <p:cNvPr id="12" name="Ink 11">
                <a:extLst>
                  <a:ext uri="{FF2B5EF4-FFF2-40B4-BE49-F238E27FC236}">
                    <a16:creationId xmlns:a16="http://schemas.microsoft.com/office/drawing/2014/main" id="{23EEBF13-3595-1B94-8C7C-0B5FD01D4CB5}"/>
                  </a:ext>
                </a:extLst>
              </p:cNvPr>
              <p:cNvPicPr/>
              <p:nvPr/>
            </p:nvPicPr>
            <p:blipFill>
              <a:blip r:embed="rId7"/>
              <a:stretch>
                <a:fillRect/>
              </a:stretch>
            </p:blipFill>
            <p:spPr>
              <a:xfrm>
                <a:off x="1251210" y="2345520"/>
                <a:ext cx="9169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71D2064F-6F43-18E5-46EF-06CC91C3D07A}"/>
                  </a:ext>
                </a:extLst>
              </p14:cNvPr>
              <p14:cNvContentPartPr/>
              <p14:nvPr/>
            </p14:nvContentPartPr>
            <p14:xfrm>
              <a:off x="10210530" y="2361720"/>
              <a:ext cx="1067400" cy="12240"/>
            </p14:xfrm>
          </p:contentPart>
        </mc:Choice>
        <mc:Fallback xmlns="">
          <p:pic>
            <p:nvPicPr>
              <p:cNvPr id="13" name="Ink 12">
                <a:extLst>
                  <a:ext uri="{FF2B5EF4-FFF2-40B4-BE49-F238E27FC236}">
                    <a16:creationId xmlns:a16="http://schemas.microsoft.com/office/drawing/2014/main" id="{71D2064F-6F43-18E5-46EF-06CC91C3D07A}"/>
                  </a:ext>
                </a:extLst>
              </p:cNvPr>
              <p:cNvPicPr/>
              <p:nvPr/>
            </p:nvPicPr>
            <p:blipFill>
              <a:blip r:embed="rId9"/>
              <a:stretch>
                <a:fillRect/>
              </a:stretch>
            </p:blipFill>
            <p:spPr>
              <a:xfrm>
                <a:off x="10147530" y="2300520"/>
                <a:ext cx="1193040" cy="13429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F65BCCD4-C6C6-9A58-F7F9-0E0F65A28CDD}"/>
                  </a:ext>
                </a:extLst>
              </p14:cNvPr>
              <p14:cNvContentPartPr/>
              <p14:nvPr/>
            </p14:nvContentPartPr>
            <p14:xfrm>
              <a:off x="10380090" y="1389360"/>
              <a:ext cx="864000" cy="78840"/>
            </p14:xfrm>
          </p:contentPart>
        </mc:Choice>
        <mc:Fallback xmlns="">
          <p:pic>
            <p:nvPicPr>
              <p:cNvPr id="7" name="Ink 6">
                <a:extLst>
                  <a:ext uri="{FF2B5EF4-FFF2-40B4-BE49-F238E27FC236}">
                    <a16:creationId xmlns:a16="http://schemas.microsoft.com/office/drawing/2014/main" id="{F65BCCD4-C6C6-9A58-F7F9-0E0F65A28CDD}"/>
                  </a:ext>
                </a:extLst>
              </p:cNvPr>
              <p:cNvPicPr/>
              <p:nvPr/>
            </p:nvPicPr>
            <p:blipFill>
              <a:blip r:embed="rId11"/>
              <a:stretch>
                <a:fillRect/>
              </a:stretch>
            </p:blipFill>
            <p:spPr>
              <a:xfrm>
                <a:off x="10317090" y="1326360"/>
                <a:ext cx="989640" cy="204480"/>
              </a:xfrm>
              <a:prstGeom prst="rect">
                <a:avLst/>
              </a:prstGeom>
            </p:spPr>
          </p:pic>
        </mc:Fallback>
      </mc:AlternateContent>
      <p:pic>
        <p:nvPicPr>
          <p:cNvPr id="14" name="Picture 13">
            <a:extLst>
              <a:ext uri="{FF2B5EF4-FFF2-40B4-BE49-F238E27FC236}">
                <a16:creationId xmlns:a16="http://schemas.microsoft.com/office/drawing/2014/main" id="{E62D9306-1BC6-63EB-B5A3-CAB793E5DA79}"/>
              </a:ext>
            </a:extLst>
          </p:cNvPr>
          <p:cNvPicPr>
            <a:picLocks noChangeAspect="1"/>
          </p:cNvPicPr>
          <p:nvPr/>
        </p:nvPicPr>
        <p:blipFill rotWithShape="1">
          <a:blip r:embed="rId12"/>
          <a:srcRect l="1330" b="3236"/>
          <a:stretch/>
        </p:blipFill>
        <p:spPr>
          <a:xfrm>
            <a:off x="5528776" y="1281940"/>
            <a:ext cx="6663223" cy="4796543"/>
          </a:xfrm>
          <a:prstGeom prst="rect">
            <a:avLst/>
          </a:prstGeom>
        </p:spPr>
      </p:pic>
      <p:pic>
        <p:nvPicPr>
          <p:cNvPr id="3" name="Picture 2">
            <a:extLst>
              <a:ext uri="{FF2B5EF4-FFF2-40B4-BE49-F238E27FC236}">
                <a16:creationId xmlns:a16="http://schemas.microsoft.com/office/drawing/2014/main" id="{C6CD8D15-D321-A69C-C586-88D59999C8E3}"/>
              </a:ext>
            </a:extLst>
          </p:cNvPr>
          <p:cNvPicPr>
            <a:picLocks noChangeAspect="1"/>
          </p:cNvPicPr>
          <p:nvPr/>
        </p:nvPicPr>
        <p:blipFill>
          <a:blip r:embed="rId13"/>
          <a:stretch>
            <a:fillRect/>
          </a:stretch>
        </p:blipFill>
        <p:spPr>
          <a:xfrm>
            <a:off x="-5" y="1325563"/>
            <a:ext cx="5591180" cy="4527092"/>
          </a:xfrm>
          <a:prstGeom prst="rect">
            <a:avLst/>
          </a:prstGeom>
        </p:spPr>
      </p:pic>
      <p:cxnSp>
        <p:nvCxnSpPr>
          <p:cNvPr id="19" name="Straight Arrow Connector 18">
            <a:extLst>
              <a:ext uri="{FF2B5EF4-FFF2-40B4-BE49-F238E27FC236}">
                <a16:creationId xmlns:a16="http://schemas.microsoft.com/office/drawing/2014/main" id="{4ED5E30E-4454-D5D6-C9F6-2F8F0A0B54C0}"/>
              </a:ext>
            </a:extLst>
          </p:cNvPr>
          <p:cNvCxnSpPr>
            <a:cxnSpLocks/>
          </p:cNvCxnSpPr>
          <p:nvPr/>
        </p:nvCxnSpPr>
        <p:spPr>
          <a:xfrm flipH="1">
            <a:off x="4612154" y="5057775"/>
            <a:ext cx="258442"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27" name="TextBox 26">
            <a:extLst>
              <a:ext uri="{FF2B5EF4-FFF2-40B4-BE49-F238E27FC236}">
                <a16:creationId xmlns:a16="http://schemas.microsoft.com/office/drawing/2014/main" id="{6A7CB7A5-A766-7BD6-70A4-A7F25692F1C4}"/>
              </a:ext>
            </a:extLst>
          </p:cNvPr>
          <p:cNvSpPr txBox="1"/>
          <p:nvPr/>
        </p:nvSpPr>
        <p:spPr>
          <a:xfrm>
            <a:off x="2655082" y="2403360"/>
            <a:ext cx="4481536" cy="307777"/>
          </a:xfrm>
          <a:prstGeom prst="rect">
            <a:avLst/>
          </a:prstGeom>
          <a:noFill/>
        </p:spPr>
        <p:txBody>
          <a:bodyPr wrap="square" rtlCol="0">
            <a:spAutoFit/>
          </a:bodyPr>
          <a:lstStyle/>
          <a:p>
            <a:r>
              <a:rPr lang="en-US" sz="1400" b="1" dirty="0">
                <a:solidFill>
                  <a:schemeClr val="accent6"/>
                </a:solidFill>
              </a:rPr>
              <a:t>Remove Forest Road, Parking Lot, &amp; Private Roadway</a:t>
            </a:r>
          </a:p>
        </p:txBody>
      </p:sp>
      <p:sp>
        <p:nvSpPr>
          <p:cNvPr id="33" name="TextBox 32">
            <a:extLst>
              <a:ext uri="{FF2B5EF4-FFF2-40B4-BE49-F238E27FC236}">
                <a16:creationId xmlns:a16="http://schemas.microsoft.com/office/drawing/2014/main" id="{5531EC06-B5C9-538A-5E25-E2D8DE2CB20E}"/>
              </a:ext>
            </a:extLst>
          </p:cNvPr>
          <p:cNvSpPr txBox="1"/>
          <p:nvPr/>
        </p:nvSpPr>
        <p:spPr>
          <a:xfrm>
            <a:off x="7425391" y="2422258"/>
            <a:ext cx="4620983" cy="307777"/>
          </a:xfrm>
          <a:prstGeom prst="rect">
            <a:avLst/>
          </a:prstGeom>
          <a:noFill/>
        </p:spPr>
        <p:txBody>
          <a:bodyPr wrap="square" rtlCol="0">
            <a:spAutoFit/>
          </a:bodyPr>
          <a:lstStyle/>
          <a:p>
            <a:r>
              <a:rPr lang="en-US" sz="1400" b="1" dirty="0">
                <a:solidFill>
                  <a:schemeClr val="accent6"/>
                </a:solidFill>
              </a:rPr>
              <a:t>Recode “Blank” or “Non-Traffic Fatality” to “No Injury”</a:t>
            </a:r>
          </a:p>
        </p:txBody>
      </p:sp>
      <p:cxnSp>
        <p:nvCxnSpPr>
          <p:cNvPr id="34" name="Straight Arrow Connector 33">
            <a:extLst>
              <a:ext uri="{FF2B5EF4-FFF2-40B4-BE49-F238E27FC236}">
                <a16:creationId xmlns:a16="http://schemas.microsoft.com/office/drawing/2014/main" id="{E27F3751-0370-EF67-2CF9-69BFA529AB7E}"/>
              </a:ext>
            </a:extLst>
          </p:cNvPr>
          <p:cNvCxnSpPr>
            <a:cxnSpLocks/>
          </p:cNvCxnSpPr>
          <p:nvPr/>
        </p:nvCxnSpPr>
        <p:spPr>
          <a:xfrm>
            <a:off x="3924300" y="2711137"/>
            <a:ext cx="687854" cy="103170"/>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40" name="Straight Arrow Connector 39">
            <a:extLst>
              <a:ext uri="{FF2B5EF4-FFF2-40B4-BE49-F238E27FC236}">
                <a16:creationId xmlns:a16="http://schemas.microsoft.com/office/drawing/2014/main" id="{01229E04-ECD2-60B7-422E-6A915B3F851E}"/>
              </a:ext>
            </a:extLst>
          </p:cNvPr>
          <p:cNvCxnSpPr>
            <a:cxnSpLocks/>
            <a:stCxn id="33" idx="2"/>
          </p:cNvCxnSpPr>
          <p:nvPr/>
        </p:nvCxnSpPr>
        <p:spPr>
          <a:xfrm>
            <a:off x="9735883" y="2730035"/>
            <a:ext cx="1076207" cy="136599"/>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49" name="Straight Arrow Connector 48">
            <a:extLst>
              <a:ext uri="{FF2B5EF4-FFF2-40B4-BE49-F238E27FC236}">
                <a16:creationId xmlns:a16="http://schemas.microsoft.com/office/drawing/2014/main" id="{A8EB659D-9501-EF37-5415-704A47427F5C}"/>
              </a:ext>
            </a:extLst>
          </p:cNvPr>
          <p:cNvCxnSpPr>
            <a:cxnSpLocks/>
          </p:cNvCxnSpPr>
          <p:nvPr/>
        </p:nvCxnSpPr>
        <p:spPr>
          <a:xfrm flipH="1">
            <a:off x="4774079" y="5200650"/>
            <a:ext cx="258442"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50" name="TextBox 49">
            <a:extLst>
              <a:ext uri="{FF2B5EF4-FFF2-40B4-BE49-F238E27FC236}">
                <a16:creationId xmlns:a16="http://schemas.microsoft.com/office/drawing/2014/main" id="{0C986F48-5193-C4E5-5DB2-C1B0E1EE4798}"/>
              </a:ext>
            </a:extLst>
          </p:cNvPr>
          <p:cNvSpPr txBox="1"/>
          <p:nvPr/>
        </p:nvSpPr>
        <p:spPr>
          <a:xfrm>
            <a:off x="10821945" y="4923651"/>
            <a:ext cx="1047750" cy="276999"/>
          </a:xfrm>
          <a:prstGeom prst="rect">
            <a:avLst/>
          </a:prstGeom>
          <a:noFill/>
        </p:spPr>
        <p:txBody>
          <a:bodyPr wrap="square" rtlCol="0">
            <a:spAutoFit/>
          </a:bodyPr>
          <a:lstStyle/>
          <a:p>
            <a:r>
              <a:rPr lang="en-US" sz="1200" dirty="0">
                <a:solidFill>
                  <a:schemeClr val="accent6"/>
                </a:solidFill>
              </a:rPr>
              <a:t>Good to go!</a:t>
            </a:r>
          </a:p>
        </p:txBody>
      </p:sp>
      <p:pic>
        <p:nvPicPr>
          <p:cNvPr id="2" name="Picture 1">
            <a:extLst>
              <a:ext uri="{FF2B5EF4-FFF2-40B4-BE49-F238E27FC236}">
                <a16:creationId xmlns:a16="http://schemas.microsoft.com/office/drawing/2014/main" id="{8C3C9FB8-0EEA-4155-3BBB-2B37E229F772}"/>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8197" b="96721" l="3403" r="98299">
                        <a14:foregroundMark x1="2647" y1="4918" x2="88658" y2="13661"/>
                        <a14:foregroundMark x1="88658" y1="13661" x2="17958" y2="25137"/>
                        <a14:foregroundMark x1="17958" y1="25137" x2="36295" y2="40437"/>
                        <a14:foregroundMark x1="36295" y1="40437" x2="42722" y2="51366"/>
                        <a14:foregroundMark x1="42722" y1="51366" x2="10208" y2="66120"/>
                        <a14:foregroundMark x1="10208" y1="66120" x2="72401" y2="84153"/>
                        <a14:foregroundMark x1="72401" y1="84153" x2="93195" y2="64481"/>
                        <a14:foregroundMark x1="93195" y1="64481" x2="94140" y2="31148"/>
                        <a14:foregroundMark x1="72023" y1="87978" x2="89414" y2="85792"/>
                        <a14:foregroundMark x1="48204" y1="34426" x2="60302" y2="56831"/>
                        <a14:foregroundMark x1="60302" y1="56831" x2="67675" y2="56831"/>
                        <a14:foregroundMark x1="67675" y1="56831" x2="68053" y2="72131"/>
                        <a14:foregroundMark x1="4915" y1="6011" x2="10208" y2="23497"/>
                        <a14:foregroundMark x1="10208" y1="23497" x2="6616" y2="51366"/>
                        <a14:foregroundMark x1="6616" y1="51366" x2="6049" y2="73224"/>
                        <a14:foregroundMark x1="6049" y1="73224" x2="12098" y2="86885"/>
                        <a14:foregroundMark x1="12098" y1="86885" x2="40076" y2="89617"/>
                        <a14:foregroundMark x1="40076" y1="89617" x2="50284" y2="89617"/>
                        <a14:foregroundMark x1="50284" y1="89617" x2="50662" y2="89617"/>
                        <a14:foregroundMark x1="7750" y1="87432" x2="2268" y2="27322"/>
                        <a14:foregroundMark x1="2268" y1="27322" x2="4726" y2="8197"/>
                        <a14:foregroundMark x1="4726" y1="8197" x2="5293" y2="13115"/>
                        <a14:foregroundMark x1="1512" y1="5464" x2="3403" y2="91257"/>
                        <a14:foregroundMark x1="3403" y1="91257" x2="3970" y2="91803"/>
                        <a14:foregroundMark x1="89225" y1="10383" x2="96597" y2="62842"/>
                        <a14:foregroundMark x1="96597" y1="62842" x2="96597" y2="91803"/>
                        <a14:foregroundMark x1="91354" y1="95628" x2="92439" y2="72131"/>
                        <a14:foregroundMark x1="98299" y1="88525" x2="95841" y2="10383"/>
                        <a14:foregroundMark x1="95841" y1="10383" x2="93006" y2="8197"/>
                        <a14:foregroundMark x1="19471" y1="75956" x2="16257" y2="76503"/>
                        <a14:foregroundMark x1="93573" y1="95628" x2="98110" y2="96721"/>
                        <a14:foregroundMark x1="78639" y1="29508" x2="89414" y2="30055"/>
                        <a14:foregroundMark x1="71834" y1="92350" x2="88091" y2="93989"/>
                        <a14:backgroundMark x1="91682" y1="95628" x2="91682" y2="97814"/>
                        <a14:backgroundMark x1="90926" y1="96175" x2="90926" y2="96175"/>
                        <a14:backgroundMark x1="91115" y1="95628" x2="91115" y2="95628"/>
                      </a14:backgroundRemoval>
                    </a14:imgEffect>
                  </a14:imgLayer>
                </a14:imgProps>
              </a:ext>
            </a:extLst>
          </a:blip>
          <a:srcRect b="2566"/>
          <a:stretch/>
        </p:blipFill>
        <p:spPr>
          <a:xfrm>
            <a:off x="8877300" y="1145"/>
            <a:ext cx="3314699" cy="1037597"/>
          </a:xfrm>
          <a:prstGeom prst="rect">
            <a:avLst/>
          </a:prstGeom>
        </p:spPr>
      </p:pic>
    </p:spTree>
    <p:extLst>
      <p:ext uri="{BB962C8B-B14F-4D97-AF65-F5344CB8AC3E}">
        <p14:creationId xmlns:p14="http://schemas.microsoft.com/office/powerpoint/2010/main" val="35555747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333E0-91C4-64BA-FA00-7193E61BC86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CE8C27A-FC07-C463-FA91-598E67A63C3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FC23AF5-DD56-1FE2-0EF8-CDD10A6E3B29}"/>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53214C21-5F69-55BE-B95E-02DA517A585C}"/>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FC638-DC72-9695-2845-A9A80B83AE48}"/>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9C3D3A14-BB99-3027-3E3B-20E20897BF6D}"/>
              </a:ext>
            </a:extLst>
          </p:cNvPr>
          <p:cNvSpPr txBox="1">
            <a:spLocks/>
          </p:cNvSpPr>
          <p:nvPr/>
        </p:nvSpPr>
        <p:spPr>
          <a:xfrm>
            <a:off x="274863" y="18254"/>
            <a:ext cx="11642271" cy="1233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Signal4 Analytics:  Developed through TRCC</a:t>
            </a:r>
          </a:p>
        </p:txBody>
      </p:sp>
      <p:sp>
        <p:nvSpPr>
          <p:cNvPr id="21" name="TextBox 20">
            <a:extLst>
              <a:ext uri="{FF2B5EF4-FFF2-40B4-BE49-F238E27FC236}">
                <a16:creationId xmlns:a16="http://schemas.microsoft.com/office/drawing/2014/main" id="{0043E837-73AD-D7A3-5089-5F14770E996E}"/>
              </a:ext>
            </a:extLst>
          </p:cNvPr>
          <p:cNvSpPr txBox="1"/>
          <p:nvPr/>
        </p:nvSpPr>
        <p:spPr>
          <a:xfrm>
            <a:off x="274863" y="1435655"/>
            <a:ext cx="11500577" cy="1200329"/>
          </a:xfrm>
          <a:prstGeom prst="rect">
            <a:avLst/>
          </a:prstGeom>
          <a:noFill/>
        </p:spPr>
        <p:txBody>
          <a:bodyPr wrap="square" rtlCol="0">
            <a:spAutoFit/>
          </a:bodyPr>
          <a:lstStyle/>
          <a:p>
            <a:r>
              <a:rPr lang="en-US" sz="2400" b="1" dirty="0"/>
              <a:t>Signal4 Analytics was created to improve accessibility and utilization of crash data in Florida by creating a web-based </a:t>
            </a:r>
            <a:r>
              <a:rPr lang="en-US" sz="2400" b="1" u="sng" dirty="0"/>
              <a:t>GIS</a:t>
            </a:r>
            <a:r>
              <a:rPr lang="en-US" sz="2400" b="1" dirty="0"/>
              <a:t> analytical system for analysis and reporting of traffic crashes statewide.</a:t>
            </a:r>
          </a:p>
        </p:txBody>
      </p:sp>
      <p:grpSp>
        <p:nvGrpSpPr>
          <p:cNvPr id="11" name="Group 10">
            <a:extLst>
              <a:ext uri="{FF2B5EF4-FFF2-40B4-BE49-F238E27FC236}">
                <a16:creationId xmlns:a16="http://schemas.microsoft.com/office/drawing/2014/main" id="{BE58C861-DEAE-88C5-F756-68CDB0617EE0}"/>
              </a:ext>
            </a:extLst>
          </p:cNvPr>
          <p:cNvGrpSpPr/>
          <p:nvPr/>
        </p:nvGrpSpPr>
        <p:grpSpPr>
          <a:xfrm>
            <a:off x="416560" y="2974137"/>
            <a:ext cx="11500574" cy="3129739"/>
            <a:chOff x="416560" y="2974137"/>
            <a:chExt cx="11500574" cy="3129739"/>
          </a:xfrm>
        </p:grpSpPr>
        <p:grpSp>
          <p:nvGrpSpPr>
            <p:cNvPr id="40" name="Group 39">
              <a:extLst>
                <a:ext uri="{FF2B5EF4-FFF2-40B4-BE49-F238E27FC236}">
                  <a16:creationId xmlns:a16="http://schemas.microsoft.com/office/drawing/2014/main" id="{B81F0481-644F-2347-FC95-90ADFF84DC85}"/>
                </a:ext>
              </a:extLst>
            </p:cNvPr>
            <p:cNvGrpSpPr/>
            <p:nvPr/>
          </p:nvGrpSpPr>
          <p:grpSpPr>
            <a:xfrm>
              <a:off x="416560" y="2974137"/>
              <a:ext cx="11500574" cy="3129739"/>
              <a:chOff x="416560" y="1409269"/>
              <a:chExt cx="11500574" cy="3129739"/>
            </a:xfrm>
          </p:grpSpPr>
          <p:grpSp>
            <p:nvGrpSpPr>
              <p:cNvPr id="37" name="Group 36">
                <a:extLst>
                  <a:ext uri="{FF2B5EF4-FFF2-40B4-BE49-F238E27FC236}">
                    <a16:creationId xmlns:a16="http://schemas.microsoft.com/office/drawing/2014/main" id="{D7BF4EC5-0A12-2B15-CA35-097D367A8CE3}"/>
                  </a:ext>
                </a:extLst>
              </p:cNvPr>
              <p:cNvGrpSpPr/>
              <p:nvPr/>
            </p:nvGrpSpPr>
            <p:grpSpPr>
              <a:xfrm>
                <a:off x="416560" y="1409269"/>
                <a:ext cx="11358880" cy="3129739"/>
                <a:chOff x="416560" y="2084557"/>
                <a:chExt cx="11358880" cy="3129739"/>
              </a:xfrm>
            </p:grpSpPr>
            <p:sp>
              <p:nvSpPr>
                <p:cNvPr id="14" name="Callout: Line 13">
                  <a:extLst>
                    <a:ext uri="{FF2B5EF4-FFF2-40B4-BE49-F238E27FC236}">
                      <a16:creationId xmlns:a16="http://schemas.microsoft.com/office/drawing/2014/main" id="{D2847A3C-F48B-B9DC-49ED-EF687EDFC684}"/>
                    </a:ext>
                  </a:extLst>
                </p:cNvPr>
                <p:cNvSpPr/>
                <p:nvPr/>
              </p:nvSpPr>
              <p:spPr>
                <a:xfrm>
                  <a:off x="11043920" y="2084557"/>
                  <a:ext cx="731520" cy="321843"/>
                </a:xfrm>
                <a:prstGeom prst="borderCallout1">
                  <a:avLst>
                    <a:gd name="adj1" fmla="val 95776"/>
                    <a:gd name="adj2" fmla="val 48667"/>
                    <a:gd name="adj3" fmla="val 147134"/>
                    <a:gd name="adj4" fmla="val 48667"/>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2022</a:t>
                  </a:r>
                </a:p>
              </p:txBody>
            </p:sp>
            <p:sp>
              <p:nvSpPr>
                <p:cNvPr id="20" name="Callout: Line 19">
                  <a:extLst>
                    <a:ext uri="{FF2B5EF4-FFF2-40B4-BE49-F238E27FC236}">
                      <a16:creationId xmlns:a16="http://schemas.microsoft.com/office/drawing/2014/main" id="{B7708760-7971-6E1B-CA9A-2509209CAD86}"/>
                    </a:ext>
                  </a:extLst>
                </p:cNvPr>
                <p:cNvSpPr/>
                <p:nvPr/>
              </p:nvSpPr>
              <p:spPr>
                <a:xfrm>
                  <a:off x="9784080" y="2084557"/>
                  <a:ext cx="731520" cy="321843"/>
                </a:xfrm>
                <a:prstGeom prst="borderCallout1">
                  <a:avLst>
                    <a:gd name="adj1" fmla="val 95776"/>
                    <a:gd name="adj2" fmla="val 48667"/>
                    <a:gd name="adj3" fmla="val 147134"/>
                    <a:gd name="adj4" fmla="val 48667"/>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2020</a:t>
                  </a:r>
                </a:p>
              </p:txBody>
            </p:sp>
            <p:cxnSp>
              <p:nvCxnSpPr>
                <p:cNvPr id="27" name="Straight Connector 26">
                  <a:extLst>
                    <a:ext uri="{FF2B5EF4-FFF2-40B4-BE49-F238E27FC236}">
                      <a16:creationId xmlns:a16="http://schemas.microsoft.com/office/drawing/2014/main" id="{F1FECCFD-587E-D14D-F609-7980813C3044}"/>
                    </a:ext>
                  </a:extLst>
                </p:cNvPr>
                <p:cNvCxnSpPr/>
                <p:nvPr/>
              </p:nvCxnSpPr>
              <p:spPr>
                <a:xfrm>
                  <a:off x="416560" y="2564585"/>
                  <a:ext cx="11358880" cy="0"/>
                </a:xfrm>
                <a:prstGeom prst="line">
                  <a:avLst/>
                </a:prstGeom>
                <a:ln w="57150">
                  <a:solidFill>
                    <a:srgbClr val="1F3D79"/>
                  </a:solidFill>
                </a:ln>
              </p:spPr>
              <p:style>
                <a:lnRef idx="2">
                  <a:schemeClr val="accent1"/>
                </a:lnRef>
                <a:fillRef idx="0">
                  <a:schemeClr val="accent1"/>
                </a:fillRef>
                <a:effectRef idx="1">
                  <a:schemeClr val="accent1"/>
                </a:effectRef>
                <a:fontRef idx="minor">
                  <a:schemeClr val="tx1"/>
                </a:fontRef>
              </p:style>
            </p:cxnSp>
            <p:sp>
              <p:nvSpPr>
                <p:cNvPr id="28" name="Callout: Line 27">
                  <a:extLst>
                    <a:ext uri="{FF2B5EF4-FFF2-40B4-BE49-F238E27FC236}">
                      <a16:creationId xmlns:a16="http://schemas.microsoft.com/office/drawing/2014/main" id="{D4BFA94A-DB01-ADE9-8087-408E385F3F9D}"/>
                    </a:ext>
                  </a:extLst>
                </p:cNvPr>
                <p:cNvSpPr/>
                <p:nvPr/>
              </p:nvSpPr>
              <p:spPr>
                <a:xfrm>
                  <a:off x="416560" y="2098985"/>
                  <a:ext cx="731520" cy="321843"/>
                </a:xfrm>
                <a:prstGeom prst="borderCallout1">
                  <a:avLst>
                    <a:gd name="adj1" fmla="val 95776"/>
                    <a:gd name="adj2" fmla="val 48667"/>
                    <a:gd name="adj3" fmla="val 134507"/>
                    <a:gd name="adj4" fmla="val 48667"/>
                  </a:avLst>
                </a:prstGeom>
                <a:solidFill>
                  <a:srgbClr val="2344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2006</a:t>
                  </a:r>
                </a:p>
              </p:txBody>
            </p:sp>
            <p:sp>
              <p:nvSpPr>
                <p:cNvPr id="29" name="Callout: Line 28">
                  <a:extLst>
                    <a:ext uri="{FF2B5EF4-FFF2-40B4-BE49-F238E27FC236}">
                      <a16:creationId xmlns:a16="http://schemas.microsoft.com/office/drawing/2014/main" id="{0B46F74F-64A0-9857-7261-AD82DA74BAB1}"/>
                    </a:ext>
                  </a:extLst>
                </p:cNvPr>
                <p:cNvSpPr/>
                <p:nvPr/>
              </p:nvSpPr>
              <p:spPr>
                <a:xfrm>
                  <a:off x="1676400" y="2098985"/>
                  <a:ext cx="731520" cy="321843"/>
                </a:xfrm>
                <a:prstGeom prst="borderCallout1">
                  <a:avLst>
                    <a:gd name="adj1" fmla="val 95776"/>
                    <a:gd name="adj2" fmla="val 48667"/>
                    <a:gd name="adj3" fmla="val 134507"/>
                    <a:gd name="adj4" fmla="val 48667"/>
                  </a:avLst>
                </a:prstGeom>
                <a:solidFill>
                  <a:srgbClr val="2344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2008</a:t>
                  </a:r>
                </a:p>
              </p:txBody>
            </p:sp>
            <p:sp>
              <p:nvSpPr>
                <p:cNvPr id="30" name="Callout: Line 29">
                  <a:extLst>
                    <a:ext uri="{FF2B5EF4-FFF2-40B4-BE49-F238E27FC236}">
                      <a16:creationId xmlns:a16="http://schemas.microsoft.com/office/drawing/2014/main" id="{75DA260B-9717-565D-748D-C2388571F3F0}"/>
                    </a:ext>
                  </a:extLst>
                </p:cNvPr>
                <p:cNvSpPr/>
                <p:nvPr/>
              </p:nvSpPr>
              <p:spPr>
                <a:xfrm>
                  <a:off x="2936240" y="2098984"/>
                  <a:ext cx="731520" cy="321843"/>
                </a:xfrm>
                <a:prstGeom prst="borderCallout1">
                  <a:avLst>
                    <a:gd name="adj1" fmla="val 95776"/>
                    <a:gd name="adj2" fmla="val 48667"/>
                    <a:gd name="adj3" fmla="val 134507"/>
                    <a:gd name="adj4" fmla="val 48667"/>
                  </a:avLst>
                </a:prstGeom>
                <a:solidFill>
                  <a:srgbClr val="368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2010</a:t>
                  </a:r>
                </a:p>
              </p:txBody>
            </p:sp>
            <p:sp>
              <p:nvSpPr>
                <p:cNvPr id="31" name="Callout: Line 30">
                  <a:extLst>
                    <a:ext uri="{FF2B5EF4-FFF2-40B4-BE49-F238E27FC236}">
                      <a16:creationId xmlns:a16="http://schemas.microsoft.com/office/drawing/2014/main" id="{083052CE-F1B6-1608-4D11-E6162939C134}"/>
                    </a:ext>
                  </a:extLst>
                </p:cNvPr>
                <p:cNvSpPr/>
                <p:nvPr/>
              </p:nvSpPr>
              <p:spPr>
                <a:xfrm>
                  <a:off x="3738880" y="2098983"/>
                  <a:ext cx="731520" cy="321843"/>
                </a:xfrm>
                <a:prstGeom prst="borderCallout1">
                  <a:avLst>
                    <a:gd name="adj1" fmla="val 98932"/>
                    <a:gd name="adj2" fmla="val 23667"/>
                    <a:gd name="adj3" fmla="val 137664"/>
                    <a:gd name="adj4" fmla="val 23667"/>
                  </a:avLst>
                </a:prstGeom>
                <a:solidFill>
                  <a:srgbClr val="368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2011</a:t>
                  </a:r>
                </a:p>
              </p:txBody>
            </p:sp>
            <p:sp>
              <p:nvSpPr>
                <p:cNvPr id="32" name="Callout: Line 31">
                  <a:extLst>
                    <a:ext uri="{FF2B5EF4-FFF2-40B4-BE49-F238E27FC236}">
                      <a16:creationId xmlns:a16="http://schemas.microsoft.com/office/drawing/2014/main" id="{7A1D9FCF-70B1-977A-FDB6-6DA6803399DF}"/>
                    </a:ext>
                  </a:extLst>
                </p:cNvPr>
                <p:cNvSpPr/>
                <p:nvPr/>
              </p:nvSpPr>
              <p:spPr>
                <a:xfrm>
                  <a:off x="416560" y="2734743"/>
                  <a:ext cx="1117600" cy="1098062"/>
                </a:xfrm>
                <a:prstGeom prst="borderCallout1">
                  <a:avLst>
                    <a:gd name="adj1" fmla="val -15462"/>
                    <a:gd name="adj2" fmla="val 31394"/>
                    <a:gd name="adj3" fmla="val 653"/>
                    <a:gd name="adj4" fmla="val 31394"/>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Crash Data Management System for Palm Beach County</a:t>
                  </a:r>
                </a:p>
              </p:txBody>
            </p:sp>
            <p:sp>
              <p:nvSpPr>
                <p:cNvPr id="33" name="Callout: Line 32">
                  <a:extLst>
                    <a:ext uri="{FF2B5EF4-FFF2-40B4-BE49-F238E27FC236}">
                      <a16:creationId xmlns:a16="http://schemas.microsoft.com/office/drawing/2014/main" id="{0EF86809-C44D-C5AB-A59E-84C5A7A3E593}"/>
                    </a:ext>
                  </a:extLst>
                </p:cNvPr>
                <p:cNvSpPr/>
                <p:nvPr/>
              </p:nvSpPr>
              <p:spPr>
                <a:xfrm>
                  <a:off x="1315720" y="3915983"/>
                  <a:ext cx="1168400" cy="1065023"/>
                </a:xfrm>
                <a:prstGeom prst="borderCallout1">
                  <a:avLst>
                    <a:gd name="adj1" fmla="val -123718"/>
                    <a:gd name="adj2" fmla="val 60841"/>
                    <a:gd name="adj3" fmla="val -2094"/>
                    <a:gd name="adj4" fmla="val 62449"/>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Added Miami-Dade, Martin &amp; Alachua Counties, hosted at U.F. </a:t>
                  </a:r>
                </a:p>
              </p:txBody>
            </p:sp>
            <p:sp>
              <p:nvSpPr>
                <p:cNvPr id="34" name="Callout: Line 33">
                  <a:extLst>
                    <a:ext uri="{FF2B5EF4-FFF2-40B4-BE49-F238E27FC236}">
                      <a16:creationId xmlns:a16="http://schemas.microsoft.com/office/drawing/2014/main" id="{06A3A248-9A7F-A601-AE34-AF7836BD4160}"/>
                    </a:ext>
                  </a:extLst>
                </p:cNvPr>
                <p:cNvSpPr/>
                <p:nvPr/>
              </p:nvSpPr>
              <p:spPr>
                <a:xfrm>
                  <a:off x="2194560" y="2734743"/>
                  <a:ext cx="1001009" cy="954301"/>
                </a:xfrm>
                <a:prstGeom prst="borderCallout1">
                  <a:avLst>
                    <a:gd name="adj1" fmla="val -17313"/>
                    <a:gd name="adj2" fmla="val 52532"/>
                    <a:gd name="adj3" fmla="val 1718"/>
                    <a:gd name="adj4" fmla="val 52709"/>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Expanded to Regional system, for Metroplan Orlando</a:t>
                  </a:r>
                </a:p>
              </p:txBody>
            </p:sp>
            <p:sp>
              <p:nvSpPr>
                <p:cNvPr id="35" name="Callout: Line 34">
                  <a:extLst>
                    <a:ext uri="{FF2B5EF4-FFF2-40B4-BE49-F238E27FC236}">
                      <a16:creationId xmlns:a16="http://schemas.microsoft.com/office/drawing/2014/main" id="{884289F1-F295-296F-D1C1-5C49CF01EEE9}"/>
                    </a:ext>
                  </a:extLst>
                </p:cNvPr>
                <p:cNvSpPr/>
                <p:nvPr/>
              </p:nvSpPr>
              <p:spPr>
                <a:xfrm>
                  <a:off x="2842134" y="3789770"/>
                  <a:ext cx="2153921" cy="1424526"/>
                </a:xfrm>
                <a:prstGeom prst="borderCallout1">
                  <a:avLst>
                    <a:gd name="adj1" fmla="val -85470"/>
                    <a:gd name="adj2" fmla="val 29207"/>
                    <a:gd name="adj3" fmla="val -2123"/>
                    <a:gd name="adj4" fmla="val 29619"/>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Received grant from the state Traffic Records Coordinating Committee to expand to statewide system with FL Highway Patrol data</a:t>
                  </a:r>
                </a:p>
              </p:txBody>
            </p:sp>
            <p:sp>
              <p:nvSpPr>
                <p:cNvPr id="36" name="Callout: Line 35">
                  <a:extLst>
                    <a:ext uri="{FF2B5EF4-FFF2-40B4-BE49-F238E27FC236}">
                      <a16:creationId xmlns:a16="http://schemas.microsoft.com/office/drawing/2014/main" id="{6260652F-24A1-7E48-5B3A-4D8DFA9821EB}"/>
                    </a:ext>
                  </a:extLst>
                </p:cNvPr>
                <p:cNvSpPr/>
                <p:nvPr/>
              </p:nvSpPr>
              <p:spPr>
                <a:xfrm>
                  <a:off x="3855969" y="2691253"/>
                  <a:ext cx="1284992" cy="774897"/>
                </a:xfrm>
                <a:prstGeom prst="borderCallout1">
                  <a:avLst>
                    <a:gd name="adj1" fmla="val -13519"/>
                    <a:gd name="adj2" fmla="val 13693"/>
                    <a:gd name="adj3" fmla="val 653"/>
                    <a:gd name="adj4" fmla="val 14108"/>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Expanded to statewide, all crash data from FLHSMV</a:t>
                  </a:r>
                </a:p>
              </p:txBody>
            </p:sp>
          </p:grpSp>
          <p:sp>
            <p:nvSpPr>
              <p:cNvPr id="38" name="Callout: Line 37">
                <a:extLst>
                  <a:ext uri="{FF2B5EF4-FFF2-40B4-BE49-F238E27FC236}">
                    <a16:creationId xmlns:a16="http://schemas.microsoft.com/office/drawing/2014/main" id="{D57BC558-862B-3F93-9284-E030BF762123}"/>
                  </a:ext>
                </a:extLst>
              </p:cNvPr>
              <p:cNvSpPr/>
              <p:nvPr/>
            </p:nvSpPr>
            <p:spPr>
              <a:xfrm>
                <a:off x="8854193" y="2084560"/>
                <a:ext cx="1412239" cy="1252541"/>
              </a:xfrm>
              <a:prstGeom prst="borderCallout1">
                <a:avLst>
                  <a:gd name="adj1" fmla="val -16656"/>
                  <a:gd name="adj2" fmla="val 91393"/>
                  <a:gd name="adj3" fmla="val 720"/>
                  <a:gd name="adj4" fmla="val 91584"/>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Selected to replace FDOT Crash Analysis Reporting (CAR) system, modified for FDOT use</a:t>
                </a:r>
              </a:p>
            </p:txBody>
          </p:sp>
          <p:sp>
            <p:nvSpPr>
              <p:cNvPr id="39" name="Callout: Line 38">
                <a:extLst>
                  <a:ext uri="{FF2B5EF4-FFF2-40B4-BE49-F238E27FC236}">
                    <a16:creationId xmlns:a16="http://schemas.microsoft.com/office/drawing/2014/main" id="{85D16BBF-B2F3-FDC1-12AF-0ED30444C601}"/>
                  </a:ext>
                </a:extLst>
              </p:cNvPr>
              <p:cNvSpPr/>
              <p:nvPr/>
            </p:nvSpPr>
            <p:spPr>
              <a:xfrm>
                <a:off x="9560312" y="3584670"/>
                <a:ext cx="2356822" cy="569976"/>
              </a:xfrm>
              <a:prstGeom prst="borderCallout1">
                <a:avLst>
                  <a:gd name="adj1" fmla="val -334897"/>
                  <a:gd name="adj2" fmla="val 78029"/>
                  <a:gd name="adj3" fmla="val -902"/>
                  <a:gd name="adj4" fmla="val 77215"/>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FDOT official transition to Signal4</a:t>
                </a:r>
              </a:p>
            </p:txBody>
          </p:sp>
        </p:grpSp>
        <p:cxnSp>
          <p:nvCxnSpPr>
            <p:cNvPr id="3" name="Straight Connector 2">
              <a:extLst>
                <a:ext uri="{FF2B5EF4-FFF2-40B4-BE49-F238E27FC236}">
                  <a16:creationId xmlns:a16="http://schemas.microsoft.com/office/drawing/2014/main" id="{4FC1CC69-EE50-7294-4C1F-0D4F96AEF031}"/>
                </a:ext>
              </a:extLst>
            </p:cNvPr>
            <p:cNvCxnSpPr/>
            <p:nvPr/>
          </p:nvCxnSpPr>
          <p:spPr>
            <a:xfrm>
              <a:off x="3281680" y="3454165"/>
              <a:ext cx="6802761" cy="0"/>
            </a:xfrm>
            <a:prstGeom prst="line">
              <a:avLst/>
            </a:prstGeom>
            <a:ln w="57150">
              <a:solidFill>
                <a:srgbClr val="368D4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0C28675-373E-D924-4F71-695D50D38C23}"/>
                </a:ext>
              </a:extLst>
            </p:cNvPr>
            <p:cNvCxnSpPr>
              <a:cxnSpLocks/>
            </p:cNvCxnSpPr>
            <p:nvPr/>
          </p:nvCxnSpPr>
          <p:spPr>
            <a:xfrm>
              <a:off x="9956800" y="3454165"/>
              <a:ext cx="1818640" cy="0"/>
            </a:xfrm>
            <a:prstGeom prst="line">
              <a:avLst/>
            </a:prstGeom>
            <a:ln w="57150">
              <a:solidFill>
                <a:srgbClr val="78206E"/>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7357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4 Crash Data Summary</a:t>
            </a: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957DCE37-DBD0-088C-4524-EC96301106DA}"/>
                  </a:ext>
                </a:extLst>
              </p14:cNvPr>
              <p14:cNvContentPartPr/>
              <p14:nvPr/>
            </p14:nvContentPartPr>
            <p14:xfrm>
              <a:off x="1238250" y="2329320"/>
              <a:ext cx="897840" cy="149040"/>
            </p14:xfrm>
          </p:contentPart>
        </mc:Choice>
        <mc:Fallback xmlns="">
          <p:pic>
            <p:nvPicPr>
              <p:cNvPr id="11" name="Ink 10">
                <a:extLst>
                  <a:ext uri="{FF2B5EF4-FFF2-40B4-BE49-F238E27FC236}">
                    <a16:creationId xmlns:a16="http://schemas.microsoft.com/office/drawing/2014/main" id="{957DCE37-DBD0-088C-4524-EC96301106DA}"/>
                  </a:ext>
                </a:extLst>
              </p:cNvPr>
              <p:cNvPicPr/>
              <p:nvPr/>
            </p:nvPicPr>
            <p:blipFill>
              <a:blip r:embed="rId5"/>
              <a:stretch>
                <a:fillRect/>
              </a:stretch>
            </p:blipFill>
            <p:spPr>
              <a:xfrm>
                <a:off x="1229250" y="2320320"/>
                <a:ext cx="91548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23EEBF13-3595-1B94-8C7C-0B5FD01D4CB5}"/>
                  </a:ext>
                </a:extLst>
              </p14:cNvPr>
              <p14:cNvContentPartPr/>
              <p14:nvPr/>
            </p14:nvContentPartPr>
            <p14:xfrm>
              <a:off x="1314210" y="2408520"/>
              <a:ext cx="791280" cy="11160"/>
            </p14:xfrm>
          </p:contentPart>
        </mc:Choice>
        <mc:Fallback xmlns="">
          <p:pic>
            <p:nvPicPr>
              <p:cNvPr id="12" name="Ink 11">
                <a:extLst>
                  <a:ext uri="{FF2B5EF4-FFF2-40B4-BE49-F238E27FC236}">
                    <a16:creationId xmlns:a16="http://schemas.microsoft.com/office/drawing/2014/main" id="{23EEBF13-3595-1B94-8C7C-0B5FD01D4CB5}"/>
                  </a:ext>
                </a:extLst>
              </p:cNvPr>
              <p:cNvPicPr/>
              <p:nvPr/>
            </p:nvPicPr>
            <p:blipFill>
              <a:blip r:embed="rId7"/>
              <a:stretch>
                <a:fillRect/>
              </a:stretch>
            </p:blipFill>
            <p:spPr>
              <a:xfrm>
                <a:off x="1251210" y="2345520"/>
                <a:ext cx="9169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71D2064F-6F43-18E5-46EF-06CC91C3D07A}"/>
                  </a:ext>
                </a:extLst>
              </p14:cNvPr>
              <p14:cNvContentPartPr/>
              <p14:nvPr/>
            </p14:nvContentPartPr>
            <p14:xfrm>
              <a:off x="10210530" y="2361720"/>
              <a:ext cx="1067400" cy="12240"/>
            </p14:xfrm>
          </p:contentPart>
        </mc:Choice>
        <mc:Fallback xmlns="">
          <p:pic>
            <p:nvPicPr>
              <p:cNvPr id="13" name="Ink 12">
                <a:extLst>
                  <a:ext uri="{FF2B5EF4-FFF2-40B4-BE49-F238E27FC236}">
                    <a16:creationId xmlns:a16="http://schemas.microsoft.com/office/drawing/2014/main" id="{71D2064F-6F43-18E5-46EF-06CC91C3D07A}"/>
                  </a:ext>
                </a:extLst>
              </p:cNvPr>
              <p:cNvPicPr/>
              <p:nvPr/>
            </p:nvPicPr>
            <p:blipFill>
              <a:blip r:embed="rId9"/>
              <a:stretch>
                <a:fillRect/>
              </a:stretch>
            </p:blipFill>
            <p:spPr>
              <a:xfrm>
                <a:off x="10147530" y="2300520"/>
                <a:ext cx="1193040" cy="13429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F65BCCD4-C6C6-9A58-F7F9-0E0F65A28CDD}"/>
                  </a:ext>
                </a:extLst>
              </p14:cNvPr>
              <p14:cNvContentPartPr/>
              <p14:nvPr/>
            </p14:nvContentPartPr>
            <p14:xfrm>
              <a:off x="10380090" y="1389360"/>
              <a:ext cx="864000" cy="78840"/>
            </p14:xfrm>
          </p:contentPart>
        </mc:Choice>
        <mc:Fallback xmlns="">
          <p:pic>
            <p:nvPicPr>
              <p:cNvPr id="7" name="Ink 6">
                <a:extLst>
                  <a:ext uri="{FF2B5EF4-FFF2-40B4-BE49-F238E27FC236}">
                    <a16:creationId xmlns:a16="http://schemas.microsoft.com/office/drawing/2014/main" id="{F65BCCD4-C6C6-9A58-F7F9-0E0F65A28CDD}"/>
                  </a:ext>
                </a:extLst>
              </p:cNvPr>
              <p:cNvPicPr/>
              <p:nvPr/>
            </p:nvPicPr>
            <p:blipFill>
              <a:blip r:embed="rId11"/>
              <a:stretch>
                <a:fillRect/>
              </a:stretch>
            </p:blipFill>
            <p:spPr>
              <a:xfrm>
                <a:off x="10317090" y="1326360"/>
                <a:ext cx="989640" cy="204480"/>
              </a:xfrm>
              <a:prstGeom prst="rect">
                <a:avLst/>
              </a:prstGeom>
            </p:spPr>
          </p:pic>
        </mc:Fallback>
      </mc:AlternateContent>
      <p:graphicFrame>
        <p:nvGraphicFramePr>
          <p:cNvPr id="8" name="Chart 7">
            <a:extLst>
              <a:ext uri="{FF2B5EF4-FFF2-40B4-BE49-F238E27FC236}">
                <a16:creationId xmlns:a16="http://schemas.microsoft.com/office/drawing/2014/main" id="{00000000-0008-0000-0100-000002000000}"/>
              </a:ext>
            </a:extLst>
          </p:cNvPr>
          <p:cNvGraphicFramePr>
            <a:graphicFrameLocks/>
          </p:cNvGraphicFramePr>
          <p:nvPr/>
        </p:nvGraphicFramePr>
        <p:xfrm>
          <a:off x="274863" y="1839182"/>
          <a:ext cx="5245891" cy="317963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00000000-0008-0000-0100-000007000000}"/>
              </a:ext>
            </a:extLst>
          </p:cNvPr>
          <p:cNvGraphicFramePr>
            <a:graphicFrameLocks/>
          </p:cNvGraphicFramePr>
          <p:nvPr/>
        </p:nvGraphicFramePr>
        <p:xfrm>
          <a:off x="5634043" y="1839183"/>
          <a:ext cx="6412331" cy="3179636"/>
        </p:xfrm>
        <a:graphic>
          <a:graphicData uri="http://schemas.openxmlformats.org/drawingml/2006/chart">
            <c:chart xmlns:c="http://schemas.openxmlformats.org/drawingml/2006/chart" xmlns:r="http://schemas.openxmlformats.org/officeDocument/2006/relationships" r:id="rId13"/>
          </a:graphicData>
        </a:graphic>
      </p:graphicFrame>
      <p:pic>
        <p:nvPicPr>
          <p:cNvPr id="2" name="Picture 1">
            <a:extLst>
              <a:ext uri="{FF2B5EF4-FFF2-40B4-BE49-F238E27FC236}">
                <a16:creationId xmlns:a16="http://schemas.microsoft.com/office/drawing/2014/main" id="{7211B3D4-61E0-9849-D011-5BC69DF9FC85}"/>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67213" b="95902" l="72485" r="96746">
                        <a14:foregroundMark x1="73373" y1="72951" x2="74260" y2="86885"/>
                        <a14:foregroundMark x1="74260" y1="86885" x2="78994" y2="91803"/>
                        <a14:foregroundMark x1="78994" y1="91803" x2="86095" y2="93033"/>
                        <a14:foregroundMark x1="86095" y1="93033" x2="87278" y2="75820"/>
                        <a14:foregroundMark x1="90385" y1="71311" x2="96893" y2="88525"/>
                        <a14:foregroundMark x1="88166" y1="71721" x2="72781" y2="70082"/>
                        <a14:foregroundMark x1="75000" y1="75820" x2="78550" y2="74180"/>
                        <a14:foregroundMark x1="78550" y1="74180" x2="84172" y2="76230"/>
                        <a14:foregroundMark x1="85947" y1="82377" x2="77663" y2="81148"/>
                        <a14:foregroundMark x1="85799" y1="74590" x2="86095" y2="80738"/>
                        <a14:foregroundMark x1="87722" y1="72951" x2="87870" y2="90164"/>
                        <a14:foregroundMark x1="75296" y1="69672" x2="86982" y2="70082"/>
                        <a14:foregroundMark x1="89645" y1="68852" x2="88609" y2="67213"/>
                      </a14:backgroundRemoval>
                    </a14:imgEffect>
                  </a14:imgLayer>
                </a14:imgProps>
              </a:ext>
            </a:extLst>
          </a:blip>
          <a:srcRect l="72482" t="69259" r="895"/>
          <a:stretch/>
        </p:blipFill>
        <p:spPr>
          <a:xfrm>
            <a:off x="11049001" y="1033818"/>
            <a:ext cx="1092200" cy="488627"/>
          </a:xfrm>
          <a:prstGeom prst="rect">
            <a:avLst/>
          </a:prstGeom>
        </p:spPr>
      </p:pic>
      <p:pic>
        <p:nvPicPr>
          <p:cNvPr id="3" name="Picture 2">
            <a:extLst>
              <a:ext uri="{FF2B5EF4-FFF2-40B4-BE49-F238E27FC236}">
                <a16:creationId xmlns:a16="http://schemas.microsoft.com/office/drawing/2014/main" id="{0D68BD1E-95EC-B2C3-28B0-9936C51A70D3}"/>
              </a:ext>
            </a:extLst>
          </p:cNvPr>
          <p:cNvPicPr>
            <a:picLocks noChangeAspect="1"/>
          </p:cNvPicPr>
          <p:nvPr/>
        </p:nvPicPr>
        <p:blipFill rotWithShape="1">
          <a:blip r:embed="rId16"/>
          <a:srcRect b="30866"/>
          <a:stretch/>
        </p:blipFill>
        <p:spPr>
          <a:xfrm>
            <a:off x="8029324" y="0"/>
            <a:ext cx="4162676" cy="1038741"/>
          </a:xfrm>
          <a:prstGeom prst="rect">
            <a:avLst/>
          </a:prstGeom>
        </p:spPr>
      </p:pic>
    </p:spTree>
    <p:extLst>
      <p:ext uri="{BB962C8B-B14F-4D97-AF65-F5344CB8AC3E}">
        <p14:creationId xmlns:p14="http://schemas.microsoft.com/office/powerpoint/2010/main" val="31526130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0D2F70E-CF0E-2B00-923D-8BE3FF01705C}"/>
              </a:ext>
            </a:extLst>
          </p:cNvPr>
          <p:cNvSpPr>
            <a:spLocks noGrp="1"/>
          </p:cNvSpPr>
          <p:nvPr>
            <p:ph sz="half" idx="1"/>
          </p:nvPr>
        </p:nvSpPr>
        <p:spPr>
          <a:xfrm>
            <a:off x="6095999" y="1466601"/>
            <a:ext cx="5621597" cy="4548569"/>
          </a:xfrm>
        </p:spPr>
        <p:txBody>
          <a:bodyPr vert="horz" lIns="91440" tIns="45720" rIns="91440" bIns="45720" rtlCol="0">
            <a:normAutofit lnSpcReduction="10000"/>
          </a:bodyPr>
          <a:lstStyle/>
          <a:p>
            <a:pPr marL="0" marR="0" lvl="0" indent="0">
              <a:spcBef>
                <a:spcPts val="0"/>
              </a:spcBef>
              <a:spcAft>
                <a:spcPts val="600"/>
              </a:spcAft>
              <a:buNone/>
            </a:pPr>
            <a:r>
              <a:rPr lang="en-US" sz="1800" b="1" dirty="0">
                <a:effectLst/>
                <a:ea typeface="Times New Roman" panose="02020603050405020304" pitchFamily="18" charset="0"/>
                <a:cs typeface="Aptos" panose="020B0004020202020204" pitchFamily="34" charset="0"/>
              </a:rPr>
              <a:t>FDOT Safety Analysis Methods &amp; Resources</a:t>
            </a:r>
            <a:r>
              <a:rPr lang="en-US" sz="1800" dirty="0">
                <a:effectLst/>
                <a:ea typeface="Times New Roman" panose="02020603050405020304" pitchFamily="18" charset="0"/>
                <a:cs typeface="Aptos" panose="020B0004020202020204" pitchFamily="34" charset="0"/>
              </a:rPr>
              <a:t>: a brief overview of safety analysis methods and a repository of FDOT’s HSM Tools </a:t>
            </a:r>
          </a:p>
          <a:p>
            <a:pPr>
              <a:spcBef>
                <a:spcPts val="0"/>
              </a:spcBef>
              <a:spcAft>
                <a:spcPts val="600"/>
              </a:spcAft>
            </a:pPr>
            <a:r>
              <a:rPr lang="en-US" sz="1800" u="sng" dirty="0">
                <a:solidFill>
                  <a:srgbClr val="0000FF"/>
                </a:solidFill>
                <a:effectLst/>
                <a:ea typeface="Times New Roman" panose="02020603050405020304" pitchFamily="18" charset="0"/>
                <a:cs typeface="Aptos" panose="020B0004020202020204" pitchFamily="34" charset="0"/>
                <a:hlinkClick r:id="rId3"/>
              </a:rPr>
              <a:t>Safety Analysis Methods (fdot.gov)</a:t>
            </a:r>
            <a:endParaRPr lang="en-US" sz="1800" dirty="0">
              <a:effectLst/>
              <a:ea typeface="Aptos" panose="020B0004020202020204" pitchFamily="34" charset="0"/>
              <a:cs typeface="Aptos" panose="020B0004020202020204" pitchFamily="34" charset="0"/>
            </a:endParaRPr>
          </a:p>
          <a:p>
            <a:pPr marL="0" indent="0">
              <a:lnSpc>
                <a:spcPct val="80000"/>
              </a:lnSpc>
              <a:spcBef>
                <a:spcPts val="0"/>
              </a:spcBef>
              <a:spcAft>
                <a:spcPts val="600"/>
              </a:spcAft>
              <a:buNone/>
            </a:pPr>
            <a:r>
              <a:rPr lang="en-US" sz="1800" b="1" dirty="0"/>
              <a:t>Training Resources: </a:t>
            </a:r>
          </a:p>
          <a:p>
            <a:pPr>
              <a:lnSpc>
                <a:spcPct val="80000"/>
              </a:lnSpc>
              <a:spcBef>
                <a:spcPts val="0"/>
              </a:spcBef>
              <a:spcAft>
                <a:spcPts val="600"/>
              </a:spcAft>
            </a:pPr>
            <a:r>
              <a:rPr lang="en-US" sz="1800" dirty="0"/>
              <a:t>Guidance for MPO Partners: </a:t>
            </a:r>
            <a:r>
              <a:rPr lang="en-US" sz="1800" dirty="0">
                <a:hlinkClick r:id="rId4"/>
              </a:rPr>
              <a:t>The NEW Signal 4 Analytics for Our MPO Partners - Florida LTAP Center</a:t>
            </a:r>
            <a:endParaRPr lang="en-US" sz="1800" dirty="0"/>
          </a:p>
          <a:p>
            <a:pPr>
              <a:lnSpc>
                <a:spcPct val="80000"/>
              </a:lnSpc>
              <a:spcBef>
                <a:spcPts val="0"/>
              </a:spcBef>
              <a:spcAft>
                <a:spcPts val="600"/>
              </a:spcAft>
            </a:pPr>
            <a:r>
              <a:rPr lang="en-US" sz="1800" dirty="0"/>
              <a:t>Crash Data Guidance: </a:t>
            </a:r>
            <a:r>
              <a:rPr lang="en-US" sz="1800" dirty="0">
                <a:hlinkClick r:id="rId5"/>
              </a:rPr>
              <a:t>Safety Crash Data Guidance - Step 1: Signal Four Analytics (S4) Crash Data Download – YouTube</a:t>
            </a:r>
            <a:endParaRPr lang="en-US" sz="1800" dirty="0"/>
          </a:p>
          <a:p>
            <a:pPr>
              <a:lnSpc>
                <a:spcPct val="80000"/>
              </a:lnSpc>
              <a:spcBef>
                <a:spcPts val="0"/>
              </a:spcBef>
              <a:spcAft>
                <a:spcPts val="600"/>
              </a:spcAft>
            </a:pPr>
            <a:r>
              <a:rPr lang="en-US" sz="1800" dirty="0"/>
              <a:t>FDOT Safety Engineering: </a:t>
            </a:r>
            <a:r>
              <a:rPr lang="en-US" sz="1800" dirty="0">
                <a:hlinkClick r:id="rId6"/>
              </a:rPr>
              <a:t>Training (fdot.gov)</a:t>
            </a:r>
            <a:endParaRPr lang="en-US" sz="1800" dirty="0"/>
          </a:p>
          <a:p>
            <a:pPr>
              <a:lnSpc>
                <a:spcPct val="80000"/>
              </a:lnSpc>
              <a:spcBef>
                <a:spcPts val="0"/>
              </a:spcBef>
              <a:spcAft>
                <a:spcPts val="600"/>
              </a:spcAft>
            </a:pPr>
            <a:r>
              <a:rPr lang="en-US" sz="1800" dirty="0"/>
              <a:t>Signal4 Analytics: </a:t>
            </a:r>
            <a:r>
              <a:rPr lang="en-US" sz="1800" dirty="0">
                <a:hlinkClick r:id="rId7"/>
              </a:rPr>
              <a:t>Signal4 Analytics Training Page</a:t>
            </a:r>
            <a:endParaRPr lang="en-US" sz="1800" dirty="0"/>
          </a:p>
          <a:p>
            <a:pPr marL="0" indent="0">
              <a:lnSpc>
                <a:spcPct val="80000"/>
              </a:lnSpc>
              <a:spcBef>
                <a:spcPts val="0"/>
              </a:spcBef>
              <a:spcAft>
                <a:spcPts val="600"/>
              </a:spcAft>
              <a:buNone/>
            </a:pPr>
            <a:r>
              <a:rPr lang="en-US" sz="1800" b="1" dirty="0"/>
              <a:t>FDOT Safety Data Integration Space:</a:t>
            </a:r>
            <a:r>
              <a:rPr lang="en-US" sz="1800" dirty="0"/>
              <a:t> these public apps provide simple access to information and tools for you to collect data and help your users understand your data.</a:t>
            </a:r>
          </a:p>
          <a:p>
            <a:pPr>
              <a:lnSpc>
                <a:spcPct val="80000"/>
              </a:lnSpc>
              <a:spcBef>
                <a:spcPts val="0"/>
              </a:spcBef>
              <a:spcAft>
                <a:spcPts val="600"/>
              </a:spcAft>
            </a:pPr>
            <a:r>
              <a:rPr lang="en-US" sz="1800" dirty="0">
                <a:hlinkClick r:id="rId8"/>
              </a:rPr>
              <a:t>SDIS Public (fdot.gov)</a:t>
            </a:r>
            <a:endParaRPr lang="en-US" sz="1800"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9"/>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Resources and Links</a:t>
            </a:r>
          </a:p>
        </p:txBody>
      </p:sp>
      <p:sp>
        <p:nvSpPr>
          <p:cNvPr id="7" name="Content Placeholder 2">
            <a:extLst>
              <a:ext uri="{FF2B5EF4-FFF2-40B4-BE49-F238E27FC236}">
                <a16:creationId xmlns:a16="http://schemas.microsoft.com/office/drawing/2014/main" id="{E1D4CDA8-438E-14D1-A892-1B658CFD0CC8}"/>
              </a:ext>
            </a:extLst>
          </p:cNvPr>
          <p:cNvSpPr txBox="1">
            <a:spLocks/>
          </p:cNvSpPr>
          <p:nvPr/>
        </p:nvSpPr>
        <p:spPr>
          <a:xfrm>
            <a:off x="474402" y="1466601"/>
            <a:ext cx="5621597" cy="4700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spcBef>
                <a:spcPts val="0"/>
              </a:spcBef>
              <a:spcAft>
                <a:spcPts val="600"/>
              </a:spcAft>
              <a:buNone/>
            </a:pPr>
            <a:r>
              <a:rPr lang="en-US" sz="1800" b="1" dirty="0">
                <a:effectLst/>
                <a:ea typeface="Times New Roman" panose="02020603050405020304" pitchFamily="18" charset="0"/>
                <a:cs typeface="Aptos" panose="020B0004020202020204" pitchFamily="34" charset="0"/>
              </a:rPr>
              <a:t>Crash Data Guidance</a:t>
            </a:r>
            <a:r>
              <a:rPr lang="en-US" sz="1800" dirty="0">
                <a:effectLst/>
                <a:ea typeface="Times New Roman" panose="02020603050405020304" pitchFamily="18" charset="0"/>
                <a:cs typeface="Aptos" panose="020B0004020202020204" pitchFamily="34" charset="0"/>
              </a:rPr>
              <a:t>: a short guide on how to pull, process, and analyze crash data</a:t>
            </a:r>
          </a:p>
          <a:p>
            <a:pPr>
              <a:spcBef>
                <a:spcPts val="0"/>
              </a:spcBef>
              <a:spcAft>
                <a:spcPts val="600"/>
              </a:spcAft>
            </a:pPr>
            <a:r>
              <a:rPr lang="en-US" sz="1800" u="sng" dirty="0">
                <a:solidFill>
                  <a:srgbClr val="0000FF"/>
                </a:solidFill>
                <a:effectLst/>
                <a:ea typeface="Times New Roman" panose="02020603050405020304" pitchFamily="18" charset="0"/>
                <a:cs typeface="Aptos" panose="020B0004020202020204" pitchFamily="34" charset="0"/>
                <a:hlinkClick r:id="rId10"/>
              </a:rPr>
              <a:t>Crash Data Systems and Mapping (fdot.gov)</a:t>
            </a:r>
            <a:endParaRPr lang="en-US" sz="1800" dirty="0">
              <a:effectLst/>
              <a:ea typeface="Aptos" panose="020B0004020202020204" pitchFamily="34" charset="0"/>
              <a:cs typeface="Aptos" panose="020B0004020202020204" pitchFamily="34" charset="0"/>
            </a:endParaRPr>
          </a:p>
          <a:p>
            <a:pPr marL="0" marR="0" lvl="0" indent="0">
              <a:spcBef>
                <a:spcPts val="0"/>
              </a:spcBef>
              <a:spcAft>
                <a:spcPts val="600"/>
              </a:spcAft>
              <a:buNone/>
            </a:pPr>
            <a:r>
              <a:rPr lang="en-US" sz="1800" b="1" dirty="0">
                <a:effectLst/>
                <a:ea typeface="Times New Roman" panose="02020603050405020304" pitchFamily="18" charset="0"/>
                <a:cs typeface="Aptos" panose="020B0004020202020204" pitchFamily="34" charset="0"/>
              </a:rPr>
              <a:t>Signal4 Analytics</a:t>
            </a:r>
            <a:r>
              <a:rPr lang="en-US" sz="1800" dirty="0">
                <a:effectLst/>
                <a:ea typeface="Times New Roman" panose="02020603050405020304" pitchFamily="18" charset="0"/>
                <a:cs typeface="Aptos" panose="020B0004020202020204" pitchFamily="34" charset="0"/>
              </a:rPr>
              <a:t>: FDOT’s crash data repository </a:t>
            </a:r>
          </a:p>
          <a:p>
            <a:pPr>
              <a:spcBef>
                <a:spcPts val="0"/>
              </a:spcBef>
              <a:spcAft>
                <a:spcPts val="600"/>
              </a:spcAft>
            </a:pPr>
            <a:r>
              <a:rPr lang="en-US" sz="1800" u="sng" dirty="0">
                <a:solidFill>
                  <a:srgbClr val="0000FF"/>
                </a:solidFill>
                <a:effectLst/>
                <a:ea typeface="Times New Roman" panose="02020603050405020304" pitchFamily="18" charset="0"/>
                <a:cs typeface="Aptos" panose="020B0004020202020204" pitchFamily="34" charset="0"/>
                <a:hlinkClick r:id="rId11"/>
              </a:rPr>
              <a:t>Florida Traffic Safety Dashboard - S4Analytics (signal4analytics.com)</a:t>
            </a:r>
            <a:endParaRPr lang="en-US" sz="1800" dirty="0">
              <a:effectLst/>
              <a:ea typeface="Aptos" panose="020B0004020202020204" pitchFamily="34" charset="0"/>
              <a:cs typeface="Aptos" panose="020B0004020202020204" pitchFamily="34" charset="0"/>
            </a:endParaRPr>
          </a:p>
          <a:p>
            <a:pPr marL="0" marR="0" lvl="0" indent="0">
              <a:spcBef>
                <a:spcPts val="0"/>
              </a:spcBef>
              <a:spcAft>
                <a:spcPts val="600"/>
              </a:spcAft>
              <a:buNone/>
            </a:pPr>
            <a:r>
              <a:rPr lang="en-US" sz="1800" b="1" dirty="0">
                <a:effectLst/>
                <a:highlight>
                  <a:srgbClr val="FFFF00"/>
                </a:highlight>
                <a:ea typeface="Times New Roman" panose="02020603050405020304" pitchFamily="18" charset="0"/>
                <a:cs typeface="Aptos" panose="020B0004020202020204" pitchFamily="34" charset="0"/>
              </a:rPr>
              <a:t>Root Cause</a:t>
            </a:r>
            <a:r>
              <a:rPr lang="en-US" sz="1800" b="1" dirty="0">
                <a:effectLst/>
                <a:ea typeface="Times New Roman" panose="02020603050405020304" pitchFamily="18" charset="0"/>
                <a:cs typeface="Aptos" panose="020B0004020202020204" pitchFamily="34" charset="0"/>
              </a:rPr>
              <a:t> Analysis</a:t>
            </a:r>
            <a:r>
              <a:rPr lang="en-US" sz="1800" dirty="0">
                <a:effectLst/>
                <a:ea typeface="Times New Roman" panose="02020603050405020304" pitchFamily="18" charset="0"/>
                <a:cs typeface="Aptos" panose="020B0004020202020204" pitchFamily="34" charset="0"/>
              </a:rPr>
              <a:t>: a data-driven methodology to identify key risk factors prevalent in Florida’s top 3 SHSP emphasis areas to inform strategic safety investments toward Florida’s target of ZERO roadway fatalities and serious injuries.</a:t>
            </a:r>
          </a:p>
          <a:p>
            <a:pPr>
              <a:spcBef>
                <a:spcPts val="0"/>
              </a:spcBef>
              <a:spcAft>
                <a:spcPts val="600"/>
              </a:spcAft>
            </a:pPr>
            <a:r>
              <a:rPr lang="en-US" sz="1800" u="sng" dirty="0">
                <a:solidFill>
                  <a:srgbClr val="0000FF"/>
                </a:solidFill>
                <a:effectLst/>
                <a:ea typeface="Times New Roman" panose="02020603050405020304" pitchFamily="18" charset="0"/>
                <a:cs typeface="Aptos" panose="020B0004020202020204" pitchFamily="34" charset="0"/>
                <a:hlinkClick r:id="rId12"/>
              </a:rPr>
              <a:t>Safety Engineering (fdot.gov)</a:t>
            </a:r>
            <a:endParaRPr lang="en-US" sz="1800" u="sng" dirty="0">
              <a:solidFill>
                <a:srgbClr val="0000FF"/>
              </a:solidFill>
              <a:effectLst/>
              <a:ea typeface="Times New Roman" panose="02020603050405020304" pitchFamily="18" charset="0"/>
              <a:cs typeface="Aptos" panose="020B0004020202020204" pitchFamily="34" charset="0"/>
            </a:endParaRPr>
          </a:p>
          <a:p>
            <a:pPr>
              <a:spcBef>
                <a:spcPts val="0"/>
              </a:spcBef>
              <a:spcAft>
                <a:spcPts val="600"/>
              </a:spcAft>
            </a:pPr>
            <a:r>
              <a:rPr lang="en-US" sz="1800" u="sng" dirty="0">
                <a:solidFill>
                  <a:srgbClr val="0000FF"/>
                </a:solidFill>
                <a:effectLst/>
                <a:ea typeface="Times New Roman" panose="02020603050405020304" pitchFamily="18" charset="0"/>
                <a:cs typeface="Aptos" panose="020B0004020202020204" pitchFamily="34" charset="0"/>
                <a:hlinkClick r:id="rId13"/>
              </a:rPr>
              <a:t>Lane Departure Emphasis Area Fact Sheet</a:t>
            </a:r>
            <a:endParaRPr lang="en-US" sz="1800" u="sng" dirty="0">
              <a:solidFill>
                <a:srgbClr val="0000FF"/>
              </a:solidFill>
              <a:effectLst/>
              <a:ea typeface="Times New Roman" panose="02020603050405020304" pitchFamily="18" charset="0"/>
              <a:cs typeface="Aptos" panose="020B0004020202020204" pitchFamily="34" charset="0"/>
            </a:endParaRPr>
          </a:p>
          <a:p>
            <a:pPr>
              <a:spcBef>
                <a:spcPts val="0"/>
              </a:spcBef>
              <a:spcAft>
                <a:spcPts val="600"/>
              </a:spcAft>
            </a:pPr>
            <a:r>
              <a:rPr lang="en-US" sz="1800" u="sng" dirty="0">
                <a:solidFill>
                  <a:srgbClr val="0000FF"/>
                </a:solidFill>
                <a:effectLst/>
                <a:ea typeface="Times New Roman" panose="02020603050405020304" pitchFamily="18" charset="0"/>
                <a:cs typeface="Aptos" panose="020B0004020202020204" pitchFamily="34" charset="0"/>
                <a:hlinkClick r:id="rId14"/>
              </a:rPr>
              <a:t>Ped/Bike Emphasis Area Fact Sheet</a:t>
            </a:r>
            <a:endParaRPr lang="en-US" sz="1800" u="sng" dirty="0">
              <a:solidFill>
                <a:srgbClr val="0000FF"/>
              </a:solidFill>
              <a:effectLst/>
              <a:ea typeface="Times New Roman" panose="02020603050405020304" pitchFamily="18" charset="0"/>
              <a:cs typeface="Aptos" panose="020B0004020202020204" pitchFamily="34" charset="0"/>
            </a:endParaRPr>
          </a:p>
          <a:p>
            <a:pPr>
              <a:spcBef>
                <a:spcPts val="0"/>
              </a:spcBef>
              <a:spcAft>
                <a:spcPts val="600"/>
              </a:spcAft>
            </a:pPr>
            <a:r>
              <a:rPr lang="en-US" sz="1800" u="sng" dirty="0">
                <a:solidFill>
                  <a:srgbClr val="0000FF"/>
                </a:solidFill>
                <a:effectLst/>
                <a:ea typeface="Times New Roman" panose="02020603050405020304" pitchFamily="18" charset="0"/>
                <a:cs typeface="Aptos" panose="020B0004020202020204" pitchFamily="34" charset="0"/>
                <a:hlinkClick r:id="rId15"/>
              </a:rPr>
              <a:t>Intersection Emphasis Area Fact Sheet</a:t>
            </a:r>
            <a:endParaRPr lang="en-US" sz="1800" dirty="0">
              <a:effectLst/>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endParaRPr lang="en-US" sz="800" dirty="0">
              <a:effectLst/>
              <a:latin typeface="+mj-l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6823957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Resources and Links</a:t>
            </a:r>
          </a:p>
        </p:txBody>
      </p:sp>
      <p:sp>
        <p:nvSpPr>
          <p:cNvPr id="7" name="Content Placeholder 2">
            <a:extLst>
              <a:ext uri="{FF2B5EF4-FFF2-40B4-BE49-F238E27FC236}">
                <a16:creationId xmlns:a16="http://schemas.microsoft.com/office/drawing/2014/main" id="{E1D4CDA8-438E-14D1-A892-1B658CFD0CC8}"/>
              </a:ext>
            </a:extLst>
          </p:cNvPr>
          <p:cNvSpPr txBox="1">
            <a:spLocks/>
          </p:cNvSpPr>
          <p:nvPr/>
        </p:nvSpPr>
        <p:spPr>
          <a:xfrm>
            <a:off x="474402" y="1466601"/>
            <a:ext cx="5621597" cy="4700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spcBef>
                <a:spcPts val="0"/>
              </a:spcBef>
              <a:spcAft>
                <a:spcPts val="600"/>
              </a:spcAft>
              <a:buNone/>
            </a:pPr>
            <a:r>
              <a:rPr lang="en-US" sz="1800" b="1" dirty="0">
                <a:ea typeface="Times New Roman" panose="02020603050405020304" pitchFamily="18" charset="0"/>
                <a:cs typeface="Aptos" panose="020B0004020202020204" pitchFamily="34" charset="0"/>
              </a:rPr>
              <a:t>Unified Basemap Repository</a:t>
            </a:r>
            <a:r>
              <a:rPr lang="en-US" sz="1800" dirty="0">
                <a:effectLst/>
                <a:ea typeface="Times New Roman" panose="02020603050405020304" pitchFamily="18" charset="0"/>
                <a:cs typeface="Aptos" panose="020B0004020202020204" pitchFamily="34" charset="0"/>
              </a:rPr>
              <a:t>: a site that </a:t>
            </a:r>
            <a:r>
              <a:rPr lang="en-US" sz="1800" dirty="0">
                <a:ea typeface="Times New Roman" panose="02020603050405020304" pitchFamily="18" charset="0"/>
                <a:cs typeface="Aptos" panose="020B0004020202020204" pitchFamily="34" charset="0"/>
              </a:rPr>
              <a:t>offers mapped datasets for download</a:t>
            </a:r>
          </a:p>
          <a:p>
            <a:pPr>
              <a:spcBef>
                <a:spcPts val="0"/>
              </a:spcBef>
              <a:spcAft>
                <a:spcPts val="600"/>
              </a:spcAft>
              <a:buClr>
                <a:srgbClr val="0000FF"/>
              </a:buClr>
            </a:pPr>
            <a:r>
              <a:rPr lang="en-US" sz="1800" dirty="0">
                <a:effectLst/>
                <a:ea typeface="Aptos" panose="020B0004020202020204" pitchFamily="34" charset="0"/>
                <a:cs typeface="Aptos" panose="020B0004020202020204" pitchFamily="34" charset="0"/>
                <a:hlinkClick r:id="rId4"/>
              </a:rPr>
              <a:t>https://ubr.fdot.gov/basemaps</a:t>
            </a:r>
            <a:r>
              <a:rPr lang="en-US" sz="1800" dirty="0">
                <a:effectLst/>
                <a:ea typeface="Aptos" panose="020B0004020202020204" pitchFamily="34" charset="0"/>
                <a:cs typeface="Aptos" panose="020B0004020202020204" pitchFamily="34" charset="0"/>
              </a:rPr>
              <a:t> </a:t>
            </a:r>
          </a:p>
          <a:p>
            <a:pPr marL="0" indent="0">
              <a:spcBef>
                <a:spcPts val="0"/>
              </a:spcBef>
              <a:spcAft>
                <a:spcPts val="600"/>
              </a:spcAft>
              <a:buClr>
                <a:srgbClr val="0000FF"/>
              </a:buClr>
              <a:buNone/>
            </a:pPr>
            <a:r>
              <a:rPr lang="en-US" sz="1800" b="1" dirty="0">
                <a:effectLst/>
                <a:ea typeface="Times New Roman" panose="02020603050405020304" pitchFamily="18" charset="0"/>
                <a:cs typeface="Aptos" panose="020B0004020202020204" pitchFamily="34" charset="0"/>
              </a:rPr>
              <a:t>Florida’s Strategic Highway Safety Plan </a:t>
            </a:r>
            <a:r>
              <a:rPr lang="en-US" sz="1800" b="1" dirty="0">
                <a:ea typeface="Times New Roman" panose="02020603050405020304" pitchFamily="18" charset="0"/>
                <a:cs typeface="Aptos" panose="020B0004020202020204" pitchFamily="34" charset="0"/>
              </a:rPr>
              <a:t>2021-2024</a:t>
            </a:r>
            <a:r>
              <a:rPr lang="en-US" sz="1800" dirty="0">
                <a:effectLst/>
                <a:ea typeface="Times New Roman" panose="02020603050405020304" pitchFamily="18" charset="0"/>
                <a:cs typeface="Aptos" panose="020B0004020202020204" pitchFamily="34" charset="0"/>
              </a:rPr>
              <a:t>:</a:t>
            </a:r>
            <a:endParaRPr lang="en-US" sz="1800" dirty="0">
              <a:ea typeface="Times New Roman" panose="02020603050405020304" pitchFamily="18" charset="0"/>
              <a:cs typeface="Aptos" panose="020B0004020202020204" pitchFamily="34" charset="0"/>
            </a:endParaRPr>
          </a:p>
          <a:p>
            <a:pPr>
              <a:spcBef>
                <a:spcPts val="0"/>
              </a:spcBef>
              <a:spcAft>
                <a:spcPts val="600"/>
              </a:spcAft>
              <a:buClr>
                <a:srgbClr val="0000FF"/>
              </a:buClr>
            </a:pPr>
            <a:r>
              <a:rPr lang="en-US" sz="1800" dirty="0">
                <a:effectLst/>
                <a:ea typeface="Aptos" panose="020B0004020202020204" pitchFamily="34" charset="0"/>
                <a:cs typeface="Aptos" panose="020B0004020202020204" pitchFamily="34" charset="0"/>
                <a:hlinkClick r:id="rId5"/>
              </a:rPr>
              <a:t>https://www.fdot.gov/Safety/shsp/shsp.shtm</a:t>
            </a:r>
            <a:r>
              <a:rPr lang="en-US" sz="1800" dirty="0">
                <a:ea typeface="Aptos" panose="020B0004020202020204" pitchFamily="34" charset="0"/>
                <a:cs typeface="Aptos" panose="020B0004020202020204" pitchFamily="34" charset="0"/>
              </a:rPr>
              <a:t> </a:t>
            </a:r>
            <a:endParaRPr lang="en-US" sz="1800" dirty="0">
              <a:effectLst/>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endParaRPr lang="en-US" sz="800" dirty="0">
              <a:effectLst/>
              <a:latin typeface="+mj-l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3222169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8E16-F30F-EDE3-6018-F9D843C42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0AF851-3A41-68FC-7BBF-318A2DAA955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E90ABB-C8DE-F6FE-C1DA-1EF97A251CE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CB6053D-B8FA-8769-F295-C9046963DDB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Safety Message</a:t>
            </a:r>
          </a:p>
        </p:txBody>
      </p:sp>
      <p:sp>
        <p:nvSpPr>
          <p:cNvPr id="4" name="Rectangle 3">
            <a:extLst>
              <a:ext uri="{FF2B5EF4-FFF2-40B4-BE49-F238E27FC236}">
                <a16:creationId xmlns:a16="http://schemas.microsoft.com/office/drawing/2014/main" id="{C89DB514-A0E1-CB94-B605-2D5B985B5B0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74B659CC-DD7C-B7BD-FAA2-C4285D769F6E}"/>
              </a:ext>
            </a:extLst>
          </p:cNvPr>
          <p:cNvGrpSpPr/>
          <p:nvPr/>
        </p:nvGrpSpPr>
        <p:grpSpPr>
          <a:xfrm>
            <a:off x="0" y="1251231"/>
            <a:ext cx="12192003" cy="5217614"/>
            <a:chOff x="1144300" y="668714"/>
            <a:chExt cx="12483280" cy="5680465"/>
          </a:xfrm>
        </p:grpSpPr>
        <p:grpSp>
          <p:nvGrpSpPr>
            <p:cNvPr id="7" name="object 2">
              <a:extLst>
                <a:ext uri="{FF2B5EF4-FFF2-40B4-BE49-F238E27FC236}">
                  <a16:creationId xmlns:a16="http://schemas.microsoft.com/office/drawing/2014/main" id="{E1651E5B-4BE8-E833-B9A0-8848DAE382AF}"/>
                </a:ext>
              </a:extLst>
            </p:cNvPr>
            <p:cNvGrpSpPr/>
            <p:nvPr/>
          </p:nvGrpSpPr>
          <p:grpSpPr>
            <a:xfrm>
              <a:off x="1144300" y="668714"/>
              <a:ext cx="12483280" cy="5680465"/>
              <a:chOff x="1144300" y="668714"/>
              <a:chExt cx="12483280" cy="5680465"/>
            </a:xfrm>
          </p:grpSpPr>
          <p:pic>
            <p:nvPicPr>
              <p:cNvPr id="13" name="object 3">
                <a:extLst>
                  <a:ext uri="{FF2B5EF4-FFF2-40B4-BE49-F238E27FC236}">
                    <a16:creationId xmlns:a16="http://schemas.microsoft.com/office/drawing/2014/main" id="{C531F2F1-4ECA-2F83-8A0E-F061821975BF}"/>
                  </a:ext>
                </a:extLst>
              </p:cNvPr>
              <p:cNvPicPr/>
              <p:nvPr/>
            </p:nvPicPr>
            <p:blipFill>
              <a:blip r:embed="rId3" cstate="print"/>
              <a:stretch>
                <a:fillRect/>
              </a:stretch>
            </p:blipFill>
            <p:spPr>
              <a:xfrm>
                <a:off x="1144300" y="701719"/>
                <a:ext cx="8709883" cy="5647460"/>
              </a:xfrm>
              <a:prstGeom prst="rect">
                <a:avLst/>
              </a:prstGeom>
            </p:spPr>
          </p:pic>
          <p:pic>
            <p:nvPicPr>
              <p:cNvPr id="14" name="object 4">
                <a:extLst>
                  <a:ext uri="{FF2B5EF4-FFF2-40B4-BE49-F238E27FC236}">
                    <a16:creationId xmlns:a16="http://schemas.microsoft.com/office/drawing/2014/main" id="{6847CC83-4561-F309-413D-3E55CFBA19D9}"/>
                  </a:ext>
                </a:extLst>
              </p:cNvPr>
              <p:cNvPicPr/>
              <p:nvPr/>
            </p:nvPicPr>
            <p:blipFill>
              <a:blip r:embed="rId4" cstate="print"/>
              <a:stretch>
                <a:fillRect/>
              </a:stretch>
            </p:blipFill>
            <p:spPr>
              <a:xfrm>
                <a:off x="7406747" y="668714"/>
                <a:ext cx="6220833" cy="5680464"/>
              </a:xfrm>
              <a:prstGeom prst="rect">
                <a:avLst/>
              </a:prstGeom>
              <a:solidFill>
                <a:srgbClr val="009999"/>
              </a:solidFill>
            </p:spPr>
          </p:pic>
          <p:pic>
            <p:nvPicPr>
              <p:cNvPr id="15" name="object 5">
                <a:extLst>
                  <a:ext uri="{FF2B5EF4-FFF2-40B4-BE49-F238E27FC236}">
                    <a16:creationId xmlns:a16="http://schemas.microsoft.com/office/drawing/2014/main" id="{5E702177-B03E-5040-571B-F0B152597DE0}"/>
                  </a:ext>
                </a:extLst>
              </p:cNvPr>
              <p:cNvPicPr/>
              <p:nvPr/>
            </p:nvPicPr>
            <p:blipFill>
              <a:blip r:embed="rId5" cstate="print"/>
              <a:stretch>
                <a:fillRect/>
              </a:stretch>
            </p:blipFill>
            <p:spPr>
              <a:xfrm>
                <a:off x="9115297" y="4780957"/>
                <a:ext cx="2505455" cy="977293"/>
              </a:xfrm>
              <a:prstGeom prst="rect">
                <a:avLst/>
              </a:prstGeom>
            </p:spPr>
          </p:pic>
        </p:grpSp>
        <p:sp>
          <p:nvSpPr>
            <p:cNvPr id="8" name="object 6">
              <a:extLst>
                <a:ext uri="{FF2B5EF4-FFF2-40B4-BE49-F238E27FC236}">
                  <a16:creationId xmlns:a16="http://schemas.microsoft.com/office/drawing/2014/main" id="{5F856A60-E0C6-4711-25E9-E40E3F15DC8D}"/>
                </a:ext>
              </a:extLst>
            </p:cNvPr>
            <p:cNvSpPr txBox="1"/>
            <p:nvPr/>
          </p:nvSpPr>
          <p:spPr>
            <a:xfrm>
              <a:off x="7498460" y="687611"/>
              <a:ext cx="5739130" cy="1211165"/>
            </a:xfrm>
            <a:prstGeom prst="rect">
              <a:avLst/>
            </a:prstGeom>
          </p:spPr>
          <p:txBody>
            <a:bodyPr vert="horz" wrap="square" lIns="0" tIns="96520" rIns="0" bIns="0" rtlCol="0" anchor="t">
              <a:spAutoFit/>
            </a:bodyPr>
            <a:lstStyle/>
            <a:p>
              <a:pPr marL="12700" marR="5080" indent="2537460" algn="r">
                <a:lnSpc>
                  <a:spcPct val="86029"/>
                </a:lnSpc>
                <a:spcBef>
                  <a:spcPts val="760"/>
                </a:spcBef>
              </a:pPr>
              <a:r>
                <a:rPr sz="2800" dirty="0">
                  <a:solidFill>
                    <a:srgbClr val="FFFFFF"/>
                  </a:solidFill>
                  <a:latin typeface="Arial Black"/>
                  <a:cs typeface="Arial Black"/>
                </a:rPr>
                <a:t>BEHIND</a:t>
              </a:r>
              <a:r>
                <a:rPr sz="2800" spc="-175" dirty="0">
                  <a:solidFill>
                    <a:srgbClr val="FFFFFF"/>
                  </a:solidFill>
                  <a:latin typeface="Arial Black"/>
                  <a:cs typeface="Arial Black"/>
                </a:rPr>
                <a:t> </a:t>
              </a:r>
              <a:r>
                <a:rPr sz="2800" spc="-25" dirty="0">
                  <a:solidFill>
                    <a:srgbClr val="FFFFFF"/>
                  </a:solidFill>
                  <a:latin typeface="Arial Black"/>
                  <a:cs typeface="Arial Black"/>
                </a:rPr>
                <a:t>THE </a:t>
              </a:r>
              <a:r>
                <a:rPr sz="2800" dirty="0">
                  <a:solidFill>
                    <a:srgbClr val="FFFFFF"/>
                  </a:solidFill>
                  <a:latin typeface="Arial Black"/>
                  <a:cs typeface="Arial Black"/>
                </a:rPr>
                <a:t>WHEEL,</a:t>
              </a:r>
              <a:r>
                <a:rPr sz="2800" spc="-20" dirty="0">
                  <a:solidFill>
                    <a:srgbClr val="FFFFFF"/>
                  </a:solidFill>
                  <a:latin typeface="Arial Black"/>
                  <a:cs typeface="Arial Black"/>
                </a:rPr>
                <a:t> </a:t>
              </a:r>
              <a:r>
                <a:rPr sz="2800" dirty="0">
                  <a:solidFill>
                    <a:srgbClr val="FFFFFF"/>
                  </a:solidFill>
                  <a:latin typeface="Arial Black"/>
                  <a:cs typeface="Arial Black"/>
                </a:rPr>
                <a:t>THE</a:t>
              </a:r>
              <a:r>
                <a:rPr sz="2800" spc="-10" dirty="0">
                  <a:solidFill>
                    <a:srgbClr val="FFFFFF"/>
                  </a:solidFill>
                  <a:latin typeface="Arial Black"/>
                  <a:cs typeface="Arial Black"/>
                </a:rPr>
                <a:t> FOCUS </a:t>
              </a:r>
              <a:r>
                <a:rPr sz="2800" dirty="0">
                  <a:solidFill>
                    <a:srgbClr val="FFFFFF"/>
                  </a:solidFill>
                  <a:latin typeface="Arial Black"/>
                  <a:cs typeface="Arial Black"/>
                </a:rPr>
                <a:t>MUST</a:t>
              </a:r>
              <a:r>
                <a:rPr sz="2800" spc="-80" dirty="0">
                  <a:solidFill>
                    <a:srgbClr val="FFFFFF"/>
                  </a:solidFill>
                  <a:latin typeface="Arial Black"/>
                  <a:cs typeface="Arial Black"/>
                </a:rPr>
                <a:t> </a:t>
              </a:r>
              <a:r>
                <a:rPr sz="2800" dirty="0">
                  <a:solidFill>
                    <a:srgbClr val="FFFFFF"/>
                  </a:solidFill>
                  <a:latin typeface="Arial Black"/>
                  <a:cs typeface="Arial Black"/>
                </a:rPr>
                <a:t>BE</a:t>
              </a:r>
              <a:r>
                <a:rPr sz="2800" spc="-75" dirty="0">
                  <a:solidFill>
                    <a:srgbClr val="FFFFFF"/>
                  </a:solidFill>
                  <a:latin typeface="Arial Black"/>
                  <a:cs typeface="Arial Black"/>
                </a:rPr>
                <a:t> </a:t>
              </a:r>
              <a:r>
                <a:rPr sz="2800" dirty="0">
                  <a:solidFill>
                    <a:srgbClr val="FFFFFF"/>
                  </a:solidFill>
                  <a:latin typeface="Arial Black"/>
                  <a:cs typeface="Arial Black"/>
                </a:rPr>
                <a:t>ON</a:t>
              </a:r>
              <a:r>
                <a:rPr sz="2800" spc="-80" dirty="0">
                  <a:solidFill>
                    <a:srgbClr val="FFFFFF"/>
                  </a:solidFill>
                  <a:latin typeface="Arial Black"/>
                  <a:cs typeface="Arial Black"/>
                </a:rPr>
                <a:t> </a:t>
              </a:r>
              <a:r>
                <a:rPr sz="2800" dirty="0">
                  <a:solidFill>
                    <a:srgbClr val="FFFFFF"/>
                  </a:solidFill>
                  <a:latin typeface="Arial Black"/>
                  <a:cs typeface="Arial Black"/>
                </a:rPr>
                <a:t>ONE</a:t>
              </a:r>
              <a:r>
                <a:rPr sz="2800" spc="-75" dirty="0">
                  <a:solidFill>
                    <a:srgbClr val="FFFFFF"/>
                  </a:solidFill>
                  <a:latin typeface="Arial Black"/>
                  <a:cs typeface="Arial Black"/>
                </a:rPr>
                <a:t> </a:t>
              </a:r>
              <a:r>
                <a:rPr sz="2800" spc="-25" dirty="0">
                  <a:solidFill>
                    <a:srgbClr val="FFFFFF"/>
                  </a:solidFill>
                  <a:latin typeface="Arial Black"/>
                  <a:cs typeface="Arial Black"/>
                </a:rPr>
                <a:t>AND</a:t>
              </a:r>
              <a:endParaRPr sz="2800" dirty="0">
                <a:latin typeface="Arial Black"/>
                <a:cs typeface="Arial Black"/>
              </a:endParaRPr>
            </a:p>
          </p:txBody>
        </p:sp>
        <p:sp>
          <p:nvSpPr>
            <p:cNvPr id="11" name="object 7">
              <a:extLst>
                <a:ext uri="{FF2B5EF4-FFF2-40B4-BE49-F238E27FC236}">
                  <a16:creationId xmlns:a16="http://schemas.microsoft.com/office/drawing/2014/main" id="{5CA76D6E-74FD-3E14-8386-FA6302B9FD98}"/>
                </a:ext>
              </a:extLst>
            </p:cNvPr>
            <p:cNvSpPr txBox="1"/>
            <p:nvPr/>
          </p:nvSpPr>
          <p:spPr>
            <a:xfrm>
              <a:off x="8908160" y="1908329"/>
              <a:ext cx="4329430" cy="443711"/>
            </a:xfrm>
            <a:prstGeom prst="rect">
              <a:avLst/>
            </a:prstGeom>
          </p:spPr>
          <p:txBody>
            <a:bodyPr vert="horz" wrap="square" lIns="0" tIns="12700" rIns="0" bIns="0" rtlCol="0">
              <a:spAutoFit/>
            </a:bodyPr>
            <a:lstStyle/>
            <a:p>
              <a:pPr marL="12700" algn="r">
                <a:lnSpc>
                  <a:spcPct val="100000"/>
                </a:lnSpc>
                <a:spcBef>
                  <a:spcPts val="100"/>
                </a:spcBef>
              </a:pPr>
              <a:r>
                <a:rPr sz="2800" spc="-20" dirty="0">
                  <a:solidFill>
                    <a:srgbClr val="FFFFFF"/>
                  </a:solidFill>
                  <a:latin typeface="Arial Black"/>
                  <a:cs typeface="Arial Black"/>
                </a:rPr>
                <a:t>ONLY</a:t>
              </a:r>
              <a:r>
                <a:rPr sz="2800" spc="-185" dirty="0">
                  <a:solidFill>
                    <a:srgbClr val="FFFFFF"/>
                  </a:solidFill>
                  <a:latin typeface="Arial Black"/>
                  <a:cs typeface="Arial Black"/>
                </a:rPr>
                <a:t> </a:t>
              </a:r>
              <a:r>
                <a:rPr sz="2800" dirty="0">
                  <a:solidFill>
                    <a:srgbClr val="FFFFFF"/>
                  </a:solidFill>
                  <a:latin typeface="Arial Black"/>
                  <a:cs typeface="Arial Black"/>
                </a:rPr>
                <a:t>ONE</a:t>
              </a:r>
              <a:r>
                <a:rPr sz="2800" spc="-180" dirty="0">
                  <a:solidFill>
                    <a:srgbClr val="FFFFFF"/>
                  </a:solidFill>
                  <a:latin typeface="Arial Black"/>
                  <a:cs typeface="Arial Black"/>
                </a:rPr>
                <a:t> </a:t>
              </a:r>
              <a:r>
                <a:rPr sz="2800" spc="-20" dirty="0">
                  <a:solidFill>
                    <a:srgbClr val="FFFFFF"/>
                  </a:solidFill>
                  <a:latin typeface="Arial Black"/>
                  <a:cs typeface="Arial Black"/>
                </a:rPr>
                <a:t>TASK:</a:t>
              </a:r>
              <a:endParaRPr sz="2800" dirty="0">
                <a:latin typeface="Arial Black"/>
                <a:cs typeface="Arial Black"/>
              </a:endParaRPr>
            </a:p>
          </p:txBody>
        </p:sp>
        <p:sp>
          <p:nvSpPr>
            <p:cNvPr id="12" name="object 8">
              <a:extLst>
                <a:ext uri="{FF2B5EF4-FFF2-40B4-BE49-F238E27FC236}">
                  <a16:creationId xmlns:a16="http://schemas.microsoft.com/office/drawing/2014/main" id="{16C3181F-B395-39A7-DC29-AD69B4CBC7F4}"/>
                </a:ext>
              </a:extLst>
            </p:cNvPr>
            <p:cNvSpPr txBox="1"/>
            <p:nvPr/>
          </p:nvSpPr>
          <p:spPr>
            <a:xfrm>
              <a:off x="9139173" y="2416470"/>
              <a:ext cx="3867403" cy="2317173"/>
            </a:xfrm>
            <a:prstGeom prst="rect">
              <a:avLst/>
            </a:prstGeom>
          </p:spPr>
          <p:txBody>
            <a:bodyPr vert="horz" wrap="square" lIns="0" tIns="180975" rIns="0" bIns="0" rtlCol="0" anchor="t">
              <a:spAutoFit/>
            </a:bodyPr>
            <a:lstStyle/>
            <a:p>
              <a:pPr marL="12700" marR="5080" indent="1649730" algn="r">
                <a:lnSpc>
                  <a:spcPct val="86029"/>
                </a:lnSpc>
                <a:spcBef>
                  <a:spcPts val="1425"/>
                </a:spcBef>
              </a:pPr>
              <a:r>
                <a:rPr sz="5400" spc="-170" dirty="0">
                  <a:solidFill>
                    <a:srgbClr val="E36727"/>
                  </a:solidFill>
                  <a:latin typeface="Arial Black"/>
                  <a:cs typeface="Arial Black"/>
                </a:rPr>
                <a:t>SAF</a:t>
              </a:r>
              <a:r>
                <a:rPr lang="en-US" sz="5400" spc="-170" dirty="0">
                  <a:solidFill>
                    <a:srgbClr val="E36727"/>
                  </a:solidFill>
                  <a:latin typeface="Arial Black"/>
                  <a:cs typeface="Arial Black"/>
                </a:rPr>
                <a:t>E </a:t>
              </a:r>
              <a:r>
                <a:rPr sz="5400" spc="-185" dirty="0">
                  <a:solidFill>
                    <a:srgbClr val="E36727"/>
                  </a:solidFill>
                  <a:latin typeface="Arial Black"/>
                  <a:cs typeface="Arial Black"/>
                </a:rPr>
                <a:t>DRIVING</a:t>
              </a:r>
              <a:endParaRPr sz="5400" dirty="0">
                <a:latin typeface="Arial Black"/>
                <a:cs typeface="Arial Black"/>
              </a:endParaRPr>
            </a:p>
            <a:p>
              <a:pPr marL="348615" algn="ctr">
                <a:lnSpc>
                  <a:spcPct val="100000"/>
                </a:lnSpc>
                <a:spcBef>
                  <a:spcPts val="2055"/>
                </a:spcBef>
              </a:pPr>
              <a:r>
                <a:rPr sz="1400" spc="-95" dirty="0">
                  <a:solidFill>
                    <a:srgbClr val="E36727"/>
                  </a:solidFill>
                  <a:latin typeface="Arial Black"/>
                  <a:cs typeface="Arial Black"/>
                </a:rPr>
                <a:t>LET’S</a:t>
              </a:r>
              <a:r>
                <a:rPr sz="1400" spc="-180" dirty="0">
                  <a:solidFill>
                    <a:srgbClr val="E36727"/>
                  </a:solidFill>
                  <a:latin typeface="Arial Black"/>
                  <a:cs typeface="Arial Black"/>
                </a:rPr>
                <a:t> </a:t>
              </a:r>
              <a:r>
                <a:rPr sz="1400" spc="-80" dirty="0">
                  <a:solidFill>
                    <a:srgbClr val="E36727"/>
                  </a:solidFill>
                  <a:latin typeface="Arial Black"/>
                  <a:cs typeface="Arial Black"/>
                </a:rPr>
                <a:t>GET</a:t>
              </a:r>
              <a:r>
                <a:rPr sz="1400" spc="-180" dirty="0">
                  <a:solidFill>
                    <a:srgbClr val="E36727"/>
                  </a:solidFill>
                  <a:latin typeface="Arial Black"/>
                  <a:cs typeface="Arial Black"/>
                </a:rPr>
                <a:t> </a:t>
              </a:r>
              <a:r>
                <a:rPr sz="1400" spc="-130" dirty="0">
                  <a:solidFill>
                    <a:srgbClr val="E36727"/>
                  </a:solidFill>
                  <a:latin typeface="Arial Black"/>
                  <a:cs typeface="Arial Black"/>
                </a:rPr>
                <a:t>EVERYONE</a:t>
              </a:r>
              <a:r>
                <a:rPr sz="1400" spc="-204" dirty="0">
                  <a:solidFill>
                    <a:srgbClr val="E36727"/>
                  </a:solidFill>
                  <a:latin typeface="Arial Black"/>
                  <a:cs typeface="Arial Black"/>
                </a:rPr>
                <a:t> </a:t>
              </a:r>
              <a:r>
                <a:rPr sz="1400" spc="-10" dirty="0">
                  <a:solidFill>
                    <a:srgbClr val="FFFFFF"/>
                  </a:solidFill>
                  <a:latin typeface="Arial Black"/>
                  <a:cs typeface="Arial Black"/>
                </a:rPr>
                <a:t>HOME.</a:t>
              </a:r>
              <a:endParaRPr dirty="0">
                <a:latin typeface="Arial Black"/>
                <a:cs typeface="Arial Black"/>
              </a:endParaRPr>
            </a:p>
          </p:txBody>
        </p:sp>
      </p:grpSp>
      <p:pic>
        <p:nvPicPr>
          <p:cNvPr id="9" name="Picture 8">
            <a:extLst>
              <a:ext uri="{FF2B5EF4-FFF2-40B4-BE49-F238E27FC236}">
                <a16:creationId xmlns:a16="http://schemas.microsoft.com/office/drawing/2014/main" id="{48F8B549-4FBD-B221-8BCB-994551602D5F}"/>
              </a:ext>
            </a:extLst>
          </p:cNvPr>
          <p:cNvPicPr>
            <a:picLocks noChangeAspect="1"/>
          </p:cNvPicPr>
          <p:nvPr/>
        </p:nvPicPr>
        <p:blipFill>
          <a:blip r:embed="rId6"/>
          <a:stretch>
            <a:fillRect/>
          </a:stretch>
        </p:blipFill>
        <p:spPr>
          <a:xfrm>
            <a:off x="10141932" y="6029557"/>
            <a:ext cx="1961933" cy="413238"/>
          </a:xfrm>
          <a:prstGeom prst="rect">
            <a:avLst/>
          </a:prstGeom>
        </p:spPr>
      </p:pic>
    </p:spTree>
    <p:extLst>
      <p:ext uri="{BB962C8B-B14F-4D97-AF65-F5344CB8AC3E}">
        <p14:creationId xmlns:p14="http://schemas.microsoft.com/office/powerpoint/2010/main" val="1228945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BB37ED-4EFC-C0BD-0C27-A9F5B123A716}"/>
              </a:ext>
            </a:extLst>
          </p:cNvPr>
          <p:cNvSpPr>
            <a:spLocks noGrp="1"/>
          </p:cNvSpPr>
          <p:nvPr>
            <p:ph sz="quarter" idx="4"/>
          </p:nvPr>
        </p:nvSpPr>
        <p:spPr>
          <a:xfrm>
            <a:off x="311881" y="1411497"/>
            <a:ext cx="9403620" cy="4798707"/>
          </a:xfrm>
        </p:spPr>
        <p:txBody>
          <a:bodyPr/>
          <a:lstStyle/>
          <a:p>
            <a:r>
              <a:rPr lang="en-US" dirty="0"/>
              <a:t>Crash Records</a:t>
            </a:r>
          </a:p>
          <a:p>
            <a:pPr marL="0" indent="0">
              <a:buNone/>
            </a:pPr>
            <a:r>
              <a:rPr lang="en-US" sz="2400" dirty="0"/>
              <a:t>	Benjamin Jacobs  </a:t>
            </a:r>
            <a:r>
              <a:rPr lang="en-US" sz="2400" dirty="0">
                <a:hlinkClick r:id="rId2"/>
              </a:rPr>
              <a:t>benjamin.jacobs@dot.state.fl.us</a:t>
            </a:r>
            <a:endParaRPr lang="en-US" sz="2400" dirty="0"/>
          </a:p>
          <a:p>
            <a:pPr marL="0" indent="0">
              <a:buNone/>
            </a:pPr>
            <a:endParaRPr lang="en-US" sz="2400" dirty="0"/>
          </a:p>
          <a:p>
            <a:r>
              <a:rPr lang="en-US" dirty="0"/>
              <a:t>Safety Data</a:t>
            </a:r>
          </a:p>
          <a:p>
            <a:pPr marL="0" indent="0">
              <a:buNone/>
            </a:pPr>
            <a:r>
              <a:rPr lang="en-US" sz="2400" dirty="0"/>
              <a:t>	Rupert Giroux  </a:t>
            </a:r>
            <a:r>
              <a:rPr lang="en-US" sz="2400" dirty="0">
                <a:hlinkClick r:id="rId3"/>
              </a:rPr>
              <a:t>rupert.giroux@dot.state.fl.us</a:t>
            </a:r>
            <a:r>
              <a:rPr lang="en-US" sz="2400" dirty="0"/>
              <a:t> </a:t>
            </a:r>
          </a:p>
          <a:p>
            <a:pPr marL="0" indent="0">
              <a:buNone/>
            </a:pPr>
            <a:endParaRPr lang="en-US" sz="2400" dirty="0"/>
          </a:p>
          <a:p>
            <a:r>
              <a:rPr lang="en-US" dirty="0"/>
              <a:t>State Safety Engineer</a:t>
            </a:r>
          </a:p>
          <a:p>
            <a:pPr marL="0" indent="0">
              <a:buNone/>
            </a:pPr>
            <a:r>
              <a:rPr lang="en-US" sz="2400" dirty="0"/>
              <a:t>	Brenda Young  </a:t>
            </a:r>
            <a:r>
              <a:rPr lang="en-US" sz="2400" dirty="0">
                <a:hlinkClick r:id="rId4"/>
              </a:rPr>
              <a:t>brenda.young@dot.state.fl.us</a:t>
            </a:r>
            <a:endParaRPr lang="en-US" sz="2400" dirty="0"/>
          </a:p>
        </p:txBody>
      </p:sp>
      <p:sp>
        <p:nvSpPr>
          <p:cNvPr id="5" name="Rectangle 4">
            <a:extLst>
              <a:ext uri="{FF2B5EF4-FFF2-40B4-BE49-F238E27FC236}">
                <a16:creationId xmlns:a16="http://schemas.microsoft.com/office/drawing/2014/main" id="{D6C3ACD3-619D-4191-06D4-DF8EA01D42A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27C2F178-F85F-8AE4-9903-B6B4BFF1ED67}"/>
              </a:ext>
            </a:extLst>
          </p:cNvPr>
          <p:cNvSpPr txBox="1">
            <a:spLocks/>
          </p:cNvSpPr>
          <p:nvPr/>
        </p:nvSpPr>
        <p:spPr>
          <a:xfrm>
            <a:off x="268184" y="39591"/>
            <a:ext cx="10515600" cy="91630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Us</a:t>
            </a:r>
          </a:p>
        </p:txBody>
      </p:sp>
      <p:pic>
        <p:nvPicPr>
          <p:cNvPr id="12" name="Picture 11">
            <a:extLst>
              <a:ext uri="{FF2B5EF4-FFF2-40B4-BE49-F238E27FC236}">
                <a16:creationId xmlns:a16="http://schemas.microsoft.com/office/drawing/2014/main" id="{C81FAF3B-601F-5869-F62A-CA5EDD4FE4B0}"/>
              </a:ext>
            </a:extLst>
          </p:cNvPr>
          <p:cNvPicPr>
            <a:picLocks noChangeAspect="1"/>
          </p:cNvPicPr>
          <p:nvPr/>
        </p:nvPicPr>
        <p:blipFill>
          <a:blip r:embed="rId5"/>
          <a:stretch>
            <a:fillRect/>
          </a:stretch>
        </p:blipFill>
        <p:spPr>
          <a:xfrm>
            <a:off x="9918187" y="5819258"/>
            <a:ext cx="1961933" cy="413238"/>
          </a:xfrm>
          <a:prstGeom prst="rect">
            <a:avLst/>
          </a:prstGeom>
        </p:spPr>
      </p:pic>
      <p:sp>
        <p:nvSpPr>
          <p:cNvPr id="18" name="Rectangle 17">
            <a:extLst>
              <a:ext uri="{FF2B5EF4-FFF2-40B4-BE49-F238E27FC236}">
                <a16:creationId xmlns:a16="http://schemas.microsoft.com/office/drawing/2014/main" id="{A656135F-D116-8D15-4D1C-ACDF0FD4FA81}"/>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Speaker phone with solid fill">
            <a:extLst>
              <a:ext uri="{FF2B5EF4-FFF2-40B4-BE49-F238E27FC236}">
                <a16:creationId xmlns:a16="http://schemas.microsoft.com/office/drawing/2014/main" id="{69585C6A-1E31-B991-B892-5986B92143C6}"/>
              </a:ext>
            </a:extLst>
          </p:cNvPr>
          <p:cNvPicPr>
            <a:picLocks noGrp="1" noChangeAspect="1"/>
          </p:cNvPicPr>
          <p:nvPr>
            <p:ph sz="half" idx="2"/>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3367" y="95548"/>
            <a:ext cx="914400" cy="914400"/>
          </a:xfrm>
        </p:spPr>
      </p:pic>
      <p:sp>
        <p:nvSpPr>
          <p:cNvPr id="7" name="Rectangle 6">
            <a:extLst>
              <a:ext uri="{FF2B5EF4-FFF2-40B4-BE49-F238E27FC236}">
                <a16:creationId xmlns:a16="http://schemas.microsoft.com/office/drawing/2014/main" id="{2730DA23-665D-7AF5-7DF1-E36F8EB3C630}"/>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82392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F13C53-7173-4216-280C-557395C8E61E}"/>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E1A5E676-332B-7733-5210-010286DE3701}"/>
              </a:ext>
            </a:extLst>
          </p:cNvPr>
          <p:cNvSpPr>
            <a:spLocks noGrp="1"/>
          </p:cNvSpPr>
          <p:nvPr>
            <p:ph type="subTitle" idx="1"/>
          </p:nvPr>
        </p:nvSpPr>
        <p:spPr/>
        <p:txBody>
          <a:bodyPr/>
          <a:lstStyle/>
          <a:p>
            <a:endParaRPr lang="en-US"/>
          </a:p>
        </p:txBody>
      </p:sp>
      <p:pic>
        <p:nvPicPr>
          <p:cNvPr id="5" name="Content Placeholder 4" descr="A circular diagram with different colored circles&#10;&#10;Description automatically generated">
            <a:extLst>
              <a:ext uri="{FF2B5EF4-FFF2-40B4-BE49-F238E27FC236}">
                <a16:creationId xmlns:a16="http://schemas.microsoft.com/office/drawing/2014/main" id="{5A5139B2-1AFE-AA96-2310-31FFD42536F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7938"/>
            <a:ext cx="12234863" cy="6883401"/>
          </a:xfrm>
        </p:spPr>
      </p:pic>
    </p:spTree>
    <p:extLst>
      <p:ext uri="{BB962C8B-B14F-4D97-AF65-F5344CB8AC3E}">
        <p14:creationId xmlns:p14="http://schemas.microsoft.com/office/powerpoint/2010/main" val="2103833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4DEFB-B283-B839-C444-EB9E396196D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637232C-DE63-0911-C5E3-BEE01BB44633}"/>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0BA6C76-A4D4-5ACC-BB61-BDC0BBF6F0C0}"/>
              </a:ext>
            </a:extLst>
          </p:cNvPr>
          <p:cNvSpPr>
            <a:spLocks noGrp="1"/>
          </p:cNvSpPr>
          <p:nvPr>
            <p:ph sz="half" idx="1"/>
          </p:nvPr>
        </p:nvSpPr>
        <p:spPr>
          <a:xfrm>
            <a:off x="431650" y="1639321"/>
            <a:ext cx="11191390" cy="4101079"/>
          </a:xfrm>
        </p:spPr>
        <p:txBody>
          <a:bodyPr>
            <a:normAutofit/>
          </a:bodyPr>
          <a:lstStyle/>
          <a:p>
            <a:pPr marL="0" indent="0">
              <a:buNone/>
            </a:pPr>
            <a:r>
              <a:rPr lang="en-US" sz="3600" b="1" dirty="0"/>
              <a:t>FDOT data fields and historical data from the Crash Analysis Reporting database have been transferred to the Signal4 database</a:t>
            </a:r>
          </a:p>
          <a:p>
            <a:endParaRPr lang="en-US" sz="1600" b="1" dirty="0"/>
          </a:p>
          <a:p>
            <a:pPr marL="0" indent="0" algn="ctr">
              <a:buNone/>
            </a:pPr>
            <a:r>
              <a:rPr lang="en-US" sz="6500" b="1" dirty="0"/>
              <a:t>Signal4 is now the </a:t>
            </a:r>
            <a:r>
              <a:rPr lang="en-US" sz="6500" b="1" u="sng" dirty="0">
                <a:solidFill>
                  <a:srgbClr val="234487"/>
                </a:solidFill>
              </a:rPr>
              <a:t>database of record</a:t>
            </a:r>
            <a:r>
              <a:rPr lang="en-US" sz="6500" b="1" dirty="0"/>
              <a:t> for FDOT crash data</a:t>
            </a:r>
          </a:p>
        </p:txBody>
      </p:sp>
      <p:pic>
        <p:nvPicPr>
          <p:cNvPr id="9" name="Picture 8">
            <a:extLst>
              <a:ext uri="{FF2B5EF4-FFF2-40B4-BE49-F238E27FC236}">
                <a16:creationId xmlns:a16="http://schemas.microsoft.com/office/drawing/2014/main" id="{76A2C19A-9AA2-B030-5EC0-C21D165C8BF5}"/>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C5BACD4D-4872-D972-1831-124DC0BE5235}"/>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563166C-13A9-B5D5-7562-39A930D1747A}"/>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6BFEF45-B5F3-5B0B-94DE-65CC5D43CC0E}"/>
              </a:ext>
            </a:extLst>
          </p:cNvPr>
          <p:cNvSpPr txBox="1">
            <a:spLocks/>
          </p:cNvSpPr>
          <p:nvPr/>
        </p:nvSpPr>
        <p:spPr>
          <a:xfrm>
            <a:off x="274863" y="18254"/>
            <a:ext cx="11642271" cy="1233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S4 and CAR:  Merging of databases</a:t>
            </a:r>
          </a:p>
        </p:txBody>
      </p:sp>
    </p:spTree>
    <p:extLst>
      <p:ext uri="{BB962C8B-B14F-4D97-AF65-F5344CB8AC3E}">
        <p14:creationId xmlns:p14="http://schemas.microsoft.com/office/powerpoint/2010/main" val="13853967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4B488-7F0B-5D28-9A97-FB7DED600EF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0A874E4-7C9D-2C16-4E55-7B78902AF2D2}"/>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8C2D2B4-FB37-A359-FDFB-0969F26AE09C}"/>
              </a:ext>
            </a:extLst>
          </p:cNvPr>
          <p:cNvSpPr>
            <a:spLocks noGrp="1"/>
          </p:cNvSpPr>
          <p:nvPr>
            <p:ph sz="half" idx="1"/>
          </p:nvPr>
        </p:nvSpPr>
        <p:spPr>
          <a:xfrm>
            <a:off x="181519" y="1424620"/>
            <a:ext cx="3160643" cy="4933305"/>
          </a:xfrm>
        </p:spPr>
        <p:txBody>
          <a:bodyPr>
            <a:normAutofit lnSpcReduction="10000"/>
          </a:bodyPr>
          <a:lstStyle/>
          <a:p>
            <a:r>
              <a:rPr lang="en-US" dirty="0"/>
              <a:t>New and updated crash data are transferred </a:t>
            </a:r>
            <a:r>
              <a:rPr lang="en-US" b="1" dirty="0"/>
              <a:t>daily</a:t>
            </a:r>
            <a:r>
              <a:rPr lang="en-US" dirty="0"/>
              <a:t> from FLHSMV</a:t>
            </a:r>
          </a:p>
          <a:p>
            <a:r>
              <a:rPr lang="en-US" b="1" dirty="0"/>
              <a:t>Preliminary</a:t>
            </a:r>
            <a:r>
              <a:rPr lang="en-US" dirty="0"/>
              <a:t> locations are completed and reportable within 24 hours</a:t>
            </a:r>
          </a:p>
          <a:p>
            <a:r>
              <a:rPr lang="en-US" dirty="0"/>
              <a:t>FDOT changes become visible within 24 hours of update</a:t>
            </a:r>
          </a:p>
        </p:txBody>
      </p:sp>
      <p:pic>
        <p:nvPicPr>
          <p:cNvPr id="9" name="Picture 8">
            <a:extLst>
              <a:ext uri="{FF2B5EF4-FFF2-40B4-BE49-F238E27FC236}">
                <a16:creationId xmlns:a16="http://schemas.microsoft.com/office/drawing/2014/main" id="{91CE40C2-3884-4729-764C-B0F68E47855D}"/>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4F623307-F0CF-7439-DDA7-2BAAB3F3AC1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2B9E537-96C6-637D-7182-B67DDB216C79}"/>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970546C-DC09-B6C1-B6CB-A6D61E7F93A2}"/>
              </a:ext>
            </a:extLst>
          </p:cNvPr>
          <p:cNvSpPr txBox="1">
            <a:spLocks/>
          </p:cNvSpPr>
          <p:nvPr/>
        </p:nvSpPr>
        <p:spPr>
          <a:xfrm>
            <a:off x="274863" y="18254"/>
            <a:ext cx="11642271" cy="1233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Signal4 Analytics :  FLHSMV data loaded to S4</a:t>
            </a:r>
          </a:p>
        </p:txBody>
      </p:sp>
      <p:grpSp>
        <p:nvGrpSpPr>
          <p:cNvPr id="41" name="Group 40">
            <a:extLst>
              <a:ext uri="{FF2B5EF4-FFF2-40B4-BE49-F238E27FC236}">
                <a16:creationId xmlns:a16="http://schemas.microsoft.com/office/drawing/2014/main" id="{4EB6622B-51B8-2FC9-72B6-2A3DF95EFFAC}"/>
              </a:ext>
            </a:extLst>
          </p:cNvPr>
          <p:cNvGrpSpPr/>
          <p:nvPr/>
        </p:nvGrpSpPr>
        <p:grpSpPr>
          <a:xfrm>
            <a:off x="3444240" y="1409344"/>
            <a:ext cx="8300447" cy="4952435"/>
            <a:chOff x="3658757" y="1409344"/>
            <a:chExt cx="8085930" cy="4952435"/>
          </a:xfrm>
        </p:grpSpPr>
        <p:grpSp>
          <p:nvGrpSpPr>
            <p:cNvPr id="63" name="Group 62">
              <a:extLst>
                <a:ext uri="{FF2B5EF4-FFF2-40B4-BE49-F238E27FC236}">
                  <a16:creationId xmlns:a16="http://schemas.microsoft.com/office/drawing/2014/main" id="{067F1C10-36E7-8993-4EE7-4B8D33B61CB5}"/>
                </a:ext>
              </a:extLst>
            </p:cNvPr>
            <p:cNvGrpSpPr/>
            <p:nvPr/>
          </p:nvGrpSpPr>
          <p:grpSpPr>
            <a:xfrm>
              <a:off x="3658757" y="1424620"/>
              <a:ext cx="8085930" cy="4937159"/>
              <a:chOff x="3059317" y="1423094"/>
              <a:chExt cx="8085930" cy="4937159"/>
            </a:xfrm>
          </p:grpSpPr>
          <p:cxnSp>
            <p:nvCxnSpPr>
              <p:cNvPr id="57" name="Connector: Elbow 56">
                <a:extLst>
                  <a:ext uri="{FF2B5EF4-FFF2-40B4-BE49-F238E27FC236}">
                    <a16:creationId xmlns:a16="http://schemas.microsoft.com/office/drawing/2014/main" id="{1F84805B-AEAF-BD2A-E1B9-AB4365144F82}"/>
                  </a:ext>
                </a:extLst>
              </p:cNvPr>
              <p:cNvCxnSpPr>
                <a:cxnSpLocks/>
                <a:stCxn id="43" idx="2"/>
                <a:endCxn id="44" idx="0"/>
              </p:cNvCxnSpPr>
              <p:nvPr/>
            </p:nvCxnSpPr>
            <p:spPr>
              <a:xfrm rot="16200000" flipH="1">
                <a:off x="6830734" y="3440012"/>
                <a:ext cx="417344" cy="104551"/>
              </a:xfrm>
              <a:prstGeom prst="bentConnector3">
                <a:avLst>
                  <a:gd name="adj1" fmla="val 50000"/>
                </a:avLst>
              </a:prstGeom>
              <a:ln w="19050">
                <a:solidFill>
                  <a:srgbClr val="062543"/>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8C8844F-4DD1-03A0-E5CC-554DF33C5CE4}"/>
                  </a:ext>
                </a:extLst>
              </p:cNvPr>
              <p:cNvCxnSpPr>
                <a:cxnSpLocks/>
                <a:stCxn id="44" idx="2"/>
                <a:endCxn id="60" idx="0"/>
              </p:cNvCxnSpPr>
              <p:nvPr/>
            </p:nvCxnSpPr>
            <p:spPr>
              <a:xfrm>
                <a:off x="7091681" y="4164581"/>
                <a:ext cx="10601" cy="256752"/>
              </a:xfrm>
              <a:prstGeom prst="line">
                <a:avLst/>
              </a:prstGeom>
              <a:ln w="19050">
                <a:solidFill>
                  <a:srgbClr val="062543"/>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DDC8283B-8D6F-D119-3D1B-79BDEEF405AA}"/>
                  </a:ext>
                </a:extLst>
              </p:cNvPr>
              <p:cNvSpPr/>
              <p:nvPr/>
            </p:nvSpPr>
            <p:spPr>
              <a:xfrm>
                <a:off x="3253620" y="1423094"/>
                <a:ext cx="4819605" cy="594206"/>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Law Enforcement Information on Crash Report and Citation</a:t>
                </a:r>
              </a:p>
            </p:txBody>
          </p:sp>
          <p:sp>
            <p:nvSpPr>
              <p:cNvPr id="42" name="Rectangle 41">
                <a:extLst>
                  <a:ext uri="{FF2B5EF4-FFF2-40B4-BE49-F238E27FC236}">
                    <a16:creationId xmlns:a16="http://schemas.microsoft.com/office/drawing/2014/main" id="{7EF40FA6-3FA1-B2CA-82F7-C44FCD40DBE7}"/>
                  </a:ext>
                </a:extLst>
              </p:cNvPr>
              <p:cNvSpPr/>
              <p:nvPr/>
            </p:nvSpPr>
            <p:spPr>
              <a:xfrm>
                <a:off x="3245385" y="2359218"/>
                <a:ext cx="2446140" cy="924397"/>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Crash Data</a:t>
                </a:r>
              </a:p>
              <a:p>
                <a:pPr algn="ctr"/>
                <a:r>
                  <a:rPr lang="en-US" sz="1200" dirty="0"/>
                  <a:t>FL HSMV 900105</a:t>
                </a:r>
              </a:p>
              <a:p>
                <a:pPr algn="ctr"/>
                <a:r>
                  <a:rPr lang="en-US" sz="1200" dirty="0"/>
                  <a:t>Daily from Department of Highway Safety and Motor Vehicles</a:t>
                </a:r>
              </a:p>
            </p:txBody>
          </p:sp>
          <p:sp>
            <p:nvSpPr>
              <p:cNvPr id="43" name="Rectangle 42">
                <a:extLst>
                  <a:ext uri="{FF2B5EF4-FFF2-40B4-BE49-F238E27FC236}">
                    <a16:creationId xmlns:a16="http://schemas.microsoft.com/office/drawing/2014/main" id="{F312CC40-6B3C-8CA2-DA3F-0D7B139A0091}"/>
                  </a:ext>
                </a:extLst>
              </p:cNvPr>
              <p:cNvSpPr/>
              <p:nvPr/>
            </p:nvSpPr>
            <p:spPr>
              <a:xfrm>
                <a:off x="5901036" y="2359219"/>
                <a:ext cx="2172189" cy="924397"/>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Citation Data</a:t>
                </a:r>
              </a:p>
              <a:p>
                <a:pPr algn="ctr"/>
                <a:r>
                  <a:rPr lang="en-US" sz="1200" dirty="0"/>
                  <a:t>Uniform Traffic Citation</a:t>
                </a:r>
              </a:p>
              <a:p>
                <a:pPr algn="ctr"/>
                <a:r>
                  <a:rPr lang="en-US" sz="1200" dirty="0"/>
                  <a:t>Daily from Florida Court Clerks &amp; Comptrollers</a:t>
                </a:r>
              </a:p>
            </p:txBody>
          </p:sp>
          <p:sp>
            <p:nvSpPr>
              <p:cNvPr id="44" name="Rectangle 43">
                <a:extLst>
                  <a:ext uri="{FF2B5EF4-FFF2-40B4-BE49-F238E27FC236}">
                    <a16:creationId xmlns:a16="http://schemas.microsoft.com/office/drawing/2014/main" id="{60C42768-C7D7-CA44-3997-C1AB109936FE}"/>
                  </a:ext>
                </a:extLst>
              </p:cNvPr>
              <p:cNvSpPr/>
              <p:nvPr/>
            </p:nvSpPr>
            <p:spPr>
              <a:xfrm>
                <a:off x="4866641" y="3700960"/>
                <a:ext cx="4450080" cy="463621"/>
              </a:xfrm>
              <a:prstGeom prst="rect">
                <a:avLst/>
              </a:prstGeom>
              <a:solidFill>
                <a:schemeClr val="accent6">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200" b="1" dirty="0">
                    <a:solidFill>
                      <a:schemeClr val="tx1"/>
                    </a:solidFill>
                  </a:rPr>
                  <a:t>Signal Four Analytics</a:t>
                </a:r>
              </a:p>
            </p:txBody>
          </p:sp>
          <p:sp>
            <p:nvSpPr>
              <p:cNvPr id="48" name="Rectangle 47">
                <a:extLst>
                  <a:ext uri="{FF2B5EF4-FFF2-40B4-BE49-F238E27FC236}">
                    <a16:creationId xmlns:a16="http://schemas.microsoft.com/office/drawing/2014/main" id="{0776598B-EEB4-9147-B9D6-43B63629EE5F}"/>
                  </a:ext>
                </a:extLst>
              </p:cNvPr>
              <p:cNvSpPr/>
              <p:nvPr/>
            </p:nvSpPr>
            <p:spPr>
              <a:xfrm>
                <a:off x="5044882" y="5817732"/>
                <a:ext cx="4114800" cy="542521"/>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Signal Four Analytics Users</a:t>
                </a:r>
              </a:p>
            </p:txBody>
          </p:sp>
          <p:cxnSp>
            <p:nvCxnSpPr>
              <p:cNvPr id="50" name="Connector: Elbow 49">
                <a:extLst>
                  <a:ext uri="{FF2B5EF4-FFF2-40B4-BE49-F238E27FC236}">
                    <a16:creationId xmlns:a16="http://schemas.microsoft.com/office/drawing/2014/main" id="{8707ED4E-F4FB-8E2E-47ED-59941F29255D}"/>
                  </a:ext>
                </a:extLst>
              </p:cNvPr>
              <p:cNvCxnSpPr>
                <a:cxnSpLocks/>
                <a:stCxn id="39" idx="2"/>
                <a:endCxn id="42" idx="0"/>
              </p:cNvCxnSpPr>
              <p:nvPr/>
            </p:nvCxnSpPr>
            <p:spPr>
              <a:xfrm rot="5400000">
                <a:off x="4894980" y="1590775"/>
                <a:ext cx="341918" cy="1194968"/>
              </a:xfrm>
              <a:prstGeom prst="bentConnector3">
                <a:avLst/>
              </a:prstGeom>
              <a:ln w="19050">
                <a:solidFill>
                  <a:srgbClr val="062543"/>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A4A07BE2-0E21-1205-7A81-F280BCC621E0}"/>
                  </a:ext>
                </a:extLst>
              </p:cNvPr>
              <p:cNvCxnSpPr>
                <a:cxnSpLocks/>
                <a:stCxn id="39" idx="2"/>
                <a:endCxn id="43" idx="0"/>
              </p:cNvCxnSpPr>
              <p:nvPr/>
            </p:nvCxnSpPr>
            <p:spPr>
              <a:xfrm rot="16200000" flipH="1">
                <a:off x="6154317" y="1526405"/>
                <a:ext cx="341919" cy="1323707"/>
              </a:xfrm>
              <a:prstGeom prst="bentConnector3">
                <a:avLst>
                  <a:gd name="adj1" fmla="val 50000"/>
                </a:avLst>
              </a:prstGeom>
              <a:ln w="19050">
                <a:solidFill>
                  <a:srgbClr val="062543"/>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D6E53678-53B0-B505-995A-9E7A9E213378}"/>
                  </a:ext>
                </a:extLst>
              </p:cNvPr>
              <p:cNvCxnSpPr>
                <a:cxnSpLocks/>
                <a:stCxn id="42" idx="2"/>
                <a:endCxn id="44" idx="0"/>
              </p:cNvCxnSpPr>
              <p:nvPr/>
            </p:nvCxnSpPr>
            <p:spPr>
              <a:xfrm rot="16200000" flipH="1">
                <a:off x="5571396" y="2180674"/>
                <a:ext cx="417345" cy="2623226"/>
              </a:xfrm>
              <a:prstGeom prst="bentConnector3">
                <a:avLst>
                  <a:gd name="adj1" fmla="val 50000"/>
                </a:avLst>
              </a:prstGeom>
              <a:ln w="19050">
                <a:solidFill>
                  <a:srgbClr val="062543"/>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CD72A7D-C90A-8816-E9F3-7674C72AEA37}"/>
                  </a:ext>
                </a:extLst>
              </p:cNvPr>
              <p:cNvCxnSpPr>
                <a:cxnSpLocks/>
                <a:stCxn id="60" idx="2"/>
                <a:endCxn id="48" idx="0"/>
              </p:cNvCxnSpPr>
              <p:nvPr/>
            </p:nvCxnSpPr>
            <p:spPr>
              <a:xfrm>
                <a:off x="7102282" y="5623641"/>
                <a:ext cx="0" cy="194091"/>
              </a:xfrm>
              <a:prstGeom prst="line">
                <a:avLst/>
              </a:prstGeom>
              <a:ln w="19050">
                <a:solidFill>
                  <a:srgbClr val="062543"/>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EB2FFE5D-9D3C-0E1D-D60F-A98708E14EEB}"/>
                  </a:ext>
                </a:extLst>
              </p:cNvPr>
              <p:cNvGrpSpPr/>
              <p:nvPr/>
            </p:nvGrpSpPr>
            <p:grpSpPr>
              <a:xfrm>
                <a:off x="3059317" y="4421333"/>
                <a:ext cx="8085930" cy="1202308"/>
                <a:chOff x="3143145" y="4403873"/>
                <a:chExt cx="8085930" cy="1202308"/>
              </a:xfrm>
            </p:grpSpPr>
            <p:sp>
              <p:nvSpPr>
                <p:cNvPr id="45" name="Rectangle 44">
                  <a:extLst>
                    <a:ext uri="{FF2B5EF4-FFF2-40B4-BE49-F238E27FC236}">
                      <a16:creationId xmlns:a16="http://schemas.microsoft.com/office/drawing/2014/main" id="{80C00026-A5C4-376B-2347-CE2900C47A26}"/>
                    </a:ext>
                  </a:extLst>
                </p:cNvPr>
                <p:cNvSpPr/>
                <p:nvPr/>
              </p:nvSpPr>
              <p:spPr>
                <a:xfrm>
                  <a:off x="3217657" y="4493581"/>
                  <a:ext cx="1429026" cy="987479"/>
                </a:xfrm>
                <a:prstGeom prst="rect">
                  <a:avLst/>
                </a:prstGeom>
                <a:solidFill>
                  <a:schemeClr val="accent6">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rPr>
                    <a:t>Mirror Data Element</a:t>
                  </a:r>
                </a:p>
                <a:p>
                  <a:pPr algn="ctr"/>
                  <a:r>
                    <a:rPr lang="en-US" sz="1200" dirty="0">
                      <a:solidFill>
                        <a:schemeClr val="tx1"/>
                      </a:solidFill>
                    </a:rPr>
                    <a:t>As received from DHSMV and FCCC</a:t>
                  </a:r>
                </a:p>
              </p:txBody>
            </p:sp>
            <p:sp>
              <p:nvSpPr>
                <p:cNvPr id="46" name="Rectangle 45">
                  <a:extLst>
                    <a:ext uri="{FF2B5EF4-FFF2-40B4-BE49-F238E27FC236}">
                      <a16:creationId xmlns:a16="http://schemas.microsoft.com/office/drawing/2014/main" id="{FD771B14-8841-A51B-ABBE-25BE1AF290CF}"/>
                    </a:ext>
                  </a:extLst>
                </p:cNvPr>
                <p:cNvSpPr/>
                <p:nvPr/>
              </p:nvSpPr>
              <p:spPr>
                <a:xfrm>
                  <a:off x="4763722" y="4493581"/>
                  <a:ext cx="1781866" cy="991384"/>
                </a:xfrm>
                <a:prstGeom prst="rect">
                  <a:avLst/>
                </a:prstGeom>
                <a:solidFill>
                  <a:schemeClr val="accent6">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rPr>
                    <a:t>Derived Data Element</a:t>
                  </a:r>
                </a:p>
                <a:p>
                  <a:pPr algn="ctr"/>
                  <a:r>
                    <a:rPr lang="en-US" sz="1200" dirty="0">
                      <a:solidFill>
                        <a:schemeClr val="tx1"/>
                      </a:solidFill>
                    </a:rPr>
                    <a:t>From elements received from DHSMV and FCCC</a:t>
                  </a:r>
                </a:p>
              </p:txBody>
            </p:sp>
            <p:sp>
              <p:nvSpPr>
                <p:cNvPr id="47" name="Rectangle 46">
                  <a:extLst>
                    <a:ext uri="{FF2B5EF4-FFF2-40B4-BE49-F238E27FC236}">
                      <a16:creationId xmlns:a16="http://schemas.microsoft.com/office/drawing/2014/main" id="{3050CADC-47A8-A416-5017-4A27B0DD156F}"/>
                    </a:ext>
                  </a:extLst>
                </p:cNvPr>
                <p:cNvSpPr/>
                <p:nvPr/>
              </p:nvSpPr>
              <p:spPr>
                <a:xfrm>
                  <a:off x="6662628" y="4493581"/>
                  <a:ext cx="1965932" cy="991384"/>
                </a:xfrm>
                <a:prstGeom prst="rect">
                  <a:avLst/>
                </a:prstGeom>
                <a:solidFill>
                  <a:schemeClr val="accent6">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rPr>
                    <a:t>S4 Developed Elements</a:t>
                  </a:r>
                </a:p>
                <a:p>
                  <a:pPr algn="ctr"/>
                  <a:r>
                    <a:rPr lang="en-US" sz="1200" dirty="0">
                      <a:solidFill>
                        <a:schemeClr val="tx1"/>
                      </a:solidFill>
                    </a:rPr>
                    <a:t>Mapped Crashes, Bicycle Typing, Pedestrian Typing</a:t>
                  </a:r>
                </a:p>
              </p:txBody>
            </p:sp>
            <p:sp>
              <p:nvSpPr>
                <p:cNvPr id="60" name="Rectangle 59">
                  <a:extLst>
                    <a:ext uri="{FF2B5EF4-FFF2-40B4-BE49-F238E27FC236}">
                      <a16:creationId xmlns:a16="http://schemas.microsoft.com/office/drawing/2014/main" id="{04035F03-4266-4732-B12F-3DAD5A6C446F}"/>
                    </a:ext>
                  </a:extLst>
                </p:cNvPr>
                <p:cNvSpPr/>
                <p:nvPr/>
              </p:nvSpPr>
              <p:spPr>
                <a:xfrm>
                  <a:off x="3143145" y="4403873"/>
                  <a:ext cx="8085930" cy="1202308"/>
                </a:xfrm>
                <a:prstGeom prst="rect">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prstDash val="sysDash"/>
                    </a:ln>
                  </a:endParaRPr>
                </a:p>
              </p:txBody>
            </p:sp>
            <p:cxnSp>
              <p:nvCxnSpPr>
                <p:cNvPr id="85" name="Straight Connector 84">
                  <a:extLst>
                    <a:ext uri="{FF2B5EF4-FFF2-40B4-BE49-F238E27FC236}">
                      <a16:creationId xmlns:a16="http://schemas.microsoft.com/office/drawing/2014/main" id="{92063DB3-1649-4CA4-8906-703F218D20CB}"/>
                    </a:ext>
                  </a:extLst>
                </p:cNvPr>
                <p:cNvCxnSpPr>
                  <a:cxnSpLocks/>
                  <a:stCxn id="45" idx="3"/>
                  <a:endCxn id="46" idx="1"/>
                </p:cNvCxnSpPr>
                <p:nvPr/>
              </p:nvCxnSpPr>
              <p:spPr>
                <a:xfrm>
                  <a:off x="4646683" y="4987321"/>
                  <a:ext cx="117039" cy="1952"/>
                </a:xfrm>
                <a:prstGeom prst="line">
                  <a:avLst/>
                </a:prstGeom>
                <a:ln w="19050">
                  <a:solidFill>
                    <a:srgbClr val="06254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6BC6A38-CA4E-4785-ECEA-AEEA8D7D4BB7}"/>
                    </a:ext>
                  </a:extLst>
                </p:cNvPr>
                <p:cNvCxnSpPr>
                  <a:cxnSpLocks/>
                  <a:stCxn id="46" idx="3"/>
                  <a:endCxn id="47" idx="1"/>
                </p:cNvCxnSpPr>
                <p:nvPr/>
              </p:nvCxnSpPr>
              <p:spPr>
                <a:xfrm>
                  <a:off x="6545588" y="4989273"/>
                  <a:ext cx="117040" cy="0"/>
                </a:xfrm>
                <a:prstGeom prst="line">
                  <a:avLst/>
                </a:prstGeom>
                <a:ln w="19050">
                  <a:solidFill>
                    <a:srgbClr val="062543"/>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C0BAB942-BDAD-BBEE-E1F8-C51F45775A4E}"/>
                    </a:ext>
                  </a:extLst>
                </p:cNvPr>
                <p:cNvSpPr/>
                <p:nvPr/>
              </p:nvSpPr>
              <p:spPr>
                <a:xfrm>
                  <a:off x="8766431" y="4489676"/>
                  <a:ext cx="2368185" cy="991384"/>
                </a:xfrm>
                <a:prstGeom prst="rect">
                  <a:avLst/>
                </a:prstGeom>
                <a:solidFill>
                  <a:schemeClr val="accent6">
                    <a:lumMod val="40000"/>
                    <a:lumOff val="60000"/>
                  </a:schemeClr>
                </a:solidFill>
                <a:ln w="57150">
                  <a:solidFill>
                    <a:srgbClr val="234487"/>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rPr>
                    <a:t>FDOT Additional Elements</a:t>
                  </a:r>
                </a:p>
                <a:p>
                  <a:pPr algn="ctr"/>
                  <a:r>
                    <a:rPr lang="en-US" sz="1200" dirty="0">
                      <a:solidFill>
                        <a:schemeClr val="tx1"/>
                      </a:solidFill>
                    </a:rPr>
                    <a:t>Roadway Inventory, Crash Event Evaluation, Network Screening</a:t>
                  </a:r>
                </a:p>
              </p:txBody>
            </p:sp>
            <p:cxnSp>
              <p:nvCxnSpPr>
                <p:cNvPr id="52" name="Straight Connector 51">
                  <a:extLst>
                    <a:ext uri="{FF2B5EF4-FFF2-40B4-BE49-F238E27FC236}">
                      <a16:creationId xmlns:a16="http://schemas.microsoft.com/office/drawing/2014/main" id="{2F6233EB-72C4-E25D-7F92-E8A8093219AB}"/>
                    </a:ext>
                  </a:extLst>
                </p:cNvPr>
                <p:cNvCxnSpPr>
                  <a:cxnSpLocks/>
                  <a:stCxn id="47" idx="3"/>
                  <a:endCxn id="49" idx="1"/>
                </p:cNvCxnSpPr>
                <p:nvPr/>
              </p:nvCxnSpPr>
              <p:spPr>
                <a:xfrm flipV="1">
                  <a:off x="8628560" y="4985368"/>
                  <a:ext cx="137871" cy="3905"/>
                </a:xfrm>
                <a:prstGeom prst="line">
                  <a:avLst/>
                </a:prstGeom>
                <a:ln w="19050">
                  <a:solidFill>
                    <a:srgbClr val="062543"/>
                  </a:solidFill>
                </a:ln>
              </p:spPr>
              <p:style>
                <a:lnRef idx="1">
                  <a:schemeClr val="accent1"/>
                </a:lnRef>
                <a:fillRef idx="0">
                  <a:schemeClr val="accent1"/>
                </a:fillRef>
                <a:effectRef idx="0">
                  <a:schemeClr val="accent1"/>
                </a:effectRef>
                <a:fontRef idx="minor">
                  <a:schemeClr val="tx1"/>
                </a:fontRef>
              </p:style>
            </p:cxnSp>
          </p:grpSp>
        </p:grpSp>
        <p:sp>
          <p:nvSpPr>
            <p:cNvPr id="22" name="Rectangle 21">
              <a:extLst>
                <a:ext uri="{FF2B5EF4-FFF2-40B4-BE49-F238E27FC236}">
                  <a16:creationId xmlns:a16="http://schemas.microsoft.com/office/drawing/2014/main" id="{A05E2CC6-2085-DF7D-0E72-103BA98DA7AB}"/>
                </a:ext>
              </a:extLst>
            </p:cNvPr>
            <p:cNvSpPr/>
            <p:nvPr/>
          </p:nvSpPr>
          <p:spPr>
            <a:xfrm>
              <a:off x="9112860" y="1409344"/>
              <a:ext cx="2446140" cy="1676233"/>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FDOT Map and Roadway and Traffic Information</a:t>
              </a:r>
              <a:endParaRPr lang="en-US" sz="1400" dirty="0"/>
            </a:p>
            <a:p>
              <a:pPr algn="ctr"/>
              <a:r>
                <a:rPr lang="en-US" sz="1400" dirty="0"/>
                <a:t>FLARIS database</a:t>
              </a:r>
            </a:p>
            <a:p>
              <a:pPr algn="ctr"/>
              <a:r>
                <a:rPr lang="en-US" sz="1400" dirty="0"/>
                <a:t>Annual from Department of Transportation</a:t>
              </a:r>
            </a:p>
          </p:txBody>
        </p:sp>
        <p:cxnSp>
          <p:nvCxnSpPr>
            <p:cNvPr id="35" name="Connector: Elbow 34">
              <a:extLst>
                <a:ext uri="{FF2B5EF4-FFF2-40B4-BE49-F238E27FC236}">
                  <a16:creationId xmlns:a16="http://schemas.microsoft.com/office/drawing/2014/main" id="{5C3BB4F3-42B0-4BA3-4DB7-39A72E676D70}"/>
                </a:ext>
              </a:extLst>
            </p:cNvPr>
            <p:cNvCxnSpPr>
              <a:cxnSpLocks/>
              <a:stCxn id="22" idx="2"/>
              <a:endCxn id="44" idx="0"/>
            </p:cNvCxnSpPr>
            <p:nvPr/>
          </p:nvCxnSpPr>
          <p:spPr>
            <a:xfrm rot="5400000">
              <a:off x="8705072" y="2071627"/>
              <a:ext cx="616909" cy="2644809"/>
            </a:xfrm>
            <a:prstGeom prst="bentConnector3">
              <a:avLst>
                <a:gd name="adj1" fmla="val 66469"/>
              </a:avLst>
            </a:prstGeom>
            <a:ln w="19050">
              <a:solidFill>
                <a:srgbClr val="062543"/>
              </a:solidFill>
              <a:tailEnd type="triangl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72913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2511</TotalTime>
  <Words>5148</Words>
  <Application>Microsoft Office PowerPoint</Application>
  <PresentationFormat>Widescreen</PresentationFormat>
  <Paragraphs>571</Paragraphs>
  <Slides>75</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Aptos</vt:lpstr>
      <vt:lpstr>Aptos Display</vt:lpstr>
      <vt:lpstr>Arial</vt:lpstr>
      <vt:lpstr>Arial Black</vt:lpstr>
      <vt:lpstr>Symbol</vt:lpstr>
      <vt:lpstr>Times New Roman</vt:lpstr>
      <vt:lpstr>Wingdings</vt:lpstr>
      <vt:lpstr>Office Theme</vt:lpstr>
      <vt:lpstr>Signal4 Analytics for Safety Analysis</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Strauch, Shawna</dc:creator>
  <cp:lastModifiedBy>Strauch, Shawna</cp:lastModifiedBy>
  <cp:revision>31</cp:revision>
  <dcterms:created xsi:type="dcterms:W3CDTF">2024-02-19T14:41:24Z</dcterms:created>
  <dcterms:modified xsi:type="dcterms:W3CDTF">2024-06-10T12:35:16Z</dcterms:modified>
</cp:coreProperties>
</file>