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256" r:id="rId5"/>
    <p:sldId id="302" r:id="rId6"/>
    <p:sldId id="304" r:id="rId7"/>
    <p:sldId id="269" r:id="rId8"/>
    <p:sldId id="307" r:id="rId9"/>
    <p:sldId id="306" r:id="rId10"/>
    <p:sldId id="313" r:id="rId11"/>
    <p:sldId id="308" r:id="rId12"/>
    <p:sldId id="312" r:id="rId13"/>
    <p:sldId id="311" r:id="rId14"/>
    <p:sldId id="310" r:id="rId15"/>
    <p:sldId id="314" r:id="rId16"/>
    <p:sldId id="330" r:id="rId17"/>
    <p:sldId id="329" r:id="rId18"/>
    <p:sldId id="318" r:id="rId19"/>
    <p:sldId id="315" r:id="rId20"/>
    <p:sldId id="316" r:id="rId21"/>
    <p:sldId id="317" r:id="rId22"/>
    <p:sldId id="319" r:id="rId23"/>
    <p:sldId id="320" r:id="rId24"/>
    <p:sldId id="322" r:id="rId25"/>
    <p:sldId id="321" r:id="rId26"/>
    <p:sldId id="323" r:id="rId27"/>
    <p:sldId id="324" r:id="rId28"/>
    <p:sldId id="325" r:id="rId29"/>
    <p:sldId id="326" r:id="rId30"/>
    <p:sldId id="331" r:id="rId31"/>
    <p:sldId id="327" r:id="rId32"/>
    <p:sldId id="332" r:id="rId33"/>
    <p:sldId id="333" r:id="rId34"/>
    <p:sldId id="334" r:id="rId35"/>
    <p:sldId id="337" r:id="rId36"/>
    <p:sldId id="335" r:id="rId37"/>
    <p:sldId id="336" r:id="rId38"/>
    <p:sldId id="338" r:id="rId39"/>
    <p:sldId id="339" r:id="rId40"/>
    <p:sldId id="328" r:id="rId41"/>
    <p:sldId id="303" r:id="rId42"/>
    <p:sldId id="30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47E803-B4F2-49DD-B612-A5F97658C05F}" v="342" dt="2024-05-31T21:57:09.14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95646" autoAdjust="0"/>
  </p:normalViewPr>
  <p:slideViewPr>
    <p:cSldViewPr snapToGrid="0">
      <p:cViewPr varScale="1">
        <p:scale>
          <a:sx n="152" d="100"/>
          <a:sy n="152" d="100"/>
        </p:scale>
        <p:origin x="180" y="210"/>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00" d="100"/>
        <a:sy n="100" d="100"/>
      </p:scale>
      <p:origin x="0" y="-7325"/>
    </p:cViewPr>
  </p:sorterViewPr>
  <p:notesViewPr>
    <p:cSldViewPr snapToGrid="0">
      <p:cViewPr varScale="1">
        <p:scale>
          <a:sx n="58" d="100"/>
          <a:sy n="58" d="100"/>
        </p:scale>
        <p:origin x="237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5.xml.rels><?xml version="1.0" encoding="UTF-8" standalone="yes"?>
<Relationships xmlns="http://schemas.openxmlformats.org/package/2006/relationships"><Relationship Id="rId2" Type="http://schemas.openxmlformats.org/officeDocument/2006/relationships/hyperlink" Target="https://gcc02.safelinks.protection.outlook.com/?url=https%3A%2F%2Ffdotwww.blob.core.windows.net%2Fsitefinity%2Fdocs%2Fdefault-source%2Ftraffic%2Ftraf_sys%2Fprocedural-docs-2022%2Fpch-04-traffic-control-products-with-required-apl-listing-and-product-retention.pdf%3Fsfvrsn%3D67997516_1&amp;data=05%7C02%7CLeslie.Wetherell%40dot.state.fl.us%7Cea8520ae8f694ee3a36a08dc6076423f%7Cdb21de5dbc9c420c8f3f8f08f85b5ada%7C0%7C0%7C638491308234132788%7CUnknown%7CTWFpbGZsb3d8eyJWIjoiMC4wLjAwMDAiLCJQIjoiV2luMzIiLCJBTiI6Ik1haWwiLCJXVCI6Mn0%3D%7C0%7C%7C%7C&amp;sdata=QZOgbiLwP676sEWSKUqkWRpA0%2BfWY8%2BrH78WmuecWEI%3D&amp;reserved=0" TargetMode="External"/><Relationship Id="rId1" Type="http://schemas.openxmlformats.org/officeDocument/2006/relationships/hyperlink" Target="https://gcc02.safelinks.protection.outlook.com/?url=http%3A%2F%2Fwww.leg.state.fl.us%2Fstatutes%2Findex.cfm%3FApp_mode%3DDisplay_Statute%26URL%3D0300-0399%2F0316%2FSections%2F0316.0745.html&amp;data=05%7C02%7CLeslie.Wetherell%40dot.state.fl.us%7Cea8520ae8f694ee3a36a08dc6076423f%7Cdb21de5dbc9c420c8f3f8f08f85b5ada%7C0%7C0%7C638491308234121449%7CUnknown%7CTWFpbGZsb3d8eyJWIjoiMC4wLjAwMDAiLCJQIjoiV2luMzIiLCJBTiI6Ik1haWwiLCJXVCI6Mn0%3D%7C0%7C%7C%7C&amp;sdata=RIvVN1ocUF4wZRYYYrm%2F10FxkEi55WSELoU0Z6I%2B1xc%3D&amp;reserved=0" TargetMode="External"/></Relationships>
</file>

<file path=ppt/diagrams/_rels/drawing5.xml.rels><?xml version="1.0" encoding="UTF-8" standalone="yes"?>
<Relationships xmlns="http://schemas.openxmlformats.org/package/2006/relationships"><Relationship Id="rId2" Type="http://schemas.openxmlformats.org/officeDocument/2006/relationships/hyperlink" Target="https://gcc02.safelinks.protection.outlook.com/?url=https%3A%2F%2Ffdotwww.blob.core.windows.net%2Fsitefinity%2Fdocs%2Fdefault-source%2Ftraffic%2Ftraf_sys%2Fprocedural-docs-2022%2Fpch-04-traffic-control-products-with-required-apl-listing-and-product-retention.pdf%3Fsfvrsn%3D67997516_1&amp;data=05%7C02%7CLeslie.Wetherell%40dot.state.fl.us%7Cea8520ae8f694ee3a36a08dc6076423f%7Cdb21de5dbc9c420c8f3f8f08f85b5ada%7C0%7C0%7C638491308234132788%7CUnknown%7CTWFpbGZsb3d8eyJWIjoiMC4wLjAwMDAiLCJQIjoiV2luMzIiLCJBTiI6Ik1haWwiLCJXVCI6Mn0%3D%7C0%7C%7C%7C&amp;sdata=QZOgbiLwP676sEWSKUqkWRpA0%2BfWY8%2BrH78WmuecWEI%3D&amp;reserved=0" TargetMode="External"/><Relationship Id="rId1" Type="http://schemas.openxmlformats.org/officeDocument/2006/relationships/hyperlink" Target="https://gcc02.safelinks.protection.outlook.com/?url=http%3A%2F%2Fwww.leg.state.fl.us%2Fstatutes%2Findex.cfm%3FApp_mode%3DDisplay_Statute%26URL%3D0300-0399%2F0316%2FSections%2F0316.0745.html&amp;data=05%7C02%7CLeslie.Wetherell%40dot.state.fl.us%7Cea8520ae8f694ee3a36a08dc6076423f%7Cdb21de5dbc9c420c8f3f8f08f85b5ada%7C0%7C0%7C638491308234121449%7CUnknown%7CTWFpbGZsb3d8eyJWIjoiMC4wLjAwMDAiLCJQIjoiV2luMzIiLCJBTiI6Ik1haWwiLCJXVCI6Mn0%3D%7C0%7C%7C%7C&amp;sdata=RIvVN1ocUF4wZRYYYrm%2F10FxkEi55WSELoU0Z6I%2B1xc%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1A479-9418-434C-8223-04CC2FE6C7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A7ACFD19-A745-44C0-8407-25003823CC17}">
      <dgm:prSet/>
      <dgm:spPr/>
      <dgm:t>
        <a:bodyPr/>
        <a:lstStyle/>
        <a:p>
          <a:r>
            <a:rPr lang="en-US"/>
            <a:t>Lessons Learned</a:t>
          </a:r>
        </a:p>
      </dgm:t>
    </dgm:pt>
    <dgm:pt modelId="{1B91EDBC-002B-42C3-8D53-70466ACBC335}" type="parTrans" cxnId="{C776963B-559D-44A8-A637-36E22DCC670F}">
      <dgm:prSet/>
      <dgm:spPr/>
      <dgm:t>
        <a:bodyPr/>
        <a:lstStyle/>
        <a:p>
          <a:endParaRPr lang="en-US"/>
        </a:p>
      </dgm:t>
    </dgm:pt>
    <dgm:pt modelId="{10A8C63D-6794-4B5F-98DD-A51B2CAB27EE}" type="sibTrans" cxnId="{C776963B-559D-44A8-A637-36E22DCC670F}">
      <dgm:prSet/>
      <dgm:spPr/>
      <dgm:t>
        <a:bodyPr/>
        <a:lstStyle/>
        <a:p>
          <a:endParaRPr lang="en-US"/>
        </a:p>
      </dgm:t>
    </dgm:pt>
    <dgm:pt modelId="{460ECAB1-689B-48D9-8283-9415258EF08B}">
      <dgm:prSet/>
      <dgm:spPr/>
      <dgm:t>
        <a:bodyPr/>
        <a:lstStyle/>
        <a:p>
          <a:r>
            <a:rPr lang="en-US"/>
            <a:t>Tips and Tricks</a:t>
          </a:r>
        </a:p>
      </dgm:t>
    </dgm:pt>
    <dgm:pt modelId="{7E283DFB-0605-416D-BA6C-A109725D91B1}" type="parTrans" cxnId="{E793D581-FC6B-4166-B923-1B53553903B3}">
      <dgm:prSet/>
      <dgm:spPr/>
      <dgm:t>
        <a:bodyPr/>
        <a:lstStyle/>
        <a:p>
          <a:endParaRPr lang="en-US"/>
        </a:p>
      </dgm:t>
    </dgm:pt>
    <dgm:pt modelId="{6037FA26-31A8-4679-A764-801FAFAB5DB9}" type="sibTrans" cxnId="{E793D581-FC6B-4166-B923-1B53553903B3}">
      <dgm:prSet/>
      <dgm:spPr/>
      <dgm:t>
        <a:bodyPr/>
        <a:lstStyle/>
        <a:p>
          <a:endParaRPr lang="en-US"/>
        </a:p>
      </dgm:t>
    </dgm:pt>
    <dgm:pt modelId="{F15A1BC9-D966-4F45-AC0F-C0A71AF7D350}">
      <dgm:prSet/>
      <dgm:spPr/>
      <dgm:t>
        <a:bodyPr/>
        <a:lstStyle/>
        <a:p>
          <a:r>
            <a:rPr lang="en-US"/>
            <a:t>How can we continue to improve based on past experiences?</a:t>
          </a:r>
        </a:p>
      </dgm:t>
    </dgm:pt>
    <dgm:pt modelId="{3E3C6283-798F-4C95-85EC-77D4DBEA5FAF}" type="parTrans" cxnId="{0907D1F1-839F-4493-A8BE-0511EE3A538D}">
      <dgm:prSet/>
      <dgm:spPr/>
      <dgm:t>
        <a:bodyPr/>
        <a:lstStyle/>
        <a:p>
          <a:endParaRPr lang="en-US"/>
        </a:p>
      </dgm:t>
    </dgm:pt>
    <dgm:pt modelId="{93E97CAF-1547-43E7-94AD-FE37A48C1903}" type="sibTrans" cxnId="{0907D1F1-839F-4493-A8BE-0511EE3A538D}">
      <dgm:prSet/>
      <dgm:spPr/>
      <dgm:t>
        <a:bodyPr/>
        <a:lstStyle/>
        <a:p>
          <a:endParaRPr lang="en-US"/>
        </a:p>
      </dgm:t>
    </dgm:pt>
    <dgm:pt modelId="{21DC0805-D8BF-4483-83FE-B63FBC4EDD57}" type="pres">
      <dgm:prSet presAssocID="{48A1A479-9418-434C-8223-04CC2FE6C759}" presName="diagram" presStyleCnt="0">
        <dgm:presLayoutVars>
          <dgm:dir/>
          <dgm:resizeHandles val="exact"/>
        </dgm:presLayoutVars>
      </dgm:prSet>
      <dgm:spPr/>
    </dgm:pt>
    <dgm:pt modelId="{0489C3EA-AB2E-40A0-B2DE-2A21CC6DDDA4}" type="pres">
      <dgm:prSet presAssocID="{A7ACFD19-A745-44C0-8407-25003823CC17}" presName="node" presStyleLbl="node1" presStyleIdx="0" presStyleCnt="3">
        <dgm:presLayoutVars>
          <dgm:bulletEnabled val="1"/>
        </dgm:presLayoutVars>
      </dgm:prSet>
      <dgm:spPr/>
    </dgm:pt>
    <dgm:pt modelId="{5BD78621-6E94-4FF4-9BBB-326F4B935044}" type="pres">
      <dgm:prSet presAssocID="{10A8C63D-6794-4B5F-98DD-A51B2CAB27EE}" presName="sibTrans" presStyleCnt="0"/>
      <dgm:spPr/>
    </dgm:pt>
    <dgm:pt modelId="{507B734A-D9EE-48A8-AB96-2C2725A04D88}" type="pres">
      <dgm:prSet presAssocID="{460ECAB1-689B-48D9-8283-9415258EF08B}" presName="node" presStyleLbl="node1" presStyleIdx="1" presStyleCnt="3">
        <dgm:presLayoutVars>
          <dgm:bulletEnabled val="1"/>
        </dgm:presLayoutVars>
      </dgm:prSet>
      <dgm:spPr/>
    </dgm:pt>
    <dgm:pt modelId="{AC8F286E-7D5B-4BB1-A7EA-08408DA0A755}" type="pres">
      <dgm:prSet presAssocID="{6037FA26-31A8-4679-A764-801FAFAB5DB9}" presName="sibTrans" presStyleCnt="0"/>
      <dgm:spPr/>
    </dgm:pt>
    <dgm:pt modelId="{E2D0769D-7E6C-4BE2-9376-3C015B1D62A0}" type="pres">
      <dgm:prSet presAssocID="{F15A1BC9-D966-4F45-AC0F-C0A71AF7D350}" presName="node" presStyleLbl="node1" presStyleIdx="2" presStyleCnt="3">
        <dgm:presLayoutVars>
          <dgm:bulletEnabled val="1"/>
        </dgm:presLayoutVars>
      </dgm:prSet>
      <dgm:spPr/>
    </dgm:pt>
  </dgm:ptLst>
  <dgm:cxnLst>
    <dgm:cxn modelId="{14653A0F-CF34-4D64-B7E2-76D0FB197756}" type="presOf" srcId="{F15A1BC9-D966-4F45-AC0F-C0A71AF7D350}" destId="{E2D0769D-7E6C-4BE2-9376-3C015B1D62A0}" srcOrd="0" destOrd="0" presId="urn:microsoft.com/office/officeart/2005/8/layout/default"/>
    <dgm:cxn modelId="{C776963B-559D-44A8-A637-36E22DCC670F}" srcId="{48A1A479-9418-434C-8223-04CC2FE6C759}" destId="{A7ACFD19-A745-44C0-8407-25003823CC17}" srcOrd="0" destOrd="0" parTransId="{1B91EDBC-002B-42C3-8D53-70466ACBC335}" sibTransId="{10A8C63D-6794-4B5F-98DD-A51B2CAB27EE}"/>
    <dgm:cxn modelId="{A46AE746-C0EB-4F07-966B-0EDCF9A702D5}" type="presOf" srcId="{460ECAB1-689B-48D9-8283-9415258EF08B}" destId="{507B734A-D9EE-48A8-AB96-2C2725A04D88}" srcOrd="0" destOrd="0" presId="urn:microsoft.com/office/officeart/2005/8/layout/default"/>
    <dgm:cxn modelId="{E793D581-FC6B-4166-B923-1B53553903B3}" srcId="{48A1A479-9418-434C-8223-04CC2FE6C759}" destId="{460ECAB1-689B-48D9-8283-9415258EF08B}" srcOrd="1" destOrd="0" parTransId="{7E283DFB-0605-416D-BA6C-A109725D91B1}" sibTransId="{6037FA26-31A8-4679-A764-801FAFAB5DB9}"/>
    <dgm:cxn modelId="{92F9D8D3-B9C7-4A47-B56D-D1A62D081948}" type="presOf" srcId="{A7ACFD19-A745-44C0-8407-25003823CC17}" destId="{0489C3EA-AB2E-40A0-B2DE-2A21CC6DDDA4}" srcOrd="0" destOrd="0" presId="urn:microsoft.com/office/officeart/2005/8/layout/default"/>
    <dgm:cxn modelId="{44EC55E6-E1AC-48EB-8E01-78D2FDBB3EE4}" type="presOf" srcId="{48A1A479-9418-434C-8223-04CC2FE6C759}" destId="{21DC0805-D8BF-4483-83FE-B63FBC4EDD57}" srcOrd="0" destOrd="0" presId="urn:microsoft.com/office/officeart/2005/8/layout/default"/>
    <dgm:cxn modelId="{0907D1F1-839F-4493-A8BE-0511EE3A538D}" srcId="{48A1A479-9418-434C-8223-04CC2FE6C759}" destId="{F15A1BC9-D966-4F45-AC0F-C0A71AF7D350}" srcOrd="2" destOrd="0" parTransId="{3E3C6283-798F-4C95-85EC-77D4DBEA5FAF}" sibTransId="{93E97CAF-1547-43E7-94AD-FE37A48C1903}"/>
    <dgm:cxn modelId="{F54AA4F2-D99D-429E-A5AA-11C97BD7841A}" type="presParOf" srcId="{21DC0805-D8BF-4483-83FE-B63FBC4EDD57}" destId="{0489C3EA-AB2E-40A0-B2DE-2A21CC6DDDA4}" srcOrd="0" destOrd="0" presId="urn:microsoft.com/office/officeart/2005/8/layout/default"/>
    <dgm:cxn modelId="{FA2E8CA2-5EFA-45B7-A078-11DF5D9F605E}" type="presParOf" srcId="{21DC0805-D8BF-4483-83FE-B63FBC4EDD57}" destId="{5BD78621-6E94-4FF4-9BBB-326F4B935044}" srcOrd="1" destOrd="0" presId="urn:microsoft.com/office/officeart/2005/8/layout/default"/>
    <dgm:cxn modelId="{B0BC348F-961F-4A91-AE2B-3DFD584C3A9A}" type="presParOf" srcId="{21DC0805-D8BF-4483-83FE-B63FBC4EDD57}" destId="{507B734A-D9EE-48A8-AB96-2C2725A04D88}" srcOrd="2" destOrd="0" presId="urn:microsoft.com/office/officeart/2005/8/layout/default"/>
    <dgm:cxn modelId="{FD1E12BC-4588-4559-A81C-61C4357B1AF4}" type="presParOf" srcId="{21DC0805-D8BF-4483-83FE-B63FBC4EDD57}" destId="{AC8F286E-7D5B-4BB1-A7EA-08408DA0A755}" srcOrd="3" destOrd="0" presId="urn:microsoft.com/office/officeart/2005/8/layout/default"/>
    <dgm:cxn modelId="{BCF361DD-4E9C-4A0B-8D7E-985F68D89914}" type="presParOf" srcId="{21DC0805-D8BF-4483-83FE-B63FBC4EDD57}" destId="{E2D0769D-7E6C-4BE2-9376-3C015B1D62A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35724-B4E2-414A-A016-DA5AB45A78D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836081-CAAB-4FCD-ADD8-5B517E9E137B}">
      <dgm:prSet/>
      <dgm:spPr/>
      <dgm:t>
        <a:bodyPr/>
        <a:lstStyle/>
        <a:p>
          <a:r>
            <a:rPr lang="en-US"/>
            <a:t>Bus Shelters</a:t>
          </a:r>
        </a:p>
      </dgm:t>
    </dgm:pt>
    <dgm:pt modelId="{6B0F0226-FCFE-4CDB-9631-2D895349E8C6}" type="parTrans" cxnId="{34C7305F-3213-4E2E-814F-DD027D86385B}">
      <dgm:prSet/>
      <dgm:spPr/>
      <dgm:t>
        <a:bodyPr/>
        <a:lstStyle/>
        <a:p>
          <a:endParaRPr lang="en-US"/>
        </a:p>
      </dgm:t>
    </dgm:pt>
    <dgm:pt modelId="{CA16464D-344A-4694-B377-2B5791936799}" type="sibTrans" cxnId="{34C7305F-3213-4E2E-814F-DD027D86385B}">
      <dgm:prSet/>
      <dgm:spPr/>
      <dgm:t>
        <a:bodyPr/>
        <a:lstStyle/>
        <a:p>
          <a:endParaRPr lang="en-US"/>
        </a:p>
      </dgm:t>
    </dgm:pt>
    <dgm:pt modelId="{AA207FB2-5AF2-4778-BF9D-BE9DC4B7652F}">
      <dgm:prSet/>
      <dgm:spPr/>
      <dgm:t>
        <a:bodyPr/>
        <a:lstStyle/>
        <a:p>
          <a:r>
            <a:rPr lang="en-US"/>
            <a:t>Check with Transit Agency</a:t>
          </a:r>
        </a:p>
      </dgm:t>
    </dgm:pt>
    <dgm:pt modelId="{3DCFA5F9-049E-4D8B-A783-E03CBF18809D}" type="parTrans" cxnId="{7E2A6291-F68E-4C50-A6B7-4CFEF01D17C3}">
      <dgm:prSet/>
      <dgm:spPr/>
      <dgm:t>
        <a:bodyPr/>
        <a:lstStyle/>
        <a:p>
          <a:endParaRPr lang="en-US"/>
        </a:p>
      </dgm:t>
    </dgm:pt>
    <dgm:pt modelId="{A32FE95E-9D51-4F32-A6D4-C5E9AC06870D}" type="sibTrans" cxnId="{7E2A6291-F68E-4C50-A6B7-4CFEF01D17C3}">
      <dgm:prSet/>
      <dgm:spPr/>
      <dgm:t>
        <a:bodyPr/>
        <a:lstStyle/>
        <a:p>
          <a:endParaRPr lang="en-US"/>
        </a:p>
      </dgm:t>
    </dgm:pt>
    <dgm:pt modelId="{F620A55E-0976-428F-BB95-F57AEA514A01}">
      <dgm:prSet/>
      <dgm:spPr/>
      <dgm:t>
        <a:bodyPr/>
        <a:lstStyle/>
        <a:p>
          <a:r>
            <a:rPr lang="en-US" dirty="0"/>
            <a:t>FTA </a:t>
          </a:r>
        </a:p>
      </dgm:t>
    </dgm:pt>
    <dgm:pt modelId="{F0B9B31C-E596-43D3-A583-D76B4F9CD550}" type="parTrans" cxnId="{3056A513-54C9-4526-AA49-C064A45206F9}">
      <dgm:prSet/>
      <dgm:spPr/>
      <dgm:t>
        <a:bodyPr/>
        <a:lstStyle/>
        <a:p>
          <a:endParaRPr lang="en-US"/>
        </a:p>
      </dgm:t>
    </dgm:pt>
    <dgm:pt modelId="{C3B2FF9E-8B80-4AC3-9E6D-2427C01020E7}" type="sibTrans" cxnId="{3056A513-54C9-4526-AA49-C064A45206F9}">
      <dgm:prSet/>
      <dgm:spPr/>
      <dgm:t>
        <a:bodyPr/>
        <a:lstStyle/>
        <a:p>
          <a:endParaRPr lang="en-US"/>
        </a:p>
      </dgm:t>
    </dgm:pt>
    <dgm:pt modelId="{1B329FF8-D401-4DA4-919B-C9BCBE5805EA}" type="pres">
      <dgm:prSet presAssocID="{61F35724-B4E2-414A-A016-DA5AB45A78D2}" presName="vert0" presStyleCnt="0">
        <dgm:presLayoutVars>
          <dgm:dir/>
          <dgm:animOne val="branch"/>
          <dgm:animLvl val="lvl"/>
        </dgm:presLayoutVars>
      </dgm:prSet>
      <dgm:spPr/>
    </dgm:pt>
    <dgm:pt modelId="{31CCE83A-D7B2-4FAA-AFF1-99B47037D187}" type="pres">
      <dgm:prSet presAssocID="{9A836081-CAAB-4FCD-ADD8-5B517E9E137B}" presName="thickLine" presStyleLbl="alignNode1" presStyleIdx="0" presStyleCnt="3"/>
      <dgm:spPr/>
    </dgm:pt>
    <dgm:pt modelId="{9F79CB03-3B9F-4391-9763-67D637F97616}" type="pres">
      <dgm:prSet presAssocID="{9A836081-CAAB-4FCD-ADD8-5B517E9E137B}" presName="horz1" presStyleCnt="0"/>
      <dgm:spPr/>
    </dgm:pt>
    <dgm:pt modelId="{EDD44983-9C29-48CA-AF94-0105D3128615}" type="pres">
      <dgm:prSet presAssocID="{9A836081-CAAB-4FCD-ADD8-5B517E9E137B}" presName="tx1" presStyleLbl="revTx" presStyleIdx="0" presStyleCnt="3"/>
      <dgm:spPr/>
    </dgm:pt>
    <dgm:pt modelId="{E17573A7-398D-489F-B879-F3E0DCC74E6C}" type="pres">
      <dgm:prSet presAssocID="{9A836081-CAAB-4FCD-ADD8-5B517E9E137B}" presName="vert1" presStyleCnt="0"/>
      <dgm:spPr/>
    </dgm:pt>
    <dgm:pt modelId="{D77FD5AD-B19F-470B-A94B-7102073F8C58}" type="pres">
      <dgm:prSet presAssocID="{AA207FB2-5AF2-4778-BF9D-BE9DC4B7652F}" presName="thickLine" presStyleLbl="alignNode1" presStyleIdx="1" presStyleCnt="3"/>
      <dgm:spPr/>
    </dgm:pt>
    <dgm:pt modelId="{6441DC8F-1DA2-4C8C-B1F4-495C57239F79}" type="pres">
      <dgm:prSet presAssocID="{AA207FB2-5AF2-4778-BF9D-BE9DC4B7652F}" presName="horz1" presStyleCnt="0"/>
      <dgm:spPr/>
    </dgm:pt>
    <dgm:pt modelId="{BF2D152F-7C0C-47BD-985B-457D30DB1979}" type="pres">
      <dgm:prSet presAssocID="{AA207FB2-5AF2-4778-BF9D-BE9DC4B7652F}" presName="tx1" presStyleLbl="revTx" presStyleIdx="1" presStyleCnt="3"/>
      <dgm:spPr/>
    </dgm:pt>
    <dgm:pt modelId="{5E030036-6F73-488B-9A15-431BA6B5DE0F}" type="pres">
      <dgm:prSet presAssocID="{AA207FB2-5AF2-4778-BF9D-BE9DC4B7652F}" presName="vert1" presStyleCnt="0"/>
      <dgm:spPr/>
    </dgm:pt>
    <dgm:pt modelId="{66199112-1CA3-4555-A7B6-87C1E8D43607}" type="pres">
      <dgm:prSet presAssocID="{F620A55E-0976-428F-BB95-F57AEA514A01}" presName="thickLine" presStyleLbl="alignNode1" presStyleIdx="2" presStyleCnt="3"/>
      <dgm:spPr/>
    </dgm:pt>
    <dgm:pt modelId="{7E53B723-E5C9-44BD-A086-821AEF189B55}" type="pres">
      <dgm:prSet presAssocID="{F620A55E-0976-428F-BB95-F57AEA514A01}" presName="horz1" presStyleCnt="0"/>
      <dgm:spPr/>
    </dgm:pt>
    <dgm:pt modelId="{1011002A-A32B-4640-8779-544A662B641E}" type="pres">
      <dgm:prSet presAssocID="{F620A55E-0976-428F-BB95-F57AEA514A01}" presName="tx1" presStyleLbl="revTx" presStyleIdx="2" presStyleCnt="3"/>
      <dgm:spPr/>
    </dgm:pt>
    <dgm:pt modelId="{E9BB8501-6005-4EB0-98E2-FFCFA9A86931}" type="pres">
      <dgm:prSet presAssocID="{F620A55E-0976-428F-BB95-F57AEA514A01}" presName="vert1" presStyleCnt="0"/>
      <dgm:spPr/>
    </dgm:pt>
  </dgm:ptLst>
  <dgm:cxnLst>
    <dgm:cxn modelId="{3056A513-54C9-4526-AA49-C064A45206F9}" srcId="{61F35724-B4E2-414A-A016-DA5AB45A78D2}" destId="{F620A55E-0976-428F-BB95-F57AEA514A01}" srcOrd="2" destOrd="0" parTransId="{F0B9B31C-E596-43D3-A583-D76B4F9CD550}" sibTransId="{C3B2FF9E-8B80-4AC3-9E6D-2427C01020E7}"/>
    <dgm:cxn modelId="{421FCC28-26EF-499E-BB6B-EBF1191E527B}" type="presOf" srcId="{61F35724-B4E2-414A-A016-DA5AB45A78D2}" destId="{1B329FF8-D401-4DA4-919B-C9BCBE5805EA}" srcOrd="0" destOrd="0" presId="urn:microsoft.com/office/officeart/2008/layout/LinedList"/>
    <dgm:cxn modelId="{34C7305F-3213-4E2E-814F-DD027D86385B}" srcId="{61F35724-B4E2-414A-A016-DA5AB45A78D2}" destId="{9A836081-CAAB-4FCD-ADD8-5B517E9E137B}" srcOrd="0" destOrd="0" parTransId="{6B0F0226-FCFE-4CDB-9631-2D895349E8C6}" sibTransId="{CA16464D-344A-4694-B377-2B5791936799}"/>
    <dgm:cxn modelId="{7E2A6291-F68E-4C50-A6B7-4CFEF01D17C3}" srcId="{61F35724-B4E2-414A-A016-DA5AB45A78D2}" destId="{AA207FB2-5AF2-4778-BF9D-BE9DC4B7652F}" srcOrd="1" destOrd="0" parTransId="{3DCFA5F9-049E-4D8B-A783-E03CBF18809D}" sibTransId="{A32FE95E-9D51-4F32-A6D4-C5E9AC06870D}"/>
    <dgm:cxn modelId="{0E8746A2-9424-490F-8E72-5AA28394554D}" type="presOf" srcId="{F620A55E-0976-428F-BB95-F57AEA514A01}" destId="{1011002A-A32B-4640-8779-544A662B641E}" srcOrd="0" destOrd="0" presId="urn:microsoft.com/office/officeart/2008/layout/LinedList"/>
    <dgm:cxn modelId="{21E8EEE8-E60F-4954-9187-4AF661A0BE32}" type="presOf" srcId="{AA207FB2-5AF2-4778-BF9D-BE9DC4B7652F}" destId="{BF2D152F-7C0C-47BD-985B-457D30DB1979}" srcOrd="0" destOrd="0" presId="urn:microsoft.com/office/officeart/2008/layout/LinedList"/>
    <dgm:cxn modelId="{1A793AF6-18D7-41E9-B060-8F3CDFDA3B46}" type="presOf" srcId="{9A836081-CAAB-4FCD-ADD8-5B517E9E137B}" destId="{EDD44983-9C29-48CA-AF94-0105D3128615}" srcOrd="0" destOrd="0" presId="urn:microsoft.com/office/officeart/2008/layout/LinedList"/>
    <dgm:cxn modelId="{EC0A0980-B1C3-4BE6-A76F-E0BCBF7E9637}" type="presParOf" srcId="{1B329FF8-D401-4DA4-919B-C9BCBE5805EA}" destId="{31CCE83A-D7B2-4FAA-AFF1-99B47037D187}" srcOrd="0" destOrd="0" presId="urn:microsoft.com/office/officeart/2008/layout/LinedList"/>
    <dgm:cxn modelId="{1659F170-3CD9-4218-9F1F-2F0DCC6BB7BF}" type="presParOf" srcId="{1B329FF8-D401-4DA4-919B-C9BCBE5805EA}" destId="{9F79CB03-3B9F-4391-9763-67D637F97616}" srcOrd="1" destOrd="0" presId="urn:microsoft.com/office/officeart/2008/layout/LinedList"/>
    <dgm:cxn modelId="{3D2D9A56-0C9B-43CB-99BB-6E64ECCE4971}" type="presParOf" srcId="{9F79CB03-3B9F-4391-9763-67D637F97616}" destId="{EDD44983-9C29-48CA-AF94-0105D3128615}" srcOrd="0" destOrd="0" presId="urn:microsoft.com/office/officeart/2008/layout/LinedList"/>
    <dgm:cxn modelId="{59B14A37-37E5-46DE-8D78-111B3AE6A5B7}" type="presParOf" srcId="{9F79CB03-3B9F-4391-9763-67D637F97616}" destId="{E17573A7-398D-489F-B879-F3E0DCC74E6C}" srcOrd="1" destOrd="0" presId="urn:microsoft.com/office/officeart/2008/layout/LinedList"/>
    <dgm:cxn modelId="{05294FDD-B44A-4C9C-82EB-8CCD175A6DE5}" type="presParOf" srcId="{1B329FF8-D401-4DA4-919B-C9BCBE5805EA}" destId="{D77FD5AD-B19F-470B-A94B-7102073F8C58}" srcOrd="2" destOrd="0" presId="urn:microsoft.com/office/officeart/2008/layout/LinedList"/>
    <dgm:cxn modelId="{4AB384E6-7003-4277-8912-9B6C24FE6B19}" type="presParOf" srcId="{1B329FF8-D401-4DA4-919B-C9BCBE5805EA}" destId="{6441DC8F-1DA2-4C8C-B1F4-495C57239F79}" srcOrd="3" destOrd="0" presId="urn:microsoft.com/office/officeart/2008/layout/LinedList"/>
    <dgm:cxn modelId="{47B8430D-D275-40AD-A5C2-9DED49FFF614}" type="presParOf" srcId="{6441DC8F-1DA2-4C8C-B1F4-495C57239F79}" destId="{BF2D152F-7C0C-47BD-985B-457D30DB1979}" srcOrd="0" destOrd="0" presId="urn:microsoft.com/office/officeart/2008/layout/LinedList"/>
    <dgm:cxn modelId="{5B3011A3-CC9A-4A61-BCD6-7D5ABC838981}" type="presParOf" srcId="{6441DC8F-1DA2-4C8C-B1F4-495C57239F79}" destId="{5E030036-6F73-488B-9A15-431BA6B5DE0F}" srcOrd="1" destOrd="0" presId="urn:microsoft.com/office/officeart/2008/layout/LinedList"/>
    <dgm:cxn modelId="{5CA21423-8ED8-4B98-8890-2E64CF3CA16F}" type="presParOf" srcId="{1B329FF8-D401-4DA4-919B-C9BCBE5805EA}" destId="{66199112-1CA3-4555-A7B6-87C1E8D43607}" srcOrd="4" destOrd="0" presId="urn:microsoft.com/office/officeart/2008/layout/LinedList"/>
    <dgm:cxn modelId="{F687DAB8-8077-44A6-B06B-06496DBFF541}" type="presParOf" srcId="{1B329FF8-D401-4DA4-919B-C9BCBE5805EA}" destId="{7E53B723-E5C9-44BD-A086-821AEF189B55}" srcOrd="5" destOrd="0" presId="urn:microsoft.com/office/officeart/2008/layout/LinedList"/>
    <dgm:cxn modelId="{5CCC9F21-BC96-4BC4-990E-7E31E7A0EE89}" type="presParOf" srcId="{7E53B723-E5C9-44BD-A086-821AEF189B55}" destId="{1011002A-A32B-4640-8779-544A662B641E}" srcOrd="0" destOrd="0" presId="urn:microsoft.com/office/officeart/2008/layout/LinedList"/>
    <dgm:cxn modelId="{6A77143F-B130-4363-BA8D-8EB73D501EAE}" type="presParOf" srcId="{7E53B723-E5C9-44BD-A086-821AEF189B55}" destId="{E9BB8501-6005-4EB0-98E2-FFCFA9A869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FECD3B-7672-4A09-BED6-DB4307A4F4CB}"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E5C37CAE-3868-4393-9AAB-AFD010585870}">
      <dgm:prSet/>
      <dgm:spPr/>
      <dgm:t>
        <a:bodyPr/>
        <a:lstStyle/>
        <a:p>
          <a:r>
            <a:rPr lang="en-US" dirty="0"/>
            <a:t>Proprietary Products</a:t>
          </a:r>
        </a:p>
      </dgm:t>
    </dgm:pt>
    <dgm:pt modelId="{77B8974B-5DFB-4928-9BAA-F563AAE41EA8}" type="parTrans" cxnId="{A69B17B3-AFDC-4849-9869-10282D21BF46}">
      <dgm:prSet/>
      <dgm:spPr/>
      <dgm:t>
        <a:bodyPr/>
        <a:lstStyle/>
        <a:p>
          <a:endParaRPr lang="en-US"/>
        </a:p>
      </dgm:t>
    </dgm:pt>
    <dgm:pt modelId="{96C7E787-594C-4A3B-8D46-6B2EB4FE293D}" type="sibTrans" cxnId="{A69B17B3-AFDC-4849-9869-10282D21BF46}">
      <dgm:prSet/>
      <dgm:spPr/>
      <dgm:t>
        <a:bodyPr/>
        <a:lstStyle/>
        <a:p>
          <a:endParaRPr lang="en-US"/>
        </a:p>
      </dgm:t>
    </dgm:pt>
    <dgm:pt modelId="{D8DF2221-23A3-4C01-9573-1E90CC24941A}">
      <dgm:prSet/>
      <dgm:spPr/>
      <dgm:t>
        <a:bodyPr/>
        <a:lstStyle/>
        <a:p>
          <a:r>
            <a:rPr lang="en-US"/>
            <a:t>Lighting</a:t>
          </a:r>
        </a:p>
      </dgm:t>
    </dgm:pt>
    <dgm:pt modelId="{ABC1428A-C098-4CFA-BE87-A5F3C4A2DD13}" type="parTrans" cxnId="{E1316072-1BDF-42F7-9855-C566A535D4E1}">
      <dgm:prSet/>
      <dgm:spPr/>
      <dgm:t>
        <a:bodyPr/>
        <a:lstStyle/>
        <a:p>
          <a:endParaRPr lang="en-US"/>
        </a:p>
      </dgm:t>
    </dgm:pt>
    <dgm:pt modelId="{12E7A706-10B1-4C78-8062-04F28BC57B99}" type="sibTrans" cxnId="{E1316072-1BDF-42F7-9855-C566A535D4E1}">
      <dgm:prSet/>
      <dgm:spPr/>
      <dgm:t>
        <a:bodyPr/>
        <a:lstStyle/>
        <a:p>
          <a:endParaRPr lang="en-US"/>
        </a:p>
      </dgm:t>
    </dgm:pt>
    <dgm:pt modelId="{46BDC719-2D89-4523-B4B1-0633FD22954E}">
      <dgm:prSet/>
      <dgm:spPr/>
      <dgm:t>
        <a:bodyPr/>
        <a:lstStyle/>
        <a:p>
          <a:r>
            <a:rPr lang="en-US"/>
            <a:t>Signal</a:t>
          </a:r>
        </a:p>
      </dgm:t>
    </dgm:pt>
    <dgm:pt modelId="{337457C7-C803-4D90-A787-C4A47E59C23D}" type="parTrans" cxnId="{29C12FF4-D692-48B3-9211-F632A1AED0AD}">
      <dgm:prSet/>
      <dgm:spPr/>
      <dgm:t>
        <a:bodyPr/>
        <a:lstStyle/>
        <a:p>
          <a:endParaRPr lang="en-US"/>
        </a:p>
      </dgm:t>
    </dgm:pt>
    <dgm:pt modelId="{E7CC3FAD-2EEA-47B7-9786-91C6EA5D0F9D}" type="sibTrans" cxnId="{29C12FF4-D692-48B3-9211-F632A1AED0AD}">
      <dgm:prSet/>
      <dgm:spPr/>
      <dgm:t>
        <a:bodyPr/>
        <a:lstStyle/>
        <a:p>
          <a:endParaRPr lang="en-US"/>
        </a:p>
      </dgm:t>
    </dgm:pt>
    <dgm:pt modelId="{82154895-95E1-4255-AB1E-036173F663AD}">
      <dgm:prSet/>
      <dgm:spPr/>
      <dgm:t>
        <a:bodyPr/>
        <a:lstStyle/>
        <a:p>
          <a:r>
            <a:rPr lang="en-US"/>
            <a:t>ITS</a:t>
          </a:r>
        </a:p>
      </dgm:t>
    </dgm:pt>
    <dgm:pt modelId="{5EE0AB7B-F0B6-475D-9BDB-7FE7D4170BA0}" type="parTrans" cxnId="{726CC901-9B2E-4263-B1C1-9AA8FEFFD67F}">
      <dgm:prSet/>
      <dgm:spPr/>
      <dgm:t>
        <a:bodyPr/>
        <a:lstStyle/>
        <a:p>
          <a:endParaRPr lang="en-US"/>
        </a:p>
      </dgm:t>
    </dgm:pt>
    <dgm:pt modelId="{2E9661D0-6987-44DD-8367-8108ABDB2F77}" type="sibTrans" cxnId="{726CC901-9B2E-4263-B1C1-9AA8FEFFD67F}">
      <dgm:prSet/>
      <dgm:spPr/>
      <dgm:t>
        <a:bodyPr/>
        <a:lstStyle/>
        <a:p>
          <a:endParaRPr lang="en-US"/>
        </a:p>
      </dgm:t>
    </dgm:pt>
    <dgm:pt modelId="{93808E2E-9708-4EEE-8570-1FD68B1B8225}">
      <dgm:prSet/>
      <dgm:spPr/>
      <dgm:t>
        <a:bodyPr/>
        <a:lstStyle/>
        <a:p>
          <a:r>
            <a:rPr lang="en-US"/>
            <a:t>Irrigation</a:t>
          </a:r>
        </a:p>
      </dgm:t>
    </dgm:pt>
    <dgm:pt modelId="{E0D826D4-056B-4D59-AD54-6CF34EA32739}" type="parTrans" cxnId="{80434FF4-13FA-492E-AB9F-DDE8E138FAF2}">
      <dgm:prSet/>
      <dgm:spPr/>
      <dgm:t>
        <a:bodyPr/>
        <a:lstStyle/>
        <a:p>
          <a:endParaRPr lang="en-US"/>
        </a:p>
      </dgm:t>
    </dgm:pt>
    <dgm:pt modelId="{F71E1DCD-5933-4A13-BFE9-7A125EE4791D}" type="sibTrans" cxnId="{80434FF4-13FA-492E-AB9F-DDE8E138FAF2}">
      <dgm:prSet/>
      <dgm:spPr/>
      <dgm:t>
        <a:bodyPr/>
        <a:lstStyle/>
        <a:p>
          <a:endParaRPr lang="en-US"/>
        </a:p>
      </dgm:t>
    </dgm:pt>
    <dgm:pt modelId="{8F7949DC-DBA5-460C-9E47-431A32184EE8}">
      <dgm:prSet/>
      <dgm:spPr/>
      <dgm:t>
        <a:bodyPr/>
        <a:lstStyle/>
        <a:p>
          <a:r>
            <a:rPr lang="en-US"/>
            <a:t>Other</a:t>
          </a:r>
        </a:p>
      </dgm:t>
    </dgm:pt>
    <dgm:pt modelId="{F25B9B6A-A33D-4641-9A73-B16356DCE1DB}" type="parTrans" cxnId="{C13E3A96-6C07-4BFC-B5F9-51317768D5B4}">
      <dgm:prSet/>
      <dgm:spPr/>
      <dgm:t>
        <a:bodyPr/>
        <a:lstStyle/>
        <a:p>
          <a:endParaRPr lang="en-US"/>
        </a:p>
      </dgm:t>
    </dgm:pt>
    <dgm:pt modelId="{E518B669-F63A-42AD-B5DD-586C3E8CF610}" type="sibTrans" cxnId="{C13E3A96-6C07-4BFC-B5F9-51317768D5B4}">
      <dgm:prSet/>
      <dgm:spPr/>
      <dgm:t>
        <a:bodyPr/>
        <a:lstStyle/>
        <a:p>
          <a:endParaRPr lang="en-US"/>
        </a:p>
      </dgm:t>
    </dgm:pt>
    <dgm:pt modelId="{B794EE08-7CF1-4B96-80F7-0BC994ED0F38}">
      <dgm:prSet/>
      <dgm:spPr/>
      <dgm:t>
        <a:bodyPr/>
        <a:lstStyle/>
        <a:p>
          <a:r>
            <a:rPr lang="en-US"/>
            <a:t>BABA</a:t>
          </a:r>
        </a:p>
      </dgm:t>
    </dgm:pt>
    <dgm:pt modelId="{2C545453-9A72-4E25-AF90-6EC1F7FC93B3}" type="parTrans" cxnId="{CF56C5E0-A64C-4597-B98D-E5106D9E8304}">
      <dgm:prSet/>
      <dgm:spPr/>
      <dgm:t>
        <a:bodyPr/>
        <a:lstStyle/>
        <a:p>
          <a:endParaRPr lang="en-US"/>
        </a:p>
      </dgm:t>
    </dgm:pt>
    <dgm:pt modelId="{69ED00D9-196B-48CA-B3E4-0160D192D57A}" type="sibTrans" cxnId="{CF56C5E0-A64C-4597-B98D-E5106D9E8304}">
      <dgm:prSet/>
      <dgm:spPr/>
      <dgm:t>
        <a:bodyPr/>
        <a:lstStyle/>
        <a:p>
          <a:endParaRPr lang="en-US"/>
        </a:p>
      </dgm:t>
    </dgm:pt>
    <dgm:pt modelId="{0848E19D-0346-4282-8A3D-F9C4D34B3FDE}" type="pres">
      <dgm:prSet presAssocID="{80FECD3B-7672-4A09-BED6-DB4307A4F4CB}" presName="linear" presStyleCnt="0">
        <dgm:presLayoutVars>
          <dgm:dir/>
          <dgm:animLvl val="lvl"/>
          <dgm:resizeHandles val="exact"/>
        </dgm:presLayoutVars>
      </dgm:prSet>
      <dgm:spPr/>
    </dgm:pt>
    <dgm:pt modelId="{1220168E-4080-47C7-A430-139F9BD14C06}" type="pres">
      <dgm:prSet presAssocID="{E5C37CAE-3868-4393-9AAB-AFD010585870}" presName="parentLin" presStyleCnt="0"/>
      <dgm:spPr/>
    </dgm:pt>
    <dgm:pt modelId="{8380895D-A0CE-4A74-88E5-2BBB6E56D509}" type="pres">
      <dgm:prSet presAssocID="{E5C37CAE-3868-4393-9AAB-AFD010585870}" presName="parentLeftMargin" presStyleLbl="node1" presStyleIdx="0" presStyleCnt="2"/>
      <dgm:spPr/>
    </dgm:pt>
    <dgm:pt modelId="{2BA6D707-6F8F-4D31-AE09-D912760B947C}" type="pres">
      <dgm:prSet presAssocID="{E5C37CAE-3868-4393-9AAB-AFD010585870}" presName="parentText" presStyleLbl="node1" presStyleIdx="0" presStyleCnt="2">
        <dgm:presLayoutVars>
          <dgm:chMax val="0"/>
          <dgm:bulletEnabled val="1"/>
        </dgm:presLayoutVars>
      </dgm:prSet>
      <dgm:spPr/>
    </dgm:pt>
    <dgm:pt modelId="{55F5384F-5F90-4AAB-A9DC-C2CFB0623C7E}" type="pres">
      <dgm:prSet presAssocID="{E5C37CAE-3868-4393-9AAB-AFD010585870}" presName="negativeSpace" presStyleCnt="0"/>
      <dgm:spPr/>
    </dgm:pt>
    <dgm:pt modelId="{60ECCB7C-8EBE-4D24-A79F-00E0354A936E}" type="pres">
      <dgm:prSet presAssocID="{E5C37CAE-3868-4393-9AAB-AFD010585870}" presName="childText" presStyleLbl="conFgAcc1" presStyleIdx="0" presStyleCnt="2">
        <dgm:presLayoutVars>
          <dgm:bulletEnabled val="1"/>
        </dgm:presLayoutVars>
      </dgm:prSet>
      <dgm:spPr/>
    </dgm:pt>
    <dgm:pt modelId="{D1C1277E-ABC8-4A56-962D-0CDE412F51DA}" type="pres">
      <dgm:prSet presAssocID="{96C7E787-594C-4A3B-8D46-6B2EB4FE293D}" presName="spaceBetweenRectangles" presStyleCnt="0"/>
      <dgm:spPr/>
    </dgm:pt>
    <dgm:pt modelId="{26936FC5-8055-4B01-8D5F-DDFD70DE1FFB}" type="pres">
      <dgm:prSet presAssocID="{B794EE08-7CF1-4B96-80F7-0BC994ED0F38}" presName="parentLin" presStyleCnt="0"/>
      <dgm:spPr/>
    </dgm:pt>
    <dgm:pt modelId="{09D4CBD1-4900-47FE-934F-587F497EA35D}" type="pres">
      <dgm:prSet presAssocID="{B794EE08-7CF1-4B96-80F7-0BC994ED0F38}" presName="parentLeftMargin" presStyleLbl="node1" presStyleIdx="0" presStyleCnt="2"/>
      <dgm:spPr/>
    </dgm:pt>
    <dgm:pt modelId="{0F7076F6-D34D-4B7F-851F-FAF94F46D096}" type="pres">
      <dgm:prSet presAssocID="{B794EE08-7CF1-4B96-80F7-0BC994ED0F38}" presName="parentText" presStyleLbl="node1" presStyleIdx="1" presStyleCnt="2">
        <dgm:presLayoutVars>
          <dgm:chMax val="0"/>
          <dgm:bulletEnabled val="1"/>
        </dgm:presLayoutVars>
      </dgm:prSet>
      <dgm:spPr/>
    </dgm:pt>
    <dgm:pt modelId="{AEB4D62A-B264-438C-A494-B97DA53F3A85}" type="pres">
      <dgm:prSet presAssocID="{B794EE08-7CF1-4B96-80F7-0BC994ED0F38}" presName="negativeSpace" presStyleCnt="0"/>
      <dgm:spPr/>
    </dgm:pt>
    <dgm:pt modelId="{4029F824-41F2-4217-9695-1CCF543C3247}" type="pres">
      <dgm:prSet presAssocID="{B794EE08-7CF1-4B96-80F7-0BC994ED0F38}" presName="childText" presStyleLbl="conFgAcc1" presStyleIdx="1" presStyleCnt="2">
        <dgm:presLayoutVars>
          <dgm:bulletEnabled val="1"/>
        </dgm:presLayoutVars>
      </dgm:prSet>
      <dgm:spPr/>
    </dgm:pt>
  </dgm:ptLst>
  <dgm:cxnLst>
    <dgm:cxn modelId="{726CC901-9B2E-4263-B1C1-9AA8FEFFD67F}" srcId="{E5C37CAE-3868-4393-9AAB-AFD010585870}" destId="{82154895-95E1-4255-AB1E-036173F663AD}" srcOrd="2" destOrd="0" parTransId="{5EE0AB7B-F0B6-475D-9BDB-7FE7D4170BA0}" sibTransId="{2E9661D0-6987-44DD-8367-8108ABDB2F77}"/>
    <dgm:cxn modelId="{283DFE12-9068-4A93-85EF-0646921F40CB}" type="presOf" srcId="{80FECD3B-7672-4A09-BED6-DB4307A4F4CB}" destId="{0848E19D-0346-4282-8A3D-F9C4D34B3FDE}" srcOrd="0" destOrd="0" presId="urn:microsoft.com/office/officeart/2005/8/layout/list1"/>
    <dgm:cxn modelId="{93EFF314-A820-4AC1-A16F-1AF5B26CB352}" type="presOf" srcId="{B794EE08-7CF1-4B96-80F7-0BC994ED0F38}" destId="{09D4CBD1-4900-47FE-934F-587F497EA35D}" srcOrd="0" destOrd="0" presId="urn:microsoft.com/office/officeart/2005/8/layout/list1"/>
    <dgm:cxn modelId="{E9797C1A-6700-4F2C-9879-68340C147EFF}" type="presOf" srcId="{46BDC719-2D89-4523-B4B1-0633FD22954E}" destId="{60ECCB7C-8EBE-4D24-A79F-00E0354A936E}" srcOrd="0" destOrd="1" presId="urn:microsoft.com/office/officeart/2005/8/layout/list1"/>
    <dgm:cxn modelId="{25B40A25-27D3-4162-972F-F572904BC757}" type="presOf" srcId="{E5C37CAE-3868-4393-9AAB-AFD010585870}" destId="{2BA6D707-6F8F-4D31-AE09-D912760B947C}" srcOrd="1" destOrd="0" presId="urn:microsoft.com/office/officeart/2005/8/layout/list1"/>
    <dgm:cxn modelId="{66CA1F46-9B15-4F0E-9588-65D88E1289DD}" type="presOf" srcId="{D8DF2221-23A3-4C01-9573-1E90CC24941A}" destId="{60ECCB7C-8EBE-4D24-A79F-00E0354A936E}" srcOrd="0" destOrd="0" presId="urn:microsoft.com/office/officeart/2005/8/layout/list1"/>
    <dgm:cxn modelId="{E1316072-1BDF-42F7-9855-C566A535D4E1}" srcId="{E5C37CAE-3868-4393-9AAB-AFD010585870}" destId="{D8DF2221-23A3-4C01-9573-1E90CC24941A}" srcOrd="0" destOrd="0" parTransId="{ABC1428A-C098-4CFA-BE87-A5F3C4A2DD13}" sibTransId="{12E7A706-10B1-4C78-8062-04F28BC57B99}"/>
    <dgm:cxn modelId="{216EE35A-766F-4991-8947-18823A4EB1DF}" type="presOf" srcId="{8F7949DC-DBA5-460C-9E47-431A32184EE8}" destId="{60ECCB7C-8EBE-4D24-A79F-00E0354A936E}" srcOrd="0" destOrd="4" presId="urn:microsoft.com/office/officeart/2005/8/layout/list1"/>
    <dgm:cxn modelId="{1903CE88-4F20-4944-BA46-CBC6830F1DA5}" type="presOf" srcId="{B794EE08-7CF1-4B96-80F7-0BC994ED0F38}" destId="{0F7076F6-D34D-4B7F-851F-FAF94F46D096}" srcOrd="1" destOrd="0" presId="urn:microsoft.com/office/officeart/2005/8/layout/list1"/>
    <dgm:cxn modelId="{87ABA38C-BFA3-40D0-86C8-C1A4BCE771F2}" type="presOf" srcId="{82154895-95E1-4255-AB1E-036173F663AD}" destId="{60ECCB7C-8EBE-4D24-A79F-00E0354A936E}" srcOrd="0" destOrd="2" presId="urn:microsoft.com/office/officeart/2005/8/layout/list1"/>
    <dgm:cxn modelId="{C13E3A96-6C07-4BFC-B5F9-51317768D5B4}" srcId="{E5C37CAE-3868-4393-9AAB-AFD010585870}" destId="{8F7949DC-DBA5-460C-9E47-431A32184EE8}" srcOrd="4" destOrd="0" parTransId="{F25B9B6A-A33D-4641-9A73-B16356DCE1DB}" sibTransId="{E518B669-F63A-42AD-B5DD-586C3E8CF610}"/>
    <dgm:cxn modelId="{14D468B1-3A3B-42BC-9E8D-447165C509A3}" type="presOf" srcId="{93808E2E-9708-4EEE-8570-1FD68B1B8225}" destId="{60ECCB7C-8EBE-4D24-A79F-00E0354A936E}" srcOrd="0" destOrd="3" presId="urn:microsoft.com/office/officeart/2005/8/layout/list1"/>
    <dgm:cxn modelId="{A69B17B3-AFDC-4849-9869-10282D21BF46}" srcId="{80FECD3B-7672-4A09-BED6-DB4307A4F4CB}" destId="{E5C37CAE-3868-4393-9AAB-AFD010585870}" srcOrd="0" destOrd="0" parTransId="{77B8974B-5DFB-4928-9BAA-F563AAE41EA8}" sibTransId="{96C7E787-594C-4A3B-8D46-6B2EB4FE293D}"/>
    <dgm:cxn modelId="{3C54F5D5-8FC6-41BB-93FB-E066370CF3FB}" type="presOf" srcId="{E5C37CAE-3868-4393-9AAB-AFD010585870}" destId="{8380895D-A0CE-4A74-88E5-2BBB6E56D509}" srcOrd="0" destOrd="0" presId="urn:microsoft.com/office/officeart/2005/8/layout/list1"/>
    <dgm:cxn modelId="{CF56C5E0-A64C-4597-B98D-E5106D9E8304}" srcId="{80FECD3B-7672-4A09-BED6-DB4307A4F4CB}" destId="{B794EE08-7CF1-4B96-80F7-0BC994ED0F38}" srcOrd="1" destOrd="0" parTransId="{2C545453-9A72-4E25-AF90-6EC1F7FC93B3}" sibTransId="{69ED00D9-196B-48CA-B3E4-0160D192D57A}"/>
    <dgm:cxn modelId="{29C12FF4-D692-48B3-9211-F632A1AED0AD}" srcId="{E5C37CAE-3868-4393-9AAB-AFD010585870}" destId="{46BDC719-2D89-4523-B4B1-0633FD22954E}" srcOrd="1" destOrd="0" parTransId="{337457C7-C803-4D90-A787-C4A47E59C23D}" sibTransId="{E7CC3FAD-2EEA-47B7-9786-91C6EA5D0F9D}"/>
    <dgm:cxn modelId="{80434FF4-13FA-492E-AB9F-DDE8E138FAF2}" srcId="{E5C37CAE-3868-4393-9AAB-AFD010585870}" destId="{93808E2E-9708-4EEE-8570-1FD68B1B8225}" srcOrd="3" destOrd="0" parTransId="{E0D826D4-056B-4D59-AD54-6CF34EA32739}" sibTransId="{F71E1DCD-5933-4A13-BFE9-7A125EE4791D}"/>
    <dgm:cxn modelId="{888B8D3E-8146-41F1-9F15-DE9C745AC1A3}" type="presParOf" srcId="{0848E19D-0346-4282-8A3D-F9C4D34B3FDE}" destId="{1220168E-4080-47C7-A430-139F9BD14C06}" srcOrd="0" destOrd="0" presId="urn:microsoft.com/office/officeart/2005/8/layout/list1"/>
    <dgm:cxn modelId="{2CB17895-2883-4801-9FF5-F4D8F33E7021}" type="presParOf" srcId="{1220168E-4080-47C7-A430-139F9BD14C06}" destId="{8380895D-A0CE-4A74-88E5-2BBB6E56D509}" srcOrd="0" destOrd="0" presId="urn:microsoft.com/office/officeart/2005/8/layout/list1"/>
    <dgm:cxn modelId="{E1FE670B-EA69-42A4-9F56-7263D609D841}" type="presParOf" srcId="{1220168E-4080-47C7-A430-139F9BD14C06}" destId="{2BA6D707-6F8F-4D31-AE09-D912760B947C}" srcOrd="1" destOrd="0" presId="urn:microsoft.com/office/officeart/2005/8/layout/list1"/>
    <dgm:cxn modelId="{247310DA-598D-462A-9A00-935CAF704AA4}" type="presParOf" srcId="{0848E19D-0346-4282-8A3D-F9C4D34B3FDE}" destId="{55F5384F-5F90-4AAB-A9DC-C2CFB0623C7E}" srcOrd="1" destOrd="0" presId="urn:microsoft.com/office/officeart/2005/8/layout/list1"/>
    <dgm:cxn modelId="{F14C9E6A-D53A-4D29-9E1F-EFD867A57ECA}" type="presParOf" srcId="{0848E19D-0346-4282-8A3D-F9C4D34B3FDE}" destId="{60ECCB7C-8EBE-4D24-A79F-00E0354A936E}" srcOrd="2" destOrd="0" presId="urn:microsoft.com/office/officeart/2005/8/layout/list1"/>
    <dgm:cxn modelId="{55215273-C48B-4212-BC2F-FE852C2AE998}" type="presParOf" srcId="{0848E19D-0346-4282-8A3D-F9C4D34B3FDE}" destId="{D1C1277E-ABC8-4A56-962D-0CDE412F51DA}" srcOrd="3" destOrd="0" presId="urn:microsoft.com/office/officeart/2005/8/layout/list1"/>
    <dgm:cxn modelId="{4C5D8DDB-3840-4AED-ABB3-5F9506B1CB72}" type="presParOf" srcId="{0848E19D-0346-4282-8A3D-F9C4D34B3FDE}" destId="{26936FC5-8055-4B01-8D5F-DDFD70DE1FFB}" srcOrd="4" destOrd="0" presId="urn:microsoft.com/office/officeart/2005/8/layout/list1"/>
    <dgm:cxn modelId="{631D64EF-9C7F-46DF-AF66-3A858695BF43}" type="presParOf" srcId="{26936FC5-8055-4B01-8D5F-DDFD70DE1FFB}" destId="{09D4CBD1-4900-47FE-934F-587F497EA35D}" srcOrd="0" destOrd="0" presId="urn:microsoft.com/office/officeart/2005/8/layout/list1"/>
    <dgm:cxn modelId="{AF420666-57E7-4613-8915-A59A54F8A7E3}" type="presParOf" srcId="{26936FC5-8055-4B01-8D5F-DDFD70DE1FFB}" destId="{0F7076F6-D34D-4B7F-851F-FAF94F46D096}" srcOrd="1" destOrd="0" presId="urn:microsoft.com/office/officeart/2005/8/layout/list1"/>
    <dgm:cxn modelId="{092B74E0-ED9C-4F9C-93A5-54A75487B472}" type="presParOf" srcId="{0848E19D-0346-4282-8A3D-F9C4D34B3FDE}" destId="{AEB4D62A-B264-438C-A494-B97DA53F3A85}" srcOrd="5" destOrd="0" presId="urn:microsoft.com/office/officeart/2005/8/layout/list1"/>
    <dgm:cxn modelId="{54DE87CC-0031-41E4-B989-6A19BC2F0F5E}" type="presParOf" srcId="{0848E19D-0346-4282-8A3D-F9C4D34B3FDE}" destId="{4029F824-41F2-4217-9695-1CCF543C324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22CB1-FA9E-4B29-87E6-8BFEF5474C5D}"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76516077-07C4-48C6-A31A-426ECFB93D21}">
      <dgm:prSet/>
      <dgm:spPr/>
      <dgm:t>
        <a:bodyPr/>
        <a:lstStyle/>
        <a:p>
          <a:r>
            <a:rPr lang="en-US" dirty="0"/>
            <a:t>Proprietary Products (PPC)</a:t>
          </a:r>
        </a:p>
      </dgm:t>
    </dgm:pt>
    <dgm:pt modelId="{BA69A84A-53EC-447A-9E34-1FBD5397B71C}" type="parTrans" cxnId="{6B76B541-D01F-493F-BBD5-4F3DA0C5EF50}">
      <dgm:prSet/>
      <dgm:spPr/>
      <dgm:t>
        <a:bodyPr/>
        <a:lstStyle/>
        <a:p>
          <a:endParaRPr lang="en-US"/>
        </a:p>
      </dgm:t>
    </dgm:pt>
    <dgm:pt modelId="{8C3CB76F-4459-46EB-95E1-5ADE89966BCC}" type="sibTrans" cxnId="{6B76B541-D01F-493F-BBD5-4F3DA0C5EF50}">
      <dgm:prSet/>
      <dgm:spPr/>
      <dgm:t>
        <a:bodyPr/>
        <a:lstStyle/>
        <a:p>
          <a:endParaRPr lang="en-US"/>
        </a:p>
      </dgm:t>
    </dgm:pt>
    <dgm:pt modelId="{8364FB31-81C2-4161-AEF7-4F50E8C44436}">
      <dgm:prSet/>
      <dgm:spPr/>
      <dgm:t>
        <a:bodyPr/>
        <a:lstStyle/>
        <a:p>
          <a:r>
            <a:rPr lang="en-US" dirty="0"/>
            <a:t>Need</a:t>
          </a:r>
        </a:p>
      </dgm:t>
    </dgm:pt>
    <dgm:pt modelId="{6B7A95C6-10C4-46B3-A47C-1B15F9011287}" type="parTrans" cxnId="{E721D977-9513-480C-913A-E9E2F0BB2FFF}">
      <dgm:prSet/>
      <dgm:spPr/>
      <dgm:t>
        <a:bodyPr/>
        <a:lstStyle/>
        <a:p>
          <a:endParaRPr lang="en-US"/>
        </a:p>
      </dgm:t>
    </dgm:pt>
    <dgm:pt modelId="{0E298405-FBBE-47BE-A61F-CBBD4515F728}" type="sibTrans" cxnId="{E721D977-9513-480C-913A-E9E2F0BB2FFF}">
      <dgm:prSet/>
      <dgm:spPr/>
      <dgm:t>
        <a:bodyPr/>
        <a:lstStyle/>
        <a:p>
          <a:endParaRPr lang="en-US"/>
        </a:p>
      </dgm:t>
    </dgm:pt>
    <dgm:pt modelId="{601F4E20-FAC4-49C2-B683-A39046C6869A}">
      <dgm:prSet/>
      <dgm:spPr/>
      <dgm:t>
        <a:bodyPr/>
        <a:lstStyle/>
        <a:p>
          <a:r>
            <a:rPr lang="en-US"/>
            <a:t>Form 110 (located in FDM)</a:t>
          </a:r>
        </a:p>
      </dgm:t>
    </dgm:pt>
    <dgm:pt modelId="{72AB34CA-16C6-4DAD-B28F-56D998597F52}" type="parTrans" cxnId="{C1619AB8-5F5D-43F0-8FB2-819C79D52362}">
      <dgm:prSet/>
      <dgm:spPr/>
      <dgm:t>
        <a:bodyPr/>
        <a:lstStyle/>
        <a:p>
          <a:endParaRPr lang="en-US"/>
        </a:p>
      </dgm:t>
    </dgm:pt>
    <dgm:pt modelId="{D58CEE03-9E97-45D1-B7C0-32E0875E6E11}" type="sibTrans" cxnId="{C1619AB8-5F5D-43F0-8FB2-819C79D52362}">
      <dgm:prSet/>
      <dgm:spPr/>
      <dgm:t>
        <a:bodyPr/>
        <a:lstStyle/>
        <a:p>
          <a:endParaRPr lang="en-US"/>
        </a:p>
      </dgm:t>
    </dgm:pt>
    <dgm:pt modelId="{7734181B-AEAE-4F6D-9D76-F511198D915F}">
      <dgm:prSet/>
      <dgm:spPr/>
      <dgm:t>
        <a:bodyPr/>
        <a:lstStyle/>
        <a:p>
          <a:r>
            <a:rPr lang="en-US"/>
            <a:t>Letter from Agency</a:t>
          </a:r>
        </a:p>
      </dgm:t>
    </dgm:pt>
    <dgm:pt modelId="{CD76EE65-AE22-494B-AFCF-04D12AAD98C4}" type="parTrans" cxnId="{C0684499-3750-43F3-AB94-7A1BBA53C7BE}">
      <dgm:prSet/>
      <dgm:spPr/>
      <dgm:t>
        <a:bodyPr/>
        <a:lstStyle/>
        <a:p>
          <a:endParaRPr lang="en-US"/>
        </a:p>
      </dgm:t>
    </dgm:pt>
    <dgm:pt modelId="{0CCF251F-68BD-4226-A519-7D06BED23B44}" type="sibTrans" cxnId="{C0684499-3750-43F3-AB94-7A1BBA53C7BE}">
      <dgm:prSet/>
      <dgm:spPr/>
      <dgm:t>
        <a:bodyPr/>
        <a:lstStyle/>
        <a:p>
          <a:endParaRPr lang="en-US"/>
        </a:p>
      </dgm:t>
    </dgm:pt>
    <dgm:pt modelId="{54E6D043-4AA5-4B43-906A-79C24F3B3053}">
      <dgm:prSet/>
      <dgm:spPr/>
      <dgm:t>
        <a:bodyPr/>
        <a:lstStyle/>
        <a:p>
          <a:r>
            <a:rPr lang="en-US" dirty="0"/>
            <a:t>Specifications</a:t>
          </a:r>
        </a:p>
      </dgm:t>
    </dgm:pt>
    <dgm:pt modelId="{046DC618-3C24-4545-816E-C76DF0948EE3}" type="parTrans" cxnId="{11C9A77F-3B10-4B2F-AB24-205543D756CF}">
      <dgm:prSet/>
      <dgm:spPr/>
      <dgm:t>
        <a:bodyPr/>
        <a:lstStyle/>
        <a:p>
          <a:endParaRPr lang="en-US"/>
        </a:p>
      </dgm:t>
    </dgm:pt>
    <dgm:pt modelId="{B3D53DFC-58B2-46A7-A3E4-059EC9CDCC7D}" type="sibTrans" cxnId="{11C9A77F-3B10-4B2F-AB24-205543D756CF}">
      <dgm:prSet/>
      <dgm:spPr/>
      <dgm:t>
        <a:bodyPr/>
        <a:lstStyle/>
        <a:p>
          <a:endParaRPr lang="en-US"/>
        </a:p>
      </dgm:t>
    </dgm:pt>
    <dgm:pt modelId="{7B082EC0-5A1E-44AC-B088-5C44A443A795}">
      <dgm:prSet/>
      <dgm:spPr/>
      <dgm:t>
        <a:bodyPr/>
        <a:lstStyle/>
        <a:p>
          <a:r>
            <a:rPr lang="en-US"/>
            <a:t>Must be BABA (Build America, Buy America Act) compliant</a:t>
          </a:r>
        </a:p>
      </dgm:t>
    </dgm:pt>
    <dgm:pt modelId="{FACCC40F-D818-4D07-B598-EEAA4CCEF154}" type="parTrans" cxnId="{2BE2A6BE-D4B5-4D9E-BD94-ED8177FF536F}">
      <dgm:prSet/>
      <dgm:spPr/>
      <dgm:t>
        <a:bodyPr/>
        <a:lstStyle/>
        <a:p>
          <a:endParaRPr lang="en-US"/>
        </a:p>
      </dgm:t>
    </dgm:pt>
    <dgm:pt modelId="{87678792-C19C-4B92-949F-737A077D4574}" type="sibTrans" cxnId="{2BE2A6BE-D4B5-4D9E-BD94-ED8177FF536F}">
      <dgm:prSet/>
      <dgm:spPr/>
      <dgm:t>
        <a:bodyPr/>
        <a:lstStyle/>
        <a:p>
          <a:endParaRPr lang="en-US"/>
        </a:p>
      </dgm:t>
    </dgm:pt>
    <dgm:pt modelId="{21B94410-CF8A-4DE1-8763-D87C683FA45B}">
      <dgm:prSet/>
      <dgm:spPr/>
      <dgm:t>
        <a:bodyPr/>
        <a:lstStyle/>
        <a:p>
          <a:r>
            <a:rPr lang="en-US" dirty="0"/>
            <a:t>Plans notes </a:t>
          </a:r>
        </a:p>
      </dgm:t>
    </dgm:pt>
    <dgm:pt modelId="{AD0807B0-3721-4D42-95F9-A8AF7FB97B5F}" type="parTrans" cxnId="{AB347F50-C094-4B00-AE85-85CEA08A5B99}">
      <dgm:prSet/>
      <dgm:spPr/>
    </dgm:pt>
    <dgm:pt modelId="{449262DA-E94D-432F-AC6D-6CBA9FD4A614}" type="sibTrans" cxnId="{AB347F50-C094-4B00-AE85-85CEA08A5B99}">
      <dgm:prSet/>
      <dgm:spPr/>
    </dgm:pt>
    <dgm:pt modelId="{5B7776AE-116B-4A84-9BEE-8475AE319970}" type="pres">
      <dgm:prSet presAssocID="{F4722CB1-FA9E-4B29-87E6-8BFEF5474C5D}" presName="linear" presStyleCnt="0">
        <dgm:presLayoutVars>
          <dgm:dir/>
          <dgm:animLvl val="lvl"/>
          <dgm:resizeHandles val="exact"/>
        </dgm:presLayoutVars>
      </dgm:prSet>
      <dgm:spPr/>
    </dgm:pt>
    <dgm:pt modelId="{6259D4A9-7CB5-4D5F-B154-CB0DCFBCB1EC}" type="pres">
      <dgm:prSet presAssocID="{76516077-07C4-48C6-A31A-426ECFB93D21}" presName="parentLin" presStyleCnt="0"/>
      <dgm:spPr/>
    </dgm:pt>
    <dgm:pt modelId="{8DBA8678-1A96-4638-A055-B64C218DC917}" type="pres">
      <dgm:prSet presAssocID="{76516077-07C4-48C6-A31A-426ECFB93D21}" presName="parentLeftMargin" presStyleLbl="node1" presStyleIdx="0" presStyleCnt="3"/>
      <dgm:spPr/>
    </dgm:pt>
    <dgm:pt modelId="{D2E15744-55DA-422F-90ED-48EDC8E3F56E}" type="pres">
      <dgm:prSet presAssocID="{76516077-07C4-48C6-A31A-426ECFB93D21}" presName="parentText" presStyleLbl="node1" presStyleIdx="0" presStyleCnt="3">
        <dgm:presLayoutVars>
          <dgm:chMax val="0"/>
          <dgm:bulletEnabled val="1"/>
        </dgm:presLayoutVars>
      </dgm:prSet>
      <dgm:spPr/>
    </dgm:pt>
    <dgm:pt modelId="{33F1A5B4-9061-4EB0-8923-B7EA92AF2014}" type="pres">
      <dgm:prSet presAssocID="{76516077-07C4-48C6-A31A-426ECFB93D21}" presName="negativeSpace" presStyleCnt="0"/>
      <dgm:spPr/>
    </dgm:pt>
    <dgm:pt modelId="{7726CD44-E6BD-43B8-B303-81D268FFD57F}" type="pres">
      <dgm:prSet presAssocID="{76516077-07C4-48C6-A31A-426ECFB93D21}" presName="childText" presStyleLbl="conFgAcc1" presStyleIdx="0" presStyleCnt="3">
        <dgm:presLayoutVars>
          <dgm:bulletEnabled val="1"/>
        </dgm:presLayoutVars>
      </dgm:prSet>
      <dgm:spPr/>
    </dgm:pt>
    <dgm:pt modelId="{867D2C92-CA7A-4EC6-A2F9-2AD381013079}" type="pres">
      <dgm:prSet presAssocID="{8C3CB76F-4459-46EB-95E1-5ADE89966BCC}" presName="spaceBetweenRectangles" presStyleCnt="0"/>
      <dgm:spPr/>
    </dgm:pt>
    <dgm:pt modelId="{DF9203E1-7744-4454-B023-4FDA67995E6F}" type="pres">
      <dgm:prSet presAssocID="{8364FB31-81C2-4161-AEF7-4F50E8C44436}" presName="parentLin" presStyleCnt="0"/>
      <dgm:spPr/>
    </dgm:pt>
    <dgm:pt modelId="{7A51FF55-1FCC-43C7-9DF6-33B16934A1C9}" type="pres">
      <dgm:prSet presAssocID="{8364FB31-81C2-4161-AEF7-4F50E8C44436}" presName="parentLeftMargin" presStyleLbl="node1" presStyleIdx="0" presStyleCnt="3"/>
      <dgm:spPr/>
    </dgm:pt>
    <dgm:pt modelId="{92DDC1FB-DBB6-4C64-973D-F319684E63CA}" type="pres">
      <dgm:prSet presAssocID="{8364FB31-81C2-4161-AEF7-4F50E8C44436}" presName="parentText" presStyleLbl="node1" presStyleIdx="1" presStyleCnt="3">
        <dgm:presLayoutVars>
          <dgm:chMax val="0"/>
          <dgm:bulletEnabled val="1"/>
        </dgm:presLayoutVars>
      </dgm:prSet>
      <dgm:spPr/>
    </dgm:pt>
    <dgm:pt modelId="{7320AF7E-A43D-4D57-8C78-78A232742D78}" type="pres">
      <dgm:prSet presAssocID="{8364FB31-81C2-4161-AEF7-4F50E8C44436}" presName="negativeSpace" presStyleCnt="0"/>
      <dgm:spPr/>
    </dgm:pt>
    <dgm:pt modelId="{FD9CD263-D9C3-4D0A-9C1E-E11FC6BECF2E}" type="pres">
      <dgm:prSet presAssocID="{8364FB31-81C2-4161-AEF7-4F50E8C44436}" presName="childText" presStyleLbl="conFgAcc1" presStyleIdx="1" presStyleCnt="3">
        <dgm:presLayoutVars>
          <dgm:bulletEnabled val="1"/>
        </dgm:presLayoutVars>
      </dgm:prSet>
      <dgm:spPr/>
    </dgm:pt>
    <dgm:pt modelId="{5D651F12-4ACC-4CB5-AD2E-A3B06B97198F}" type="pres">
      <dgm:prSet presAssocID="{0E298405-FBBE-47BE-A61F-CBBD4515F728}" presName="spaceBetweenRectangles" presStyleCnt="0"/>
      <dgm:spPr/>
    </dgm:pt>
    <dgm:pt modelId="{BB81875D-1677-4D0D-90B2-02773A0B6A3C}" type="pres">
      <dgm:prSet presAssocID="{7B082EC0-5A1E-44AC-B088-5C44A443A795}" presName="parentLin" presStyleCnt="0"/>
      <dgm:spPr/>
    </dgm:pt>
    <dgm:pt modelId="{879C362E-BF51-4A47-9A85-069506864FD6}" type="pres">
      <dgm:prSet presAssocID="{7B082EC0-5A1E-44AC-B088-5C44A443A795}" presName="parentLeftMargin" presStyleLbl="node1" presStyleIdx="1" presStyleCnt="3"/>
      <dgm:spPr/>
    </dgm:pt>
    <dgm:pt modelId="{82704B42-BB8F-48F9-833A-7A7618C73A9A}" type="pres">
      <dgm:prSet presAssocID="{7B082EC0-5A1E-44AC-B088-5C44A443A795}" presName="parentText" presStyleLbl="node1" presStyleIdx="2" presStyleCnt="3">
        <dgm:presLayoutVars>
          <dgm:chMax val="0"/>
          <dgm:bulletEnabled val="1"/>
        </dgm:presLayoutVars>
      </dgm:prSet>
      <dgm:spPr/>
    </dgm:pt>
    <dgm:pt modelId="{0CAA64FF-88FC-4A8B-88C8-CEA20283F92C}" type="pres">
      <dgm:prSet presAssocID="{7B082EC0-5A1E-44AC-B088-5C44A443A795}" presName="negativeSpace" presStyleCnt="0"/>
      <dgm:spPr/>
    </dgm:pt>
    <dgm:pt modelId="{645A311E-BC2A-4247-B7B2-B579EFC01FAE}" type="pres">
      <dgm:prSet presAssocID="{7B082EC0-5A1E-44AC-B088-5C44A443A795}" presName="childText" presStyleLbl="conFgAcc1" presStyleIdx="2" presStyleCnt="3">
        <dgm:presLayoutVars>
          <dgm:bulletEnabled val="1"/>
        </dgm:presLayoutVars>
      </dgm:prSet>
      <dgm:spPr/>
    </dgm:pt>
  </dgm:ptLst>
  <dgm:cxnLst>
    <dgm:cxn modelId="{6D2A4C02-E27D-4B12-9E33-65D7F032D24C}" type="presOf" srcId="{7B082EC0-5A1E-44AC-B088-5C44A443A795}" destId="{82704B42-BB8F-48F9-833A-7A7618C73A9A}" srcOrd="1" destOrd="0" presId="urn:microsoft.com/office/officeart/2005/8/layout/list1"/>
    <dgm:cxn modelId="{82477619-BBFA-47A2-96A6-AF4BE2160BA0}" type="presOf" srcId="{7734181B-AEAE-4F6D-9D76-F511198D915F}" destId="{FD9CD263-D9C3-4D0A-9C1E-E11FC6BECF2E}" srcOrd="0" destOrd="1" presId="urn:microsoft.com/office/officeart/2005/8/layout/list1"/>
    <dgm:cxn modelId="{79294930-3FFB-4F3A-8F76-FBC94D6D065C}" type="presOf" srcId="{8364FB31-81C2-4161-AEF7-4F50E8C44436}" destId="{7A51FF55-1FCC-43C7-9DF6-33B16934A1C9}" srcOrd="0" destOrd="0" presId="urn:microsoft.com/office/officeart/2005/8/layout/list1"/>
    <dgm:cxn modelId="{26AA6F37-84F5-4DF8-B181-08AF7D5EB152}" type="presOf" srcId="{54E6D043-4AA5-4B43-906A-79C24F3B3053}" destId="{FD9CD263-D9C3-4D0A-9C1E-E11FC6BECF2E}" srcOrd="0" destOrd="2" presId="urn:microsoft.com/office/officeart/2005/8/layout/list1"/>
    <dgm:cxn modelId="{6B76B541-D01F-493F-BBD5-4F3DA0C5EF50}" srcId="{F4722CB1-FA9E-4B29-87E6-8BFEF5474C5D}" destId="{76516077-07C4-48C6-A31A-426ECFB93D21}" srcOrd="0" destOrd="0" parTransId="{BA69A84A-53EC-447A-9E34-1FBD5397B71C}" sibTransId="{8C3CB76F-4459-46EB-95E1-5ADE89966BCC}"/>
    <dgm:cxn modelId="{1C0F3949-304F-440A-8048-444B8CCAF4DA}" type="presOf" srcId="{601F4E20-FAC4-49C2-B683-A39046C6869A}" destId="{FD9CD263-D9C3-4D0A-9C1E-E11FC6BECF2E}" srcOrd="0" destOrd="0" presId="urn:microsoft.com/office/officeart/2005/8/layout/list1"/>
    <dgm:cxn modelId="{BF37624B-4F0B-4C16-9706-4015EE00E933}" type="presOf" srcId="{F4722CB1-FA9E-4B29-87E6-8BFEF5474C5D}" destId="{5B7776AE-116B-4A84-9BEE-8475AE319970}" srcOrd="0" destOrd="0" presId="urn:microsoft.com/office/officeart/2005/8/layout/list1"/>
    <dgm:cxn modelId="{AB347F50-C094-4B00-AE85-85CEA08A5B99}" srcId="{8364FB31-81C2-4161-AEF7-4F50E8C44436}" destId="{21B94410-CF8A-4DE1-8763-D87C683FA45B}" srcOrd="3" destOrd="0" parTransId="{AD0807B0-3721-4D42-95F9-A8AF7FB97B5F}" sibTransId="{449262DA-E94D-432F-AC6D-6CBA9FD4A614}"/>
    <dgm:cxn modelId="{87A1DD72-7DED-4291-AA15-CCEA2FF2FA2C}" type="presOf" srcId="{8364FB31-81C2-4161-AEF7-4F50E8C44436}" destId="{92DDC1FB-DBB6-4C64-973D-F319684E63CA}" srcOrd="1" destOrd="0" presId="urn:microsoft.com/office/officeart/2005/8/layout/list1"/>
    <dgm:cxn modelId="{E721D977-9513-480C-913A-E9E2F0BB2FFF}" srcId="{F4722CB1-FA9E-4B29-87E6-8BFEF5474C5D}" destId="{8364FB31-81C2-4161-AEF7-4F50E8C44436}" srcOrd="1" destOrd="0" parTransId="{6B7A95C6-10C4-46B3-A47C-1B15F9011287}" sibTransId="{0E298405-FBBE-47BE-A61F-CBBD4515F728}"/>
    <dgm:cxn modelId="{11C9A77F-3B10-4B2F-AB24-205543D756CF}" srcId="{8364FB31-81C2-4161-AEF7-4F50E8C44436}" destId="{54E6D043-4AA5-4B43-906A-79C24F3B3053}" srcOrd="2" destOrd="0" parTransId="{046DC618-3C24-4545-816E-C76DF0948EE3}" sibTransId="{B3D53DFC-58B2-46A7-A3E4-059EC9CDCC7D}"/>
    <dgm:cxn modelId="{2B8D0B82-B99B-44E6-BEDC-81310B02130D}" type="presOf" srcId="{21B94410-CF8A-4DE1-8763-D87C683FA45B}" destId="{FD9CD263-D9C3-4D0A-9C1E-E11FC6BECF2E}" srcOrd="0" destOrd="3" presId="urn:microsoft.com/office/officeart/2005/8/layout/list1"/>
    <dgm:cxn modelId="{76A09D86-2D17-4CB7-87B2-CDEDC228F150}" type="presOf" srcId="{7B082EC0-5A1E-44AC-B088-5C44A443A795}" destId="{879C362E-BF51-4A47-9A85-069506864FD6}" srcOrd="0" destOrd="0" presId="urn:microsoft.com/office/officeart/2005/8/layout/list1"/>
    <dgm:cxn modelId="{AC2A3999-A2D7-433E-8D52-827720A2436C}" type="presOf" srcId="{76516077-07C4-48C6-A31A-426ECFB93D21}" destId="{D2E15744-55DA-422F-90ED-48EDC8E3F56E}" srcOrd="1" destOrd="0" presId="urn:microsoft.com/office/officeart/2005/8/layout/list1"/>
    <dgm:cxn modelId="{C0684499-3750-43F3-AB94-7A1BBA53C7BE}" srcId="{8364FB31-81C2-4161-AEF7-4F50E8C44436}" destId="{7734181B-AEAE-4F6D-9D76-F511198D915F}" srcOrd="1" destOrd="0" parTransId="{CD76EE65-AE22-494B-AFCF-04D12AAD98C4}" sibTransId="{0CCF251F-68BD-4226-A519-7D06BED23B44}"/>
    <dgm:cxn modelId="{C1619AB8-5F5D-43F0-8FB2-819C79D52362}" srcId="{8364FB31-81C2-4161-AEF7-4F50E8C44436}" destId="{601F4E20-FAC4-49C2-B683-A39046C6869A}" srcOrd="0" destOrd="0" parTransId="{72AB34CA-16C6-4DAD-B28F-56D998597F52}" sibTransId="{D58CEE03-9E97-45D1-B7C0-32E0875E6E11}"/>
    <dgm:cxn modelId="{2BE2A6BE-D4B5-4D9E-BD94-ED8177FF536F}" srcId="{F4722CB1-FA9E-4B29-87E6-8BFEF5474C5D}" destId="{7B082EC0-5A1E-44AC-B088-5C44A443A795}" srcOrd="2" destOrd="0" parTransId="{FACCC40F-D818-4D07-B598-EEAA4CCEF154}" sibTransId="{87678792-C19C-4B92-949F-737A077D4574}"/>
    <dgm:cxn modelId="{405943D9-1B2B-4A85-92C3-A9F09D03F537}" type="presOf" srcId="{76516077-07C4-48C6-A31A-426ECFB93D21}" destId="{8DBA8678-1A96-4638-A055-B64C218DC917}" srcOrd="0" destOrd="0" presId="urn:microsoft.com/office/officeart/2005/8/layout/list1"/>
    <dgm:cxn modelId="{0218A0E2-DE41-4B45-96B0-C4EDDB35021E}" type="presParOf" srcId="{5B7776AE-116B-4A84-9BEE-8475AE319970}" destId="{6259D4A9-7CB5-4D5F-B154-CB0DCFBCB1EC}" srcOrd="0" destOrd="0" presId="urn:microsoft.com/office/officeart/2005/8/layout/list1"/>
    <dgm:cxn modelId="{3264AC65-5A9C-4011-BF35-251CFD3F1500}" type="presParOf" srcId="{6259D4A9-7CB5-4D5F-B154-CB0DCFBCB1EC}" destId="{8DBA8678-1A96-4638-A055-B64C218DC917}" srcOrd="0" destOrd="0" presId="urn:microsoft.com/office/officeart/2005/8/layout/list1"/>
    <dgm:cxn modelId="{E0D85830-5F03-4CE3-A5F3-C691992DEF1B}" type="presParOf" srcId="{6259D4A9-7CB5-4D5F-B154-CB0DCFBCB1EC}" destId="{D2E15744-55DA-422F-90ED-48EDC8E3F56E}" srcOrd="1" destOrd="0" presId="urn:microsoft.com/office/officeart/2005/8/layout/list1"/>
    <dgm:cxn modelId="{DEF23387-98FC-421D-9E7E-E96E8D0F0E3E}" type="presParOf" srcId="{5B7776AE-116B-4A84-9BEE-8475AE319970}" destId="{33F1A5B4-9061-4EB0-8923-B7EA92AF2014}" srcOrd="1" destOrd="0" presId="urn:microsoft.com/office/officeart/2005/8/layout/list1"/>
    <dgm:cxn modelId="{194BFBEF-F0EB-48D8-85FC-10B89AA67A1D}" type="presParOf" srcId="{5B7776AE-116B-4A84-9BEE-8475AE319970}" destId="{7726CD44-E6BD-43B8-B303-81D268FFD57F}" srcOrd="2" destOrd="0" presId="urn:microsoft.com/office/officeart/2005/8/layout/list1"/>
    <dgm:cxn modelId="{1EAB7103-0DF7-45A9-9502-8324B3E10504}" type="presParOf" srcId="{5B7776AE-116B-4A84-9BEE-8475AE319970}" destId="{867D2C92-CA7A-4EC6-A2F9-2AD381013079}" srcOrd="3" destOrd="0" presId="urn:microsoft.com/office/officeart/2005/8/layout/list1"/>
    <dgm:cxn modelId="{56410B47-AF94-41B9-91BD-8F81C24DF5C8}" type="presParOf" srcId="{5B7776AE-116B-4A84-9BEE-8475AE319970}" destId="{DF9203E1-7744-4454-B023-4FDA67995E6F}" srcOrd="4" destOrd="0" presId="urn:microsoft.com/office/officeart/2005/8/layout/list1"/>
    <dgm:cxn modelId="{1F6B0BF2-E81C-4280-9097-8FF7CC7A04F8}" type="presParOf" srcId="{DF9203E1-7744-4454-B023-4FDA67995E6F}" destId="{7A51FF55-1FCC-43C7-9DF6-33B16934A1C9}" srcOrd="0" destOrd="0" presId="urn:microsoft.com/office/officeart/2005/8/layout/list1"/>
    <dgm:cxn modelId="{EAEE44C5-BED4-4D0F-BAE1-4C36211140E1}" type="presParOf" srcId="{DF9203E1-7744-4454-B023-4FDA67995E6F}" destId="{92DDC1FB-DBB6-4C64-973D-F319684E63CA}" srcOrd="1" destOrd="0" presId="urn:microsoft.com/office/officeart/2005/8/layout/list1"/>
    <dgm:cxn modelId="{B55CE8B4-233B-4F6B-9707-A94C5D3D5DFF}" type="presParOf" srcId="{5B7776AE-116B-4A84-9BEE-8475AE319970}" destId="{7320AF7E-A43D-4D57-8C78-78A232742D78}" srcOrd="5" destOrd="0" presId="urn:microsoft.com/office/officeart/2005/8/layout/list1"/>
    <dgm:cxn modelId="{D021B2CE-2C4B-420E-9589-F78BA7990B6B}" type="presParOf" srcId="{5B7776AE-116B-4A84-9BEE-8475AE319970}" destId="{FD9CD263-D9C3-4D0A-9C1E-E11FC6BECF2E}" srcOrd="6" destOrd="0" presId="urn:microsoft.com/office/officeart/2005/8/layout/list1"/>
    <dgm:cxn modelId="{D79A56AD-BB10-4001-AB8C-381E0541FB5D}" type="presParOf" srcId="{5B7776AE-116B-4A84-9BEE-8475AE319970}" destId="{5D651F12-4ACC-4CB5-AD2E-A3B06B97198F}" srcOrd="7" destOrd="0" presId="urn:microsoft.com/office/officeart/2005/8/layout/list1"/>
    <dgm:cxn modelId="{815B0E1B-74B8-48C2-8CB9-094C3AEB6AD8}" type="presParOf" srcId="{5B7776AE-116B-4A84-9BEE-8475AE319970}" destId="{BB81875D-1677-4D0D-90B2-02773A0B6A3C}" srcOrd="8" destOrd="0" presId="urn:microsoft.com/office/officeart/2005/8/layout/list1"/>
    <dgm:cxn modelId="{8A14BCDA-7CA3-4A87-AFD9-11A8C15F545B}" type="presParOf" srcId="{BB81875D-1677-4D0D-90B2-02773A0B6A3C}" destId="{879C362E-BF51-4A47-9A85-069506864FD6}" srcOrd="0" destOrd="0" presId="urn:microsoft.com/office/officeart/2005/8/layout/list1"/>
    <dgm:cxn modelId="{1B21F416-72E9-41F1-A725-EAFC0FD8C752}" type="presParOf" srcId="{BB81875D-1677-4D0D-90B2-02773A0B6A3C}" destId="{82704B42-BB8F-48F9-833A-7A7618C73A9A}" srcOrd="1" destOrd="0" presId="urn:microsoft.com/office/officeart/2005/8/layout/list1"/>
    <dgm:cxn modelId="{B051DA1A-C7DD-4D7C-927F-F647DDA7763D}" type="presParOf" srcId="{5B7776AE-116B-4A84-9BEE-8475AE319970}" destId="{0CAA64FF-88FC-4A8B-88C8-CEA20283F92C}" srcOrd="9" destOrd="0" presId="urn:microsoft.com/office/officeart/2005/8/layout/list1"/>
    <dgm:cxn modelId="{757EEC0A-3AA2-4C2D-BADE-41CF4ABB908A}" type="presParOf" srcId="{5B7776AE-116B-4A84-9BEE-8475AE319970}" destId="{645A311E-BC2A-4247-B7B2-B579EFC01FA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4D8EAD-0836-4312-AD7D-7D27B767C11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8527301-863B-42C4-ACAD-2A743F6D2004}">
      <dgm:prSet custT="1"/>
      <dgm:spPr/>
      <dgm:t>
        <a:bodyPr/>
        <a:lstStyle/>
        <a:p>
          <a:r>
            <a:rPr lang="en-US" sz="3200" dirty="0"/>
            <a:t>Traffic Signal Devices must be on the APL</a:t>
          </a:r>
        </a:p>
      </dgm:t>
    </dgm:pt>
    <dgm:pt modelId="{D9CBA474-93C5-4616-8F5B-680F03F53004}" type="parTrans" cxnId="{C3794CDB-9358-495F-90F1-656768ABF5DB}">
      <dgm:prSet/>
      <dgm:spPr/>
      <dgm:t>
        <a:bodyPr/>
        <a:lstStyle/>
        <a:p>
          <a:endParaRPr lang="en-US"/>
        </a:p>
      </dgm:t>
    </dgm:pt>
    <dgm:pt modelId="{91A2FDAB-C73B-46F6-A5F1-83C0B81F2A93}" type="sibTrans" cxnId="{C3794CDB-9358-495F-90F1-656768ABF5DB}">
      <dgm:prSet/>
      <dgm:spPr/>
      <dgm:t>
        <a:bodyPr/>
        <a:lstStyle/>
        <a:p>
          <a:endParaRPr lang="en-US"/>
        </a:p>
      </dgm:t>
    </dgm:pt>
    <dgm:pt modelId="{0432ECA1-AE77-407A-B0C1-56BD90F5030E}">
      <dgm:prSet/>
      <dgm:spPr/>
      <dgm:t>
        <a:bodyPr/>
        <a:lstStyle/>
        <a:p>
          <a:r>
            <a:rPr lang="en-US">
              <a:hlinkClick xmlns:r="http://schemas.openxmlformats.org/officeDocument/2006/relationships" r:id="rId1"/>
            </a:rPr>
            <a:t>Florida Statute 316.0745 (3)</a:t>
          </a:r>
          <a:r>
            <a:rPr lang="en-US"/>
            <a:t> requires “All official traffic control signals or official traffic control devices purchased and installed in this state by any public body or official shall conform with the manual and specifications published by the Department of Transportation pursuant to subsection (2).”</a:t>
          </a:r>
        </a:p>
      </dgm:t>
    </dgm:pt>
    <dgm:pt modelId="{F0724217-19C9-455D-B512-1F848DE5E7A4}" type="parTrans" cxnId="{C0E87F9F-6220-4640-8173-829A11243207}">
      <dgm:prSet/>
      <dgm:spPr/>
      <dgm:t>
        <a:bodyPr/>
        <a:lstStyle/>
        <a:p>
          <a:endParaRPr lang="en-US"/>
        </a:p>
      </dgm:t>
    </dgm:pt>
    <dgm:pt modelId="{D8054E59-D9B0-42AC-99A1-4457990AF196}" type="sibTrans" cxnId="{C0E87F9F-6220-4640-8173-829A11243207}">
      <dgm:prSet/>
      <dgm:spPr/>
      <dgm:t>
        <a:bodyPr/>
        <a:lstStyle/>
        <a:p>
          <a:endParaRPr lang="en-US"/>
        </a:p>
      </dgm:t>
    </dgm:pt>
    <dgm:pt modelId="{CF4D448E-F0B7-4B7A-AB48-EFF22F57AE21}">
      <dgm:prSet/>
      <dgm:spPr/>
      <dgm:t>
        <a:bodyPr/>
        <a:lstStyle/>
        <a:p>
          <a:r>
            <a:rPr lang="en-US"/>
            <a:t>Please refer to the Department’s Traffic Engineering Research Laboratory (TERL) Product Certification Handbook (PCH) </a:t>
          </a:r>
          <a:r>
            <a:rPr lang="en-US">
              <a:hlinkClick xmlns:r="http://schemas.openxmlformats.org/officeDocument/2006/relationships" r:id="rId2"/>
            </a:rPr>
            <a:t>Section 4</a:t>
          </a:r>
          <a:r>
            <a:rPr lang="en-US"/>
            <a:t> for a list of all Traffic Control Devices with required APL listing</a:t>
          </a:r>
        </a:p>
      </dgm:t>
    </dgm:pt>
    <dgm:pt modelId="{6F7ABCEA-9A53-4BB2-B3D6-767951F6282E}" type="parTrans" cxnId="{304AC67C-5333-4B34-8646-252AD269BF46}">
      <dgm:prSet/>
      <dgm:spPr/>
      <dgm:t>
        <a:bodyPr/>
        <a:lstStyle/>
        <a:p>
          <a:endParaRPr lang="en-US"/>
        </a:p>
      </dgm:t>
    </dgm:pt>
    <dgm:pt modelId="{50E3A536-25AF-46A1-9053-6A39508E9BBC}" type="sibTrans" cxnId="{304AC67C-5333-4B34-8646-252AD269BF46}">
      <dgm:prSet/>
      <dgm:spPr/>
      <dgm:t>
        <a:bodyPr/>
        <a:lstStyle/>
        <a:p>
          <a:endParaRPr lang="en-US"/>
        </a:p>
      </dgm:t>
    </dgm:pt>
    <dgm:pt modelId="{56663894-5931-4653-B76B-D3152D08391B}">
      <dgm:prSet custT="1"/>
      <dgm:spPr/>
      <dgm:t>
        <a:bodyPr/>
        <a:lstStyle/>
        <a:p>
          <a:r>
            <a:rPr lang="en-US" sz="2800" b="1" kern="1200" dirty="0">
              <a:solidFill>
                <a:srgbClr val="FF0000"/>
              </a:solidFill>
              <a:latin typeface="Tenorite"/>
              <a:ea typeface="+mn-ea"/>
              <a:cs typeface="+mn-cs"/>
            </a:rPr>
            <a:t>Don’t wait until the last minute.  </a:t>
          </a:r>
          <a:r>
            <a:rPr lang="en-US" sz="2800" kern="1200" dirty="0">
              <a:solidFill>
                <a:srgbClr val="000000">
                  <a:hueOff val="0"/>
                  <a:satOff val="0"/>
                  <a:lumOff val="0"/>
                  <a:alphaOff val="0"/>
                </a:srgbClr>
              </a:solidFill>
              <a:latin typeface="Tenorite"/>
              <a:ea typeface="+mn-ea"/>
              <a:cs typeface="+mn-cs"/>
            </a:rPr>
            <a:t>Agencies that are requesting PPC items that are not on the APL must work with the vendors to get the items on the APL, and it might not even possible, and then the agency has to determine an alternate approach.</a:t>
          </a:r>
        </a:p>
      </dgm:t>
    </dgm:pt>
    <dgm:pt modelId="{06D4A4A8-8A2B-4A29-934C-FD7E4188FC3A}" type="parTrans" cxnId="{4F8C29D1-07A8-4B47-8FE1-E0C0B70C7B79}">
      <dgm:prSet/>
      <dgm:spPr/>
      <dgm:t>
        <a:bodyPr/>
        <a:lstStyle/>
        <a:p>
          <a:endParaRPr lang="en-US"/>
        </a:p>
      </dgm:t>
    </dgm:pt>
    <dgm:pt modelId="{1F55269C-4D6B-455D-BA4D-857D4EBDCE2D}" type="sibTrans" cxnId="{4F8C29D1-07A8-4B47-8FE1-E0C0B70C7B79}">
      <dgm:prSet/>
      <dgm:spPr/>
      <dgm:t>
        <a:bodyPr/>
        <a:lstStyle/>
        <a:p>
          <a:endParaRPr lang="en-US"/>
        </a:p>
      </dgm:t>
    </dgm:pt>
    <dgm:pt modelId="{4CD6AFBC-B7B4-4859-B4A1-70ACCA5BE57F}" type="pres">
      <dgm:prSet presAssocID="{B04D8EAD-0836-4312-AD7D-7D27B767C11D}" presName="vert0" presStyleCnt="0">
        <dgm:presLayoutVars>
          <dgm:dir/>
          <dgm:animOne val="branch"/>
          <dgm:animLvl val="lvl"/>
        </dgm:presLayoutVars>
      </dgm:prSet>
      <dgm:spPr/>
    </dgm:pt>
    <dgm:pt modelId="{76F51125-931D-4529-ABA7-9E92150EE5E0}" type="pres">
      <dgm:prSet presAssocID="{E8527301-863B-42C4-ACAD-2A743F6D2004}" presName="thickLine" presStyleLbl="alignNode1" presStyleIdx="0" presStyleCnt="4"/>
      <dgm:spPr/>
    </dgm:pt>
    <dgm:pt modelId="{8B4C9FA3-BB97-4A0C-88AB-2103190E9002}" type="pres">
      <dgm:prSet presAssocID="{E8527301-863B-42C4-ACAD-2A743F6D2004}" presName="horz1" presStyleCnt="0"/>
      <dgm:spPr/>
    </dgm:pt>
    <dgm:pt modelId="{0C11637D-CDE6-49BD-9D7B-EEF431BE2B4B}" type="pres">
      <dgm:prSet presAssocID="{E8527301-863B-42C4-ACAD-2A743F6D2004}" presName="tx1" presStyleLbl="revTx" presStyleIdx="0" presStyleCnt="4"/>
      <dgm:spPr/>
    </dgm:pt>
    <dgm:pt modelId="{E29C959C-BEFA-4269-9609-4154B1B0143D}" type="pres">
      <dgm:prSet presAssocID="{E8527301-863B-42C4-ACAD-2A743F6D2004}" presName="vert1" presStyleCnt="0"/>
      <dgm:spPr/>
    </dgm:pt>
    <dgm:pt modelId="{37066DC0-6BDB-4921-916C-60E24133D827}" type="pres">
      <dgm:prSet presAssocID="{0432ECA1-AE77-407A-B0C1-56BD90F5030E}" presName="thickLine" presStyleLbl="alignNode1" presStyleIdx="1" presStyleCnt="4"/>
      <dgm:spPr/>
    </dgm:pt>
    <dgm:pt modelId="{51BBACE0-66FF-45B8-954A-045E13B12F41}" type="pres">
      <dgm:prSet presAssocID="{0432ECA1-AE77-407A-B0C1-56BD90F5030E}" presName="horz1" presStyleCnt="0"/>
      <dgm:spPr/>
    </dgm:pt>
    <dgm:pt modelId="{C0C5AC8D-B7E4-4603-88EC-ECF51556004A}" type="pres">
      <dgm:prSet presAssocID="{0432ECA1-AE77-407A-B0C1-56BD90F5030E}" presName="tx1" presStyleLbl="revTx" presStyleIdx="1" presStyleCnt="4"/>
      <dgm:spPr/>
    </dgm:pt>
    <dgm:pt modelId="{69FFB764-02F4-4B0A-98FC-4E2A4DE7E57C}" type="pres">
      <dgm:prSet presAssocID="{0432ECA1-AE77-407A-B0C1-56BD90F5030E}" presName="vert1" presStyleCnt="0"/>
      <dgm:spPr/>
    </dgm:pt>
    <dgm:pt modelId="{680F2FC9-9E78-43CA-8AC0-7CFC77C81DD7}" type="pres">
      <dgm:prSet presAssocID="{CF4D448E-F0B7-4B7A-AB48-EFF22F57AE21}" presName="thickLine" presStyleLbl="alignNode1" presStyleIdx="2" presStyleCnt="4"/>
      <dgm:spPr/>
    </dgm:pt>
    <dgm:pt modelId="{039CAF20-8CFA-4AFB-A7DE-8961602010A3}" type="pres">
      <dgm:prSet presAssocID="{CF4D448E-F0B7-4B7A-AB48-EFF22F57AE21}" presName="horz1" presStyleCnt="0"/>
      <dgm:spPr/>
    </dgm:pt>
    <dgm:pt modelId="{F92613B1-FB9E-41F7-BF9C-4FF071FA5C6F}" type="pres">
      <dgm:prSet presAssocID="{CF4D448E-F0B7-4B7A-AB48-EFF22F57AE21}" presName="tx1" presStyleLbl="revTx" presStyleIdx="2" presStyleCnt="4"/>
      <dgm:spPr/>
    </dgm:pt>
    <dgm:pt modelId="{80299AD0-A581-4265-A892-71BAEBBA7C3B}" type="pres">
      <dgm:prSet presAssocID="{CF4D448E-F0B7-4B7A-AB48-EFF22F57AE21}" presName="vert1" presStyleCnt="0"/>
      <dgm:spPr/>
    </dgm:pt>
    <dgm:pt modelId="{8D871370-9B10-4487-8B3D-9A57FB426920}" type="pres">
      <dgm:prSet presAssocID="{56663894-5931-4653-B76B-D3152D08391B}" presName="thickLine" presStyleLbl="alignNode1" presStyleIdx="3" presStyleCnt="4"/>
      <dgm:spPr/>
    </dgm:pt>
    <dgm:pt modelId="{3D947C57-E83C-409D-88B4-388207448426}" type="pres">
      <dgm:prSet presAssocID="{56663894-5931-4653-B76B-D3152D08391B}" presName="horz1" presStyleCnt="0"/>
      <dgm:spPr/>
    </dgm:pt>
    <dgm:pt modelId="{7AA4F8CD-BB29-4AEE-97F3-6D97665C74FF}" type="pres">
      <dgm:prSet presAssocID="{56663894-5931-4653-B76B-D3152D08391B}" presName="tx1" presStyleLbl="revTx" presStyleIdx="3" presStyleCnt="4"/>
      <dgm:spPr/>
    </dgm:pt>
    <dgm:pt modelId="{6157DCBA-D8F9-4ABB-9CD6-3DD6D0943B69}" type="pres">
      <dgm:prSet presAssocID="{56663894-5931-4653-B76B-D3152D08391B}" presName="vert1" presStyleCnt="0"/>
      <dgm:spPr/>
    </dgm:pt>
  </dgm:ptLst>
  <dgm:cxnLst>
    <dgm:cxn modelId="{01747649-5527-42FA-AE88-66A9D759EC96}" type="presOf" srcId="{0432ECA1-AE77-407A-B0C1-56BD90F5030E}" destId="{C0C5AC8D-B7E4-4603-88EC-ECF51556004A}" srcOrd="0" destOrd="0" presId="urn:microsoft.com/office/officeart/2008/layout/LinedList"/>
    <dgm:cxn modelId="{2E79CC6A-BDB3-4628-87D3-F7831561BEF5}" type="presOf" srcId="{CF4D448E-F0B7-4B7A-AB48-EFF22F57AE21}" destId="{F92613B1-FB9E-41F7-BF9C-4FF071FA5C6F}" srcOrd="0" destOrd="0" presId="urn:microsoft.com/office/officeart/2008/layout/LinedList"/>
    <dgm:cxn modelId="{304AC67C-5333-4B34-8646-252AD269BF46}" srcId="{B04D8EAD-0836-4312-AD7D-7D27B767C11D}" destId="{CF4D448E-F0B7-4B7A-AB48-EFF22F57AE21}" srcOrd="2" destOrd="0" parTransId="{6F7ABCEA-9A53-4BB2-B3D6-767951F6282E}" sibTransId="{50E3A536-25AF-46A1-9053-6A39508E9BBC}"/>
    <dgm:cxn modelId="{039C2F9A-C7DD-4911-AAA5-19A48FD74E10}" type="presOf" srcId="{56663894-5931-4653-B76B-D3152D08391B}" destId="{7AA4F8CD-BB29-4AEE-97F3-6D97665C74FF}" srcOrd="0" destOrd="0" presId="urn:microsoft.com/office/officeart/2008/layout/LinedList"/>
    <dgm:cxn modelId="{C0E87F9F-6220-4640-8173-829A11243207}" srcId="{B04D8EAD-0836-4312-AD7D-7D27B767C11D}" destId="{0432ECA1-AE77-407A-B0C1-56BD90F5030E}" srcOrd="1" destOrd="0" parTransId="{F0724217-19C9-455D-B512-1F848DE5E7A4}" sibTransId="{D8054E59-D9B0-42AC-99A1-4457990AF196}"/>
    <dgm:cxn modelId="{6C3FE2B1-F9E8-4DEE-A7C3-7B65570D9238}" type="presOf" srcId="{E8527301-863B-42C4-ACAD-2A743F6D2004}" destId="{0C11637D-CDE6-49BD-9D7B-EEF431BE2B4B}" srcOrd="0" destOrd="0" presId="urn:microsoft.com/office/officeart/2008/layout/LinedList"/>
    <dgm:cxn modelId="{4F8C29D1-07A8-4B47-8FE1-E0C0B70C7B79}" srcId="{B04D8EAD-0836-4312-AD7D-7D27B767C11D}" destId="{56663894-5931-4653-B76B-D3152D08391B}" srcOrd="3" destOrd="0" parTransId="{06D4A4A8-8A2B-4A29-934C-FD7E4188FC3A}" sibTransId="{1F55269C-4D6B-455D-BA4D-857D4EBDCE2D}"/>
    <dgm:cxn modelId="{C3794CDB-9358-495F-90F1-656768ABF5DB}" srcId="{B04D8EAD-0836-4312-AD7D-7D27B767C11D}" destId="{E8527301-863B-42C4-ACAD-2A743F6D2004}" srcOrd="0" destOrd="0" parTransId="{D9CBA474-93C5-4616-8F5B-680F03F53004}" sibTransId="{91A2FDAB-C73B-46F6-A5F1-83C0B81F2A93}"/>
    <dgm:cxn modelId="{A835F7FF-8CC6-49B7-9AFB-E75D4C3476FA}" type="presOf" srcId="{B04D8EAD-0836-4312-AD7D-7D27B767C11D}" destId="{4CD6AFBC-B7B4-4859-B4A1-70ACCA5BE57F}" srcOrd="0" destOrd="0" presId="urn:microsoft.com/office/officeart/2008/layout/LinedList"/>
    <dgm:cxn modelId="{F250D446-148C-44F4-9781-EC090584F2A6}" type="presParOf" srcId="{4CD6AFBC-B7B4-4859-B4A1-70ACCA5BE57F}" destId="{76F51125-931D-4529-ABA7-9E92150EE5E0}" srcOrd="0" destOrd="0" presId="urn:microsoft.com/office/officeart/2008/layout/LinedList"/>
    <dgm:cxn modelId="{6BD00169-FC5E-469B-9FEA-3B3BD5598831}" type="presParOf" srcId="{4CD6AFBC-B7B4-4859-B4A1-70ACCA5BE57F}" destId="{8B4C9FA3-BB97-4A0C-88AB-2103190E9002}" srcOrd="1" destOrd="0" presId="urn:microsoft.com/office/officeart/2008/layout/LinedList"/>
    <dgm:cxn modelId="{7477B232-15E7-4991-8C7C-116721C805A4}" type="presParOf" srcId="{8B4C9FA3-BB97-4A0C-88AB-2103190E9002}" destId="{0C11637D-CDE6-49BD-9D7B-EEF431BE2B4B}" srcOrd="0" destOrd="0" presId="urn:microsoft.com/office/officeart/2008/layout/LinedList"/>
    <dgm:cxn modelId="{1BC7B254-C74D-4BAB-88BF-E9EB7A7C7D85}" type="presParOf" srcId="{8B4C9FA3-BB97-4A0C-88AB-2103190E9002}" destId="{E29C959C-BEFA-4269-9609-4154B1B0143D}" srcOrd="1" destOrd="0" presId="urn:microsoft.com/office/officeart/2008/layout/LinedList"/>
    <dgm:cxn modelId="{E7A7163E-12EE-4633-A0A3-276CF232996F}" type="presParOf" srcId="{4CD6AFBC-B7B4-4859-B4A1-70ACCA5BE57F}" destId="{37066DC0-6BDB-4921-916C-60E24133D827}" srcOrd="2" destOrd="0" presId="urn:microsoft.com/office/officeart/2008/layout/LinedList"/>
    <dgm:cxn modelId="{68E0466C-54C2-4EAE-B8C8-AAC15216C435}" type="presParOf" srcId="{4CD6AFBC-B7B4-4859-B4A1-70ACCA5BE57F}" destId="{51BBACE0-66FF-45B8-954A-045E13B12F41}" srcOrd="3" destOrd="0" presId="urn:microsoft.com/office/officeart/2008/layout/LinedList"/>
    <dgm:cxn modelId="{3A3266D4-F5EC-4DFB-9B5D-44959D76D687}" type="presParOf" srcId="{51BBACE0-66FF-45B8-954A-045E13B12F41}" destId="{C0C5AC8D-B7E4-4603-88EC-ECF51556004A}" srcOrd="0" destOrd="0" presId="urn:microsoft.com/office/officeart/2008/layout/LinedList"/>
    <dgm:cxn modelId="{FD7CC93A-69F8-41F8-9B89-21BA23C36DC2}" type="presParOf" srcId="{51BBACE0-66FF-45B8-954A-045E13B12F41}" destId="{69FFB764-02F4-4B0A-98FC-4E2A4DE7E57C}" srcOrd="1" destOrd="0" presId="urn:microsoft.com/office/officeart/2008/layout/LinedList"/>
    <dgm:cxn modelId="{E013CEFD-F075-45B7-AD54-37CC770D4229}" type="presParOf" srcId="{4CD6AFBC-B7B4-4859-B4A1-70ACCA5BE57F}" destId="{680F2FC9-9E78-43CA-8AC0-7CFC77C81DD7}" srcOrd="4" destOrd="0" presId="urn:microsoft.com/office/officeart/2008/layout/LinedList"/>
    <dgm:cxn modelId="{4E708019-8C87-48D7-A58B-7820C3832B5C}" type="presParOf" srcId="{4CD6AFBC-B7B4-4859-B4A1-70ACCA5BE57F}" destId="{039CAF20-8CFA-4AFB-A7DE-8961602010A3}" srcOrd="5" destOrd="0" presId="urn:microsoft.com/office/officeart/2008/layout/LinedList"/>
    <dgm:cxn modelId="{BEB30573-5359-4DAB-BFD2-36210B90C7FC}" type="presParOf" srcId="{039CAF20-8CFA-4AFB-A7DE-8961602010A3}" destId="{F92613B1-FB9E-41F7-BF9C-4FF071FA5C6F}" srcOrd="0" destOrd="0" presId="urn:microsoft.com/office/officeart/2008/layout/LinedList"/>
    <dgm:cxn modelId="{FE935228-15D4-45D3-8B17-77467ADE66CC}" type="presParOf" srcId="{039CAF20-8CFA-4AFB-A7DE-8961602010A3}" destId="{80299AD0-A581-4265-A892-71BAEBBA7C3B}" srcOrd="1" destOrd="0" presId="urn:microsoft.com/office/officeart/2008/layout/LinedList"/>
    <dgm:cxn modelId="{FE85FB00-8F9B-4F40-A3B1-33053C707034}" type="presParOf" srcId="{4CD6AFBC-B7B4-4859-B4A1-70ACCA5BE57F}" destId="{8D871370-9B10-4487-8B3D-9A57FB426920}" srcOrd="6" destOrd="0" presId="urn:microsoft.com/office/officeart/2008/layout/LinedList"/>
    <dgm:cxn modelId="{2789B674-7F1F-4C7B-8875-6FA10B53A247}" type="presParOf" srcId="{4CD6AFBC-B7B4-4859-B4A1-70ACCA5BE57F}" destId="{3D947C57-E83C-409D-88B4-388207448426}" srcOrd="7" destOrd="0" presId="urn:microsoft.com/office/officeart/2008/layout/LinedList"/>
    <dgm:cxn modelId="{63FBE24D-2CFB-4A23-BEAE-2699C14DB0AD}" type="presParOf" srcId="{3D947C57-E83C-409D-88B4-388207448426}" destId="{7AA4F8CD-BB29-4AEE-97F3-6D97665C74FF}" srcOrd="0" destOrd="0" presId="urn:microsoft.com/office/officeart/2008/layout/LinedList"/>
    <dgm:cxn modelId="{A1D77837-05CD-42A1-B258-ECBA38B804D7}" type="presParOf" srcId="{3D947C57-E83C-409D-88B4-388207448426}" destId="{6157DCBA-D8F9-4ABB-9CD6-3DD6D0943B6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844983-8D30-446D-8825-A479EEC2564E}"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BF639588-C046-44FB-BB31-3D6C1805D1BA}">
      <dgm:prSet custT="1"/>
      <dgm:spPr/>
      <dgm:t>
        <a:bodyPr/>
        <a:lstStyle/>
        <a:p>
          <a:r>
            <a:rPr lang="en-US" sz="3200" dirty="0"/>
            <a:t>Utilities – Power Supply</a:t>
          </a:r>
        </a:p>
      </dgm:t>
    </dgm:pt>
    <dgm:pt modelId="{6837810B-A847-47B2-A902-E989A264217F}" type="parTrans" cxnId="{9A008D79-AE20-4B52-ADC6-686C1E6546B9}">
      <dgm:prSet/>
      <dgm:spPr/>
      <dgm:t>
        <a:bodyPr/>
        <a:lstStyle/>
        <a:p>
          <a:endParaRPr lang="en-US"/>
        </a:p>
      </dgm:t>
    </dgm:pt>
    <dgm:pt modelId="{706A3EFE-F9A6-4DCF-9FF6-3A21B2FCDAA8}" type="sibTrans" cxnId="{9A008D79-AE20-4B52-ADC6-686C1E6546B9}">
      <dgm:prSet/>
      <dgm:spPr/>
      <dgm:t>
        <a:bodyPr/>
        <a:lstStyle/>
        <a:p>
          <a:endParaRPr lang="en-US"/>
        </a:p>
      </dgm:t>
    </dgm:pt>
    <dgm:pt modelId="{13371844-C9DA-4A12-9099-0ABC66145AF2}">
      <dgm:prSet/>
      <dgm:spPr/>
      <dgm:t>
        <a:bodyPr/>
        <a:lstStyle/>
        <a:p>
          <a:r>
            <a:rPr lang="en-US"/>
            <a:t>Remember, there are different power companies</a:t>
          </a:r>
        </a:p>
      </dgm:t>
    </dgm:pt>
    <dgm:pt modelId="{D5DD07EB-DCBC-47B3-A342-B438D91E3DAA}" type="parTrans" cxnId="{17EF9D43-99CD-4DFF-93C7-FFF40CB6DDCF}">
      <dgm:prSet/>
      <dgm:spPr/>
      <dgm:t>
        <a:bodyPr/>
        <a:lstStyle/>
        <a:p>
          <a:endParaRPr lang="en-US"/>
        </a:p>
      </dgm:t>
    </dgm:pt>
    <dgm:pt modelId="{56620A87-E06A-4286-B751-898595E9538C}" type="sibTrans" cxnId="{17EF9D43-99CD-4DFF-93C7-FFF40CB6DDCF}">
      <dgm:prSet/>
      <dgm:spPr/>
      <dgm:t>
        <a:bodyPr/>
        <a:lstStyle/>
        <a:p>
          <a:endParaRPr lang="en-US"/>
        </a:p>
      </dgm:t>
    </dgm:pt>
    <dgm:pt modelId="{E6B5B820-2857-401C-8BA3-A6726CC004E1}">
      <dgm:prSet/>
      <dgm:spPr/>
      <dgm:t>
        <a:bodyPr/>
        <a:lstStyle/>
        <a:p>
          <a:r>
            <a:rPr lang="en-US"/>
            <a:t>FPL</a:t>
          </a:r>
        </a:p>
      </dgm:t>
    </dgm:pt>
    <dgm:pt modelId="{07196796-DBEA-46F6-B39C-F60B1014C294}" type="parTrans" cxnId="{A3CE2B08-A487-47FC-B4DC-DFBC2F8FBB9E}">
      <dgm:prSet/>
      <dgm:spPr/>
      <dgm:t>
        <a:bodyPr/>
        <a:lstStyle/>
        <a:p>
          <a:endParaRPr lang="en-US"/>
        </a:p>
      </dgm:t>
    </dgm:pt>
    <dgm:pt modelId="{7AA96934-5E26-47B7-A4F6-4BD1F4B1F1B7}" type="sibTrans" cxnId="{A3CE2B08-A487-47FC-B4DC-DFBC2F8FBB9E}">
      <dgm:prSet/>
      <dgm:spPr/>
      <dgm:t>
        <a:bodyPr/>
        <a:lstStyle/>
        <a:p>
          <a:endParaRPr lang="en-US"/>
        </a:p>
      </dgm:t>
    </dgm:pt>
    <dgm:pt modelId="{19148B17-75EF-47CA-9AFA-4D376C9D70B6}">
      <dgm:prSet/>
      <dgm:spPr/>
      <dgm:t>
        <a:bodyPr/>
        <a:lstStyle/>
        <a:p>
          <a:r>
            <a:rPr lang="en-US"/>
            <a:t>FPUA</a:t>
          </a:r>
        </a:p>
      </dgm:t>
    </dgm:pt>
    <dgm:pt modelId="{39430B82-7EA7-4AB3-86A8-1E54E94B1BD0}" type="parTrans" cxnId="{FE43EF26-E656-4842-981A-4945F50742E5}">
      <dgm:prSet/>
      <dgm:spPr/>
      <dgm:t>
        <a:bodyPr/>
        <a:lstStyle/>
        <a:p>
          <a:endParaRPr lang="en-US"/>
        </a:p>
      </dgm:t>
    </dgm:pt>
    <dgm:pt modelId="{163BDB77-CFD3-47FB-8DAB-45C73F90CE34}" type="sibTrans" cxnId="{FE43EF26-E656-4842-981A-4945F50742E5}">
      <dgm:prSet/>
      <dgm:spPr/>
      <dgm:t>
        <a:bodyPr/>
        <a:lstStyle/>
        <a:p>
          <a:endParaRPr lang="en-US"/>
        </a:p>
      </dgm:t>
    </dgm:pt>
    <dgm:pt modelId="{2399B279-34F7-46B0-9C2F-CBAE709E06AC}">
      <dgm:prSet/>
      <dgm:spPr/>
      <dgm:t>
        <a:bodyPr/>
        <a:lstStyle/>
        <a:p>
          <a:r>
            <a:rPr lang="en-US"/>
            <a:t>Lake Worth Beach</a:t>
          </a:r>
        </a:p>
      </dgm:t>
    </dgm:pt>
    <dgm:pt modelId="{C9F58E4C-3196-4668-A010-64910E1026B8}" type="parTrans" cxnId="{E8FE51F8-7E18-47B9-8C41-581796EE57EE}">
      <dgm:prSet/>
      <dgm:spPr/>
      <dgm:t>
        <a:bodyPr/>
        <a:lstStyle/>
        <a:p>
          <a:endParaRPr lang="en-US"/>
        </a:p>
      </dgm:t>
    </dgm:pt>
    <dgm:pt modelId="{98078941-0B47-43AE-8189-5B0818933DC7}" type="sibTrans" cxnId="{E8FE51F8-7E18-47B9-8C41-581796EE57EE}">
      <dgm:prSet/>
      <dgm:spPr/>
      <dgm:t>
        <a:bodyPr/>
        <a:lstStyle/>
        <a:p>
          <a:endParaRPr lang="en-US"/>
        </a:p>
      </dgm:t>
    </dgm:pt>
    <dgm:pt modelId="{5B2F72BE-E1D4-4253-AF84-B3B0073BD574}">
      <dgm:prSet/>
      <dgm:spPr/>
      <dgm:t>
        <a:bodyPr/>
        <a:lstStyle/>
        <a:p>
          <a:r>
            <a:rPr lang="en-US" dirty="0"/>
            <a:t>You MUST confirm with each power company their preferences for service drops/meters/</a:t>
          </a:r>
          <a:r>
            <a:rPr lang="en-US" dirty="0" err="1"/>
            <a:t>etc</a:t>
          </a:r>
          <a:r>
            <a:rPr lang="en-US" dirty="0"/>
            <a:t>, do NOT assume based on past projects</a:t>
          </a:r>
        </a:p>
      </dgm:t>
    </dgm:pt>
    <dgm:pt modelId="{4631940C-979C-47C7-BFC3-BCFA897DC6D4}" type="parTrans" cxnId="{06E11715-E9FF-49FA-9062-35333503F54D}">
      <dgm:prSet/>
      <dgm:spPr/>
      <dgm:t>
        <a:bodyPr/>
        <a:lstStyle/>
        <a:p>
          <a:endParaRPr lang="en-US"/>
        </a:p>
      </dgm:t>
    </dgm:pt>
    <dgm:pt modelId="{D727F79D-3E77-44FD-B0CF-8B9EABBD1AB8}" type="sibTrans" cxnId="{06E11715-E9FF-49FA-9062-35333503F54D}">
      <dgm:prSet/>
      <dgm:spPr/>
      <dgm:t>
        <a:bodyPr/>
        <a:lstStyle/>
        <a:p>
          <a:endParaRPr lang="en-US"/>
        </a:p>
      </dgm:t>
    </dgm:pt>
    <dgm:pt modelId="{4DA37696-6376-46A4-BF18-10AABFAC8F64}" type="pres">
      <dgm:prSet presAssocID="{78844983-8D30-446D-8825-A479EEC2564E}" presName="Name0" presStyleCnt="0">
        <dgm:presLayoutVars>
          <dgm:dir/>
          <dgm:animLvl val="lvl"/>
          <dgm:resizeHandles val="exact"/>
        </dgm:presLayoutVars>
      </dgm:prSet>
      <dgm:spPr/>
    </dgm:pt>
    <dgm:pt modelId="{B547788C-070B-4741-A7A8-C129C1D47B5C}" type="pres">
      <dgm:prSet presAssocID="{5B2F72BE-E1D4-4253-AF84-B3B0073BD574}" presName="boxAndChildren" presStyleCnt="0"/>
      <dgm:spPr/>
    </dgm:pt>
    <dgm:pt modelId="{FC6000A3-2D70-4FE8-820C-20356BC51BE3}" type="pres">
      <dgm:prSet presAssocID="{5B2F72BE-E1D4-4253-AF84-B3B0073BD574}" presName="parentTextBox" presStyleLbl="node1" presStyleIdx="0" presStyleCnt="3"/>
      <dgm:spPr/>
    </dgm:pt>
    <dgm:pt modelId="{F97D7FBF-AC93-4B6B-8EF1-176538274C03}" type="pres">
      <dgm:prSet presAssocID="{56620A87-E06A-4286-B751-898595E9538C}" presName="sp" presStyleCnt="0"/>
      <dgm:spPr/>
    </dgm:pt>
    <dgm:pt modelId="{0C5EDC1F-6A5E-4389-838F-2D4D1B1D34FF}" type="pres">
      <dgm:prSet presAssocID="{13371844-C9DA-4A12-9099-0ABC66145AF2}" presName="arrowAndChildren" presStyleCnt="0"/>
      <dgm:spPr/>
    </dgm:pt>
    <dgm:pt modelId="{EF1F8DCC-9232-43E7-852A-93FF0298AE3E}" type="pres">
      <dgm:prSet presAssocID="{13371844-C9DA-4A12-9099-0ABC66145AF2}" presName="parentTextArrow" presStyleLbl="node1" presStyleIdx="0" presStyleCnt="3"/>
      <dgm:spPr/>
    </dgm:pt>
    <dgm:pt modelId="{15249DF1-EBEF-4467-A12D-7C28455036CD}" type="pres">
      <dgm:prSet presAssocID="{13371844-C9DA-4A12-9099-0ABC66145AF2}" presName="arrow" presStyleLbl="node1" presStyleIdx="1" presStyleCnt="3"/>
      <dgm:spPr/>
    </dgm:pt>
    <dgm:pt modelId="{0B4668CC-6271-464B-963A-1755978BF869}" type="pres">
      <dgm:prSet presAssocID="{13371844-C9DA-4A12-9099-0ABC66145AF2}" presName="descendantArrow" presStyleCnt="0"/>
      <dgm:spPr/>
    </dgm:pt>
    <dgm:pt modelId="{E9191F7A-F1E4-4C31-8D00-832978580BBD}" type="pres">
      <dgm:prSet presAssocID="{E6B5B820-2857-401C-8BA3-A6726CC004E1}" presName="childTextArrow" presStyleLbl="fgAccFollowNode1" presStyleIdx="0" presStyleCnt="3">
        <dgm:presLayoutVars>
          <dgm:bulletEnabled val="1"/>
        </dgm:presLayoutVars>
      </dgm:prSet>
      <dgm:spPr/>
    </dgm:pt>
    <dgm:pt modelId="{6523ED4A-DBA6-4083-A3AB-5CE2C23047BF}" type="pres">
      <dgm:prSet presAssocID="{19148B17-75EF-47CA-9AFA-4D376C9D70B6}" presName="childTextArrow" presStyleLbl="fgAccFollowNode1" presStyleIdx="1" presStyleCnt="3">
        <dgm:presLayoutVars>
          <dgm:bulletEnabled val="1"/>
        </dgm:presLayoutVars>
      </dgm:prSet>
      <dgm:spPr/>
    </dgm:pt>
    <dgm:pt modelId="{84340D19-4721-43AE-A589-20629E21D3EB}" type="pres">
      <dgm:prSet presAssocID="{2399B279-34F7-46B0-9C2F-CBAE709E06AC}" presName="childTextArrow" presStyleLbl="fgAccFollowNode1" presStyleIdx="2" presStyleCnt="3">
        <dgm:presLayoutVars>
          <dgm:bulletEnabled val="1"/>
        </dgm:presLayoutVars>
      </dgm:prSet>
      <dgm:spPr/>
    </dgm:pt>
    <dgm:pt modelId="{35AEFF7B-3733-4ED5-A4D9-319080D46E4A}" type="pres">
      <dgm:prSet presAssocID="{706A3EFE-F9A6-4DCF-9FF6-3A21B2FCDAA8}" presName="sp" presStyleCnt="0"/>
      <dgm:spPr/>
    </dgm:pt>
    <dgm:pt modelId="{7939499A-D22B-430C-BA38-1B585BA7D249}" type="pres">
      <dgm:prSet presAssocID="{BF639588-C046-44FB-BB31-3D6C1805D1BA}" presName="arrowAndChildren" presStyleCnt="0"/>
      <dgm:spPr/>
    </dgm:pt>
    <dgm:pt modelId="{EFEC58FE-C240-48C6-838D-6B44B78C5C60}" type="pres">
      <dgm:prSet presAssocID="{BF639588-C046-44FB-BB31-3D6C1805D1BA}" presName="parentTextArrow" presStyleLbl="node1" presStyleIdx="2" presStyleCnt="3"/>
      <dgm:spPr/>
    </dgm:pt>
  </dgm:ptLst>
  <dgm:cxnLst>
    <dgm:cxn modelId="{A3CE2B08-A487-47FC-B4DC-DFBC2F8FBB9E}" srcId="{13371844-C9DA-4A12-9099-0ABC66145AF2}" destId="{E6B5B820-2857-401C-8BA3-A6726CC004E1}" srcOrd="0" destOrd="0" parTransId="{07196796-DBEA-46F6-B39C-F60B1014C294}" sibTransId="{7AA96934-5E26-47B7-A4F6-4BD1F4B1F1B7}"/>
    <dgm:cxn modelId="{CA7A0E10-EE85-4823-9D35-2E2999F1349A}" type="presOf" srcId="{19148B17-75EF-47CA-9AFA-4D376C9D70B6}" destId="{6523ED4A-DBA6-4083-A3AB-5CE2C23047BF}" srcOrd="0" destOrd="0" presId="urn:microsoft.com/office/officeart/2005/8/layout/process4"/>
    <dgm:cxn modelId="{01E50B13-B54F-4266-BD86-C5D79368745C}" type="presOf" srcId="{E6B5B820-2857-401C-8BA3-A6726CC004E1}" destId="{E9191F7A-F1E4-4C31-8D00-832978580BBD}" srcOrd="0" destOrd="0" presId="urn:microsoft.com/office/officeart/2005/8/layout/process4"/>
    <dgm:cxn modelId="{06E11715-E9FF-49FA-9062-35333503F54D}" srcId="{78844983-8D30-446D-8825-A479EEC2564E}" destId="{5B2F72BE-E1D4-4253-AF84-B3B0073BD574}" srcOrd="2" destOrd="0" parTransId="{4631940C-979C-47C7-BFC3-BCFA897DC6D4}" sibTransId="{D727F79D-3E77-44FD-B0CF-8B9EABBD1AB8}"/>
    <dgm:cxn modelId="{CB6AAE18-8E12-423A-B5A5-B5305257D02C}" type="presOf" srcId="{78844983-8D30-446D-8825-A479EEC2564E}" destId="{4DA37696-6376-46A4-BF18-10AABFAC8F64}" srcOrd="0" destOrd="0" presId="urn:microsoft.com/office/officeart/2005/8/layout/process4"/>
    <dgm:cxn modelId="{FE43EF26-E656-4842-981A-4945F50742E5}" srcId="{13371844-C9DA-4A12-9099-0ABC66145AF2}" destId="{19148B17-75EF-47CA-9AFA-4D376C9D70B6}" srcOrd="1" destOrd="0" parTransId="{39430B82-7EA7-4AB3-86A8-1E54E94B1BD0}" sibTransId="{163BDB77-CFD3-47FB-8DAB-45C73F90CE34}"/>
    <dgm:cxn modelId="{FF04083D-0CBB-4942-B574-801783CE08E1}" type="presOf" srcId="{13371844-C9DA-4A12-9099-0ABC66145AF2}" destId="{EF1F8DCC-9232-43E7-852A-93FF0298AE3E}" srcOrd="0" destOrd="0" presId="urn:microsoft.com/office/officeart/2005/8/layout/process4"/>
    <dgm:cxn modelId="{17EF9D43-99CD-4DFF-93C7-FFF40CB6DDCF}" srcId="{78844983-8D30-446D-8825-A479EEC2564E}" destId="{13371844-C9DA-4A12-9099-0ABC66145AF2}" srcOrd="1" destOrd="0" parTransId="{D5DD07EB-DCBC-47B3-A342-B438D91E3DAA}" sibTransId="{56620A87-E06A-4286-B751-898595E9538C}"/>
    <dgm:cxn modelId="{C335D666-5287-481A-87D8-56DC4EF4E8C1}" type="presOf" srcId="{BF639588-C046-44FB-BB31-3D6C1805D1BA}" destId="{EFEC58FE-C240-48C6-838D-6B44B78C5C60}" srcOrd="0" destOrd="0" presId="urn:microsoft.com/office/officeart/2005/8/layout/process4"/>
    <dgm:cxn modelId="{2CC4CC6A-340B-41F2-B347-A510ADEC4ACE}" type="presOf" srcId="{5B2F72BE-E1D4-4253-AF84-B3B0073BD574}" destId="{FC6000A3-2D70-4FE8-820C-20356BC51BE3}" srcOrd="0" destOrd="0" presId="urn:microsoft.com/office/officeart/2005/8/layout/process4"/>
    <dgm:cxn modelId="{2F9E0873-7DF4-4C0C-8D57-1FC4A874D104}" type="presOf" srcId="{13371844-C9DA-4A12-9099-0ABC66145AF2}" destId="{15249DF1-EBEF-4467-A12D-7C28455036CD}" srcOrd="1" destOrd="0" presId="urn:microsoft.com/office/officeart/2005/8/layout/process4"/>
    <dgm:cxn modelId="{9A008D79-AE20-4B52-ADC6-686C1E6546B9}" srcId="{78844983-8D30-446D-8825-A479EEC2564E}" destId="{BF639588-C046-44FB-BB31-3D6C1805D1BA}" srcOrd="0" destOrd="0" parTransId="{6837810B-A847-47B2-A902-E989A264217F}" sibTransId="{706A3EFE-F9A6-4DCF-9FF6-3A21B2FCDAA8}"/>
    <dgm:cxn modelId="{264B2FDA-9462-4119-8BAC-ECDB831CFC40}" type="presOf" srcId="{2399B279-34F7-46B0-9C2F-CBAE709E06AC}" destId="{84340D19-4721-43AE-A589-20629E21D3EB}" srcOrd="0" destOrd="0" presId="urn:microsoft.com/office/officeart/2005/8/layout/process4"/>
    <dgm:cxn modelId="{E8FE51F8-7E18-47B9-8C41-581796EE57EE}" srcId="{13371844-C9DA-4A12-9099-0ABC66145AF2}" destId="{2399B279-34F7-46B0-9C2F-CBAE709E06AC}" srcOrd="2" destOrd="0" parTransId="{C9F58E4C-3196-4668-A010-64910E1026B8}" sibTransId="{98078941-0B47-43AE-8189-5B0818933DC7}"/>
    <dgm:cxn modelId="{567F16B3-6C37-4942-BAC0-EA4ADBD6E70D}" type="presParOf" srcId="{4DA37696-6376-46A4-BF18-10AABFAC8F64}" destId="{B547788C-070B-4741-A7A8-C129C1D47B5C}" srcOrd="0" destOrd="0" presId="urn:microsoft.com/office/officeart/2005/8/layout/process4"/>
    <dgm:cxn modelId="{1C63620E-E7EA-45D6-8CC2-832343F7A336}" type="presParOf" srcId="{B547788C-070B-4741-A7A8-C129C1D47B5C}" destId="{FC6000A3-2D70-4FE8-820C-20356BC51BE3}" srcOrd="0" destOrd="0" presId="urn:microsoft.com/office/officeart/2005/8/layout/process4"/>
    <dgm:cxn modelId="{C751CD6E-7056-43C6-A01A-D655867727DF}" type="presParOf" srcId="{4DA37696-6376-46A4-BF18-10AABFAC8F64}" destId="{F97D7FBF-AC93-4B6B-8EF1-176538274C03}" srcOrd="1" destOrd="0" presId="urn:microsoft.com/office/officeart/2005/8/layout/process4"/>
    <dgm:cxn modelId="{F0BB3E62-38C8-4402-ABA8-E10DB7DDC150}" type="presParOf" srcId="{4DA37696-6376-46A4-BF18-10AABFAC8F64}" destId="{0C5EDC1F-6A5E-4389-838F-2D4D1B1D34FF}" srcOrd="2" destOrd="0" presId="urn:microsoft.com/office/officeart/2005/8/layout/process4"/>
    <dgm:cxn modelId="{96D0FADA-73CD-4DC3-8EC2-37CAC7C5051B}" type="presParOf" srcId="{0C5EDC1F-6A5E-4389-838F-2D4D1B1D34FF}" destId="{EF1F8DCC-9232-43E7-852A-93FF0298AE3E}" srcOrd="0" destOrd="0" presId="urn:microsoft.com/office/officeart/2005/8/layout/process4"/>
    <dgm:cxn modelId="{48762828-1054-4547-B7EA-2DFA0331DA9C}" type="presParOf" srcId="{0C5EDC1F-6A5E-4389-838F-2D4D1B1D34FF}" destId="{15249DF1-EBEF-4467-A12D-7C28455036CD}" srcOrd="1" destOrd="0" presId="urn:microsoft.com/office/officeart/2005/8/layout/process4"/>
    <dgm:cxn modelId="{D9268A5E-CD7B-42DE-98F3-D9DEC64F341A}" type="presParOf" srcId="{0C5EDC1F-6A5E-4389-838F-2D4D1B1D34FF}" destId="{0B4668CC-6271-464B-963A-1755978BF869}" srcOrd="2" destOrd="0" presId="urn:microsoft.com/office/officeart/2005/8/layout/process4"/>
    <dgm:cxn modelId="{3149EBD4-CB34-403A-A85B-89D4A70A0B9A}" type="presParOf" srcId="{0B4668CC-6271-464B-963A-1755978BF869}" destId="{E9191F7A-F1E4-4C31-8D00-832978580BBD}" srcOrd="0" destOrd="0" presId="urn:microsoft.com/office/officeart/2005/8/layout/process4"/>
    <dgm:cxn modelId="{109D208B-86C5-433D-90B6-AF0C97A896E5}" type="presParOf" srcId="{0B4668CC-6271-464B-963A-1755978BF869}" destId="{6523ED4A-DBA6-4083-A3AB-5CE2C23047BF}" srcOrd="1" destOrd="0" presId="urn:microsoft.com/office/officeart/2005/8/layout/process4"/>
    <dgm:cxn modelId="{7B3D7739-694C-4EE3-893C-6F3ACFC599F2}" type="presParOf" srcId="{0B4668CC-6271-464B-963A-1755978BF869}" destId="{84340D19-4721-43AE-A589-20629E21D3EB}" srcOrd="2" destOrd="0" presId="urn:microsoft.com/office/officeart/2005/8/layout/process4"/>
    <dgm:cxn modelId="{79A0D600-6BA4-4D5E-81F4-DC61F3D402CF}" type="presParOf" srcId="{4DA37696-6376-46A4-BF18-10AABFAC8F64}" destId="{35AEFF7B-3733-4ED5-A4D9-319080D46E4A}" srcOrd="3" destOrd="0" presId="urn:microsoft.com/office/officeart/2005/8/layout/process4"/>
    <dgm:cxn modelId="{66F5EC68-DECE-4D08-82FF-F89852FC6C69}" type="presParOf" srcId="{4DA37696-6376-46A4-BF18-10AABFAC8F64}" destId="{7939499A-D22B-430C-BA38-1B585BA7D249}" srcOrd="4" destOrd="0" presId="urn:microsoft.com/office/officeart/2005/8/layout/process4"/>
    <dgm:cxn modelId="{510F706D-E804-4764-A2D6-CC641B34C8E4}" type="presParOf" srcId="{7939499A-D22B-430C-BA38-1B585BA7D249}" destId="{EFEC58FE-C240-48C6-838D-6B44B78C5C6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F7C633-09D4-4DE6-A57E-B0CC0B0CDE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6B221C7-77E1-45CA-ADBA-737A6B0A817D}">
      <dgm:prSet custT="1"/>
      <dgm:spPr/>
      <dgm:t>
        <a:bodyPr/>
        <a:lstStyle/>
        <a:p>
          <a:pPr algn="ctr"/>
          <a:r>
            <a:rPr lang="en-US" sz="3200" dirty="0"/>
            <a:t>Signals - Lighting</a:t>
          </a:r>
        </a:p>
      </dgm:t>
    </dgm:pt>
    <dgm:pt modelId="{88449D30-D8F3-445D-AF82-21F9FC7A4B7C}" type="parTrans" cxnId="{5EAEDD57-F89C-4097-BA13-2A9438474C3A}">
      <dgm:prSet/>
      <dgm:spPr/>
      <dgm:t>
        <a:bodyPr/>
        <a:lstStyle/>
        <a:p>
          <a:endParaRPr lang="en-US"/>
        </a:p>
      </dgm:t>
    </dgm:pt>
    <dgm:pt modelId="{135B00F2-651B-4D41-A118-AEB067DAC812}" type="sibTrans" cxnId="{5EAEDD57-F89C-4097-BA13-2A9438474C3A}">
      <dgm:prSet/>
      <dgm:spPr/>
      <dgm:t>
        <a:bodyPr/>
        <a:lstStyle/>
        <a:p>
          <a:endParaRPr lang="en-US"/>
        </a:p>
      </dgm:t>
    </dgm:pt>
    <dgm:pt modelId="{D7FB5D97-B913-4840-B2A5-49104359C7B7}">
      <dgm:prSet/>
      <dgm:spPr/>
      <dgm:t>
        <a:bodyPr/>
        <a:lstStyle/>
        <a:p>
          <a:r>
            <a:rPr lang="en-US" dirty="0"/>
            <a:t>Remember, there are different maintaining agencies for signals</a:t>
          </a:r>
        </a:p>
      </dgm:t>
    </dgm:pt>
    <dgm:pt modelId="{03E049DE-C0C2-47AA-9509-96C416CF7C97}" type="parTrans" cxnId="{3C8B2C91-32BA-4795-8A1B-8008CBD56201}">
      <dgm:prSet/>
      <dgm:spPr/>
      <dgm:t>
        <a:bodyPr/>
        <a:lstStyle/>
        <a:p>
          <a:endParaRPr lang="en-US"/>
        </a:p>
      </dgm:t>
    </dgm:pt>
    <dgm:pt modelId="{59B07172-71D0-4E7E-A0DD-B3997FD15023}" type="sibTrans" cxnId="{3C8B2C91-32BA-4795-8A1B-8008CBD56201}">
      <dgm:prSet/>
      <dgm:spPr/>
      <dgm:t>
        <a:bodyPr/>
        <a:lstStyle/>
        <a:p>
          <a:endParaRPr lang="en-US"/>
        </a:p>
      </dgm:t>
    </dgm:pt>
    <dgm:pt modelId="{D8729205-6EA2-4CAD-BF41-6F339A79B51B}">
      <dgm:prSet/>
      <dgm:spPr/>
      <dgm:t>
        <a:bodyPr/>
        <a:lstStyle/>
        <a:p>
          <a:r>
            <a:rPr lang="en-US"/>
            <a:t>All counties</a:t>
          </a:r>
        </a:p>
      </dgm:t>
    </dgm:pt>
    <dgm:pt modelId="{1437DEC3-F30E-48D1-AF81-2B1205A2E244}" type="parTrans" cxnId="{BEBD5543-EB11-4CA8-84B2-CD46BBAEAE77}">
      <dgm:prSet/>
      <dgm:spPr/>
      <dgm:t>
        <a:bodyPr/>
        <a:lstStyle/>
        <a:p>
          <a:endParaRPr lang="en-US"/>
        </a:p>
      </dgm:t>
    </dgm:pt>
    <dgm:pt modelId="{8881F6CA-BE2F-479A-96A4-D0A2D8B23150}" type="sibTrans" cxnId="{BEBD5543-EB11-4CA8-84B2-CD46BBAEAE77}">
      <dgm:prSet/>
      <dgm:spPr/>
      <dgm:t>
        <a:bodyPr/>
        <a:lstStyle/>
        <a:p>
          <a:endParaRPr lang="en-US"/>
        </a:p>
      </dgm:t>
    </dgm:pt>
    <dgm:pt modelId="{00F9272B-6ABF-4260-AF7E-9E9B86CF4DA9}">
      <dgm:prSet/>
      <dgm:spPr/>
      <dgm:t>
        <a:bodyPr/>
        <a:lstStyle/>
        <a:p>
          <a:r>
            <a:rPr lang="en-US"/>
            <a:t>Some cities</a:t>
          </a:r>
        </a:p>
      </dgm:t>
    </dgm:pt>
    <dgm:pt modelId="{977B01C2-4C60-487D-9458-B10B9D8D61EC}" type="parTrans" cxnId="{8D122121-15DF-49DD-A3F7-65FB33CDF2A7}">
      <dgm:prSet/>
      <dgm:spPr/>
      <dgm:t>
        <a:bodyPr/>
        <a:lstStyle/>
        <a:p>
          <a:endParaRPr lang="en-US"/>
        </a:p>
      </dgm:t>
    </dgm:pt>
    <dgm:pt modelId="{08367459-E010-4045-91C1-DB94E9194EF3}" type="sibTrans" cxnId="{8D122121-15DF-49DD-A3F7-65FB33CDF2A7}">
      <dgm:prSet/>
      <dgm:spPr/>
      <dgm:t>
        <a:bodyPr/>
        <a:lstStyle/>
        <a:p>
          <a:endParaRPr lang="en-US"/>
        </a:p>
      </dgm:t>
    </dgm:pt>
    <dgm:pt modelId="{FA9CF3D1-4810-4E61-95E5-554CD21B2F20}">
      <dgm:prSet/>
      <dgm:spPr/>
      <dgm:t>
        <a:bodyPr/>
        <a:lstStyle/>
        <a:p>
          <a:r>
            <a:rPr lang="en-US" dirty="0"/>
            <a:t>And lighting</a:t>
          </a:r>
        </a:p>
      </dgm:t>
    </dgm:pt>
    <dgm:pt modelId="{F532DDD5-0797-4017-B48B-2C129017366B}" type="parTrans" cxnId="{205BC9A5-CD4F-480A-ABD9-1F11109AE4B5}">
      <dgm:prSet/>
      <dgm:spPr/>
      <dgm:t>
        <a:bodyPr/>
        <a:lstStyle/>
        <a:p>
          <a:endParaRPr lang="en-US"/>
        </a:p>
      </dgm:t>
    </dgm:pt>
    <dgm:pt modelId="{A37F97AB-1F4C-48CA-AD91-B3BBBE4C336D}" type="sibTrans" cxnId="{205BC9A5-CD4F-480A-ABD9-1F11109AE4B5}">
      <dgm:prSet/>
      <dgm:spPr/>
      <dgm:t>
        <a:bodyPr/>
        <a:lstStyle/>
        <a:p>
          <a:endParaRPr lang="en-US"/>
        </a:p>
      </dgm:t>
    </dgm:pt>
    <dgm:pt modelId="{8CD4F739-1698-416A-95D3-CD50FB3ABFCD}">
      <dgm:prSet/>
      <dgm:spPr/>
      <dgm:t>
        <a:bodyPr/>
        <a:lstStyle/>
        <a:p>
          <a:r>
            <a:rPr lang="en-US"/>
            <a:t>Counties</a:t>
          </a:r>
        </a:p>
      </dgm:t>
    </dgm:pt>
    <dgm:pt modelId="{C87A3C8B-9722-445C-A343-3FA686BAA2B7}" type="parTrans" cxnId="{D91D3525-1775-43B1-9DCC-3816D4FAA3B5}">
      <dgm:prSet/>
      <dgm:spPr/>
      <dgm:t>
        <a:bodyPr/>
        <a:lstStyle/>
        <a:p>
          <a:endParaRPr lang="en-US"/>
        </a:p>
      </dgm:t>
    </dgm:pt>
    <dgm:pt modelId="{E43A10F8-44D5-4760-824C-14DC093192AD}" type="sibTrans" cxnId="{D91D3525-1775-43B1-9DCC-3816D4FAA3B5}">
      <dgm:prSet/>
      <dgm:spPr/>
      <dgm:t>
        <a:bodyPr/>
        <a:lstStyle/>
        <a:p>
          <a:endParaRPr lang="en-US"/>
        </a:p>
      </dgm:t>
    </dgm:pt>
    <dgm:pt modelId="{A10ABDF4-0E93-48CB-A6D3-DE677106D608}">
      <dgm:prSet/>
      <dgm:spPr/>
      <dgm:t>
        <a:bodyPr/>
        <a:lstStyle/>
        <a:p>
          <a:r>
            <a:rPr lang="en-US"/>
            <a:t>Cities/Villages/towns</a:t>
          </a:r>
        </a:p>
      </dgm:t>
    </dgm:pt>
    <dgm:pt modelId="{D027EBAF-D9BD-40C6-9E3C-EDAD145839F8}" type="parTrans" cxnId="{57D9A5F9-725E-42F0-86FA-25CEC19775CE}">
      <dgm:prSet/>
      <dgm:spPr/>
      <dgm:t>
        <a:bodyPr/>
        <a:lstStyle/>
        <a:p>
          <a:endParaRPr lang="en-US"/>
        </a:p>
      </dgm:t>
    </dgm:pt>
    <dgm:pt modelId="{6DFB3AC7-02F9-4604-A3FD-5405DB3BE841}" type="sibTrans" cxnId="{57D9A5F9-725E-42F0-86FA-25CEC19775CE}">
      <dgm:prSet/>
      <dgm:spPr/>
      <dgm:t>
        <a:bodyPr/>
        <a:lstStyle/>
        <a:p>
          <a:endParaRPr lang="en-US"/>
        </a:p>
      </dgm:t>
    </dgm:pt>
    <dgm:pt modelId="{2F48CA94-30D9-4B46-BE8E-482DF14C630F}">
      <dgm:prSet/>
      <dgm:spPr/>
      <dgm:t>
        <a:bodyPr/>
        <a:lstStyle/>
        <a:p>
          <a:r>
            <a:rPr lang="en-US"/>
            <a:t>FDOT</a:t>
          </a:r>
          <a:br>
            <a:rPr lang="en-US"/>
          </a:br>
          <a:endParaRPr lang="en-US"/>
        </a:p>
      </dgm:t>
    </dgm:pt>
    <dgm:pt modelId="{8F972069-9E19-4F37-883E-2DF4791711CA}" type="parTrans" cxnId="{69E52897-4E41-4867-B500-73ADE8D0FF1B}">
      <dgm:prSet/>
      <dgm:spPr/>
      <dgm:t>
        <a:bodyPr/>
        <a:lstStyle/>
        <a:p>
          <a:endParaRPr lang="en-US"/>
        </a:p>
      </dgm:t>
    </dgm:pt>
    <dgm:pt modelId="{D861E88C-C99E-4051-AAA2-0B46944B1F75}" type="sibTrans" cxnId="{69E52897-4E41-4867-B500-73ADE8D0FF1B}">
      <dgm:prSet/>
      <dgm:spPr/>
      <dgm:t>
        <a:bodyPr/>
        <a:lstStyle/>
        <a:p>
          <a:endParaRPr lang="en-US"/>
        </a:p>
      </dgm:t>
    </dgm:pt>
    <dgm:pt modelId="{6398FCEB-4FBB-4573-9267-D549947B5102}">
      <dgm:prSet/>
      <dgm:spPr/>
      <dgm:t>
        <a:bodyPr/>
        <a:lstStyle/>
        <a:p>
          <a:r>
            <a:rPr lang="en-US" dirty="0"/>
            <a:t>You </a:t>
          </a:r>
          <a:r>
            <a:rPr lang="en-US" b="1" u="sng" dirty="0"/>
            <a:t>MUST </a:t>
          </a:r>
          <a:r>
            <a:rPr lang="en-US" dirty="0"/>
            <a:t>confirm with maintaining agencies their preferences for signals and/or lighting, do NOT assume based on past projects</a:t>
          </a:r>
        </a:p>
      </dgm:t>
    </dgm:pt>
    <dgm:pt modelId="{230A4CC4-D3E5-4E93-94D8-99AC0BFBD9BE}" type="parTrans" cxnId="{BB5ACE59-C1DD-4663-AD3B-103DC39BA329}">
      <dgm:prSet/>
      <dgm:spPr/>
      <dgm:t>
        <a:bodyPr/>
        <a:lstStyle/>
        <a:p>
          <a:endParaRPr lang="en-US"/>
        </a:p>
      </dgm:t>
    </dgm:pt>
    <dgm:pt modelId="{F7AADC28-5A7D-4D41-AF7C-23461E510697}" type="sibTrans" cxnId="{BB5ACE59-C1DD-4663-AD3B-103DC39BA329}">
      <dgm:prSet/>
      <dgm:spPr/>
      <dgm:t>
        <a:bodyPr/>
        <a:lstStyle/>
        <a:p>
          <a:endParaRPr lang="en-US"/>
        </a:p>
      </dgm:t>
    </dgm:pt>
    <dgm:pt modelId="{770B4EDE-D8A8-4093-9870-1FC03D85008E}" type="pres">
      <dgm:prSet presAssocID="{4DF7C633-09D4-4DE6-A57E-B0CC0B0CDE74}" presName="linear" presStyleCnt="0">
        <dgm:presLayoutVars>
          <dgm:animLvl val="lvl"/>
          <dgm:resizeHandles val="exact"/>
        </dgm:presLayoutVars>
      </dgm:prSet>
      <dgm:spPr/>
    </dgm:pt>
    <dgm:pt modelId="{C040080D-329C-48D1-B0B2-46279150EAC8}" type="pres">
      <dgm:prSet presAssocID="{46B221C7-77E1-45CA-ADBA-737A6B0A817D}" presName="parentText" presStyleLbl="node1" presStyleIdx="0" presStyleCnt="4">
        <dgm:presLayoutVars>
          <dgm:chMax val="0"/>
          <dgm:bulletEnabled val="1"/>
        </dgm:presLayoutVars>
      </dgm:prSet>
      <dgm:spPr/>
    </dgm:pt>
    <dgm:pt modelId="{7C7633A6-EA11-4913-A4A6-69F12D4AA0F5}" type="pres">
      <dgm:prSet presAssocID="{135B00F2-651B-4D41-A118-AEB067DAC812}" presName="spacer" presStyleCnt="0"/>
      <dgm:spPr/>
    </dgm:pt>
    <dgm:pt modelId="{A993A991-9D7F-48B2-91DB-361EB79B62FA}" type="pres">
      <dgm:prSet presAssocID="{D7FB5D97-B913-4840-B2A5-49104359C7B7}" presName="parentText" presStyleLbl="node1" presStyleIdx="1" presStyleCnt="4">
        <dgm:presLayoutVars>
          <dgm:chMax val="0"/>
          <dgm:bulletEnabled val="1"/>
        </dgm:presLayoutVars>
      </dgm:prSet>
      <dgm:spPr/>
    </dgm:pt>
    <dgm:pt modelId="{959ED9FB-5581-435B-9686-F0CA1BAC78E3}" type="pres">
      <dgm:prSet presAssocID="{D7FB5D97-B913-4840-B2A5-49104359C7B7}" presName="childText" presStyleLbl="revTx" presStyleIdx="0" presStyleCnt="2">
        <dgm:presLayoutVars>
          <dgm:bulletEnabled val="1"/>
        </dgm:presLayoutVars>
      </dgm:prSet>
      <dgm:spPr/>
    </dgm:pt>
    <dgm:pt modelId="{A68186A2-0E3F-41C2-A40B-6D9FDA82209F}" type="pres">
      <dgm:prSet presAssocID="{FA9CF3D1-4810-4E61-95E5-554CD21B2F20}" presName="parentText" presStyleLbl="node1" presStyleIdx="2" presStyleCnt="4">
        <dgm:presLayoutVars>
          <dgm:chMax val="0"/>
          <dgm:bulletEnabled val="1"/>
        </dgm:presLayoutVars>
      </dgm:prSet>
      <dgm:spPr/>
    </dgm:pt>
    <dgm:pt modelId="{A889228C-9EB8-48E1-8EB7-8EC024AB8C19}" type="pres">
      <dgm:prSet presAssocID="{FA9CF3D1-4810-4E61-95E5-554CD21B2F20}" presName="childText" presStyleLbl="revTx" presStyleIdx="1" presStyleCnt="2">
        <dgm:presLayoutVars>
          <dgm:bulletEnabled val="1"/>
        </dgm:presLayoutVars>
      </dgm:prSet>
      <dgm:spPr/>
    </dgm:pt>
    <dgm:pt modelId="{A79C19B5-3595-4AB7-8604-D1F7F659595D}" type="pres">
      <dgm:prSet presAssocID="{6398FCEB-4FBB-4573-9267-D549947B5102}" presName="parentText" presStyleLbl="node1" presStyleIdx="3" presStyleCnt="4">
        <dgm:presLayoutVars>
          <dgm:chMax val="0"/>
          <dgm:bulletEnabled val="1"/>
        </dgm:presLayoutVars>
      </dgm:prSet>
      <dgm:spPr/>
    </dgm:pt>
  </dgm:ptLst>
  <dgm:cxnLst>
    <dgm:cxn modelId="{8D122121-15DF-49DD-A3F7-65FB33CDF2A7}" srcId="{D7FB5D97-B913-4840-B2A5-49104359C7B7}" destId="{00F9272B-6ABF-4260-AF7E-9E9B86CF4DA9}" srcOrd="1" destOrd="0" parTransId="{977B01C2-4C60-487D-9458-B10B9D8D61EC}" sibTransId="{08367459-E010-4045-91C1-DB94E9194EF3}"/>
    <dgm:cxn modelId="{D91D3525-1775-43B1-9DCC-3816D4FAA3B5}" srcId="{FA9CF3D1-4810-4E61-95E5-554CD21B2F20}" destId="{8CD4F739-1698-416A-95D3-CD50FB3ABFCD}" srcOrd="0" destOrd="0" parTransId="{C87A3C8B-9722-445C-A343-3FA686BAA2B7}" sibTransId="{E43A10F8-44D5-4760-824C-14DC093192AD}"/>
    <dgm:cxn modelId="{0CE67A35-74E2-4B5C-BF7D-4BAF6EA78662}" type="presOf" srcId="{00F9272B-6ABF-4260-AF7E-9E9B86CF4DA9}" destId="{959ED9FB-5581-435B-9686-F0CA1BAC78E3}" srcOrd="0" destOrd="1" presId="urn:microsoft.com/office/officeart/2005/8/layout/vList2"/>
    <dgm:cxn modelId="{9BB09A5B-4C0B-4F1D-8521-89AE3584B940}" type="presOf" srcId="{FA9CF3D1-4810-4E61-95E5-554CD21B2F20}" destId="{A68186A2-0E3F-41C2-A40B-6D9FDA82209F}" srcOrd="0" destOrd="0" presId="urn:microsoft.com/office/officeart/2005/8/layout/vList2"/>
    <dgm:cxn modelId="{6C4F1643-9B1C-47E8-AF30-6DDAB6310361}" type="presOf" srcId="{A10ABDF4-0E93-48CB-A6D3-DE677106D608}" destId="{A889228C-9EB8-48E1-8EB7-8EC024AB8C19}" srcOrd="0" destOrd="1" presId="urn:microsoft.com/office/officeart/2005/8/layout/vList2"/>
    <dgm:cxn modelId="{BEBD5543-EB11-4CA8-84B2-CD46BBAEAE77}" srcId="{D7FB5D97-B913-4840-B2A5-49104359C7B7}" destId="{D8729205-6EA2-4CAD-BF41-6F339A79B51B}" srcOrd="0" destOrd="0" parTransId="{1437DEC3-F30E-48D1-AF81-2B1205A2E244}" sibTransId="{8881F6CA-BE2F-479A-96A4-D0A2D8B23150}"/>
    <dgm:cxn modelId="{C8222053-1063-4BD4-9959-69AA94FFF25E}" type="presOf" srcId="{D8729205-6EA2-4CAD-BF41-6F339A79B51B}" destId="{959ED9FB-5581-435B-9686-F0CA1BAC78E3}" srcOrd="0" destOrd="0" presId="urn:microsoft.com/office/officeart/2005/8/layout/vList2"/>
    <dgm:cxn modelId="{5EAEDD57-F89C-4097-BA13-2A9438474C3A}" srcId="{4DF7C633-09D4-4DE6-A57E-B0CC0B0CDE74}" destId="{46B221C7-77E1-45CA-ADBA-737A6B0A817D}" srcOrd="0" destOrd="0" parTransId="{88449D30-D8F3-445D-AF82-21F9FC7A4B7C}" sibTransId="{135B00F2-651B-4D41-A118-AEB067DAC812}"/>
    <dgm:cxn modelId="{BB5ACE59-C1DD-4663-AD3B-103DC39BA329}" srcId="{4DF7C633-09D4-4DE6-A57E-B0CC0B0CDE74}" destId="{6398FCEB-4FBB-4573-9267-D549947B5102}" srcOrd="3" destOrd="0" parTransId="{230A4CC4-D3E5-4E93-94D8-99AC0BFBD9BE}" sibTransId="{F7AADC28-5A7D-4D41-AF7C-23461E510697}"/>
    <dgm:cxn modelId="{3C8B2C91-32BA-4795-8A1B-8008CBD56201}" srcId="{4DF7C633-09D4-4DE6-A57E-B0CC0B0CDE74}" destId="{D7FB5D97-B913-4840-B2A5-49104359C7B7}" srcOrd="1" destOrd="0" parTransId="{03E049DE-C0C2-47AA-9509-96C416CF7C97}" sibTransId="{59B07172-71D0-4E7E-A0DD-B3997FD15023}"/>
    <dgm:cxn modelId="{69E52897-4E41-4867-B500-73ADE8D0FF1B}" srcId="{FA9CF3D1-4810-4E61-95E5-554CD21B2F20}" destId="{2F48CA94-30D9-4B46-BE8E-482DF14C630F}" srcOrd="2" destOrd="0" parTransId="{8F972069-9E19-4F37-883E-2DF4791711CA}" sibTransId="{D861E88C-C99E-4051-AAA2-0B46944B1F75}"/>
    <dgm:cxn modelId="{205BC9A5-CD4F-480A-ABD9-1F11109AE4B5}" srcId="{4DF7C633-09D4-4DE6-A57E-B0CC0B0CDE74}" destId="{FA9CF3D1-4810-4E61-95E5-554CD21B2F20}" srcOrd="2" destOrd="0" parTransId="{F532DDD5-0797-4017-B48B-2C129017366B}" sibTransId="{A37F97AB-1F4C-48CA-AD91-B3BBBE4C336D}"/>
    <dgm:cxn modelId="{6033BEBB-0788-4399-BAC2-ED613AF7F37E}" type="presOf" srcId="{D7FB5D97-B913-4840-B2A5-49104359C7B7}" destId="{A993A991-9D7F-48B2-91DB-361EB79B62FA}" srcOrd="0" destOrd="0" presId="urn:microsoft.com/office/officeart/2005/8/layout/vList2"/>
    <dgm:cxn modelId="{30F9BEDF-E1C9-4388-8D42-C9472015532A}" type="presOf" srcId="{8CD4F739-1698-416A-95D3-CD50FB3ABFCD}" destId="{A889228C-9EB8-48E1-8EB7-8EC024AB8C19}" srcOrd="0" destOrd="0" presId="urn:microsoft.com/office/officeart/2005/8/layout/vList2"/>
    <dgm:cxn modelId="{D65883E2-B687-4BE2-81EB-34677B837CA3}" type="presOf" srcId="{4DF7C633-09D4-4DE6-A57E-B0CC0B0CDE74}" destId="{770B4EDE-D8A8-4093-9870-1FC03D85008E}" srcOrd="0" destOrd="0" presId="urn:microsoft.com/office/officeart/2005/8/layout/vList2"/>
    <dgm:cxn modelId="{D9CDA8EB-C5D7-49F6-AA46-05CE59F1D281}" type="presOf" srcId="{46B221C7-77E1-45CA-ADBA-737A6B0A817D}" destId="{C040080D-329C-48D1-B0B2-46279150EAC8}" srcOrd="0" destOrd="0" presId="urn:microsoft.com/office/officeart/2005/8/layout/vList2"/>
    <dgm:cxn modelId="{F9BDE2F4-0315-4FEC-846C-937885E15FBF}" type="presOf" srcId="{6398FCEB-4FBB-4573-9267-D549947B5102}" destId="{A79C19B5-3595-4AB7-8604-D1F7F659595D}" srcOrd="0" destOrd="0" presId="urn:microsoft.com/office/officeart/2005/8/layout/vList2"/>
    <dgm:cxn modelId="{F9DDE9F6-B518-4550-82D7-B1E39480AB3E}" type="presOf" srcId="{2F48CA94-30D9-4B46-BE8E-482DF14C630F}" destId="{A889228C-9EB8-48E1-8EB7-8EC024AB8C19}" srcOrd="0" destOrd="2" presId="urn:microsoft.com/office/officeart/2005/8/layout/vList2"/>
    <dgm:cxn modelId="{57D9A5F9-725E-42F0-86FA-25CEC19775CE}" srcId="{FA9CF3D1-4810-4E61-95E5-554CD21B2F20}" destId="{A10ABDF4-0E93-48CB-A6D3-DE677106D608}" srcOrd="1" destOrd="0" parTransId="{D027EBAF-D9BD-40C6-9E3C-EDAD145839F8}" sibTransId="{6DFB3AC7-02F9-4604-A3FD-5405DB3BE841}"/>
    <dgm:cxn modelId="{7A320550-40E2-495D-A678-11169F00692D}" type="presParOf" srcId="{770B4EDE-D8A8-4093-9870-1FC03D85008E}" destId="{C040080D-329C-48D1-B0B2-46279150EAC8}" srcOrd="0" destOrd="0" presId="urn:microsoft.com/office/officeart/2005/8/layout/vList2"/>
    <dgm:cxn modelId="{4387D821-86E9-4836-AF4E-F6A9C2044E73}" type="presParOf" srcId="{770B4EDE-D8A8-4093-9870-1FC03D85008E}" destId="{7C7633A6-EA11-4913-A4A6-69F12D4AA0F5}" srcOrd="1" destOrd="0" presId="urn:microsoft.com/office/officeart/2005/8/layout/vList2"/>
    <dgm:cxn modelId="{2A3D4FCA-85A8-4513-A09B-F65413C24965}" type="presParOf" srcId="{770B4EDE-D8A8-4093-9870-1FC03D85008E}" destId="{A993A991-9D7F-48B2-91DB-361EB79B62FA}" srcOrd="2" destOrd="0" presId="urn:microsoft.com/office/officeart/2005/8/layout/vList2"/>
    <dgm:cxn modelId="{A3E591C0-E22C-425D-B724-DFE006FE06F8}" type="presParOf" srcId="{770B4EDE-D8A8-4093-9870-1FC03D85008E}" destId="{959ED9FB-5581-435B-9686-F0CA1BAC78E3}" srcOrd="3" destOrd="0" presId="urn:microsoft.com/office/officeart/2005/8/layout/vList2"/>
    <dgm:cxn modelId="{B185A087-2A5B-4B0B-9635-0DED698FA3BD}" type="presParOf" srcId="{770B4EDE-D8A8-4093-9870-1FC03D85008E}" destId="{A68186A2-0E3F-41C2-A40B-6D9FDA82209F}" srcOrd="4" destOrd="0" presId="urn:microsoft.com/office/officeart/2005/8/layout/vList2"/>
    <dgm:cxn modelId="{CF833E4F-818A-4D1A-BC57-92FACCE7AF1A}" type="presParOf" srcId="{770B4EDE-D8A8-4093-9870-1FC03D85008E}" destId="{A889228C-9EB8-48E1-8EB7-8EC024AB8C19}" srcOrd="5" destOrd="0" presId="urn:microsoft.com/office/officeart/2005/8/layout/vList2"/>
    <dgm:cxn modelId="{4D77FAAA-1B34-4025-A8FB-DC5BC0152CFC}" type="presParOf" srcId="{770B4EDE-D8A8-4093-9870-1FC03D85008E}" destId="{A79C19B5-3595-4AB7-8604-D1F7F659595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A6643D-8FB3-4DD9-AF1C-11683E635BFF}"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288EA1F1-F412-4A34-9FC4-7CE940C89EAE}">
      <dgm:prSet/>
      <dgm:spPr/>
      <dgm:t>
        <a:bodyPr/>
        <a:lstStyle/>
        <a:p>
          <a:r>
            <a:rPr lang="en-US"/>
            <a:t>Funds vs Budget</a:t>
          </a:r>
        </a:p>
      </dgm:t>
    </dgm:pt>
    <dgm:pt modelId="{D563E6B6-EFB6-4493-99A8-033F4E4648D7}" type="parTrans" cxnId="{676D8C81-DA12-4F59-9B46-DBC35ED85122}">
      <dgm:prSet/>
      <dgm:spPr/>
      <dgm:t>
        <a:bodyPr/>
        <a:lstStyle/>
        <a:p>
          <a:endParaRPr lang="en-US"/>
        </a:p>
      </dgm:t>
    </dgm:pt>
    <dgm:pt modelId="{132E0C15-E123-4F2F-8F30-464862EF957A}" type="sibTrans" cxnId="{676D8C81-DA12-4F59-9B46-DBC35ED85122}">
      <dgm:prSet/>
      <dgm:spPr/>
      <dgm:t>
        <a:bodyPr/>
        <a:lstStyle/>
        <a:p>
          <a:endParaRPr lang="en-US"/>
        </a:p>
      </dgm:t>
    </dgm:pt>
    <dgm:pt modelId="{1EB132BA-5C17-4B41-982F-53FBDE7E41E9}">
      <dgm:prSet/>
      <dgm:spPr/>
      <dgm:t>
        <a:bodyPr/>
        <a:lstStyle/>
        <a:p>
          <a:r>
            <a:rPr lang="en-US"/>
            <a:t>Funds and budget are NOT the same thing</a:t>
          </a:r>
        </a:p>
      </dgm:t>
    </dgm:pt>
    <dgm:pt modelId="{E69AE76D-5FE6-46D5-A97F-969564D45205}" type="parTrans" cxnId="{85D035BE-28A0-4A00-AAE1-1F9C86E23441}">
      <dgm:prSet/>
      <dgm:spPr/>
      <dgm:t>
        <a:bodyPr/>
        <a:lstStyle/>
        <a:p>
          <a:endParaRPr lang="en-US"/>
        </a:p>
      </dgm:t>
    </dgm:pt>
    <dgm:pt modelId="{6885C8EB-998E-4001-B810-8B4FC37AD1F3}" type="sibTrans" cxnId="{85D035BE-28A0-4A00-AAE1-1F9C86E23441}">
      <dgm:prSet/>
      <dgm:spPr/>
      <dgm:t>
        <a:bodyPr/>
        <a:lstStyle/>
        <a:p>
          <a:endParaRPr lang="en-US"/>
        </a:p>
      </dgm:t>
    </dgm:pt>
    <dgm:pt modelId="{A49FB2A3-6C80-4B87-8295-EF456EAEB899}">
      <dgm:prSet/>
      <dgm:spPr/>
      <dgm:t>
        <a:bodyPr/>
        <a:lstStyle/>
        <a:p>
          <a:r>
            <a:rPr lang="en-US"/>
            <a:t>Budget is permission to spend funds (any flavor of funds—including local funds)</a:t>
          </a:r>
        </a:p>
      </dgm:t>
    </dgm:pt>
    <dgm:pt modelId="{696E9E0A-40D4-4CDC-8113-99A4B392509F}" type="parTrans" cxnId="{ADC383DA-F638-44C2-9175-86CE9F263DB9}">
      <dgm:prSet/>
      <dgm:spPr/>
      <dgm:t>
        <a:bodyPr/>
        <a:lstStyle/>
        <a:p>
          <a:endParaRPr lang="en-US"/>
        </a:p>
      </dgm:t>
    </dgm:pt>
    <dgm:pt modelId="{5E2B2F44-2701-43A3-A1C7-1EEC040EF3FE}" type="sibTrans" cxnId="{ADC383DA-F638-44C2-9175-86CE9F263DB9}">
      <dgm:prSet/>
      <dgm:spPr/>
      <dgm:t>
        <a:bodyPr/>
        <a:lstStyle/>
        <a:p>
          <a:endParaRPr lang="en-US"/>
        </a:p>
      </dgm:t>
    </dgm:pt>
    <dgm:pt modelId="{B7A20FA6-E211-43E2-87C5-C2B8B484BAE0}">
      <dgm:prSet/>
      <dgm:spPr/>
      <dgm:t>
        <a:bodyPr/>
        <a:lstStyle/>
        <a:p>
          <a:r>
            <a:rPr lang="en-US" dirty="0"/>
            <a:t>FDOT must have budget to let every job (and hire every consultant, </a:t>
          </a:r>
          <a:r>
            <a:rPr lang="en-US" dirty="0" err="1"/>
            <a:t>etc</a:t>
          </a:r>
          <a:r>
            <a:rPr lang="en-US" dirty="0"/>
            <a:t>…)</a:t>
          </a:r>
        </a:p>
      </dgm:t>
    </dgm:pt>
    <dgm:pt modelId="{94FE6FB9-C39C-4E57-B229-8FE08B9DB1F2}" type="parTrans" cxnId="{FA6C8C9D-D5FF-41CC-B54C-452A3F95F954}">
      <dgm:prSet/>
      <dgm:spPr/>
      <dgm:t>
        <a:bodyPr/>
        <a:lstStyle/>
        <a:p>
          <a:endParaRPr lang="en-US"/>
        </a:p>
      </dgm:t>
    </dgm:pt>
    <dgm:pt modelId="{4B9CEAC1-71C6-43F5-BBC6-6B31E5C0796C}" type="sibTrans" cxnId="{FA6C8C9D-D5FF-41CC-B54C-452A3F95F954}">
      <dgm:prSet/>
      <dgm:spPr/>
      <dgm:t>
        <a:bodyPr/>
        <a:lstStyle/>
        <a:p>
          <a:endParaRPr lang="en-US"/>
        </a:p>
      </dgm:t>
    </dgm:pt>
    <dgm:pt modelId="{36D2EE84-4338-454A-89CE-4D4E83FB5C79}">
      <dgm:prSet/>
      <dgm:spPr/>
      <dgm:t>
        <a:bodyPr/>
        <a:lstStyle/>
        <a:p>
          <a:r>
            <a:rPr lang="en-US" dirty="0"/>
            <a:t>Budget is set approximately 2 years in advance of when it’s used</a:t>
          </a:r>
        </a:p>
      </dgm:t>
    </dgm:pt>
    <dgm:pt modelId="{B0836834-6AA7-48E8-BD71-FC872A436D24}" type="parTrans" cxnId="{991A4CAC-3673-41DD-AC14-01602910BC9B}">
      <dgm:prSet/>
      <dgm:spPr/>
      <dgm:t>
        <a:bodyPr/>
        <a:lstStyle/>
        <a:p>
          <a:endParaRPr lang="en-US"/>
        </a:p>
      </dgm:t>
    </dgm:pt>
    <dgm:pt modelId="{AA6B46E8-A362-4242-8B75-FC243E3D362D}" type="sibTrans" cxnId="{991A4CAC-3673-41DD-AC14-01602910BC9B}">
      <dgm:prSet/>
      <dgm:spPr/>
      <dgm:t>
        <a:bodyPr/>
        <a:lstStyle/>
        <a:p>
          <a:endParaRPr lang="en-US"/>
        </a:p>
      </dgm:t>
    </dgm:pt>
    <dgm:pt modelId="{CE555B61-F83F-46BF-BFA9-F184C52DE430}">
      <dgm:prSet/>
      <dgm:spPr/>
      <dgm:t>
        <a:bodyPr/>
        <a:lstStyle/>
        <a:p>
          <a:r>
            <a:rPr lang="en-US" dirty="0"/>
            <a:t>Local funds (LF)</a:t>
          </a:r>
        </a:p>
      </dgm:t>
    </dgm:pt>
    <dgm:pt modelId="{19DB6ABF-1A77-431F-AB00-1CF028F423E3}" type="parTrans" cxnId="{50E35FB0-A35E-4D5F-B866-2AE5862F7883}">
      <dgm:prSet/>
      <dgm:spPr/>
      <dgm:t>
        <a:bodyPr/>
        <a:lstStyle/>
        <a:p>
          <a:endParaRPr lang="en-US"/>
        </a:p>
      </dgm:t>
    </dgm:pt>
    <dgm:pt modelId="{D5C0CCF5-F0A3-4F04-99B1-AA8CA57D4373}" type="sibTrans" cxnId="{50E35FB0-A35E-4D5F-B866-2AE5862F7883}">
      <dgm:prSet/>
      <dgm:spPr/>
      <dgm:t>
        <a:bodyPr/>
        <a:lstStyle/>
        <a:p>
          <a:endParaRPr lang="en-US"/>
        </a:p>
      </dgm:t>
    </dgm:pt>
    <dgm:pt modelId="{1791C0EB-D071-4A88-B8B1-2B34BF69A032}">
      <dgm:prSet/>
      <dgm:spPr/>
      <dgm:t>
        <a:bodyPr/>
        <a:lstStyle/>
        <a:p>
          <a:r>
            <a:rPr lang="en-US"/>
            <a:t>Budget can’t be magically created because of late scope additions</a:t>
          </a:r>
        </a:p>
      </dgm:t>
    </dgm:pt>
    <dgm:pt modelId="{78A7BD8A-2156-40C6-B6D1-251C22B441D8}" type="parTrans" cxnId="{4A8ABDFE-D779-4A24-8BFE-773F322DA4CF}">
      <dgm:prSet/>
      <dgm:spPr/>
      <dgm:t>
        <a:bodyPr/>
        <a:lstStyle/>
        <a:p>
          <a:endParaRPr lang="en-US"/>
        </a:p>
      </dgm:t>
    </dgm:pt>
    <dgm:pt modelId="{BEF1ABDB-D17C-407A-B8C5-61EE55690A26}" type="sibTrans" cxnId="{4A8ABDFE-D779-4A24-8BFE-773F322DA4CF}">
      <dgm:prSet/>
      <dgm:spPr/>
      <dgm:t>
        <a:bodyPr/>
        <a:lstStyle/>
        <a:p>
          <a:endParaRPr lang="en-US"/>
        </a:p>
      </dgm:t>
    </dgm:pt>
    <dgm:pt modelId="{BB6BAA6F-2646-4F4F-9972-AED38F603422}">
      <dgm:prSet/>
      <dgm:spPr/>
      <dgm:t>
        <a:bodyPr/>
        <a:lstStyle/>
        <a:p>
          <a:r>
            <a:rPr lang="en-US" dirty="0"/>
            <a:t>Such as patterned pavement, installing a new utility line, etc.</a:t>
          </a:r>
        </a:p>
      </dgm:t>
    </dgm:pt>
    <dgm:pt modelId="{4A482EC4-ADD6-4B79-BE9E-56D3B1F78EEF}" type="parTrans" cxnId="{D1660AEC-E430-4F17-8690-C10A204B69AA}">
      <dgm:prSet/>
      <dgm:spPr/>
      <dgm:t>
        <a:bodyPr/>
        <a:lstStyle/>
        <a:p>
          <a:endParaRPr lang="en-US"/>
        </a:p>
      </dgm:t>
    </dgm:pt>
    <dgm:pt modelId="{C4D99770-1B67-40D8-A596-44373149836D}" type="sibTrans" cxnId="{D1660AEC-E430-4F17-8690-C10A204B69AA}">
      <dgm:prSet/>
      <dgm:spPr/>
      <dgm:t>
        <a:bodyPr/>
        <a:lstStyle/>
        <a:p>
          <a:endParaRPr lang="en-US"/>
        </a:p>
      </dgm:t>
    </dgm:pt>
    <dgm:pt modelId="{0CFE9987-4727-4444-9BF7-586BC4E43E95}">
      <dgm:prSet/>
      <dgm:spPr/>
      <dgm:t>
        <a:bodyPr/>
        <a:lstStyle/>
        <a:p>
          <a:r>
            <a:rPr lang="en-US" dirty="0"/>
            <a:t>You need to account for your LF needs at least 2 fiscal years in advance with your LREs/PERs in order to capture budget</a:t>
          </a:r>
        </a:p>
      </dgm:t>
    </dgm:pt>
    <dgm:pt modelId="{4BEFF96B-1B3B-4A66-AD95-7366F48A6611}" type="parTrans" cxnId="{95F12D09-464A-40B8-BEFF-4A07389E9407}">
      <dgm:prSet/>
      <dgm:spPr/>
      <dgm:t>
        <a:bodyPr/>
        <a:lstStyle/>
        <a:p>
          <a:endParaRPr lang="en-US"/>
        </a:p>
      </dgm:t>
    </dgm:pt>
    <dgm:pt modelId="{22FE9580-450D-42B4-8F60-4D3B6834B074}" type="sibTrans" cxnId="{95F12D09-464A-40B8-BEFF-4A07389E9407}">
      <dgm:prSet/>
      <dgm:spPr/>
      <dgm:t>
        <a:bodyPr/>
        <a:lstStyle/>
        <a:p>
          <a:endParaRPr lang="en-US"/>
        </a:p>
      </dgm:t>
    </dgm:pt>
    <dgm:pt modelId="{7CA15A16-3E69-45CA-A510-68C1E8480547}" type="pres">
      <dgm:prSet presAssocID="{F6A6643D-8FB3-4DD9-AF1C-11683E635BFF}" presName="diagram" presStyleCnt="0">
        <dgm:presLayoutVars>
          <dgm:dir/>
          <dgm:resizeHandles val="exact"/>
        </dgm:presLayoutVars>
      </dgm:prSet>
      <dgm:spPr/>
    </dgm:pt>
    <dgm:pt modelId="{73A5F4AC-42AC-4A6D-AF71-F54973EDB90D}" type="pres">
      <dgm:prSet presAssocID="{288EA1F1-F412-4A34-9FC4-7CE940C89EAE}" presName="node" presStyleLbl="node1" presStyleIdx="0" presStyleCnt="2">
        <dgm:presLayoutVars>
          <dgm:bulletEnabled val="1"/>
        </dgm:presLayoutVars>
      </dgm:prSet>
      <dgm:spPr/>
    </dgm:pt>
    <dgm:pt modelId="{ED328D72-C9E4-43B5-A62E-FF8ED44B22FE}" type="pres">
      <dgm:prSet presAssocID="{132E0C15-E123-4F2F-8F30-464862EF957A}" presName="sibTrans" presStyleCnt="0"/>
      <dgm:spPr/>
    </dgm:pt>
    <dgm:pt modelId="{40C50689-2726-45A6-9388-1FB186FCE5C4}" type="pres">
      <dgm:prSet presAssocID="{CE555B61-F83F-46BF-BFA9-F184C52DE430}" presName="node" presStyleLbl="node1" presStyleIdx="1" presStyleCnt="2">
        <dgm:presLayoutVars>
          <dgm:bulletEnabled val="1"/>
        </dgm:presLayoutVars>
      </dgm:prSet>
      <dgm:spPr/>
    </dgm:pt>
  </dgm:ptLst>
  <dgm:cxnLst>
    <dgm:cxn modelId="{E07BE001-495B-45AB-89FD-D7284E64DC93}" type="presOf" srcId="{CE555B61-F83F-46BF-BFA9-F184C52DE430}" destId="{40C50689-2726-45A6-9388-1FB186FCE5C4}" srcOrd="0" destOrd="0" presId="urn:microsoft.com/office/officeart/2005/8/layout/default"/>
    <dgm:cxn modelId="{95F12D09-464A-40B8-BEFF-4A07389E9407}" srcId="{CE555B61-F83F-46BF-BFA9-F184C52DE430}" destId="{0CFE9987-4727-4444-9BF7-586BC4E43E95}" srcOrd="1" destOrd="0" parTransId="{4BEFF96B-1B3B-4A66-AD95-7366F48A6611}" sibTransId="{22FE9580-450D-42B4-8F60-4D3B6834B074}"/>
    <dgm:cxn modelId="{45A6DE2D-5965-431F-A33F-04A59AFE12DE}" type="presOf" srcId="{1EB132BA-5C17-4B41-982F-53FBDE7E41E9}" destId="{73A5F4AC-42AC-4A6D-AF71-F54973EDB90D}" srcOrd="0" destOrd="1" presId="urn:microsoft.com/office/officeart/2005/8/layout/default"/>
    <dgm:cxn modelId="{5E84D53B-EA33-4E2B-8317-AF633A33B0E2}" type="presOf" srcId="{B7A20FA6-E211-43E2-87C5-C2B8B484BAE0}" destId="{73A5F4AC-42AC-4A6D-AF71-F54973EDB90D}" srcOrd="0" destOrd="3" presId="urn:microsoft.com/office/officeart/2005/8/layout/default"/>
    <dgm:cxn modelId="{F401B55D-B558-4CDA-96D0-7149228CE60A}" type="presOf" srcId="{1791C0EB-D071-4A88-B8B1-2B34BF69A032}" destId="{40C50689-2726-45A6-9388-1FB186FCE5C4}" srcOrd="0" destOrd="1" presId="urn:microsoft.com/office/officeart/2005/8/layout/default"/>
    <dgm:cxn modelId="{F6952165-C993-49A2-B8F7-543E1284FEF7}" type="presOf" srcId="{36D2EE84-4338-454A-89CE-4D4E83FB5C79}" destId="{73A5F4AC-42AC-4A6D-AF71-F54973EDB90D}" srcOrd="0" destOrd="4" presId="urn:microsoft.com/office/officeart/2005/8/layout/default"/>
    <dgm:cxn modelId="{E53D114E-5738-4286-B54A-0065123539C2}" type="presOf" srcId="{A49FB2A3-6C80-4B87-8295-EF456EAEB899}" destId="{73A5F4AC-42AC-4A6D-AF71-F54973EDB90D}" srcOrd="0" destOrd="2" presId="urn:microsoft.com/office/officeart/2005/8/layout/default"/>
    <dgm:cxn modelId="{25DB0C56-CDDF-452F-9106-45A9819E65D5}" type="presOf" srcId="{BB6BAA6F-2646-4F4F-9972-AED38F603422}" destId="{40C50689-2726-45A6-9388-1FB186FCE5C4}" srcOrd="0" destOrd="2" presId="urn:microsoft.com/office/officeart/2005/8/layout/default"/>
    <dgm:cxn modelId="{676D8C81-DA12-4F59-9B46-DBC35ED85122}" srcId="{F6A6643D-8FB3-4DD9-AF1C-11683E635BFF}" destId="{288EA1F1-F412-4A34-9FC4-7CE940C89EAE}" srcOrd="0" destOrd="0" parTransId="{D563E6B6-EFB6-4493-99A8-033F4E4648D7}" sibTransId="{132E0C15-E123-4F2F-8F30-464862EF957A}"/>
    <dgm:cxn modelId="{7C51EA96-3CF4-4F87-AB57-72A5611E60D8}" type="presOf" srcId="{288EA1F1-F412-4A34-9FC4-7CE940C89EAE}" destId="{73A5F4AC-42AC-4A6D-AF71-F54973EDB90D}" srcOrd="0" destOrd="0" presId="urn:microsoft.com/office/officeart/2005/8/layout/default"/>
    <dgm:cxn modelId="{FA6C8C9D-D5FF-41CC-B54C-452A3F95F954}" srcId="{288EA1F1-F412-4A34-9FC4-7CE940C89EAE}" destId="{B7A20FA6-E211-43E2-87C5-C2B8B484BAE0}" srcOrd="2" destOrd="0" parTransId="{94FE6FB9-C39C-4E57-B229-8FE08B9DB1F2}" sibTransId="{4B9CEAC1-71C6-43F5-BBC6-6B31E5C0796C}"/>
    <dgm:cxn modelId="{9E6A8B9F-D8B4-4455-82A5-B3E38DB170A4}" type="presOf" srcId="{0CFE9987-4727-4444-9BF7-586BC4E43E95}" destId="{40C50689-2726-45A6-9388-1FB186FCE5C4}" srcOrd="0" destOrd="3" presId="urn:microsoft.com/office/officeart/2005/8/layout/default"/>
    <dgm:cxn modelId="{991A4CAC-3673-41DD-AC14-01602910BC9B}" srcId="{288EA1F1-F412-4A34-9FC4-7CE940C89EAE}" destId="{36D2EE84-4338-454A-89CE-4D4E83FB5C79}" srcOrd="3" destOrd="0" parTransId="{B0836834-6AA7-48E8-BD71-FC872A436D24}" sibTransId="{AA6B46E8-A362-4242-8B75-FC243E3D362D}"/>
    <dgm:cxn modelId="{50E35FB0-A35E-4D5F-B866-2AE5862F7883}" srcId="{F6A6643D-8FB3-4DD9-AF1C-11683E635BFF}" destId="{CE555B61-F83F-46BF-BFA9-F184C52DE430}" srcOrd="1" destOrd="0" parTransId="{19DB6ABF-1A77-431F-AB00-1CF028F423E3}" sibTransId="{D5C0CCF5-F0A3-4F04-99B1-AA8CA57D4373}"/>
    <dgm:cxn modelId="{85D035BE-28A0-4A00-AAE1-1F9C86E23441}" srcId="{288EA1F1-F412-4A34-9FC4-7CE940C89EAE}" destId="{1EB132BA-5C17-4B41-982F-53FBDE7E41E9}" srcOrd="0" destOrd="0" parTransId="{E69AE76D-5FE6-46D5-A97F-969564D45205}" sibTransId="{6885C8EB-998E-4001-B810-8B4FC37AD1F3}"/>
    <dgm:cxn modelId="{ADC383DA-F638-44C2-9175-86CE9F263DB9}" srcId="{288EA1F1-F412-4A34-9FC4-7CE940C89EAE}" destId="{A49FB2A3-6C80-4B87-8295-EF456EAEB899}" srcOrd="1" destOrd="0" parTransId="{696E9E0A-40D4-4CDC-8113-99A4B392509F}" sibTransId="{5E2B2F44-2701-43A3-A1C7-1EEC040EF3FE}"/>
    <dgm:cxn modelId="{6BE153E5-EA03-40DF-A821-224DFA802E4D}" type="presOf" srcId="{F6A6643D-8FB3-4DD9-AF1C-11683E635BFF}" destId="{7CA15A16-3E69-45CA-A510-68C1E8480547}" srcOrd="0" destOrd="0" presId="urn:microsoft.com/office/officeart/2005/8/layout/default"/>
    <dgm:cxn modelId="{D1660AEC-E430-4F17-8690-C10A204B69AA}" srcId="{1791C0EB-D071-4A88-B8B1-2B34BF69A032}" destId="{BB6BAA6F-2646-4F4F-9972-AED38F603422}" srcOrd="0" destOrd="0" parTransId="{4A482EC4-ADD6-4B79-BE9E-56D3B1F78EEF}" sibTransId="{C4D99770-1B67-40D8-A596-44373149836D}"/>
    <dgm:cxn modelId="{4A8ABDFE-D779-4A24-8BFE-773F322DA4CF}" srcId="{CE555B61-F83F-46BF-BFA9-F184C52DE430}" destId="{1791C0EB-D071-4A88-B8B1-2B34BF69A032}" srcOrd="0" destOrd="0" parTransId="{78A7BD8A-2156-40C6-B6D1-251C22B441D8}" sibTransId="{BEF1ABDB-D17C-407A-B8C5-61EE55690A26}"/>
    <dgm:cxn modelId="{70086DA8-EB4D-430F-8F78-B7F01BF93396}" type="presParOf" srcId="{7CA15A16-3E69-45CA-A510-68C1E8480547}" destId="{73A5F4AC-42AC-4A6D-AF71-F54973EDB90D}" srcOrd="0" destOrd="0" presId="urn:microsoft.com/office/officeart/2005/8/layout/default"/>
    <dgm:cxn modelId="{C67FD35C-AFA7-4E32-A5E9-223D09ABBD7E}" type="presParOf" srcId="{7CA15A16-3E69-45CA-A510-68C1E8480547}" destId="{ED328D72-C9E4-43B5-A62E-FF8ED44B22FE}" srcOrd="1" destOrd="0" presId="urn:microsoft.com/office/officeart/2005/8/layout/default"/>
    <dgm:cxn modelId="{F58B6936-D447-4BDC-BED1-CEF00ED64886}" type="presParOf" srcId="{7CA15A16-3E69-45CA-A510-68C1E8480547}" destId="{40C50689-2726-45A6-9388-1FB186FCE5C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C3EA-AB2E-40A0-B2DE-2A21CC6DDDA4}">
      <dsp:nvSpPr>
        <dsp:cNvPr id="0" name=""/>
        <dsp:cNvSpPr/>
      </dsp:nvSpPr>
      <dsp:spPr>
        <a:xfrm>
          <a:off x="1871111" y="1563"/>
          <a:ext cx="3496493" cy="20978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Lessons Learned</a:t>
          </a:r>
        </a:p>
      </dsp:txBody>
      <dsp:txXfrm>
        <a:off x="1871111" y="1563"/>
        <a:ext cx="3496493" cy="2097896"/>
      </dsp:txXfrm>
    </dsp:sp>
    <dsp:sp modelId="{507B734A-D9EE-48A8-AB96-2C2725A04D88}">
      <dsp:nvSpPr>
        <dsp:cNvPr id="0" name=""/>
        <dsp:cNvSpPr/>
      </dsp:nvSpPr>
      <dsp:spPr>
        <a:xfrm>
          <a:off x="5717254" y="1563"/>
          <a:ext cx="3496493" cy="20978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Tips and Tricks</a:t>
          </a:r>
        </a:p>
      </dsp:txBody>
      <dsp:txXfrm>
        <a:off x="5717254" y="1563"/>
        <a:ext cx="3496493" cy="2097896"/>
      </dsp:txXfrm>
    </dsp:sp>
    <dsp:sp modelId="{E2D0769D-7E6C-4BE2-9376-3C015B1D62A0}">
      <dsp:nvSpPr>
        <dsp:cNvPr id="0" name=""/>
        <dsp:cNvSpPr/>
      </dsp:nvSpPr>
      <dsp:spPr>
        <a:xfrm>
          <a:off x="3794182" y="2449109"/>
          <a:ext cx="3496493" cy="20978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How can we continue to improve based on past experiences?</a:t>
          </a:r>
        </a:p>
      </dsp:txBody>
      <dsp:txXfrm>
        <a:off x="3794182" y="2449109"/>
        <a:ext cx="3496493" cy="2097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CE83A-D7B2-4FAA-AFF1-99B47037D187}">
      <dsp:nvSpPr>
        <dsp:cNvPr id="0" name=""/>
        <dsp:cNvSpPr/>
      </dsp:nvSpPr>
      <dsp:spPr>
        <a:xfrm>
          <a:off x="0" y="2107"/>
          <a:ext cx="561169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D44983-9C29-48CA-AF94-0105D3128615}">
      <dsp:nvSpPr>
        <dsp:cNvPr id="0" name=""/>
        <dsp:cNvSpPr/>
      </dsp:nvSpPr>
      <dsp:spPr>
        <a:xfrm>
          <a:off x="0" y="2107"/>
          <a:ext cx="5611692" cy="1437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Bus Shelters</a:t>
          </a:r>
        </a:p>
      </dsp:txBody>
      <dsp:txXfrm>
        <a:off x="0" y="2107"/>
        <a:ext cx="5611692" cy="1437587"/>
      </dsp:txXfrm>
    </dsp:sp>
    <dsp:sp modelId="{D77FD5AD-B19F-470B-A94B-7102073F8C58}">
      <dsp:nvSpPr>
        <dsp:cNvPr id="0" name=""/>
        <dsp:cNvSpPr/>
      </dsp:nvSpPr>
      <dsp:spPr>
        <a:xfrm>
          <a:off x="0" y="1439695"/>
          <a:ext cx="561169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D152F-7C0C-47BD-985B-457D30DB1979}">
      <dsp:nvSpPr>
        <dsp:cNvPr id="0" name=""/>
        <dsp:cNvSpPr/>
      </dsp:nvSpPr>
      <dsp:spPr>
        <a:xfrm>
          <a:off x="0" y="1439695"/>
          <a:ext cx="5611692" cy="1437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Check with Transit Agency</a:t>
          </a:r>
        </a:p>
      </dsp:txBody>
      <dsp:txXfrm>
        <a:off x="0" y="1439695"/>
        <a:ext cx="5611692" cy="1437587"/>
      </dsp:txXfrm>
    </dsp:sp>
    <dsp:sp modelId="{66199112-1CA3-4555-A7B6-87C1E8D43607}">
      <dsp:nvSpPr>
        <dsp:cNvPr id="0" name=""/>
        <dsp:cNvSpPr/>
      </dsp:nvSpPr>
      <dsp:spPr>
        <a:xfrm>
          <a:off x="0" y="2877283"/>
          <a:ext cx="561169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11002A-A32B-4640-8779-544A662B641E}">
      <dsp:nvSpPr>
        <dsp:cNvPr id="0" name=""/>
        <dsp:cNvSpPr/>
      </dsp:nvSpPr>
      <dsp:spPr>
        <a:xfrm>
          <a:off x="0" y="2877283"/>
          <a:ext cx="5611692" cy="1437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FTA </a:t>
          </a:r>
        </a:p>
      </dsp:txBody>
      <dsp:txXfrm>
        <a:off x="0" y="2877283"/>
        <a:ext cx="5611692" cy="14375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CCB7C-8EBE-4D24-A79F-00E0354A936E}">
      <dsp:nvSpPr>
        <dsp:cNvPr id="0" name=""/>
        <dsp:cNvSpPr/>
      </dsp:nvSpPr>
      <dsp:spPr>
        <a:xfrm>
          <a:off x="0" y="415334"/>
          <a:ext cx="11084859" cy="289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308" tIns="562356" rIns="860308"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a:t>Lighting</a:t>
          </a:r>
        </a:p>
        <a:p>
          <a:pPr marL="228600" lvl="1" indent="-228600" algn="l" defTabSz="1200150">
            <a:lnSpc>
              <a:spcPct val="90000"/>
            </a:lnSpc>
            <a:spcBef>
              <a:spcPct val="0"/>
            </a:spcBef>
            <a:spcAft>
              <a:spcPct val="15000"/>
            </a:spcAft>
            <a:buChar char="•"/>
          </a:pPr>
          <a:r>
            <a:rPr lang="en-US" sz="2700" kern="1200"/>
            <a:t>Signal</a:t>
          </a:r>
        </a:p>
        <a:p>
          <a:pPr marL="228600" lvl="1" indent="-228600" algn="l" defTabSz="1200150">
            <a:lnSpc>
              <a:spcPct val="90000"/>
            </a:lnSpc>
            <a:spcBef>
              <a:spcPct val="0"/>
            </a:spcBef>
            <a:spcAft>
              <a:spcPct val="15000"/>
            </a:spcAft>
            <a:buChar char="•"/>
          </a:pPr>
          <a:r>
            <a:rPr lang="en-US" sz="2700" kern="1200"/>
            <a:t>ITS</a:t>
          </a:r>
        </a:p>
        <a:p>
          <a:pPr marL="228600" lvl="1" indent="-228600" algn="l" defTabSz="1200150">
            <a:lnSpc>
              <a:spcPct val="90000"/>
            </a:lnSpc>
            <a:spcBef>
              <a:spcPct val="0"/>
            </a:spcBef>
            <a:spcAft>
              <a:spcPct val="15000"/>
            </a:spcAft>
            <a:buChar char="•"/>
          </a:pPr>
          <a:r>
            <a:rPr lang="en-US" sz="2700" kern="1200"/>
            <a:t>Irrigation</a:t>
          </a:r>
        </a:p>
        <a:p>
          <a:pPr marL="228600" lvl="1" indent="-228600" algn="l" defTabSz="1200150">
            <a:lnSpc>
              <a:spcPct val="90000"/>
            </a:lnSpc>
            <a:spcBef>
              <a:spcPct val="0"/>
            </a:spcBef>
            <a:spcAft>
              <a:spcPct val="15000"/>
            </a:spcAft>
            <a:buChar char="•"/>
          </a:pPr>
          <a:r>
            <a:rPr lang="en-US" sz="2700" kern="1200"/>
            <a:t>Other</a:t>
          </a:r>
        </a:p>
      </dsp:txBody>
      <dsp:txXfrm>
        <a:off x="0" y="415334"/>
        <a:ext cx="11084859" cy="2891700"/>
      </dsp:txXfrm>
    </dsp:sp>
    <dsp:sp modelId="{2BA6D707-6F8F-4D31-AE09-D912760B947C}">
      <dsp:nvSpPr>
        <dsp:cNvPr id="0" name=""/>
        <dsp:cNvSpPr/>
      </dsp:nvSpPr>
      <dsp:spPr>
        <a:xfrm>
          <a:off x="554242" y="16814"/>
          <a:ext cx="7759401" cy="797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287" tIns="0" rIns="293287" bIns="0" numCol="1" spcCol="1270" anchor="ctr" anchorCtr="0">
          <a:noAutofit/>
        </a:bodyPr>
        <a:lstStyle/>
        <a:p>
          <a:pPr marL="0" lvl="0" indent="0" algn="l" defTabSz="1200150">
            <a:lnSpc>
              <a:spcPct val="90000"/>
            </a:lnSpc>
            <a:spcBef>
              <a:spcPct val="0"/>
            </a:spcBef>
            <a:spcAft>
              <a:spcPct val="35000"/>
            </a:spcAft>
            <a:buNone/>
          </a:pPr>
          <a:r>
            <a:rPr lang="en-US" sz="2700" kern="1200" dirty="0"/>
            <a:t>Proprietary Products</a:t>
          </a:r>
        </a:p>
      </dsp:txBody>
      <dsp:txXfrm>
        <a:off x="593150" y="55722"/>
        <a:ext cx="7681585" cy="719224"/>
      </dsp:txXfrm>
    </dsp:sp>
    <dsp:sp modelId="{4029F824-41F2-4217-9695-1CCF543C3247}">
      <dsp:nvSpPr>
        <dsp:cNvPr id="0" name=""/>
        <dsp:cNvSpPr/>
      </dsp:nvSpPr>
      <dsp:spPr>
        <a:xfrm>
          <a:off x="0" y="3851354"/>
          <a:ext cx="11084859"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076F6-D34D-4B7F-851F-FAF94F46D096}">
      <dsp:nvSpPr>
        <dsp:cNvPr id="0" name=""/>
        <dsp:cNvSpPr/>
      </dsp:nvSpPr>
      <dsp:spPr>
        <a:xfrm>
          <a:off x="554242" y="3452834"/>
          <a:ext cx="7759401" cy="797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287" tIns="0" rIns="293287" bIns="0" numCol="1" spcCol="1270" anchor="ctr" anchorCtr="0">
          <a:noAutofit/>
        </a:bodyPr>
        <a:lstStyle/>
        <a:p>
          <a:pPr marL="0" lvl="0" indent="0" algn="l" defTabSz="1200150">
            <a:lnSpc>
              <a:spcPct val="90000"/>
            </a:lnSpc>
            <a:spcBef>
              <a:spcPct val="0"/>
            </a:spcBef>
            <a:spcAft>
              <a:spcPct val="35000"/>
            </a:spcAft>
            <a:buNone/>
          </a:pPr>
          <a:r>
            <a:rPr lang="en-US" sz="2700" kern="1200"/>
            <a:t>BABA</a:t>
          </a:r>
        </a:p>
      </dsp:txBody>
      <dsp:txXfrm>
        <a:off x="593150" y="3491742"/>
        <a:ext cx="7681585"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6CD44-E6BD-43B8-B303-81D268FFD57F}">
      <dsp:nvSpPr>
        <dsp:cNvPr id="0" name=""/>
        <dsp:cNvSpPr/>
      </dsp:nvSpPr>
      <dsp:spPr>
        <a:xfrm>
          <a:off x="0" y="451199"/>
          <a:ext cx="11084859" cy="55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2E15744-55DA-422F-90ED-48EDC8E3F56E}">
      <dsp:nvSpPr>
        <dsp:cNvPr id="0" name=""/>
        <dsp:cNvSpPr/>
      </dsp:nvSpPr>
      <dsp:spPr>
        <a:xfrm>
          <a:off x="554242" y="126479"/>
          <a:ext cx="7759401"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93287" tIns="0" rIns="293287" bIns="0" numCol="1" spcCol="1270" anchor="ctr" anchorCtr="0">
          <a:noAutofit/>
        </a:bodyPr>
        <a:lstStyle/>
        <a:p>
          <a:pPr marL="0" lvl="0" indent="0" algn="l" defTabSz="977900">
            <a:lnSpc>
              <a:spcPct val="90000"/>
            </a:lnSpc>
            <a:spcBef>
              <a:spcPct val="0"/>
            </a:spcBef>
            <a:spcAft>
              <a:spcPct val="35000"/>
            </a:spcAft>
            <a:buNone/>
          </a:pPr>
          <a:r>
            <a:rPr lang="en-US" sz="2200" kern="1200" dirty="0"/>
            <a:t>Proprietary Products (PPC)</a:t>
          </a:r>
        </a:p>
      </dsp:txBody>
      <dsp:txXfrm>
        <a:off x="585945" y="158182"/>
        <a:ext cx="7695995" cy="586034"/>
      </dsp:txXfrm>
    </dsp:sp>
    <dsp:sp modelId="{FD9CD263-D9C3-4D0A-9C1E-E11FC6BECF2E}">
      <dsp:nvSpPr>
        <dsp:cNvPr id="0" name=""/>
        <dsp:cNvSpPr/>
      </dsp:nvSpPr>
      <dsp:spPr>
        <a:xfrm>
          <a:off x="0" y="1449119"/>
          <a:ext cx="11084859" cy="19750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60308" tIns="458216" rIns="86030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Form 110 (located in FDM)</a:t>
          </a:r>
        </a:p>
        <a:p>
          <a:pPr marL="228600" lvl="1" indent="-228600" algn="l" defTabSz="977900">
            <a:lnSpc>
              <a:spcPct val="90000"/>
            </a:lnSpc>
            <a:spcBef>
              <a:spcPct val="0"/>
            </a:spcBef>
            <a:spcAft>
              <a:spcPct val="15000"/>
            </a:spcAft>
            <a:buChar char="•"/>
          </a:pPr>
          <a:r>
            <a:rPr lang="en-US" sz="2200" kern="1200"/>
            <a:t>Letter from Agency</a:t>
          </a:r>
        </a:p>
        <a:p>
          <a:pPr marL="228600" lvl="1" indent="-228600" algn="l" defTabSz="977900">
            <a:lnSpc>
              <a:spcPct val="90000"/>
            </a:lnSpc>
            <a:spcBef>
              <a:spcPct val="0"/>
            </a:spcBef>
            <a:spcAft>
              <a:spcPct val="15000"/>
            </a:spcAft>
            <a:buChar char="•"/>
          </a:pPr>
          <a:r>
            <a:rPr lang="en-US" sz="2200" kern="1200" dirty="0"/>
            <a:t>Specifications</a:t>
          </a:r>
        </a:p>
        <a:p>
          <a:pPr marL="228600" lvl="1" indent="-228600" algn="l" defTabSz="977900">
            <a:lnSpc>
              <a:spcPct val="90000"/>
            </a:lnSpc>
            <a:spcBef>
              <a:spcPct val="0"/>
            </a:spcBef>
            <a:spcAft>
              <a:spcPct val="15000"/>
            </a:spcAft>
            <a:buChar char="•"/>
          </a:pPr>
          <a:r>
            <a:rPr lang="en-US" sz="2200" kern="1200" dirty="0"/>
            <a:t>Plans notes </a:t>
          </a:r>
        </a:p>
      </dsp:txBody>
      <dsp:txXfrm>
        <a:off x="0" y="1449119"/>
        <a:ext cx="11084859" cy="1975050"/>
      </dsp:txXfrm>
    </dsp:sp>
    <dsp:sp modelId="{92DDC1FB-DBB6-4C64-973D-F319684E63CA}">
      <dsp:nvSpPr>
        <dsp:cNvPr id="0" name=""/>
        <dsp:cNvSpPr/>
      </dsp:nvSpPr>
      <dsp:spPr>
        <a:xfrm>
          <a:off x="554242" y="1124399"/>
          <a:ext cx="7759401"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93287" tIns="0" rIns="293287" bIns="0" numCol="1" spcCol="1270" anchor="ctr" anchorCtr="0">
          <a:noAutofit/>
        </a:bodyPr>
        <a:lstStyle/>
        <a:p>
          <a:pPr marL="0" lvl="0" indent="0" algn="l" defTabSz="977900">
            <a:lnSpc>
              <a:spcPct val="90000"/>
            </a:lnSpc>
            <a:spcBef>
              <a:spcPct val="0"/>
            </a:spcBef>
            <a:spcAft>
              <a:spcPct val="35000"/>
            </a:spcAft>
            <a:buNone/>
          </a:pPr>
          <a:r>
            <a:rPr lang="en-US" sz="2200" kern="1200" dirty="0"/>
            <a:t>Need</a:t>
          </a:r>
        </a:p>
      </dsp:txBody>
      <dsp:txXfrm>
        <a:off x="585945" y="1156102"/>
        <a:ext cx="7695995" cy="586034"/>
      </dsp:txXfrm>
    </dsp:sp>
    <dsp:sp modelId="{645A311E-BC2A-4247-B7B2-B579EFC01FAE}">
      <dsp:nvSpPr>
        <dsp:cNvPr id="0" name=""/>
        <dsp:cNvSpPr/>
      </dsp:nvSpPr>
      <dsp:spPr>
        <a:xfrm>
          <a:off x="0" y="3867689"/>
          <a:ext cx="11084859" cy="55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2704B42-BB8F-48F9-833A-7A7618C73A9A}">
      <dsp:nvSpPr>
        <dsp:cNvPr id="0" name=""/>
        <dsp:cNvSpPr/>
      </dsp:nvSpPr>
      <dsp:spPr>
        <a:xfrm>
          <a:off x="554242" y="3542969"/>
          <a:ext cx="7759401"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93287" tIns="0" rIns="293287" bIns="0" numCol="1" spcCol="1270" anchor="ctr" anchorCtr="0">
          <a:noAutofit/>
        </a:bodyPr>
        <a:lstStyle/>
        <a:p>
          <a:pPr marL="0" lvl="0" indent="0" algn="l" defTabSz="977900">
            <a:lnSpc>
              <a:spcPct val="90000"/>
            </a:lnSpc>
            <a:spcBef>
              <a:spcPct val="0"/>
            </a:spcBef>
            <a:spcAft>
              <a:spcPct val="35000"/>
            </a:spcAft>
            <a:buNone/>
          </a:pPr>
          <a:r>
            <a:rPr lang="en-US" sz="2200" kern="1200"/>
            <a:t>Must be BABA (Build America, Buy America Act) compliant</a:t>
          </a:r>
        </a:p>
      </dsp:txBody>
      <dsp:txXfrm>
        <a:off x="585945" y="3574672"/>
        <a:ext cx="7695995"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51125-931D-4529-ABA7-9E92150EE5E0}">
      <dsp:nvSpPr>
        <dsp:cNvPr id="0" name=""/>
        <dsp:cNvSpPr/>
      </dsp:nvSpPr>
      <dsp:spPr>
        <a:xfrm>
          <a:off x="0" y="0"/>
          <a:ext cx="11084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1637D-CDE6-49BD-9D7B-EEF431BE2B4B}">
      <dsp:nvSpPr>
        <dsp:cNvPr id="0" name=""/>
        <dsp:cNvSpPr/>
      </dsp:nvSpPr>
      <dsp:spPr>
        <a:xfrm>
          <a:off x="0" y="0"/>
          <a:ext cx="11084859" cy="1137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Traffic Signal Devices must be on the APL</a:t>
          </a:r>
        </a:p>
      </dsp:txBody>
      <dsp:txXfrm>
        <a:off x="0" y="0"/>
        <a:ext cx="11084859" cy="1137142"/>
      </dsp:txXfrm>
    </dsp:sp>
    <dsp:sp modelId="{37066DC0-6BDB-4921-916C-60E24133D827}">
      <dsp:nvSpPr>
        <dsp:cNvPr id="0" name=""/>
        <dsp:cNvSpPr/>
      </dsp:nvSpPr>
      <dsp:spPr>
        <a:xfrm>
          <a:off x="0" y="1137142"/>
          <a:ext cx="11084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5AC8D-B7E4-4603-88EC-ECF51556004A}">
      <dsp:nvSpPr>
        <dsp:cNvPr id="0" name=""/>
        <dsp:cNvSpPr/>
      </dsp:nvSpPr>
      <dsp:spPr>
        <a:xfrm>
          <a:off x="0" y="1137142"/>
          <a:ext cx="11084859" cy="1137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
            </a:rPr>
            <a:t>Florida Statute 316.0745 (3)</a:t>
          </a:r>
          <a:r>
            <a:rPr lang="en-US" sz="1900" kern="1200"/>
            <a:t> requires “All official traffic control signals or official traffic control devices purchased and installed in this state by any public body or official shall conform with the manual and specifications published by the Department of Transportation pursuant to subsection (2).”</a:t>
          </a:r>
        </a:p>
      </dsp:txBody>
      <dsp:txXfrm>
        <a:off x="0" y="1137142"/>
        <a:ext cx="11084859" cy="1137142"/>
      </dsp:txXfrm>
    </dsp:sp>
    <dsp:sp modelId="{680F2FC9-9E78-43CA-8AC0-7CFC77C81DD7}">
      <dsp:nvSpPr>
        <dsp:cNvPr id="0" name=""/>
        <dsp:cNvSpPr/>
      </dsp:nvSpPr>
      <dsp:spPr>
        <a:xfrm>
          <a:off x="0" y="2274284"/>
          <a:ext cx="11084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2613B1-FB9E-41F7-BF9C-4FF071FA5C6F}">
      <dsp:nvSpPr>
        <dsp:cNvPr id="0" name=""/>
        <dsp:cNvSpPr/>
      </dsp:nvSpPr>
      <dsp:spPr>
        <a:xfrm>
          <a:off x="0" y="2274284"/>
          <a:ext cx="11084859" cy="1137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Please refer to the Department’s Traffic Engineering Research Laboratory (TERL) Product Certification Handbook (PCH) </a:t>
          </a:r>
          <a:r>
            <a:rPr lang="en-US" sz="1900" kern="1200">
              <a:hlinkClick xmlns:r="http://schemas.openxmlformats.org/officeDocument/2006/relationships" r:id="rId2"/>
            </a:rPr>
            <a:t>Section 4</a:t>
          </a:r>
          <a:r>
            <a:rPr lang="en-US" sz="1900" kern="1200"/>
            <a:t> for a list of all Traffic Control Devices with required APL listing</a:t>
          </a:r>
        </a:p>
      </dsp:txBody>
      <dsp:txXfrm>
        <a:off x="0" y="2274284"/>
        <a:ext cx="11084859" cy="1137142"/>
      </dsp:txXfrm>
    </dsp:sp>
    <dsp:sp modelId="{8D871370-9B10-4487-8B3D-9A57FB426920}">
      <dsp:nvSpPr>
        <dsp:cNvPr id="0" name=""/>
        <dsp:cNvSpPr/>
      </dsp:nvSpPr>
      <dsp:spPr>
        <a:xfrm>
          <a:off x="0" y="3411426"/>
          <a:ext cx="11084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4F8CD-BB29-4AEE-97F3-6D97665C74FF}">
      <dsp:nvSpPr>
        <dsp:cNvPr id="0" name=""/>
        <dsp:cNvSpPr/>
      </dsp:nvSpPr>
      <dsp:spPr>
        <a:xfrm>
          <a:off x="0" y="3411426"/>
          <a:ext cx="11084859" cy="1137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enorite"/>
              <a:ea typeface="+mn-ea"/>
              <a:cs typeface="+mn-cs"/>
            </a:rPr>
            <a:t>Don’t wait until the last minute.  </a:t>
          </a:r>
          <a:r>
            <a:rPr lang="en-US" sz="2800" kern="1200" dirty="0">
              <a:solidFill>
                <a:srgbClr val="000000">
                  <a:hueOff val="0"/>
                  <a:satOff val="0"/>
                  <a:lumOff val="0"/>
                  <a:alphaOff val="0"/>
                </a:srgbClr>
              </a:solidFill>
              <a:latin typeface="Tenorite"/>
              <a:ea typeface="+mn-ea"/>
              <a:cs typeface="+mn-cs"/>
            </a:rPr>
            <a:t>Agencies that are requesting PPC items that are not on the APL must work with the vendors to get the items on the APL, and it might not even possible, and then the agency has to determine an alternate approach.</a:t>
          </a:r>
        </a:p>
      </dsp:txBody>
      <dsp:txXfrm>
        <a:off x="0" y="3411426"/>
        <a:ext cx="11084859" cy="11371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000A3-2D70-4FE8-820C-20356BC51BE3}">
      <dsp:nvSpPr>
        <dsp:cNvPr id="0" name=""/>
        <dsp:cNvSpPr/>
      </dsp:nvSpPr>
      <dsp:spPr>
        <a:xfrm>
          <a:off x="0" y="3423948"/>
          <a:ext cx="11084859" cy="112381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You MUST confirm with each power company their preferences for service drops/meters/</a:t>
          </a:r>
          <a:r>
            <a:rPr lang="en-US" sz="2100" kern="1200" dirty="0" err="1"/>
            <a:t>etc</a:t>
          </a:r>
          <a:r>
            <a:rPr lang="en-US" sz="2100" kern="1200" dirty="0"/>
            <a:t>, do NOT assume based on past projects</a:t>
          </a:r>
        </a:p>
      </dsp:txBody>
      <dsp:txXfrm>
        <a:off x="0" y="3423948"/>
        <a:ext cx="11084859" cy="1123816"/>
      </dsp:txXfrm>
    </dsp:sp>
    <dsp:sp modelId="{15249DF1-EBEF-4467-A12D-7C28455036CD}">
      <dsp:nvSpPr>
        <dsp:cNvPr id="0" name=""/>
        <dsp:cNvSpPr/>
      </dsp:nvSpPr>
      <dsp:spPr>
        <a:xfrm rot="10800000">
          <a:off x="0" y="1712376"/>
          <a:ext cx="11084859" cy="172842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Remember, there are different power companies</a:t>
          </a:r>
        </a:p>
      </dsp:txBody>
      <dsp:txXfrm rot="-10800000">
        <a:off x="0" y="1712376"/>
        <a:ext cx="11084859" cy="606678"/>
      </dsp:txXfrm>
    </dsp:sp>
    <dsp:sp modelId="{E9191F7A-F1E4-4C31-8D00-832978580BBD}">
      <dsp:nvSpPr>
        <dsp:cNvPr id="0" name=""/>
        <dsp:cNvSpPr/>
      </dsp:nvSpPr>
      <dsp:spPr>
        <a:xfrm>
          <a:off x="5412" y="2319055"/>
          <a:ext cx="3691344" cy="51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FPL</a:t>
          </a:r>
        </a:p>
      </dsp:txBody>
      <dsp:txXfrm>
        <a:off x="5412" y="2319055"/>
        <a:ext cx="3691344" cy="516800"/>
      </dsp:txXfrm>
    </dsp:sp>
    <dsp:sp modelId="{6523ED4A-DBA6-4083-A3AB-5CE2C23047BF}">
      <dsp:nvSpPr>
        <dsp:cNvPr id="0" name=""/>
        <dsp:cNvSpPr/>
      </dsp:nvSpPr>
      <dsp:spPr>
        <a:xfrm>
          <a:off x="3696757" y="2319055"/>
          <a:ext cx="3691344" cy="51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FPUA</a:t>
          </a:r>
        </a:p>
      </dsp:txBody>
      <dsp:txXfrm>
        <a:off x="3696757" y="2319055"/>
        <a:ext cx="3691344" cy="516800"/>
      </dsp:txXfrm>
    </dsp:sp>
    <dsp:sp modelId="{84340D19-4721-43AE-A589-20629E21D3EB}">
      <dsp:nvSpPr>
        <dsp:cNvPr id="0" name=""/>
        <dsp:cNvSpPr/>
      </dsp:nvSpPr>
      <dsp:spPr>
        <a:xfrm>
          <a:off x="7388101" y="2319055"/>
          <a:ext cx="3691344" cy="51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Lake Worth Beach</a:t>
          </a:r>
        </a:p>
      </dsp:txBody>
      <dsp:txXfrm>
        <a:off x="7388101" y="2319055"/>
        <a:ext cx="3691344" cy="516800"/>
      </dsp:txXfrm>
    </dsp:sp>
    <dsp:sp modelId="{EFEC58FE-C240-48C6-838D-6B44B78C5C60}">
      <dsp:nvSpPr>
        <dsp:cNvPr id="0" name=""/>
        <dsp:cNvSpPr/>
      </dsp:nvSpPr>
      <dsp:spPr>
        <a:xfrm rot="10800000">
          <a:off x="0" y="803"/>
          <a:ext cx="11084859" cy="172842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Utilities – Power Supply</a:t>
          </a:r>
        </a:p>
      </dsp:txBody>
      <dsp:txXfrm rot="10800000">
        <a:off x="0" y="803"/>
        <a:ext cx="11084859" cy="11230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0080D-329C-48D1-B0B2-46279150EAC8}">
      <dsp:nvSpPr>
        <dsp:cNvPr id="0" name=""/>
        <dsp:cNvSpPr/>
      </dsp:nvSpPr>
      <dsp:spPr>
        <a:xfrm>
          <a:off x="0" y="38076"/>
          <a:ext cx="11084859" cy="758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Signals - Lighting</a:t>
          </a:r>
        </a:p>
      </dsp:txBody>
      <dsp:txXfrm>
        <a:off x="37010" y="75086"/>
        <a:ext cx="11010839" cy="684140"/>
      </dsp:txXfrm>
    </dsp:sp>
    <dsp:sp modelId="{A993A991-9D7F-48B2-91DB-361EB79B62FA}">
      <dsp:nvSpPr>
        <dsp:cNvPr id="0" name=""/>
        <dsp:cNvSpPr/>
      </dsp:nvSpPr>
      <dsp:spPr>
        <a:xfrm>
          <a:off x="0" y="848076"/>
          <a:ext cx="11084859" cy="758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Remember, there are different maintaining agencies for signals</a:t>
          </a:r>
        </a:p>
      </dsp:txBody>
      <dsp:txXfrm>
        <a:off x="37010" y="885086"/>
        <a:ext cx="11010839" cy="684140"/>
      </dsp:txXfrm>
    </dsp:sp>
    <dsp:sp modelId="{959ED9FB-5581-435B-9686-F0CA1BAC78E3}">
      <dsp:nvSpPr>
        <dsp:cNvPr id="0" name=""/>
        <dsp:cNvSpPr/>
      </dsp:nvSpPr>
      <dsp:spPr>
        <a:xfrm>
          <a:off x="0" y="1606236"/>
          <a:ext cx="11084859" cy="475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94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All counties</a:t>
          </a:r>
        </a:p>
        <a:p>
          <a:pPr marL="114300" lvl="1" indent="-114300" algn="l" defTabSz="622300">
            <a:lnSpc>
              <a:spcPct val="90000"/>
            </a:lnSpc>
            <a:spcBef>
              <a:spcPct val="0"/>
            </a:spcBef>
            <a:spcAft>
              <a:spcPct val="20000"/>
            </a:spcAft>
            <a:buChar char="•"/>
          </a:pPr>
          <a:r>
            <a:rPr lang="en-US" sz="1400" kern="1200"/>
            <a:t>Some cities</a:t>
          </a:r>
        </a:p>
      </dsp:txBody>
      <dsp:txXfrm>
        <a:off x="0" y="1606236"/>
        <a:ext cx="11084859" cy="475065"/>
      </dsp:txXfrm>
    </dsp:sp>
    <dsp:sp modelId="{A68186A2-0E3F-41C2-A40B-6D9FDA82209F}">
      <dsp:nvSpPr>
        <dsp:cNvPr id="0" name=""/>
        <dsp:cNvSpPr/>
      </dsp:nvSpPr>
      <dsp:spPr>
        <a:xfrm>
          <a:off x="0" y="2081302"/>
          <a:ext cx="11084859" cy="758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And lighting</a:t>
          </a:r>
        </a:p>
      </dsp:txBody>
      <dsp:txXfrm>
        <a:off x="37010" y="2118312"/>
        <a:ext cx="11010839" cy="684140"/>
      </dsp:txXfrm>
    </dsp:sp>
    <dsp:sp modelId="{A889228C-9EB8-48E1-8EB7-8EC024AB8C19}">
      <dsp:nvSpPr>
        <dsp:cNvPr id="0" name=""/>
        <dsp:cNvSpPr/>
      </dsp:nvSpPr>
      <dsp:spPr>
        <a:xfrm>
          <a:off x="0" y="2839462"/>
          <a:ext cx="11084859"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94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Counties</a:t>
          </a:r>
        </a:p>
        <a:p>
          <a:pPr marL="114300" lvl="1" indent="-114300" algn="l" defTabSz="622300">
            <a:lnSpc>
              <a:spcPct val="90000"/>
            </a:lnSpc>
            <a:spcBef>
              <a:spcPct val="0"/>
            </a:spcBef>
            <a:spcAft>
              <a:spcPct val="20000"/>
            </a:spcAft>
            <a:buChar char="•"/>
          </a:pPr>
          <a:r>
            <a:rPr lang="en-US" sz="1400" kern="1200"/>
            <a:t>Cities/Villages/towns</a:t>
          </a:r>
        </a:p>
        <a:p>
          <a:pPr marL="114300" lvl="1" indent="-114300" algn="l" defTabSz="622300">
            <a:lnSpc>
              <a:spcPct val="90000"/>
            </a:lnSpc>
            <a:spcBef>
              <a:spcPct val="0"/>
            </a:spcBef>
            <a:spcAft>
              <a:spcPct val="20000"/>
            </a:spcAft>
            <a:buChar char="•"/>
          </a:pPr>
          <a:r>
            <a:rPr lang="en-US" sz="1400" kern="1200"/>
            <a:t>FDOT</a:t>
          </a:r>
          <a:br>
            <a:rPr lang="en-US" sz="1400" kern="1200"/>
          </a:br>
          <a:endParaRPr lang="en-US" sz="1400" kern="1200"/>
        </a:p>
      </dsp:txBody>
      <dsp:txXfrm>
        <a:off x="0" y="2839462"/>
        <a:ext cx="11084859" cy="912870"/>
      </dsp:txXfrm>
    </dsp:sp>
    <dsp:sp modelId="{A79C19B5-3595-4AB7-8604-D1F7F659595D}">
      <dsp:nvSpPr>
        <dsp:cNvPr id="0" name=""/>
        <dsp:cNvSpPr/>
      </dsp:nvSpPr>
      <dsp:spPr>
        <a:xfrm>
          <a:off x="0" y="3752332"/>
          <a:ext cx="11084859" cy="758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You </a:t>
          </a:r>
          <a:r>
            <a:rPr lang="en-US" sz="1800" b="1" u="sng" kern="1200" dirty="0"/>
            <a:t>MUST </a:t>
          </a:r>
          <a:r>
            <a:rPr lang="en-US" sz="1800" kern="1200" dirty="0"/>
            <a:t>confirm with maintaining agencies their preferences for signals and/or lighting, do NOT assume based on past projects</a:t>
          </a:r>
        </a:p>
      </dsp:txBody>
      <dsp:txXfrm>
        <a:off x="37010" y="3789342"/>
        <a:ext cx="11010839" cy="6841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5F4AC-42AC-4A6D-AF71-F54973EDB90D}">
      <dsp:nvSpPr>
        <dsp:cNvPr id="0" name=""/>
        <dsp:cNvSpPr/>
      </dsp:nvSpPr>
      <dsp:spPr>
        <a:xfrm>
          <a:off x="1353" y="691119"/>
          <a:ext cx="5277215" cy="316632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Funds vs Budget</a:t>
          </a:r>
        </a:p>
        <a:p>
          <a:pPr marL="228600" lvl="1" indent="-228600" algn="l" defTabSz="889000">
            <a:lnSpc>
              <a:spcPct val="90000"/>
            </a:lnSpc>
            <a:spcBef>
              <a:spcPct val="0"/>
            </a:spcBef>
            <a:spcAft>
              <a:spcPct val="15000"/>
            </a:spcAft>
            <a:buChar char="•"/>
          </a:pPr>
          <a:r>
            <a:rPr lang="en-US" sz="2000" kern="1200"/>
            <a:t>Funds and budget are NOT the same thing</a:t>
          </a:r>
        </a:p>
        <a:p>
          <a:pPr marL="228600" lvl="1" indent="-228600" algn="l" defTabSz="889000">
            <a:lnSpc>
              <a:spcPct val="90000"/>
            </a:lnSpc>
            <a:spcBef>
              <a:spcPct val="0"/>
            </a:spcBef>
            <a:spcAft>
              <a:spcPct val="15000"/>
            </a:spcAft>
            <a:buChar char="•"/>
          </a:pPr>
          <a:r>
            <a:rPr lang="en-US" sz="2000" kern="1200"/>
            <a:t>Budget is permission to spend funds (any flavor of funds—including local funds)</a:t>
          </a:r>
        </a:p>
        <a:p>
          <a:pPr marL="228600" lvl="1" indent="-228600" algn="l" defTabSz="889000">
            <a:lnSpc>
              <a:spcPct val="90000"/>
            </a:lnSpc>
            <a:spcBef>
              <a:spcPct val="0"/>
            </a:spcBef>
            <a:spcAft>
              <a:spcPct val="15000"/>
            </a:spcAft>
            <a:buChar char="•"/>
          </a:pPr>
          <a:r>
            <a:rPr lang="en-US" sz="2000" kern="1200" dirty="0"/>
            <a:t>FDOT must have budget to let every job (and hire every consultant, </a:t>
          </a:r>
          <a:r>
            <a:rPr lang="en-US" sz="2000" kern="1200" dirty="0" err="1"/>
            <a:t>etc</a:t>
          </a:r>
          <a:r>
            <a:rPr lang="en-US" sz="2000" kern="1200" dirty="0"/>
            <a:t>…)</a:t>
          </a:r>
        </a:p>
        <a:p>
          <a:pPr marL="228600" lvl="1" indent="-228600" algn="l" defTabSz="889000">
            <a:lnSpc>
              <a:spcPct val="90000"/>
            </a:lnSpc>
            <a:spcBef>
              <a:spcPct val="0"/>
            </a:spcBef>
            <a:spcAft>
              <a:spcPct val="15000"/>
            </a:spcAft>
            <a:buChar char="•"/>
          </a:pPr>
          <a:r>
            <a:rPr lang="en-US" sz="2000" kern="1200" dirty="0"/>
            <a:t>Budget is set approximately 2 years in advance of when it’s used</a:t>
          </a:r>
        </a:p>
      </dsp:txBody>
      <dsp:txXfrm>
        <a:off x="1353" y="691119"/>
        <a:ext cx="5277215" cy="3166329"/>
      </dsp:txXfrm>
    </dsp:sp>
    <dsp:sp modelId="{40C50689-2726-45A6-9388-1FB186FCE5C4}">
      <dsp:nvSpPr>
        <dsp:cNvPr id="0" name=""/>
        <dsp:cNvSpPr/>
      </dsp:nvSpPr>
      <dsp:spPr>
        <a:xfrm>
          <a:off x="5806290" y="691119"/>
          <a:ext cx="5277215" cy="316632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Local funds (LF)</a:t>
          </a:r>
        </a:p>
        <a:p>
          <a:pPr marL="228600" lvl="1" indent="-228600" algn="l" defTabSz="889000">
            <a:lnSpc>
              <a:spcPct val="90000"/>
            </a:lnSpc>
            <a:spcBef>
              <a:spcPct val="0"/>
            </a:spcBef>
            <a:spcAft>
              <a:spcPct val="15000"/>
            </a:spcAft>
            <a:buChar char="•"/>
          </a:pPr>
          <a:r>
            <a:rPr lang="en-US" sz="2000" kern="1200"/>
            <a:t>Budget can’t be magically created because of late scope additions</a:t>
          </a:r>
        </a:p>
        <a:p>
          <a:pPr marL="457200" lvl="2" indent="-228600" algn="l" defTabSz="889000">
            <a:lnSpc>
              <a:spcPct val="90000"/>
            </a:lnSpc>
            <a:spcBef>
              <a:spcPct val="0"/>
            </a:spcBef>
            <a:spcAft>
              <a:spcPct val="15000"/>
            </a:spcAft>
            <a:buChar char="•"/>
          </a:pPr>
          <a:r>
            <a:rPr lang="en-US" sz="2000" kern="1200" dirty="0"/>
            <a:t>Such as patterned pavement, installing a new utility line, etc.</a:t>
          </a:r>
        </a:p>
        <a:p>
          <a:pPr marL="228600" lvl="1" indent="-228600" algn="l" defTabSz="889000">
            <a:lnSpc>
              <a:spcPct val="90000"/>
            </a:lnSpc>
            <a:spcBef>
              <a:spcPct val="0"/>
            </a:spcBef>
            <a:spcAft>
              <a:spcPct val="15000"/>
            </a:spcAft>
            <a:buChar char="•"/>
          </a:pPr>
          <a:r>
            <a:rPr lang="en-US" sz="2000" kern="1200" dirty="0"/>
            <a:t>You need to account for your LF needs at least 2 fiscal years in advance with your LREs/PERs in order to capture budget</a:t>
          </a:r>
        </a:p>
      </dsp:txBody>
      <dsp:txXfrm>
        <a:off x="5806290" y="691119"/>
        <a:ext cx="5277215" cy="31663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6/4/2024</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6/4/2024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E76A8C-F1FD-63E7-4D1E-5F3C2F63D77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8" name="Content Placeholder 2">
            <a:extLst>
              <a:ext uri="{FF2B5EF4-FFF2-40B4-BE49-F238E27FC236}">
                <a16:creationId xmlns:a16="http://schemas.microsoft.com/office/drawing/2014/main" id="{AECB17AE-0708-4E66-8D99-676A5B3BF455}"/>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6/4/2024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
        <p:nvSpPr>
          <p:cNvPr id="8" name="Content Placeholder 2">
            <a:extLst>
              <a:ext uri="{FF2B5EF4-FFF2-40B4-BE49-F238E27FC236}">
                <a16:creationId xmlns:a16="http://schemas.microsoft.com/office/drawing/2014/main" id="{7C265EAF-33B5-8A13-A548-441301D0E89B}"/>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2133384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
        <p:nvSpPr>
          <p:cNvPr id="18" name="Rectangle 17">
            <a:extLst>
              <a:ext uri="{FF2B5EF4-FFF2-40B4-BE49-F238E27FC236}">
                <a16:creationId xmlns:a16="http://schemas.microsoft.com/office/drawing/2014/main" id="{5CEB4FE3-3D9A-B1E3-B7A5-4EE730D8D629}"/>
              </a:ext>
            </a:extLst>
          </p:cNvPr>
          <p:cNvSpPr/>
          <p:nvPr userDrawn="1"/>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5BAEB442-687A-C37C-D42F-B9F2AC2A2C80}"/>
              </a:ext>
            </a:extLst>
          </p:cNvPr>
          <p:cNvSpPr txBox="1">
            <a:spLocks/>
          </p:cNvSpPr>
          <p:nvPr userDrawn="1"/>
        </p:nvSpPr>
        <p:spPr>
          <a:xfrm>
            <a:off x="381000" y="64515"/>
            <a:ext cx="11430000" cy="1097280"/>
          </a:xfrm>
          <a:prstGeom prst="rect">
            <a:avLst/>
          </a:prstGeom>
        </p:spPr>
        <p:txBody>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814D32F-27F1-AAF4-D259-773C0E06EEF3}"/>
              </a:ext>
            </a:extLst>
          </p:cNvPr>
          <p:cNvPicPr>
            <a:picLocks noChangeAspect="1"/>
          </p:cNvPicPr>
          <p:nvPr userDrawn="1"/>
        </p:nvPicPr>
        <p:blipFill>
          <a:blip r:embed="rId4"/>
          <a:stretch>
            <a:fillRect/>
          </a:stretch>
        </p:blipFill>
        <p:spPr>
          <a:xfrm>
            <a:off x="10084441" y="6068959"/>
            <a:ext cx="1961933" cy="413238"/>
          </a:xfrm>
          <a:prstGeom prst="rect">
            <a:avLst/>
          </a:prstGeom>
        </p:spPr>
      </p:pic>
      <p:sp>
        <p:nvSpPr>
          <p:cNvPr id="21" name="Rectangle 20">
            <a:extLst>
              <a:ext uri="{FF2B5EF4-FFF2-40B4-BE49-F238E27FC236}">
                <a16:creationId xmlns:a16="http://schemas.microsoft.com/office/drawing/2014/main" id="{93E5FB4E-5B15-4F79-9E1B-C672F701E1E7}"/>
              </a:ext>
            </a:extLst>
          </p:cNvPr>
          <p:cNvSpPr/>
          <p:nvPr userDrawn="1"/>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0F53720-2610-707C-9C92-A9A8235E9D45}"/>
              </a:ext>
            </a:extLst>
          </p:cNvPr>
          <p:cNvSpPr/>
          <p:nvPr userDrawn="1"/>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8">
            <a:extLst>
              <a:ext uri="{FF2B5EF4-FFF2-40B4-BE49-F238E27FC236}">
                <a16:creationId xmlns:a16="http://schemas.microsoft.com/office/drawing/2014/main" id="{326ECDE9-1A01-4DF7-B390-55A5A873EF7F}"/>
              </a:ext>
            </a:extLst>
          </p:cNvPr>
          <p:cNvSpPr txBox="1">
            <a:spLocks/>
          </p:cNvSpPr>
          <p:nvPr userDrawn="1"/>
        </p:nvSpPr>
        <p:spPr>
          <a:xfrm>
            <a:off x="381000" y="92641"/>
            <a:ext cx="6617525" cy="1133669"/>
          </a:xfrm>
          <a:prstGeom prst="rect">
            <a:avLst/>
          </a:prstGeom>
        </p:spPr>
        <p:txBody>
          <a:bodyPr>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81" r:id="rId2"/>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6.xml"/><Relationship Id="rId7" Type="http://schemas.openxmlformats.org/officeDocument/2006/relationships/image" Target="../media/image1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diagramLayout" Target="../diagrams/layout7.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21.png"/><Relationship Id="rId5" Type="http://schemas.openxmlformats.org/officeDocument/2006/relationships/diagramColors" Target="../diagrams/colors7.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diagramQuickStyle" Target="../diagrams/quickStyle7.xml"/><Relationship Id="rId9" Type="http://schemas.openxmlformats.org/officeDocument/2006/relationships/image" Target="../media/image19.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6ADAE8-3412-29C8-3373-1717DBFACAE5}"/>
              </a:ext>
            </a:extLst>
          </p:cNvPr>
          <p:cNvGrpSpPr/>
          <p:nvPr/>
        </p:nvGrpSpPr>
        <p:grpSpPr>
          <a:xfrm>
            <a:off x="0" y="0"/>
            <a:ext cx="12192000" cy="6858000"/>
            <a:chOff x="0" y="0"/>
            <a:chExt cx="12192000" cy="6858000"/>
          </a:xfrm>
        </p:grpSpPr>
        <p:pic>
          <p:nvPicPr>
            <p:cNvPr id="10" name="Picture 9" descr="A white card with a circular design&#10;&#10;Description automatically generated">
              <a:extLst>
                <a:ext uri="{FF2B5EF4-FFF2-40B4-BE49-F238E27FC236}">
                  <a16:creationId xmlns:a16="http://schemas.microsoft.com/office/drawing/2014/main" id="{51BCE59A-33E4-9E71-E22B-F2A3598F2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1F9D9FD-B3A0-050B-A47C-4C335E66E7FF}"/>
                </a:ext>
              </a:extLst>
            </p:cNvPr>
            <p:cNvPicPr>
              <a:picLocks noChangeAspect="1"/>
            </p:cNvPicPr>
            <p:nvPr/>
          </p:nvPicPr>
          <p:blipFill>
            <a:blip r:embed="rId4"/>
            <a:stretch>
              <a:fillRect/>
            </a:stretch>
          </p:blipFill>
          <p:spPr>
            <a:xfrm>
              <a:off x="10507287" y="6019728"/>
              <a:ext cx="1181991" cy="637348"/>
            </a:xfrm>
            <a:prstGeom prst="rect">
              <a:avLst/>
            </a:prstGeom>
          </p:spPr>
        </p:pic>
      </p:grpSp>
      <p:sp>
        <p:nvSpPr>
          <p:cNvPr id="12" name="Title 18">
            <a:extLst>
              <a:ext uri="{FF2B5EF4-FFF2-40B4-BE49-F238E27FC236}">
                <a16:creationId xmlns:a16="http://schemas.microsoft.com/office/drawing/2014/main" id="{BC502D6C-08C1-4659-0FD5-84DEE92B6B5F}"/>
              </a:ext>
            </a:extLst>
          </p:cNvPr>
          <p:cNvSpPr txBox="1">
            <a:spLocks/>
          </p:cNvSpPr>
          <p:nvPr/>
        </p:nvSpPr>
        <p:spPr>
          <a:xfrm>
            <a:off x="4690753" y="1997396"/>
            <a:ext cx="6998525" cy="1133669"/>
          </a:xfrm>
          <a:prstGeom prst="rect">
            <a:avLst/>
          </a:prstGeom>
        </p:spPr>
        <p:txBody>
          <a:bodyP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800" b="1" dirty="0">
                <a:latin typeface="Aptos Display" panose="020B0004020202020204" pitchFamily="34" charset="0"/>
                <a:cs typeface="Arial" panose="020B0604020202020204" pitchFamily="34" charset="0"/>
              </a:rPr>
              <a:t>Design Lessons Learned</a:t>
            </a:r>
            <a:br>
              <a:rPr lang="en-US" sz="4800" b="1" dirty="0">
                <a:latin typeface="Aptos Display" panose="020B0004020202020204" pitchFamily="34" charset="0"/>
                <a:cs typeface="Arial" panose="020B0604020202020204" pitchFamily="34" charset="0"/>
              </a:rPr>
            </a:br>
            <a:endParaRPr lang="en-US" sz="4800" b="1" dirty="0">
              <a:latin typeface="Aptos Display"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5721A4D-36EA-B596-B753-8BF83B3BC5EC}"/>
              </a:ext>
            </a:extLst>
          </p:cNvPr>
          <p:cNvSpPr txBox="1"/>
          <p:nvPr/>
        </p:nvSpPr>
        <p:spPr>
          <a:xfrm>
            <a:off x="4690753" y="5468912"/>
            <a:ext cx="5991102" cy="461665"/>
          </a:xfrm>
          <a:prstGeom prst="rect">
            <a:avLst/>
          </a:prstGeom>
          <a:noFill/>
        </p:spPr>
        <p:txBody>
          <a:bodyPr wrap="square" rtlCol="0">
            <a:spAutoFit/>
          </a:bodyPr>
          <a:lstStyle/>
          <a:p>
            <a:r>
              <a:rPr lang="en-US" sz="2400" dirty="0">
                <a:latin typeface="Aptos" panose="020B0004020202020204" pitchFamily="34" charset="0"/>
              </a:rPr>
              <a:t>FDOT, District 4</a:t>
            </a:r>
          </a:p>
        </p:txBody>
      </p:sp>
      <p:sp>
        <p:nvSpPr>
          <p:cNvPr id="14" name="TextBox 13">
            <a:extLst>
              <a:ext uri="{FF2B5EF4-FFF2-40B4-BE49-F238E27FC236}">
                <a16:creationId xmlns:a16="http://schemas.microsoft.com/office/drawing/2014/main" id="{9996C78C-A9C1-DBE6-897A-25F7E172B73C}"/>
              </a:ext>
            </a:extLst>
          </p:cNvPr>
          <p:cNvSpPr txBox="1"/>
          <p:nvPr/>
        </p:nvSpPr>
        <p:spPr>
          <a:xfrm>
            <a:off x="4690753" y="4897628"/>
            <a:ext cx="5991102" cy="584775"/>
          </a:xfrm>
          <a:prstGeom prst="rect">
            <a:avLst/>
          </a:prstGeom>
          <a:noFill/>
        </p:spPr>
        <p:txBody>
          <a:bodyPr wrap="square" rtlCol="0">
            <a:spAutoFit/>
          </a:bodyPr>
          <a:lstStyle/>
          <a:p>
            <a:r>
              <a:rPr lang="en-US" sz="3200" dirty="0">
                <a:latin typeface="Aptos" panose="020B0004020202020204" pitchFamily="34" charset="0"/>
              </a:rPr>
              <a:t>Leslie Wetherell, PE</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Excerpt of letter from agency (or FDOT)</a:t>
            </a:r>
          </a:p>
          <a:p>
            <a:endParaRPr lang="en-US" dirty="0"/>
          </a:p>
          <a:p>
            <a:r>
              <a:rPr lang="en-US" dirty="0"/>
              <a:t>Good example</a:t>
            </a:r>
          </a:p>
          <a:p>
            <a:endParaRPr lang="en-US" dirty="0"/>
          </a:p>
        </p:txBody>
      </p:sp>
      <p:pic>
        <p:nvPicPr>
          <p:cNvPr id="5" name="Picture 4">
            <a:extLst>
              <a:ext uri="{FF2B5EF4-FFF2-40B4-BE49-F238E27FC236}">
                <a16:creationId xmlns:a16="http://schemas.microsoft.com/office/drawing/2014/main" id="{E8492A70-FE0F-AE4C-5F97-D209BDEB03B7}"/>
              </a:ext>
            </a:extLst>
          </p:cNvPr>
          <p:cNvPicPr>
            <a:picLocks noChangeAspect="1"/>
          </p:cNvPicPr>
          <p:nvPr/>
        </p:nvPicPr>
        <p:blipFill>
          <a:blip r:embed="rId2"/>
          <a:stretch>
            <a:fillRect/>
          </a:stretch>
        </p:blipFill>
        <p:spPr>
          <a:xfrm>
            <a:off x="3393037" y="2487617"/>
            <a:ext cx="7623344" cy="3109522"/>
          </a:xfrm>
          <a:prstGeom prst="rect">
            <a:avLst/>
          </a:prstGeom>
        </p:spPr>
      </p:pic>
    </p:spTree>
    <p:extLst>
      <p:ext uri="{BB962C8B-B14F-4D97-AF65-F5344CB8AC3E}">
        <p14:creationId xmlns:p14="http://schemas.microsoft.com/office/powerpoint/2010/main" val="331357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Excerpt of letter from agency (or FDOT)</a:t>
            </a:r>
          </a:p>
          <a:p>
            <a:endParaRPr lang="en-US" dirty="0"/>
          </a:p>
          <a:p>
            <a:r>
              <a:rPr lang="en-US" dirty="0"/>
              <a:t>Bad example</a:t>
            </a:r>
          </a:p>
          <a:p>
            <a:pPr marL="0" indent="0">
              <a:buNone/>
            </a:pPr>
            <a:endParaRPr lang="en-US" dirty="0"/>
          </a:p>
          <a:p>
            <a:endParaRPr lang="en-US" dirty="0"/>
          </a:p>
        </p:txBody>
      </p:sp>
      <p:pic>
        <p:nvPicPr>
          <p:cNvPr id="6" name="Picture 5">
            <a:extLst>
              <a:ext uri="{FF2B5EF4-FFF2-40B4-BE49-F238E27FC236}">
                <a16:creationId xmlns:a16="http://schemas.microsoft.com/office/drawing/2014/main" id="{785DF4FA-7A00-E9E2-4C0F-19B30DD71B0A}"/>
              </a:ext>
            </a:extLst>
          </p:cNvPr>
          <p:cNvPicPr>
            <a:picLocks noChangeAspect="1"/>
          </p:cNvPicPr>
          <p:nvPr/>
        </p:nvPicPr>
        <p:blipFill>
          <a:blip r:embed="rId2"/>
          <a:stretch>
            <a:fillRect/>
          </a:stretch>
        </p:blipFill>
        <p:spPr>
          <a:xfrm>
            <a:off x="2998355" y="2567900"/>
            <a:ext cx="9193645" cy="2998510"/>
          </a:xfrm>
          <a:prstGeom prst="rect">
            <a:avLst/>
          </a:prstGeom>
        </p:spPr>
      </p:pic>
    </p:spTree>
    <p:extLst>
      <p:ext uri="{BB962C8B-B14F-4D97-AF65-F5344CB8AC3E}">
        <p14:creationId xmlns:p14="http://schemas.microsoft.com/office/powerpoint/2010/main" val="54658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Specs</a:t>
            </a:r>
          </a:p>
          <a:p>
            <a:pPr marL="0" indent="0">
              <a:buNone/>
            </a:pPr>
            <a:endParaRPr lang="en-US" dirty="0"/>
          </a:p>
          <a:p>
            <a:endParaRPr lang="en-US" dirty="0"/>
          </a:p>
        </p:txBody>
      </p:sp>
      <p:pic>
        <p:nvPicPr>
          <p:cNvPr id="5" name="Picture 4">
            <a:extLst>
              <a:ext uri="{FF2B5EF4-FFF2-40B4-BE49-F238E27FC236}">
                <a16:creationId xmlns:a16="http://schemas.microsoft.com/office/drawing/2014/main" id="{8B2CCA27-F7EB-26FD-BE7F-6C518E561995}"/>
              </a:ext>
            </a:extLst>
          </p:cNvPr>
          <p:cNvPicPr>
            <a:picLocks noChangeAspect="1"/>
          </p:cNvPicPr>
          <p:nvPr/>
        </p:nvPicPr>
        <p:blipFill>
          <a:blip r:embed="rId2"/>
          <a:stretch>
            <a:fillRect/>
          </a:stretch>
        </p:blipFill>
        <p:spPr>
          <a:xfrm>
            <a:off x="3049956" y="1408057"/>
            <a:ext cx="6299784" cy="4747517"/>
          </a:xfrm>
          <a:prstGeom prst="rect">
            <a:avLst/>
          </a:prstGeom>
        </p:spPr>
      </p:pic>
    </p:spTree>
    <p:extLst>
      <p:ext uri="{BB962C8B-B14F-4D97-AF65-F5344CB8AC3E}">
        <p14:creationId xmlns:p14="http://schemas.microsoft.com/office/powerpoint/2010/main" val="2149285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Plan notes</a:t>
            </a:r>
          </a:p>
          <a:p>
            <a:pPr marL="0" indent="0">
              <a:buNone/>
            </a:pPr>
            <a:endParaRPr lang="en-US" dirty="0"/>
          </a:p>
          <a:p>
            <a:endParaRPr lang="en-US" dirty="0"/>
          </a:p>
        </p:txBody>
      </p:sp>
      <p:pic>
        <p:nvPicPr>
          <p:cNvPr id="8" name="Picture 7">
            <a:extLst>
              <a:ext uri="{FF2B5EF4-FFF2-40B4-BE49-F238E27FC236}">
                <a16:creationId xmlns:a16="http://schemas.microsoft.com/office/drawing/2014/main" id="{3E9D8F24-6715-DA9B-54CB-2134F205BCB1}"/>
              </a:ext>
            </a:extLst>
          </p:cNvPr>
          <p:cNvPicPr>
            <a:picLocks noChangeAspect="1"/>
          </p:cNvPicPr>
          <p:nvPr/>
        </p:nvPicPr>
        <p:blipFill>
          <a:blip r:embed="rId2"/>
          <a:stretch>
            <a:fillRect/>
          </a:stretch>
        </p:blipFill>
        <p:spPr>
          <a:xfrm>
            <a:off x="218472" y="3078103"/>
            <a:ext cx="11446627" cy="1325563"/>
          </a:xfrm>
          <a:prstGeom prst="rect">
            <a:avLst/>
          </a:prstGeom>
        </p:spPr>
      </p:pic>
    </p:spTree>
    <p:extLst>
      <p:ext uri="{BB962C8B-B14F-4D97-AF65-F5344CB8AC3E}">
        <p14:creationId xmlns:p14="http://schemas.microsoft.com/office/powerpoint/2010/main" val="260384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FDOT</a:t>
            </a:r>
          </a:p>
          <a:p>
            <a:pPr lvl="1"/>
            <a:r>
              <a:rPr lang="en-US" dirty="0"/>
              <a:t>Some FDOT Offices request proprietary products</a:t>
            </a:r>
          </a:p>
          <a:p>
            <a:pPr lvl="2"/>
            <a:r>
              <a:rPr lang="en-US" sz="2400" dirty="0">
                <a:latin typeface="Aptos" panose="020B0004020202020204" pitchFamily="34" charset="0"/>
              </a:rPr>
              <a:t>ITS</a:t>
            </a:r>
          </a:p>
          <a:p>
            <a:pPr lvl="2"/>
            <a:r>
              <a:rPr lang="en-US" sz="2400" dirty="0">
                <a:latin typeface="Aptos" panose="020B0004020202020204" pitchFamily="34" charset="0"/>
              </a:rPr>
              <a:t>Drainage</a:t>
            </a:r>
          </a:p>
          <a:p>
            <a:pPr lvl="2"/>
            <a:endParaRPr lang="en-US" sz="2400" dirty="0">
              <a:latin typeface="Aptos" panose="020B0004020202020204" pitchFamily="34" charset="0"/>
            </a:endParaRPr>
          </a:p>
          <a:p>
            <a:pPr marL="685800" lvl="2">
              <a:spcBef>
                <a:spcPts val="1000"/>
              </a:spcBef>
            </a:pPr>
            <a:r>
              <a:rPr lang="en-US" sz="2400" dirty="0">
                <a:latin typeface="Aptos" panose="020B0004020202020204" pitchFamily="34" charset="0"/>
              </a:rPr>
              <a:t>MUST process the same paperwork as an agency</a:t>
            </a:r>
          </a:p>
          <a:p>
            <a:pPr marL="228600" lvl="1">
              <a:spcBef>
                <a:spcPts val="1000"/>
              </a:spcBef>
            </a:pPr>
            <a:endParaRPr lang="en-US" sz="2800" dirty="0">
              <a:latin typeface="Aptos" panose="020B0004020202020204" pitchFamily="34" charset="0"/>
            </a:endParaRPr>
          </a:p>
          <a:p>
            <a:pPr marL="228600" lvl="1">
              <a:spcBef>
                <a:spcPts val="1000"/>
              </a:spcBef>
            </a:pPr>
            <a:r>
              <a:rPr lang="en-US" sz="2800" dirty="0">
                <a:latin typeface="Aptos" panose="020B0004020202020204" pitchFamily="34" charset="0"/>
              </a:rPr>
              <a:t>Not a solution</a:t>
            </a:r>
          </a:p>
          <a:p>
            <a:pPr marL="685800" lvl="2">
              <a:spcBef>
                <a:spcPts val="1000"/>
              </a:spcBef>
            </a:pPr>
            <a:r>
              <a:rPr lang="en-US" sz="2400" dirty="0">
                <a:latin typeface="Aptos" panose="020B0004020202020204" pitchFamily="34" charset="0"/>
              </a:rPr>
              <a:t>Plan note/design plans reflecting “…or approved equal to XXXX…”</a:t>
            </a:r>
          </a:p>
          <a:p>
            <a:pPr lvl="1"/>
            <a:endParaRPr lang="en-US" sz="2800" dirty="0">
              <a:latin typeface="Aptos" panose="020B0004020202020204" pitchFamily="34" charset="0"/>
            </a:endParaRPr>
          </a:p>
          <a:p>
            <a:pPr marL="0" indent="0">
              <a:buNone/>
            </a:pPr>
            <a:endParaRPr lang="en-US" dirty="0"/>
          </a:p>
          <a:p>
            <a:endParaRPr lang="en-US" dirty="0"/>
          </a:p>
        </p:txBody>
      </p:sp>
    </p:spTree>
    <p:extLst>
      <p:ext uri="{BB962C8B-B14F-4D97-AF65-F5344CB8AC3E}">
        <p14:creationId xmlns:p14="http://schemas.microsoft.com/office/powerpoint/2010/main" val="4109860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a:xfrm>
            <a:off x="457200" y="18255"/>
            <a:ext cx="11430000" cy="1325563"/>
          </a:xfrm>
        </p:spPr>
        <p:txBody>
          <a:bodyPr anchor="ctr">
            <a:normAutofit/>
          </a:bodyPr>
          <a:lstStyle/>
          <a:p>
            <a:r>
              <a:rPr lang="en-US" dirty="0"/>
              <a:t>Lessons Learned – Proprietary Products</a:t>
            </a:r>
          </a:p>
        </p:txBody>
      </p:sp>
      <p:graphicFrame>
        <p:nvGraphicFramePr>
          <p:cNvPr id="7" name="Content Placeholder 2">
            <a:extLst>
              <a:ext uri="{FF2B5EF4-FFF2-40B4-BE49-F238E27FC236}">
                <a16:creationId xmlns:a16="http://schemas.microsoft.com/office/drawing/2014/main" id="{2F944FBB-EFF5-5BA2-E69B-D98BD8FA88AB}"/>
              </a:ext>
            </a:extLst>
          </p:cNvPr>
          <p:cNvGraphicFramePr>
            <a:graphicFrameLocks noGrp="1"/>
          </p:cNvGraphicFramePr>
          <p:nvPr>
            <p:ph sz="half" idx="1"/>
            <p:extLst>
              <p:ext uri="{D42A27DB-BD31-4B8C-83A1-F6EECF244321}">
                <p14:modId xmlns:p14="http://schemas.microsoft.com/office/powerpoint/2010/main" val="449343999"/>
              </p:ext>
            </p:extLst>
          </p:nvPr>
        </p:nvGraphicFramePr>
        <p:xfrm>
          <a:off x="553570" y="1343818"/>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783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a:xfrm>
            <a:off x="457200" y="18255"/>
            <a:ext cx="11430000" cy="1325563"/>
          </a:xfrm>
        </p:spPr>
        <p:txBody>
          <a:bodyPr anchor="ctr">
            <a:normAutofit/>
          </a:bodyPr>
          <a:lstStyle/>
          <a:p>
            <a:r>
              <a:rPr lang="en-US" dirty="0"/>
              <a:t>Lessons Learned – Utilities	</a:t>
            </a:r>
          </a:p>
        </p:txBody>
      </p:sp>
      <p:graphicFrame>
        <p:nvGraphicFramePr>
          <p:cNvPr id="7" name="Content Placeholder 2">
            <a:extLst>
              <a:ext uri="{FF2B5EF4-FFF2-40B4-BE49-F238E27FC236}">
                <a16:creationId xmlns:a16="http://schemas.microsoft.com/office/drawing/2014/main" id="{EB7BA4A6-BB3B-0AA8-128A-387B5C40AD21}"/>
              </a:ext>
            </a:extLst>
          </p:cNvPr>
          <p:cNvGraphicFramePr>
            <a:graphicFrameLocks noGrp="1"/>
          </p:cNvGraphicFramePr>
          <p:nvPr>
            <p:ph sz="half" idx="1"/>
            <p:extLst>
              <p:ext uri="{D42A27DB-BD31-4B8C-83A1-F6EECF244321}">
                <p14:modId xmlns:p14="http://schemas.microsoft.com/office/powerpoint/2010/main" val="3357757542"/>
              </p:ext>
            </p:extLst>
          </p:nvPr>
        </p:nvGraphicFramePr>
        <p:xfrm>
          <a:off x="553570" y="1466601"/>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D766D621-D0C1-EEC8-F582-441D2C6B1630}"/>
              </a:ext>
            </a:extLst>
          </p:cNvPr>
          <p:cNvPicPr>
            <a:picLocks noChangeAspect="1"/>
          </p:cNvPicPr>
          <p:nvPr/>
        </p:nvPicPr>
        <p:blipFill>
          <a:blip r:embed="rId7"/>
          <a:stretch>
            <a:fillRect/>
          </a:stretch>
        </p:blipFill>
        <p:spPr>
          <a:xfrm>
            <a:off x="818592" y="3848634"/>
            <a:ext cx="1045056" cy="783792"/>
          </a:xfrm>
          <a:prstGeom prst="rect">
            <a:avLst/>
          </a:prstGeom>
        </p:spPr>
      </p:pic>
      <p:pic>
        <p:nvPicPr>
          <p:cNvPr id="14" name="Picture 13">
            <a:extLst>
              <a:ext uri="{FF2B5EF4-FFF2-40B4-BE49-F238E27FC236}">
                <a16:creationId xmlns:a16="http://schemas.microsoft.com/office/drawing/2014/main" id="{E3D847FB-AF41-2155-9B8D-364007E48DA4}"/>
              </a:ext>
            </a:extLst>
          </p:cNvPr>
          <p:cNvPicPr>
            <a:picLocks noChangeAspect="1"/>
          </p:cNvPicPr>
          <p:nvPr/>
        </p:nvPicPr>
        <p:blipFill>
          <a:blip r:embed="rId8"/>
          <a:stretch>
            <a:fillRect/>
          </a:stretch>
        </p:blipFill>
        <p:spPr>
          <a:xfrm>
            <a:off x="9358897" y="2686050"/>
            <a:ext cx="2024858" cy="954686"/>
          </a:xfrm>
          <a:prstGeom prst="rect">
            <a:avLst/>
          </a:prstGeom>
        </p:spPr>
      </p:pic>
      <p:pic>
        <p:nvPicPr>
          <p:cNvPr id="16" name="Picture 15">
            <a:extLst>
              <a:ext uri="{FF2B5EF4-FFF2-40B4-BE49-F238E27FC236}">
                <a16:creationId xmlns:a16="http://schemas.microsoft.com/office/drawing/2014/main" id="{347DE41E-3D6B-3D8D-F7F9-F776158DBA51}"/>
              </a:ext>
            </a:extLst>
          </p:cNvPr>
          <p:cNvPicPr>
            <a:picLocks noChangeAspect="1"/>
          </p:cNvPicPr>
          <p:nvPr/>
        </p:nvPicPr>
        <p:blipFill>
          <a:blip r:embed="rId9"/>
          <a:stretch>
            <a:fillRect/>
          </a:stretch>
        </p:blipFill>
        <p:spPr>
          <a:xfrm>
            <a:off x="3722509" y="3995595"/>
            <a:ext cx="1822149" cy="783792"/>
          </a:xfrm>
          <a:prstGeom prst="rect">
            <a:avLst/>
          </a:prstGeom>
        </p:spPr>
      </p:pic>
    </p:spTree>
    <p:extLst>
      <p:ext uri="{BB962C8B-B14F-4D97-AF65-F5344CB8AC3E}">
        <p14:creationId xmlns:p14="http://schemas.microsoft.com/office/powerpoint/2010/main" val="1740623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a:xfrm>
            <a:off x="457200" y="18255"/>
            <a:ext cx="11430000" cy="1325563"/>
          </a:xfrm>
        </p:spPr>
        <p:txBody>
          <a:bodyPr anchor="ctr">
            <a:normAutofit/>
          </a:bodyPr>
          <a:lstStyle/>
          <a:p>
            <a:r>
              <a:rPr lang="en-US" dirty="0"/>
              <a:t>Lessons Learned – Signals - Lighting</a:t>
            </a:r>
          </a:p>
        </p:txBody>
      </p:sp>
      <p:graphicFrame>
        <p:nvGraphicFramePr>
          <p:cNvPr id="5" name="Content Placeholder 2">
            <a:extLst>
              <a:ext uri="{FF2B5EF4-FFF2-40B4-BE49-F238E27FC236}">
                <a16:creationId xmlns:a16="http://schemas.microsoft.com/office/drawing/2014/main" id="{6F700116-8B31-1FF1-EB00-D831B640EC14}"/>
              </a:ext>
            </a:extLst>
          </p:cNvPr>
          <p:cNvGraphicFramePr>
            <a:graphicFrameLocks noGrp="1"/>
          </p:cNvGraphicFramePr>
          <p:nvPr>
            <p:ph sz="half" idx="1"/>
            <p:extLst>
              <p:ext uri="{D42A27DB-BD31-4B8C-83A1-F6EECF244321}">
                <p14:modId xmlns:p14="http://schemas.microsoft.com/office/powerpoint/2010/main" val="4109852802"/>
              </p:ext>
            </p:extLst>
          </p:nvPr>
        </p:nvGraphicFramePr>
        <p:xfrm>
          <a:off x="553570" y="1466601"/>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1AFC807F-F62F-A674-53B9-E8BF90E72426}"/>
              </a:ext>
            </a:extLst>
          </p:cNvPr>
          <p:cNvPicPr>
            <a:picLocks noChangeAspect="1"/>
          </p:cNvPicPr>
          <p:nvPr/>
        </p:nvPicPr>
        <p:blipFill>
          <a:blip r:embed="rId7"/>
          <a:stretch>
            <a:fillRect/>
          </a:stretch>
        </p:blipFill>
        <p:spPr>
          <a:xfrm>
            <a:off x="2019023" y="2817210"/>
            <a:ext cx="1045056" cy="451769"/>
          </a:xfrm>
          <a:prstGeom prst="rect">
            <a:avLst/>
          </a:prstGeom>
        </p:spPr>
      </p:pic>
      <p:pic>
        <p:nvPicPr>
          <p:cNvPr id="8" name="Picture 7">
            <a:extLst>
              <a:ext uri="{FF2B5EF4-FFF2-40B4-BE49-F238E27FC236}">
                <a16:creationId xmlns:a16="http://schemas.microsoft.com/office/drawing/2014/main" id="{F4251944-14DF-B4A7-41D3-AA39301CB558}"/>
              </a:ext>
            </a:extLst>
          </p:cNvPr>
          <p:cNvPicPr>
            <a:picLocks noChangeAspect="1"/>
          </p:cNvPicPr>
          <p:nvPr/>
        </p:nvPicPr>
        <p:blipFill>
          <a:blip r:embed="rId8"/>
          <a:stretch>
            <a:fillRect/>
          </a:stretch>
        </p:blipFill>
        <p:spPr>
          <a:xfrm>
            <a:off x="3139896" y="2910178"/>
            <a:ext cx="687324" cy="675772"/>
          </a:xfrm>
          <a:prstGeom prst="rect">
            <a:avLst/>
          </a:prstGeom>
        </p:spPr>
      </p:pic>
      <p:pic>
        <p:nvPicPr>
          <p:cNvPr id="10" name="Picture 9">
            <a:extLst>
              <a:ext uri="{FF2B5EF4-FFF2-40B4-BE49-F238E27FC236}">
                <a16:creationId xmlns:a16="http://schemas.microsoft.com/office/drawing/2014/main" id="{D824C334-F3FC-BA52-4237-898E8309F01E}"/>
              </a:ext>
            </a:extLst>
          </p:cNvPr>
          <p:cNvPicPr>
            <a:picLocks noChangeAspect="1"/>
          </p:cNvPicPr>
          <p:nvPr/>
        </p:nvPicPr>
        <p:blipFill>
          <a:blip r:embed="rId9"/>
          <a:stretch>
            <a:fillRect/>
          </a:stretch>
        </p:blipFill>
        <p:spPr>
          <a:xfrm>
            <a:off x="3962041" y="2853258"/>
            <a:ext cx="761233" cy="696643"/>
          </a:xfrm>
          <a:prstGeom prst="rect">
            <a:avLst/>
          </a:prstGeom>
        </p:spPr>
      </p:pic>
      <p:pic>
        <p:nvPicPr>
          <p:cNvPr id="12" name="Picture 11">
            <a:extLst>
              <a:ext uri="{FF2B5EF4-FFF2-40B4-BE49-F238E27FC236}">
                <a16:creationId xmlns:a16="http://schemas.microsoft.com/office/drawing/2014/main" id="{A34910F2-1FBB-350F-71F8-C7A7829CB62F}"/>
              </a:ext>
            </a:extLst>
          </p:cNvPr>
          <p:cNvPicPr>
            <a:picLocks noChangeAspect="1"/>
          </p:cNvPicPr>
          <p:nvPr/>
        </p:nvPicPr>
        <p:blipFill>
          <a:blip r:embed="rId10"/>
          <a:stretch>
            <a:fillRect/>
          </a:stretch>
        </p:blipFill>
        <p:spPr>
          <a:xfrm>
            <a:off x="4962502" y="2836040"/>
            <a:ext cx="1662306" cy="637966"/>
          </a:xfrm>
          <a:prstGeom prst="rect">
            <a:avLst/>
          </a:prstGeom>
        </p:spPr>
      </p:pic>
      <p:pic>
        <p:nvPicPr>
          <p:cNvPr id="14" name="Picture 13">
            <a:extLst>
              <a:ext uri="{FF2B5EF4-FFF2-40B4-BE49-F238E27FC236}">
                <a16:creationId xmlns:a16="http://schemas.microsoft.com/office/drawing/2014/main" id="{96934531-3D1A-EE0B-DA04-DB81AEC840E6}"/>
              </a:ext>
            </a:extLst>
          </p:cNvPr>
          <p:cNvPicPr>
            <a:picLocks noChangeAspect="1"/>
          </p:cNvPicPr>
          <p:nvPr/>
        </p:nvPicPr>
        <p:blipFill>
          <a:blip r:embed="rId11"/>
          <a:stretch>
            <a:fillRect/>
          </a:stretch>
        </p:blipFill>
        <p:spPr>
          <a:xfrm>
            <a:off x="6864036" y="2813980"/>
            <a:ext cx="761233" cy="775200"/>
          </a:xfrm>
          <a:prstGeom prst="rect">
            <a:avLst/>
          </a:prstGeom>
        </p:spPr>
      </p:pic>
      <p:pic>
        <p:nvPicPr>
          <p:cNvPr id="16" name="Picture 15">
            <a:extLst>
              <a:ext uri="{FF2B5EF4-FFF2-40B4-BE49-F238E27FC236}">
                <a16:creationId xmlns:a16="http://schemas.microsoft.com/office/drawing/2014/main" id="{9467BAD6-A11F-05BC-EF98-A52D13408FAD}"/>
              </a:ext>
            </a:extLst>
          </p:cNvPr>
          <p:cNvPicPr>
            <a:picLocks noChangeAspect="1"/>
          </p:cNvPicPr>
          <p:nvPr/>
        </p:nvPicPr>
        <p:blipFill>
          <a:blip r:embed="rId12"/>
          <a:stretch>
            <a:fillRect/>
          </a:stretch>
        </p:blipFill>
        <p:spPr>
          <a:xfrm>
            <a:off x="8773658" y="2817210"/>
            <a:ext cx="783581" cy="768740"/>
          </a:xfrm>
          <a:prstGeom prst="rect">
            <a:avLst/>
          </a:prstGeom>
        </p:spPr>
      </p:pic>
      <p:pic>
        <p:nvPicPr>
          <p:cNvPr id="18" name="Picture 17">
            <a:extLst>
              <a:ext uri="{FF2B5EF4-FFF2-40B4-BE49-F238E27FC236}">
                <a16:creationId xmlns:a16="http://schemas.microsoft.com/office/drawing/2014/main" id="{F0E0673A-B3BC-7199-E8AC-ACCC37A84C65}"/>
              </a:ext>
            </a:extLst>
          </p:cNvPr>
          <p:cNvPicPr>
            <a:picLocks noChangeAspect="1"/>
          </p:cNvPicPr>
          <p:nvPr/>
        </p:nvPicPr>
        <p:blipFill>
          <a:blip r:embed="rId13"/>
          <a:stretch>
            <a:fillRect/>
          </a:stretch>
        </p:blipFill>
        <p:spPr>
          <a:xfrm>
            <a:off x="10667128" y="2360013"/>
            <a:ext cx="783581" cy="748948"/>
          </a:xfrm>
          <a:prstGeom prst="rect">
            <a:avLst/>
          </a:prstGeom>
        </p:spPr>
      </p:pic>
      <p:pic>
        <p:nvPicPr>
          <p:cNvPr id="20" name="Picture 19">
            <a:extLst>
              <a:ext uri="{FF2B5EF4-FFF2-40B4-BE49-F238E27FC236}">
                <a16:creationId xmlns:a16="http://schemas.microsoft.com/office/drawing/2014/main" id="{D9961A11-C15A-B334-5FE3-D9DD6C9681E6}"/>
              </a:ext>
            </a:extLst>
          </p:cNvPr>
          <p:cNvPicPr>
            <a:picLocks noChangeAspect="1"/>
          </p:cNvPicPr>
          <p:nvPr/>
        </p:nvPicPr>
        <p:blipFill>
          <a:blip r:embed="rId14"/>
          <a:stretch>
            <a:fillRect/>
          </a:stretch>
        </p:blipFill>
        <p:spPr>
          <a:xfrm>
            <a:off x="7864497" y="2465227"/>
            <a:ext cx="694664" cy="689320"/>
          </a:xfrm>
          <a:prstGeom prst="rect">
            <a:avLst/>
          </a:prstGeom>
        </p:spPr>
      </p:pic>
      <p:pic>
        <p:nvPicPr>
          <p:cNvPr id="22" name="Picture 21">
            <a:extLst>
              <a:ext uri="{FF2B5EF4-FFF2-40B4-BE49-F238E27FC236}">
                <a16:creationId xmlns:a16="http://schemas.microsoft.com/office/drawing/2014/main" id="{69D0A147-BE9C-807D-024A-F198723E57A9}"/>
              </a:ext>
            </a:extLst>
          </p:cNvPr>
          <p:cNvPicPr>
            <a:picLocks noChangeAspect="1"/>
          </p:cNvPicPr>
          <p:nvPr/>
        </p:nvPicPr>
        <p:blipFill>
          <a:blip r:embed="rId15"/>
          <a:stretch>
            <a:fillRect/>
          </a:stretch>
        </p:blipFill>
        <p:spPr>
          <a:xfrm>
            <a:off x="9746570" y="2618614"/>
            <a:ext cx="756577" cy="800121"/>
          </a:xfrm>
          <a:prstGeom prst="rect">
            <a:avLst/>
          </a:prstGeom>
        </p:spPr>
      </p:pic>
    </p:spTree>
    <p:extLst>
      <p:ext uri="{BB962C8B-B14F-4D97-AF65-F5344CB8AC3E}">
        <p14:creationId xmlns:p14="http://schemas.microsoft.com/office/powerpoint/2010/main" val="137680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MMOAs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Don’t forget the MMOA (Maintenance Memorandum of Agreement)</a:t>
            </a:r>
          </a:p>
          <a:p>
            <a:r>
              <a:rPr lang="en-US" dirty="0"/>
              <a:t>Decorative lighting and painted mast arms </a:t>
            </a:r>
            <a:r>
              <a:rPr lang="en-US" u="sng" dirty="0"/>
              <a:t>require </a:t>
            </a:r>
            <a:r>
              <a:rPr lang="en-US" dirty="0"/>
              <a:t>a MMOA (and also typically an LFA—locally funded agreement)</a:t>
            </a:r>
          </a:p>
          <a:p>
            <a:endParaRPr lang="en-US" dirty="0"/>
          </a:p>
        </p:txBody>
      </p:sp>
      <p:pic>
        <p:nvPicPr>
          <p:cNvPr id="8" name="Picture 7">
            <a:extLst>
              <a:ext uri="{FF2B5EF4-FFF2-40B4-BE49-F238E27FC236}">
                <a16:creationId xmlns:a16="http://schemas.microsoft.com/office/drawing/2014/main" id="{9FF5D6C4-405C-1050-E3E8-E1CDAD5E9C90}"/>
              </a:ext>
            </a:extLst>
          </p:cNvPr>
          <p:cNvPicPr>
            <a:picLocks noChangeAspect="1"/>
          </p:cNvPicPr>
          <p:nvPr/>
        </p:nvPicPr>
        <p:blipFill>
          <a:blip r:embed="rId2"/>
          <a:stretch>
            <a:fillRect/>
          </a:stretch>
        </p:blipFill>
        <p:spPr>
          <a:xfrm>
            <a:off x="6115223" y="2891790"/>
            <a:ext cx="5261496" cy="3024131"/>
          </a:xfrm>
          <a:prstGeom prst="rect">
            <a:avLst/>
          </a:prstGeom>
        </p:spPr>
      </p:pic>
      <p:pic>
        <p:nvPicPr>
          <p:cNvPr id="10" name="Picture 9">
            <a:extLst>
              <a:ext uri="{FF2B5EF4-FFF2-40B4-BE49-F238E27FC236}">
                <a16:creationId xmlns:a16="http://schemas.microsoft.com/office/drawing/2014/main" id="{3E09B029-02E9-BA07-7BAB-D0594B10F4AA}"/>
              </a:ext>
            </a:extLst>
          </p:cNvPr>
          <p:cNvPicPr>
            <a:picLocks noChangeAspect="1"/>
          </p:cNvPicPr>
          <p:nvPr/>
        </p:nvPicPr>
        <p:blipFill>
          <a:blip r:embed="rId3"/>
          <a:stretch>
            <a:fillRect/>
          </a:stretch>
        </p:blipFill>
        <p:spPr>
          <a:xfrm>
            <a:off x="1234393" y="2785297"/>
            <a:ext cx="4457747" cy="3565053"/>
          </a:xfrm>
          <a:prstGeom prst="rect">
            <a:avLst/>
          </a:prstGeom>
        </p:spPr>
      </p:pic>
    </p:spTree>
    <p:extLst>
      <p:ext uri="{BB962C8B-B14F-4D97-AF65-F5344CB8AC3E}">
        <p14:creationId xmlns:p14="http://schemas.microsoft.com/office/powerpoint/2010/main" val="161110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652D-4985-CF1B-7DFE-8C8565FDF37A}"/>
              </a:ext>
            </a:extLst>
          </p:cNvPr>
          <p:cNvPicPr>
            <a:picLocks noChangeAspect="1"/>
          </p:cNvPicPr>
          <p:nvPr/>
        </p:nvPicPr>
        <p:blipFill>
          <a:blip r:embed="rId2"/>
          <a:stretch>
            <a:fillRect/>
          </a:stretch>
        </p:blipFill>
        <p:spPr>
          <a:xfrm>
            <a:off x="5894584" y="2830356"/>
            <a:ext cx="3603745" cy="3586166"/>
          </a:xfrm>
          <a:prstGeom prst="rect">
            <a:avLst/>
          </a:prstGeom>
        </p:spPr>
      </p:pic>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MMOAs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MMOAs</a:t>
            </a:r>
          </a:p>
          <a:p>
            <a:pPr lvl="1"/>
            <a:r>
              <a:rPr lang="en-US" sz="2800" dirty="0"/>
              <a:t>Not just for decorative lighting and painting of mast arms</a:t>
            </a:r>
          </a:p>
          <a:p>
            <a:pPr lvl="1"/>
            <a:r>
              <a:rPr lang="en-US" sz="2800" dirty="0"/>
              <a:t>Also needed landscape, hardscape, and irrigation</a:t>
            </a:r>
          </a:p>
          <a:p>
            <a:endParaRPr lang="en-US" dirty="0"/>
          </a:p>
          <a:p>
            <a:r>
              <a:rPr lang="en-US" dirty="0"/>
              <a:t>Let’s talk Patterned Pavement</a:t>
            </a:r>
          </a:p>
          <a:p>
            <a:pPr lvl="1"/>
            <a:r>
              <a:rPr lang="en-US" dirty="0"/>
              <a:t>Needs local contribution</a:t>
            </a:r>
          </a:p>
          <a:p>
            <a:pPr lvl="1"/>
            <a:r>
              <a:rPr lang="en-US" dirty="0"/>
              <a:t>Needs MMOA</a:t>
            </a:r>
          </a:p>
          <a:p>
            <a:pPr lvl="2"/>
            <a:r>
              <a:rPr lang="en-US" dirty="0"/>
              <a:t>Requires biennial skid testing</a:t>
            </a:r>
          </a:p>
          <a:p>
            <a:pPr marL="228600" lvl="2">
              <a:spcBef>
                <a:spcPts val="1000"/>
              </a:spcBef>
            </a:pPr>
            <a:endParaRPr lang="en-US" sz="2800" dirty="0">
              <a:latin typeface="Aptos" panose="020B0004020202020204" pitchFamily="34" charset="0"/>
            </a:endParaRPr>
          </a:p>
          <a:p>
            <a:pPr marL="228600" lvl="2">
              <a:spcBef>
                <a:spcPts val="1000"/>
              </a:spcBef>
            </a:pPr>
            <a:r>
              <a:rPr lang="en-US" sz="2800" b="1" dirty="0">
                <a:latin typeface="Aptos" panose="020B0004020202020204" pitchFamily="34" charset="0"/>
              </a:rPr>
              <a:t>Early coordination is critical</a:t>
            </a:r>
          </a:p>
          <a:p>
            <a:pPr lvl="2"/>
            <a:endParaRPr lang="en-US" dirty="0"/>
          </a:p>
          <a:p>
            <a:pPr lvl="2"/>
            <a:endParaRPr lang="en-US" dirty="0"/>
          </a:p>
          <a:p>
            <a:endParaRPr lang="en-US" dirty="0"/>
          </a:p>
          <a:p>
            <a:endParaRPr lang="en-US" dirty="0"/>
          </a:p>
        </p:txBody>
      </p:sp>
    </p:spTree>
    <p:extLst>
      <p:ext uri="{BB962C8B-B14F-4D97-AF65-F5344CB8AC3E}">
        <p14:creationId xmlns:p14="http://schemas.microsoft.com/office/powerpoint/2010/main" val="88405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56BF-7077-A460-3D70-0088413281C7}"/>
              </a:ext>
            </a:extLst>
          </p:cNvPr>
          <p:cNvSpPr>
            <a:spLocks noGrp="1"/>
          </p:cNvSpPr>
          <p:nvPr>
            <p:ph type="title"/>
          </p:nvPr>
        </p:nvSpPr>
        <p:spPr/>
        <p:txBody>
          <a:bodyPr/>
          <a:lstStyle/>
          <a:p>
            <a:r>
              <a:rPr lang="en-US" dirty="0">
                <a:solidFill>
                  <a:schemeClr val="bg1"/>
                </a:solidFill>
                <a:effectLst>
                  <a:outerShdw blurRad="38100" dist="38100" dir="2700000" algn="tl">
                    <a:srgbClr val="000000">
                      <a:alpha val="43137"/>
                    </a:srgbClr>
                  </a:outerShdw>
                </a:effectLst>
              </a:rPr>
              <a:t>Presenter Info</a:t>
            </a:r>
          </a:p>
        </p:txBody>
      </p:sp>
      <p:sp>
        <p:nvSpPr>
          <p:cNvPr id="4" name="Content Placeholder 3">
            <a:extLst>
              <a:ext uri="{FF2B5EF4-FFF2-40B4-BE49-F238E27FC236}">
                <a16:creationId xmlns:a16="http://schemas.microsoft.com/office/drawing/2014/main" id="{DBDCDF6B-F421-0FA4-ED75-A7805C4CEF04}"/>
              </a:ext>
            </a:extLst>
          </p:cNvPr>
          <p:cNvSpPr txBox="1">
            <a:spLocks noGrp="1"/>
          </p:cNvSpPr>
          <p:nvPr>
            <p:ph sz="half" idx="1"/>
          </p:nvPr>
        </p:nvSpPr>
        <p:spPr>
          <a:xfrm>
            <a:off x="554038" y="1466850"/>
            <a:ext cx="11083925" cy="4666919"/>
          </a:xfrm>
          <a:prstGeom prst="rect">
            <a:avLst/>
          </a:prstGeom>
          <a:noFill/>
        </p:spPr>
        <p:txBody>
          <a:bodyPr wrap="square" rtlCol="0">
            <a:spAutoFit/>
          </a:bodyPr>
          <a:lstStyle/>
          <a:p>
            <a:endParaRPr lang="en-US" b="1" dirty="0"/>
          </a:p>
          <a:p>
            <a:pPr marL="0" indent="0">
              <a:buNone/>
            </a:pPr>
            <a:r>
              <a:rPr lang="en-US" sz="3200" dirty="0"/>
              <a:t>Leslie Wetherell, P.E.</a:t>
            </a:r>
          </a:p>
          <a:p>
            <a:pPr marL="457200" lvl="1" indent="0">
              <a:buNone/>
            </a:pPr>
            <a:endParaRPr lang="en-US" sz="2800" dirty="0"/>
          </a:p>
          <a:p>
            <a:pPr marL="457200" lvl="1" indent="0">
              <a:buNone/>
            </a:pPr>
            <a:r>
              <a:rPr lang="en-US" sz="2800" dirty="0"/>
              <a:t>Project Manager </a:t>
            </a:r>
          </a:p>
          <a:p>
            <a:pPr marL="457200" lvl="1" indent="0">
              <a:buNone/>
            </a:pPr>
            <a:r>
              <a:rPr lang="en-US" sz="2800" dirty="0"/>
              <a:t>FDOT Design</a:t>
            </a:r>
          </a:p>
          <a:p>
            <a:pPr marL="457200" lvl="1" indent="0">
              <a:buNone/>
            </a:pPr>
            <a:r>
              <a:rPr lang="en-US" sz="2800" dirty="0"/>
              <a:t>District 4</a:t>
            </a:r>
          </a:p>
          <a:p>
            <a:pPr marL="457200" lvl="1" indent="0">
              <a:buNone/>
            </a:pPr>
            <a:r>
              <a:rPr lang="en-US" sz="2800" dirty="0"/>
              <a:t>3400 W Commercial Blvd</a:t>
            </a:r>
          </a:p>
          <a:p>
            <a:pPr marL="457200" lvl="1" indent="0">
              <a:buNone/>
            </a:pPr>
            <a:r>
              <a:rPr lang="en-US" sz="2800" dirty="0"/>
              <a:t>Ft Lauderdale, FL  33309</a:t>
            </a:r>
          </a:p>
          <a:p>
            <a:pPr marL="457200" lvl="1" indent="0">
              <a:buNone/>
            </a:pPr>
            <a:r>
              <a:rPr lang="en-US" sz="2800" dirty="0"/>
              <a:t>(954) 777-4438</a:t>
            </a:r>
          </a:p>
          <a:p>
            <a:pPr marL="457200" lvl="1" indent="0">
              <a:buNone/>
            </a:pPr>
            <a:r>
              <a:rPr lang="en-US" sz="2800" dirty="0"/>
              <a:t>leslie.Wetherell@dot.state.fl.us</a:t>
            </a:r>
          </a:p>
        </p:txBody>
      </p:sp>
      <p:pic>
        <p:nvPicPr>
          <p:cNvPr id="6" name="Picture 5">
            <a:extLst>
              <a:ext uri="{FF2B5EF4-FFF2-40B4-BE49-F238E27FC236}">
                <a16:creationId xmlns:a16="http://schemas.microsoft.com/office/drawing/2014/main" id="{4B745EF8-F6D2-78DC-DE6D-C7B1540D5C05}"/>
              </a:ext>
            </a:extLst>
          </p:cNvPr>
          <p:cNvPicPr>
            <a:picLocks noChangeAspect="1"/>
          </p:cNvPicPr>
          <p:nvPr/>
        </p:nvPicPr>
        <p:blipFill>
          <a:blip r:embed="rId2"/>
          <a:stretch>
            <a:fillRect/>
          </a:stretch>
        </p:blipFill>
        <p:spPr>
          <a:xfrm>
            <a:off x="7641806" y="1767840"/>
            <a:ext cx="3358774" cy="3623310"/>
          </a:xfrm>
          <a:prstGeom prst="rect">
            <a:avLst/>
          </a:prstGeom>
        </p:spPr>
      </p:pic>
    </p:spTree>
    <p:extLst>
      <p:ext uri="{BB962C8B-B14F-4D97-AF65-F5344CB8AC3E}">
        <p14:creationId xmlns:p14="http://schemas.microsoft.com/office/powerpoint/2010/main" val="1961174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TIP/STIP</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sz="2800" dirty="0"/>
              <a:t>TIP / STIP A</a:t>
            </a:r>
            <a:r>
              <a:rPr lang="en-US" dirty="0"/>
              <a:t>mendments</a:t>
            </a:r>
          </a:p>
          <a:p>
            <a:endParaRPr lang="en-US" dirty="0"/>
          </a:p>
          <a:p>
            <a:pPr lvl="1"/>
            <a:r>
              <a:rPr lang="en-US" dirty="0"/>
              <a:t>Costs increase more than $2M </a:t>
            </a:r>
            <a:r>
              <a:rPr lang="en-US" u="sng" dirty="0"/>
              <a:t>AND</a:t>
            </a:r>
            <a:r>
              <a:rPr lang="en-US" dirty="0"/>
              <a:t> 20%     </a:t>
            </a:r>
            <a:r>
              <a:rPr lang="en-US" b="1" dirty="0">
                <a:solidFill>
                  <a:srgbClr val="FF0000"/>
                </a:solidFill>
              </a:rPr>
              <a:t>AMENDMENT NEEDED</a:t>
            </a:r>
          </a:p>
          <a:p>
            <a:pPr lvl="1"/>
            <a:r>
              <a:rPr lang="en-US" dirty="0"/>
              <a:t>Costs decreases     	</a:t>
            </a:r>
            <a:r>
              <a:rPr lang="en-US" dirty="0">
                <a:solidFill>
                  <a:srgbClr val="00B050"/>
                </a:solidFill>
              </a:rPr>
              <a:t>No Amendment Needed</a:t>
            </a:r>
          </a:p>
          <a:p>
            <a:pPr lvl="1"/>
            <a:r>
              <a:rPr lang="en-US" dirty="0"/>
              <a:t>*Length increases by 1/2 mile AND 20%       </a:t>
            </a:r>
            <a:r>
              <a:rPr lang="en-US" b="1" dirty="0">
                <a:solidFill>
                  <a:srgbClr val="FF0000"/>
                </a:solidFill>
              </a:rPr>
              <a:t>AMENDMENT NEEDED</a:t>
            </a:r>
          </a:p>
          <a:p>
            <a:pPr lvl="1"/>
            <a:r>
              <a:rPr lang="en-US" dirty="0"/>
              <a:t>*Length decreases by 1/2 mile AND 20%      </a:t>
            </a:r>
            <a:r>
              <a:rPr lang="en-US" b="1" dirty="0">
                <a:solidFill>
                  <a:srgbClr val="FF0000"/>
                </a:solidFill>
              </a:rPr>
              <a:t>AMENDMENT NEEDED</a:t>
            </a:r>
          </a:p>
          <a:p>
            <a:pPr lvl="1"/>
            <a:endParaRPr lang="en-US" b="1" dirty="0">
              <a:solidFill>
                <a:srgbClr val="FF0000"/>
              </a:solidFill>
            </a:endParaRPr>
          </a:p>
          <a:p>
            <a:pPr marL="228600" lvl="1">
              <a:spcBef>
                <a:spcPts val="1000"/>
              </a:spcBef>
            </a:pPr>
            <a:r>
              <a:rPr lang="en-US" sz="2800" dirty="0">
                <a:latin typeface="Aptos" panose="020B0004020202020204" pitchFamily="34" charset="0"/>
              </a:rPr>
              <a:t>TIP amendments can take up to four months depending on MPOs schedules/calendars</a:t>
            </a:r>
          </a:p>
          <a:p>
            <a:pPr marL="228600" lvl="1">
              <a:spcBef>
                <a:spcPts val="1000"/>
              </a:spcBef>
            </a:pPr>
            <a:endParaRPr lang="en-US" sz="2800" dirty="0">
              <a:latin typeface="Aptos" panose="020B0004020202020204" pitchFamily="34" charset="0"/>
            </a:endParaRPr>
          </a:p>
          <a:p>
            <a:pPr marL="0" lvl="1" indent="0">
              <a:spcBef>
                <a:spcPts val="1000"/>
              </a:spcBef>
              <a:buNone/>
            </a:pPr>
            <a:r>
              <a:rPr lang="en-US" sz="2800">
                <a:latin typeface="Aptos" panose="020B0004020202020204" pitchFamily="34" charset="0"/>
              </a:rPr>
              <a:t>*Bonus:   </a:t>
            </a:r>
            <a:r>
              <a:rPr lang="en-US" sz="2800" dirty="0">
                <a:latin typeface="Aptos" panose="020B0004020202020204" pitchFamily="34" charset="0"/>
              </a:rPr>
              <a:t>EOG may also be needed</a:t>
            </a:r>
          </a:p>
          <a:p>
            <a:endParaRPr lang="en-US" sz="2800" dirty="0"/>
          </a:p>
          <a:p>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601405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Maintenance Maps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a:xfrm>
            <a:off x="553571" y="1466601"/>
            <a:ext cx="7516010" cy="4728459"/>
          </a:xfrm>
        </p:spPr>
        <p:txBody>
          <a:bodyPr/>
          <a:lstStyle/>
          <a:p>
            <a:r>
              <a:rPr lang="en-US" sz="2800" dirty="0"/>
              <a:t>Maintenance Maps</a:t>
            </a:r>
          </a:p>
          <a:p>
            <a:endParaRPr lang="en-US" sz="2800" dirty="0"/>
          </a:p>
          <a:p>
            <a:pPr marL="457200" marR="0" indent="-457200" algn="l">
              <a:spcBef>
                <a:spcPts val="0"/>
              </a:spcBef>
              <a:spcAft>
                <a:spcPts val="0"/>
              </a:spcAft>
              <a:buFont typeface="Arial" panose="020B0604020202020204" pitchFamily="34" charset="0"/>
              <a:buChar char="•"/>
            </a:pPr>
            <a:r>
              <a:rPr lang="en-US" sz="2400" dirty="0">
                <a:latin typeface="+mn-lt"/>
              </a:rPr>
              <a:t>Tool to assist the Department in obtaining a Project’s R/W Certification</a:t>
            </a:r>
          </a:p>
          <a:p>
            <a:pPr marL="457200" marR="0" indent="-457200" algn="l">
              <a:spcBef>
                <a:spcPts val="0"/>
              </a:spcBef>
              <a:spcAft>
                <a:spcPts val="0"/>
              </a:spcAft>
              <a:buFont typeface="Arial" panose="020B0604020202020204" pitchFamily="34" charset="0"/>
              <a:buChar char="•"/>
            </a:pPr>
            <a:endParaRPr lang="en-US" sz="2400" dirty="0">
              <a:latin typeface="+mn-lt"/>
            </a:endParaRPr>
          </a:p>
          <a:p>
            <a:pPr marL="457200" marR="0" indent="-457200" algn="l">
              <a:spcBef>
                <a:spcPts val="0"/>
              </a:spcBef>
              <a:spcAft>
                <a:spcPts val="0"/>
              </a:spcAft>
              <a:buFont typeface="Arial" panose="020B0604020202020204" pitchFamily="34" charset="0"/>
              <a:buChar char="•"/>
            </a:pPr>
            <a:r>
              <a:rPr lang="en-US" sz="2400" dirty="0">
                <a:latin typeface="+mn-lt"/>
              </a:rPr>
              <a:t>Used when roadway encroachments outside the right of way have been maintained by the Department for the statutory length of time</a:t>
            </a:r>
          </a:p>
          <a:p>
            <a:pPr marL="457200" marR="0" indent="-457200" algn="l">
              <a:spcBef>
                <a:spcPts val="0"/>
              </a:spcBef>
              <a:spcAft>
                <a:spcPts val="0"/>
              </a:spcAft>
              <a:buFont typeface="Arial" panose="020B0604020202020204" pitchFamily="34" charset="0"/>
              <a:buChar char="•"/>
            </a:pPr>
            <a:endParaRPr lang="en-US" sz="2400" dirty="0">
              <a:latin typeface="+mn-lt"/>
            </a:endParaRPr>
          </a:p>
          <a:p>
            <a:pPr marL="457200" marR="0" indent="-457200" algn="l">
              <a:spcBef>
                <a:spcPts val="0"/>
              </a:spcBef>
              <a:spcAft>
                <a:spcPts val="0"/>
              </a:spcAft>
              <a:buFont typeface="Arial" panose="020B0604020202020204" pitchFamily="34" charset="0"/>
              <a:buChar char="•"/>
            </a:pPr>
            <a:r>
              <a:rPr lang="en-US" sz="2400" dirty="0">
                <a:latin typeface="+mn-lt"/>
              </a:rPr>
              <a:t>Only needed if you will be doing construction on above referenced encroachments</a:t>
            </a:r>
          </a:p>
          <a:p>
            <a:pPr marL="914400" lvl="1" indent="-457200">
              <a:buFont typeface="Arial" panose="020B0604020202020204" pitchFamily="34" charset="0"/>
              <a:buChar char="•"/>
            </a:pPr>
            <a:r>
              <a:rPr lang="en-US" dirty="0"/>
              <a:t>Only needed if the encroachments are over 0.35’ threshold</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6A2BC02D-0E1D-D88C-6219-B9308DB235BA}"/>
              </a:ext>
            </a:extLst>
          </p:cNvPr>
          <p:cNvPicPr>
            <a:picLocks noChangeAspect="1"/>
          </p:cNvPicPr>
          <p:nvPr/>
        </p:nvPicPr>
        <p:blipFill>
          <a:blip r:embed="rId2"/>
          <a:stretch>
            <a:fillRect/>
          </a:stretch>
        </p:blipFill>
        <p:spPr>
          <a:xfrm>
            <a:off x="7579148" y="2375255"/>
            <a:ext cx="4458557" cy="2107489"/>
          </a:xfrm>
          <a:prstGeom prst="rect">
            <a:avLst/>
          </a:prstGeom>
        </p:spPr>
      </p:pic>
    </p:spTree>
    <p:extLst>
      <p:ext uri="{BB962C8B-B14F-4D97-AF65-F5344CB8AC3E}">
        <p14:creationId xmlns:p14="http://schemas.microsoft.com/office/powerpoint/2010/main" val="3499505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Maintenance Maps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Don’t forget to look up!</a:t>
            </a:r>
          </a:p>
          <a:p>
            <a:pPr lvl="1"/>
            <a:r>
              <a:rPr lang="en-US" dirty="0"/>
              <a:t>We couldn’t do a maintenance map for the sidewalk to the building we are maintaining below because it would’ve impacted the awning of the private property. Fortunately, we didn’t end up needing the maintenance map</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BCCBFB0E-A3D7-0B5E-F18E-D5854AE721F2}"/>
              </a:ext>
            </a:extLst>
          </p:cNvPr>
          <p:cNvPicPr>
            <a:picLocks noChangeAspect="1"/>
          </p:cNvPicPr>
          <p:nvPr/>
        </p:nvPicPr>
        <p:blipFill>
          <a:blip r:embed="rId2"/>
          <a:stretch>
            <a:fillRect/>
          </a:stretch>
        </p:blipFill>
        <p:spPr>
          <a:xfrm>
            <a:off x="2663189" y="3117057"/>
            <a:ext cx="7233317" cy="3340893"/>
          </a:xfrm>
          <a:prstGeom prst="rect">
            <a:avLst/>
          </a:prstGeom>
        </p:spPr>
      </p:pic>
    </p:spTree>
    <p:extLst>
      <p:ext uri="{BB962C8B-B14F-4D97-AF65-F5344CB8AC3E}">
        <p14:creationId xmlns:p14="http://schemas.microsoft.com/office/powerpoint/2010/main" val="424866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a:xfrm>
            <a:off x="457200" y="18255"/>
            <a:ext cx="11430000" cy="1325563"/>
          </a:xfrm>
        </p:spPr>
        <p:txBody>
          <a:bodyPr anchor="ctr">
            <a:normAutofit/>
          </a:bodyPr>
          <a:lstStyle/>
          <a:p>
            <a:r>
              <a:rPr lang="en-US" dirty="0"/>
              <a:t>Lessons Learned – Funds vs Budget</a:t>
            </a:r>
          </a:p>
        </p:txBody>
      </p:sp>
      <p:graphicFrame>
        <p:nvGraphicFramePr>
          <p:cNvPr id="5" name="Content Placeholder 2">
            <a:extLst>
              <a:ext uri="{FF2B5EF4-FFF2-40B4-BE49-F238E27FC236}">
                <a16:creationId xmlns:a16="http://schemas.microsoft.com/office/drawing/2014/main" id="{F0973434-390A-E5F7-679E-8B912C96CCDC}"/>
              </a:ext>
            </a:extLst>
          </p:cNvPr>
          <p:cNvGraphicFramePr>
            <a:graphicFrameLocks noGrp="1"/>
          </p:cNvGraphicFramePr>
          <p:nvPr>
            <p:ph sz="half" idx="1"/>
            <p:extLst>
              <p:ext uri="{D42A27DB-BD31-4B8C-83A1-F6EECF244321}">
                <p14:modId xmlns:p14="http://schemas.microsoft.com/office/powerpoint/2010/main" val="4286156211"/>
              </p:ext>
            </p:extLst>
          </p:nvPr>
        </p:nvGraphicFramePr>
        <p:xfrm>
          <a:off x="553570" y="1466601"/>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602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UWS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sz="2800" dirty="0"/>
              <a:t>UWS (Utility Work Schedule)</a:t>
            </a:r>
          </a:p>
          <a:p>
            <a:endParaRPr lang="en-US" sz="2800" dirty="0"/>
          </a:p>
          <a:p>
            <a:pPr marL="457200" marR="0" indent="-457200" algn="l">
              <a:spcBef>
                <a:spcPts val="0"/>
              </a:spcBef>
              <a:spcAft>
                <a:spcPts val="0"/>
              </a:spcAft>
              <a:buFont typeface="Arial" panose="020B0604020202020204" pitchFamily="34" charset="0"/>
              <a:buChar char="•"/>
            </a:pPr>
            <a:r>
              <a:rPr lang="en-US" sz="2400" dirty="0">
                <a:latin typeface="+mn-lt"/>
              </a:rPr>
              <a:t>UAO fills in the “Consecutive Calendar Days”</a:t>
            </a:r>
          </a:p>
          <a:p>
            <a:pPr marL="457200" marR="0" indent="-457200" algn="l">
              <a:spcBef>
                <a:spcPts val="0"/>
              </a:spcBef>
              <a:spcAft>
                <a:spcPts val="0"/>
              </a:spcAft>
              <a:buFont typeface="Arial" panose="020B0604020202020204" pitchFamily="34" charset="0"/>
              <a:buChar char="•"/>
            </a:pPr>
            <a:endParaRPr lang="en-US" sz="2400" dirty="0">
              <a:latin typeface="+mn-lt"/>
            </a:endParaRPr>
          </a:p>
          <a:p>
            <a:pPr marL="457200" marR="0" indent="-457200" algn="l">
              <a:spcBef>
                <a:spcPts val="0"/>
              </a:spcBef>
              <a:spcAft>
                <a:spcPts val="0"/>
              </a:spcAft>
              <a:buFont typeface="Arial" panose="020B0604020202020204" pitchFamily="34" charset="0"/>
              <a:buChar char="•"/>
            </a:pPr>
            <a:r>
              <a:rPr lang="en-US" sz="2400" dirty="0">
                <a:latin typeface="+mn-lt"/>
              </a:rPr>
              <a:t>But do they really mean calendar days or work days?</a:t>
            </a:r>
          </a:p>
          <a:p>
            <a:pPr marL="457200" marR="0" indent="-457200" algn="l">
              <a:spcBef>
                <a:spcPts val="0"/>
              </a:spcBef>
              <a:spcAft>
                <a:spcPts val="0"/>
              </a:spcAft>
              <a:buFont typeface="Arial" panose="020B0604020202020204" pitchFamily="34" charset="0"/>
              <a:buChar char="•"/>
            </a:pPr>
            <a:endParaRPr lang="en-US" sz="2400" dirty="0">
              <a:latin typeface="+mn-lt"/>
            </a:endParaRPr>
          </a:p>
          <a:p>
            <a:pPr marL="457200" marR="0" indent="-457200" algn="l">
              <a:spcBef>
                <a:spcPts val="0"/>
              </a:spcBef>
              <a:spcAft>
                <a:spcPts val="0"/>
              </a:spcAft>
              <a:buFont typeface="Arial" panose="020B0604020202020204" pitchFamily="34" charset="0"/>
              <a:buChar char="•"/>
            </a:pPr>
            <a:r>
              <a:rPr lang="en-US" sz="2400" dirty="0">
                <a:latin typeface="+mn-lt"/>
              </a:rPr>
              <a:t>The CTE divides the value given in the UWS by 1.4</a:t>
            </a:r>
          </a:p>
          <a:p>
            <a:pPr marL="914400" lvl="1" indent="-457200">
              <a:spcBef>
                <a:spcPts val="0"/>
              </a:spcBef>
            </a:pPr>
            <a:r>
              <a:rPr lang="en-US" dirty="0"/>
              <a:t>Did the UAO just lose days?</a:t>
            </a: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228600" lvl="1">
              <a:spcBef>
                <a:spcPts val="1000"/>
              </a:spcBef>
            </a:pPr>
            <a:r>
              <a:rPr lang="en-US" sz="2800" dirty="0">
                <a:latin typeface="Aptos" panose="020B0004020202020204" pitchFamily="34" charset="0"/>
              </a:rPr>
              <a:t>Ensure UAOs are aware time needs to be given in calendar days, </a:t>
            </a:r>
            <a:r>
              <a:rPr lang="en-US" sz="2800" i="1" u="sng" dirty="0">
                <a:latin typeface="Aptos" panose="020B0004020202020204" pitchFamily="34" charset="0"/>
              </a:rPr>
              <a:t>not </a:t>
            </a:r>
            <a:r>
              <a:rPr lang="en-US" sz="2800" dirty="0">
                <a:latin typeface="Aptos" panose="020B0004020202020204" pitchFamily="34" charset="0"/>
              </a:rPr>
              <a:t>work days.</a:t>
            </a: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5" name="Picture 4">
            <a:extLst>
              <a:ext uri="{FF2B5EF4-FFF2-40B4-BE49-F238E27FC236}">
                <a16:creationId xmlns:a16="http://schemas.microsoft.com/office/drawing/2014/main" id="{B968F88A-E973-F0D0-6EFE-703F521DB667}"/>
              </a:ext>
            </a:extLst>
          </p:cNvPr>
          <p:cNvPicPr>
            <a:picLocks noChangeAspect="1"/>
          </p:cNvPicPr>
          <p:nvPr/>
        </p:nvPicPr>
        <p:blipFill>
          <a:blip r:embed="rId2"/>
          <a:stretch>
            <a:fillRect/>
          </a:stretch>
        </p:blipFill>
        <p:spPr>
          <a:xfrm>
            <a:off x="7774561" y="1621418"/>
            <a:ext cx="2352621" cy="1224652"/>
          </a:xfrm>
          <a:prstGeom prst="rect">
            <a:avLst/>
          </a:prstGeom>
        </p:spPr>
      </p:pic>
      <p:pic>
        <p:nvPicPr>
          <p:cNvPr id="7" name="Picture 6">
            <a:extLst>
              <a:ext uri="{FF2B5EF4-FFF2-40B4-BE49-F238E27FC236}">
                <a16:creationId xmlns:a16="http://schemas.microsoft.com/office/drawing/2014/main" id="{9EF3B787-3860-A172-FCBD-667797BAEBAE}"/>
              </a:ext>
            </a:extLst>
          </p:cNvPr>
          <p:cNvPicPr>
            <a:picLocks noChangeAspect="1"/>
          </p:cNvPicPr>
          <p:nvPr/>
        </p:nvPicPr>
        <p:blipFill>
          <a:blip r:embed="rId3"/>
          <a:stretch>
            <a:fillRect/>
          </a:stretch>
        </p:blipFill>
        <p:spPr>
          <a:xfrm>
            <a:off x="7932946" y="3638015"/>
            <a:ext cx="2914124" cy="1357584"/>
          </a:xfrm>
          <a:prstGeom prst="rect">
            <a:avLst/>
          </a:prstGeom>
        </p:spPr>
      </p:pic>
    </p:spTree>
    <p:extLst>
      <p:ext uri="{BB962C8B-B14F-4D97-AF65-F5344CB8AC3E}">
        <p14:creationId xmlns:p14="http://schemas.microsoft.com/office/powerpoint/2010/main" val="1974072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Mowing &amp; Litter Removal</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sz="2800" dirty="0"/>
              <a:t>For off-system projects let by FDOT</a:t>
            </a:r>
          </a:p>
          <a:p>
            <a:endParaRPr lang="en-US" sz="2800" dirty="0"/>
          </a:p>
          <a:p>
            <a:pPr marL="457200" marR="0" indent="-457200" algn="l">
              <a:spcBef>
                <a:spcPts val="0"/>
              </a:spcBef>
              <a:spcAft>
                <a:spcPts val="0"/>
              </a:spcAft>
              <a:buFont typeface="Arial" panose="020B0604020202020204" pitchFamily="34" charset="0"/>
              <a:buChar char="•"/>
            </a:pPr>
            <a:r>
              <a:rPr lang="en-US" sz="2400" dirty="0">
                <a:latin typeface="+mn-lt"/>
              </a:rPr>
              <a:t>Mowing and Litter removal is NOT FHWA eligible, nor can the state pay for it</a:t>
            </a:r>
          </a:p>
          <a:p>
            <a:pPr marL="457200" marR="0" indent="-457200" algn="l">
              <a:spcBef>
                <a:spcPts val="0"/>
              </a:spcBef>
              <a:spcAft>
                <a:spcPts val="0"/>
              </a:spcAft>
              <a:buFont typeface="Arial" panose="020B0604020202020204" pitchFamily="34" charset="0"/>
              <a:buChar char="•"/>
            </a:pPr>
            <a:endParaRPr lang="en-US" sz="24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8C31F6E3-93DA-EB4C-6CAF-1283DED6B118}"/>
              </a:ext>
            </a:extLst>
          </p:cNvPr>
          <p:cNvPicPr>
            <a:picLocks noChangeAspect="1"/>
          </p:cNvPicPr>
          <p:nvPr/>
        </p:nvPicPr>
        <p:blipFill>
          <a:blip r:embed="rId2"/>
          <a:stretch>
            <a:fillRect/>
          </a:stretch>
        </p:blipFill>
        <p:spPr>
          <a:xfrm>
            <a:off x="1936515" y="3135606"/>
            <a:ext cx="7161765" cy="3103753"/>
          </a:xfrm>
          <a:prstGeom prst="rect">
            <a:avLst/>
          </a:prstGeom>
        </p:spPr>
      </p:pic>
    </p:spTree>
    <p:extLst>
      <p:ext uri="{BB962C8B-B14F-4D97-AF65-F5344CB8AC3E}">
        <p14:creationId xmlns:p14="http://schemas.microsoft.com/office/powerpoint/2010/main" val="2652146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Mowing &amp; Litter Removal</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a:xfrm>
            <a:off x="571500" y="1466601"/>
            <a:ext cx="11066929" cy="1859529"/>
          </a:xfrm>
        </p:spPr>
        <p:txBody>
          <a:bodyPr/>
          <a:lstStyle/>
          <a:p>
            <a:pPr marR="0">
              <a:spcAft>
                <a:spcPts val="0"/>
              </a:spcAft>
            </a:pPr>
            <a:r>
              <a:rPr lang="en-US" dirty="0"/>
              <a:t>Solutions</a:t>
            </a:r>
          </a:p>
          <a:p>
            <a:pPr lvl="1"/>
            <a:r>
              <a:rPr lang="en-US" dirty="0"/>
              <a:t>Locals can enter into a LFA (Locally funded agreement) to give $ to the Department to include mowing and litter removal in the construction plans</a:t>
            </a:r>
          </a:p>
        </p:txBody>
      </p:sp>
      <p:sp>
        <p:nvSpPr>
          <p:cNvPr id="6" name="Content Placeholder 2">
            <a:extLst>
              <a:ext uri="{FF2B5EF4-FFF2-40B4-BE49-F238E27FC236}">
                <a16:creationId xmlns:a16="http://schemas.microsoft.com/office/drawing/2014/main" id="{FBAFC009-362F-9635-00BA-06999CF3E255}"/>
              </a:ext>
            </a:extLst>
          </p:cNvPr>
          <p:cNvSpPr txBox="1">
            <a:spLocks/>
          </p:cNvSpPr>
          <p:nvPr/>
        </p:nvSpPr>
        <p:spPr>
          <a:xfrm>
            <a:off x="553571" y="2427036"/>
            <a:ext cx="6079611" cy="3356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a:p>
            <a:pPr lvl="1"/>
            <a:r>
              <a:rPr lang="en-US" dirty="0"/>
              <a:t>Locals can commit to doing the mowing and litter removal during construction</a:t>
            </a:r>
          </a:p>
          <a:p>
            <a:pPr lvl="2"/>
            <a:r>
              <a:rPr lang="en-US" dirty="0"/>
              <a:t>Commitment must be legally binding, such as within an HMMOA</a:t>
            </a:r>
          </a:p>
          <a:p>
            <a:pPr lvl="2"/>
            <a:r>
              <a:rPr lang="en-US" dirty="0"/>
              <a:t>A MSP must also be processed to do this</a:t>
            </a:r>
          </a:p>
          <a:p>
            <a:pPr lvl="2"/>
            <a:endParaRPr lang="en-US" dirty="0"/>
          </a:p>
          <a:p>
            <a:pPr marL="228600" lvl="2">
              <a:spcBef>
                <a:spcPts val="1000"/>
              </a:spcBef>
            </a:pPr>
            <a:r>
              <a:rPr lang="en-US" sz="2800" dirty="0">
                <a:latin typeface="Aptos" panose="020B0004020202020204" pitchFamily="34" charset="0"/>
              </a:rPr>
              <a:t>Not a solution</a:t>
            </a:r>
          </a:p>
          <a:p>
            <a:pPr lvl="2"/>
            <a:r>
              <a:rPr lang="en-US" sz="2400" dirty="0"/>
              <a:t>To not do the mowing and litter removal</a:t>
            </a:r>
          </a:p>
          <a:p>
            <a:pPr marL="0" indent="0">
              <a:spcBef>
                <a:spcPts val="0"/>
              </a:spcBef>
              <a:buFont typeface="Arial" panose="020B0604020202020204" pitchFamily="34" charset="0"/>
              <a:buNone/>
            </a:pPr>
            <a:endParaRPr lang="en-US" sz="2400" dirty="0">
              <a:latin typeface="+mn-lt"/>
            </a:endParaRPr>
          </a:p>
          <a:p>
            <a:pPr marL="914400" lvl="1" indent="-457200">
              <a:spcBef>
                <a:spcPts val="0"/>
              </a:spcBef>
            </a:pPr>
            <a:endParaRPr lang="en-US" sz="2000" dirty="0"/>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p>
          <a:p>
            <a:pPr marL="457200" lvl="1" indent="0">
              <a:spcBef>
                <a:spcPts val="0"/>
              </a:spcBef>
              <a:buFont typeface="Arial" panose="020B0604020202020204" pitchFamily="34" charset="0"/>
              <a:buNone/>
            </a:pPr>
            <a:endParaRPr lang="en-US" sz="2000" dirty="0"/>
          </a:p>
          <a:p>
            <a:pPr marL="457200" indent="-457200">
              <a:spcBef>
                <a:spcPts val="0"/>
              </a:spcBef>
            </a:pPr>
            <a:endParaRPr lang="en-US" sz="2400" dirty="0">
              <a:latin typeface="+mn-lt"/>
            </a:endParaRPr>
          </a:p>
          <a:p>
            <a:endParaRPr lang="en-US" dirty="0"/>
          </a:p>
          <a:p>
            <a:endParaRPr lang="en-US" dirty="0"/>
          </a:p>
          <a:p>
            <a:endParaRPr lang="en-US" dirty="0"/>
          </a:p>
        </p:txBody>
      </p:sp>
      <p:pic>
        <p:nvPicPr>
          <p:cNvPr id="8" name="Picture 7">
            <a:extLst>
              <a:ext uri="{FF2B5EF4-FFF2-40B4-BE49-F238E27FC236}">
                <a16:creationId xmlns:a16="http://schemas.microsoft.com/office/drawing/2014/main" id="{B3C10484-1326-35BF-D899-63F16F8412FF}"/>
              </a:ext>
            </a:extLst>
          </p:cNvPr>
          <p:cNvPicPr>
            <a:picLocks noChangeAspect="1"/>
          </p:cNvPicPr>
          <p:nvPr/>
        </p:nvPicPr>
        <p:blipFill>
          <a:blip r:embed="rId2"/>
          <a:stretch>
            <a:fillRect/>
          </a:stretch>
        </p:blipFill>
        <p:spPr>
          <a:xfrm>
            <a:off x="6651111" y="2717035"/>
            <a:ext cx="5399456" cy="2955549"/>
          </a:xfrm>
          <a:prstGeom prst="rect">
            <a:avLst/>
          </a:prstGeom>
        </p:spPr>
      </p:pic>
    </p:spTree>
    <p:extLst>
      <p:ext uri="{BB962C8B-B14F-4D97-AF65-F5344CB8AC3E}">
        <p14:creationId xmlns:p14="http://schemas.microsoft.com/office/powerpoint/2010/main" val="311785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Off-system Design criteria</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a:xfrm>
            <a:off x="557381" y="1912372"/>
            <a:ext cx="5438438" cy="4465568"/>
          </a:xfrm>
        </p:spPr>
        <p:txBody>
          <a:bodyPr/>
          <a:lstStyle/>
          <a:p>
            <a:pPr marL="285750" marR="0" indent="-285750" algn="l">
              <a:spcBef>
                <a:spcPts val="0"/>
              </a:spcBef>
              <a:spcAft>
                <a:spcPts val="0"/>
              </a:spcAft>
              <a:buFont typeface="Arial" panose="020B0604020202020204" pitchFamily="34" charset="0"/>
              <a:buChar char="•"/>
            </a:pPr>
            <a:endParaRPr lang="en-US" sz="2400" dirty="0">
              <a:latin typeface="+mn-lt"/>
            </a:endParaRPr>
          </a:p>
          <a:p>
            <a:pPr marL="285750" marR="0" indent="-285750" algn="l">
              <a:spcBef>
                <a:spcPts val="0"/>
              </a:spcBef>
              <a:spcAft>
                <a:spcPts val="0"/>
              </a:spcAft>
              <a:buFont typeface="Arial" panose="020B0604020202020204" pitchFamily="34" charset="0"/>
              <a:buChar char="•"/>
            </a:pPr>
            <a:r>
              <a:rPr lang="en-US" dirty="0">
                <a:latin typeface="+mn-lt"/>
              </a:rPr>
              <a:t>If you have an off-system project and you meet at least one of the </a:t>
            </a:r>
            <a:r>
              <a:rPr lang="en-US" u="sng" dirty="0">
                <a:latin typeface="+mn-lt"/>
              </a:rPr>
              <a:t>three</a:t>
            </a:r>
            <a:r>
              <a:rPr lang="en-US" dirty="0">
                <a:latin typeface="+mn-lt"/>
              </a:rPr>
              <a:t> criteria noted, </a:t>
            </a:r>
            <a:r>
              <a:rPr lang="en-US" b="1" u="sng" dirty="0">
                <a:solidFill>
                  <a:srgbClr val="FF0000"/>
                </a:solidFill>
                <a:latin typeface="+mn-lt"/>
              </a:rPr>
              <a:t>you need to use FDM</a:t>
            </a:r>
          </a:p>
          <a:p>
            <a:pPr marL="285750" marR="0" indent="-285750" algn="l">
              <a:spcBef>
                <a:spcPts val="0"/>
              </a:spcBef>
              <a:spcAft>
                <a:spcPts val="0"/>
              </a:spcAft>
              <a:buFont typeface="Arial" panose="020B0604020202020204" pitchFamily="34" charset="0"/>
              <a:buChar char="•"/>
            </a:pPr>
            <a:endParaRPr lang="en-US" sz="2800" dirty="0">
              <a:solidFill>
                <a:srgbClr val="00B0F0"/>
              </a:solidFill>
              <a:effectLst/>
              <a:latin typeface="Elephant" panose="02020904090505020303" pitchFamily="18" charset="0"/>
              <a:ea typeface="Calibri" panose="020F0502020204030204" pitchFamily="34" charset="0"/>
              <a:cs typeface="Times New Roman" panose="02020603050405020304" pitchFamily="18" charset="0"/>
            </a:endParaRPr>
          </a:p>
          <a:p>
            <a:pPr marL="285750" marR="0" indent="-285750" algn="l">
              <a:spcBef>
                <a:spcPts val="0"/>
              </a:spcBef>
              <a:spcAft>
                <a:spcPts val="0"/>
              </a:spcAft>
              <a:buFont typeface="Arial" panose="020B0604020202020204" pitchFamily="34" charset="0"/>
              <a:buChar char="•"/>
            </a:pPr>
            <a:r>
              <a:rPr lang="en-US" b="1" u="sng" dirty="0">
                <a:latin typeface="+mn-lt"/>
              </a:rPr>
              <a:t>Talk to your DDE </a:t>
            </a:r>
            <a:r>
              <a:rPr lang="en-US" dirty="0">
                <a:latin typeface="+mn-lt"/>
              </a:rPr>
              <a:t>about options to use </a:t>
            </a:r>
            <a:r>
              <a:rPr lang="en-US" dirty="0">
                <a:solidFill>
                  <a:srgbClr val="00B050"/>
                </a:solidFill>
                <a:latin typeface="+mn-lt"/>
              </a:rPr>
              <a:t>Florida Green Book </a:t>
            </a:r>
            <a:r>
              <a:rPr lang="en-US" dirty="0">
                <a:latin typeface="+mn-lt"/>
              </a:rPr>
              <a:t>if desired</a:t>
            </a:r>
          </a:p>
          <a:p>
            <a:pPr marL="742950" lvl="1" indent="-285750">
              <a:spcBef>
                <a:spcPts val="0"/>
              </a:spcBef>
            </a:pPr>
            <a:r>
              <a:rPr lang="en-US" sz="2800" dirty="0"/>
              <a:t>May/may not be possible</a:t>
            </a:r>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4A5BACDD-DFF6-D32C-BAD3-2A64F0FF9C41}"/>
              </a:ext>
            </a:extLst>
          </p:cNvPr>
          <p:cNvPicPr>
            <a:picLocks noChangeAspect="1"/>
          </p:cNvPicPr>
          <p:nvPr/>
        </p:nvPicPr>
        <p:blipFill>
          <a:blip r:embed="rId2"/>
          <a:stretch>
            <a:fillRect/>
          </a:stretch>
        </p:blipFill>
        <p:spPr>
          <a:xfrm>
            <a:off x="5995819" y="2013740"/>
            <a:ext cx="6011215" cy="3644110"/>
          </a:xfrm>
          <a:prstGeom prst="rect">
            <a:avLst/>
          </a:prstGeom>
        </p:spPr>
      </p:pic>
      <p:sp>
        <p:nvSpPr>
          <p:cNvPr id="5" name="Content Placeholder 2">
            <a:extLst>
              <a:ext uri="{FF2B5EF4-FFF2-40B4-BE49-F238E27FC236}">
                <a16:creationId xmlns:a16="http://schemas.microsoft.com/office/drawing/2014/main" id="{ECD8CEEE-FC8D-F5F1-54F1-6CA9DA67CA7C}"/>
              </a:ext>
            </a:extLst>
          </p:cNvPr>
          <p:cNvSpPr txBox="1">
            <a:spLocks/>
          </p:cNvSpPr>
          <p:nvPr/>
        </p:nvSpPr>
        <p:spPr>
          <a:xfrm>
            <a:off x="557381" y="1460589"/>
            <a:ext cx="11077238" cy="6207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pPr>
            <a:r>
              <a:rPr lang="en-US" dirty="0">
                <a:latin typeface="+mn-lt"/>
              </a:rPr>
              <a:t>For off-system projects let by FDOT</a:t>
            </a:r>
          </a:p>
          <a:p>
            <a:pPr marL="285750" indent="-285750">
              <a:spcBef>
                <a:spcPts val="0"/>
              </a:spcBef>
            </a:pPr>
            <a:endParaRPr lang="en-US" sz="2400" dirty="0">
              <a:latin typeface="+mn-lt"/>
            </a:endParaRPr>
          </a:p>
        </p:txBody>
      </p:sp>
      <p:sp>
        <p:nvSpPr>
          <p:cNvPr id="7" name="Content Placeholder 2">
            <a:extLst>
              <a:ext uri="{FF2B5EF4-FFF2-40B4-BE49-F238E27FC236}">
                <a16:creationId xmlns:a16="http://schemas.microsoft.com/office/drawing/2014/main" id="{7E1FCE11-E96E-B008-9CA9-5068EF6861B4}"/>
              </a:ext>
            </a:extLst>
          </p:cNvPr>
          <p:cNvSpPr txBox="1">
            <a:spLocks/>
          </p:cNvSpPr>
          <p:nvPr/>
        </p:nvSpPr>
        <p:spPr>
          <a:xfrm>
            <a:off x="457200" y="6017391"/>
            <a:ext cx="11077238" cy="6207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dirty="0">
                <a:latin typeface="+mn-lt"/>
              </a:rPr>
              <a:t>Check Local Programs Manual for additional info </a:t>
            </a:r>
          </a:p>
          <a:p>
            <a:pPr marR="0">
              <a:spcAft>
                <a:spcPts val="0"/>
              </a:spcAft>
            </a:pPr>
            <a:endParaRPr lang="en-US" dirty="0">
              <a:latin typeface="+mn-lt"/>
            </a:endParaRPr>
          </a:p>
          <a:p>
            <a:pPr marL="285750" indent="-285750">
              <a:spcBef>
                <a:spcPts val="0"/>
              </a:spcBef>
            </a:pPr>
            <a:endParaRPr lang="en-US" sz="2400" dirty="0">
              <a:latin typeface="+mn-lt"/>
            </a:endParaRPr>
          </a:p>
        </p:txBody>
      </p:sp>
    </p:spTree>
    <p:extLst>
      <p:ext uri="{BB962C8B-B14F-4D97-AF65-F5344CB8AC3E}">
        <p14:creationId xmlns:p14="http://schemas.microsoft.com/office/powerpoint/2010/main" val="281209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FAA Coordination</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5" name="Picture 4">
            <a:extLst>
              <a:ext uri="{FF2B5EF4-FFF2-40B4-BE49-F238E27FC236}">
                <a16:creationId xmlns:a16="http://schemas.microsoft.com/office/drawing/2014/main" id="{43249369-06D1-033C-124F-EEE9D61E679D}"/>
              </a:ext>
            </a:extLst>
          </p:cNvPr>
          <p:cNvPicPr>
            <a:picLocks noChangeAspect="1"/>
          </p:cNvPicPr>
          <p:nvPr/>
        </p:nvPicPr>
        <p:blipFill>
          <a:blip r:embed="rId2"/>
          <a:stretch>
            <a:fillRect/>
          </a:stretch>
        </p:blipFill>
        <p:spPr>
          <a:xfrm>
            <a:off x="1097280" y="1343818"/>
            <a:ext cx="8938259" cy="4988330"/>
          </a:xfrm>
          <a:prstGeom prst="rect">
            <a:avLst/>
          </a:prstGeom>
        </p:spPr>
      </p:pic>
    </p:spTree>
    <p:extLst>
      <p:ext uri="{BB962C8B-B14F-4D97-AF65-F5344CB8AC3E}">
        <p14:creationId xmlns:p14="http://schemas.microsoft.com/office/powerpoint/2010/main" val="87963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License </a:t>
            </a:r>
            <a:r>
              <a:rPr lang="en-US" dirty="0" err="1"/>
              <a:t>Agts</a:t>
            </a:r>
            <a:r>
              <a:rPr lang="en-US" dirty="0"/>
              <a:t> vs TCEs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R="0">
              <a:spcAft>
                <a:spcPts val="0"/>
              </a:spcAft>
            </a:pPr>
            <a:r>
              <a:rPr lang="en-US" dirty="0"/>
              <a:t>License Agreements</a:t>
            </a:r>
          </a:p>
          <a:p>
            <a:pPr lvl="1"/>
            <a:r>
              <a:rPr lang="en-US" dirty="0"/>
              <a:t>These are used </a:t>
            </a:r>
            <a:r>
              <a:rPr lang="en-US" b="1" u="sng" dirty="0"/>
              <a:t>solely</a:t>
            </a:r>
            <a:r>
              <a:rPr lang="en-US" b="1" dirty="0"/>
              <a:t> </a:t>
            </a:r>
            <a:r>
              <a:rPr lang="en-US" dirty="0"/>
              <a:t>for the benefit of the property owner</a:t>
            </a:r>
          </a:p>
          <a:p>
            <a:pPr lvl="1"/>
            <a:r>
              <a:rPr lang="en-US" dirty="0"/>
              <a:t>Any work within the license agreement </a:t>
            </a:r>
            <a:r>
              <a:rPr lang="en-US" b="1" u="sng" dirty="0"/>
              <a:t>cannot</a:t>
            </a:r>
            <a:r>
              <a:rPr lang="en-US" dirty="0"/>
              <a:t> be required for the construction/operation/maintenance of the project/facility</a:t>
            </a:r>
          </a:p>
          <a:p>
            <a:pPr lvl="1"/>
            <a:r>
              <a:rPr lang="en-US" dirty="0"/>
              <a:t>If the license agreement is revoked, the project can still be built  </a:t>
            </a:r>
          </a:p>
          <a:p>
            <a:pPr lvl="1"/>
            <a:endParaRPr lang="en-US" dirty="0"/>
          </a:p>
          <a:p>
            <a:pPr marR="0">
              <a:spcAft>
                <a:spcPts val="0"/>
              </a:spcAft>
            </a:pPr>
            <a:r>
              <a:rPr lang="en-US" dirty="0"/>
              <a:t>Temporary Easement/Permanent Easement/Fee/Donation</a:t>
            </a:r>
          </a:p>
          <a:p>
            <a:pPr lvl="1"/>
            <a:r>
              <a:rPr lang="en-US" dirty="0"/>
              <a:t>All four of these are acquisition, yes--even donations</a:t>
            </a:r>
          </a:p>
          <a:p>
            <a:pPr lvl="1"/>
            <a:r>
              <a:rPr lang="en-US" dirty="0"/>
              <a:t>If you cannot build your project/operate/maintain it in the finished condition, you may need one of these types of acquisition</a:t>
            </a:r>
          </a:p>
          <a:p>
            <a:pPr lvl="1"/>
            <a:r>
              <a:rPr lang="en-US" dirty="0"/>
              <a:t>Acquisition takes time - generally speaking, an acquisition phase will add three (3) years to your schedule</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spTree>
    <p:extLst>
      <p:ext uri="{BB962C8B-B14F-4D97-AF65-F5344CB8AC3E}">
        <p14:creationId xmlns:p14="http://schemas.microsoft.com/office/powerpoint/2010/main" val="29926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a:xfrm>
            <a:off x="457200" y="18255"/>
            <a:ext cx="11430000" cy="1325563"/>
          </a:xfrm>
        </p:spPr>
        <p:txBody>
          <a:bodyPr anchor="ctr">
            <a:normAutofit/>
          </a:bodyPr>
          <a:lstStyle/>
          <a:p>
            <a:r>
              <a:rPr lang="en-US" dirty="0"/>
              <a:t>Objectives</a:t>
            </a:r>
          </a:p>
        </p:txBody>
      </p:sp>
      <p:graphicFrame>
        <p:nvGraphicFramePr>
          <p:cNvPr id="5" name="Content Placeholder 2">
            <a:extLst>
              <a:ext uri="{FF2B5EF4-FFF2-40B4-BE49-F238E27FC236}">
                <a16:creationId xmlns:a16="http://schemas.microsoft.com/office/drawing/2014/main" id="{8E271A6B-D1BB-06F6-6557-66FAE826EF47}"/>
              </a:ext>
            </a:extLst>
          </p:cNvPr>
          <p:cNvGraphicFramePr>
            <a:graphicFrameLocks noGrp="1"/>
          </p:cNvGraphicFramePr>
          <p:nvPr>
            <p:ph sz="half" idx="1"/>
            <p:extLst>
              <p:ext uri="{D42A27DB-BD31-4B8C-83A1-F6EECF244321}">
                <p14:modId xmlns:p14="http://schemas.microsoft.com/office/powerpoint/2010/main" val="1146218409"/>
              </p:ext>
            </p:extLst>
          </p:nvPr>
        </p:nvGraphicFramePr>
        <p:xfrm>
          <a:off x="553570" y="1466601"/>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9349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Shop Drawings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R="0">
              <a:spcAft>
                <a:spcPts val="0"/>
              </a:spcAft>
            </a:pPr>
            <a:r>
              <a:rPr lang="en-US" dirty="0"/>
              <a:t>Engineer vs Engineer of Record</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5" name="Picture 4">
            <a:extLst>
              <a:ext uri="{FF2B5EF4-FFF2-40B4-BE49-F238E27FC236}">
                <a16:creationId xmlns:a16="http://schemas.microsoft.com/office/drawing/2014/main" id="{2FD982DB-1CE3-E303-3A86-B66DDD8881C8}"/>
              </a:ext>
            </a:extLst>
          </p:cNvPr>
          <p:cNvPicPr>
            <a:picLocks noChangeAspect="1"/>
          </p:cNvPicPr>
          <p:nvPr/>
        </p:nvPicPr>
        <p:blipFill>
          <a:blip r:embed="rId2"/>
          <a:stretch>
            <a:fillRect/>
          </a:stretch>
        </p:blipFill>
        <p:spPr>
          <a:xfrm>
            <a:off x="3424583" y="1864137"/>
            <a:ext cx="6421873" cy="4273816"/>
          </a:xfrm>
          <a:prstGeom prst="rect">
            <a:avLst/>
          </a:prstGeom>
        </p:spPr>
      </p:pic>
    </p:spTree>
    <p:extLst>
      <p:ext uri="{BB962C8B-B14F-4D97-AF65-F5344CB8AC3E}">
        <p14:creationId xmlns:p14="http://schemas.microsoft.com/office/powerpoint/2010/main" val="2984412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Shop Drawings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R="0">
              <a:spcAft>
                <a:spcPts val="0"/>
              </a:spcAft>
            </a:pPr>
            <a:r>
              <a:rPr lang="en-US" dirty="0"/>
              <a:t>APL</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A56D6131-B621-0C3C-F685-AD9CAD4BE750}"/>
              </a:ext>
            </a:extLst>
          </p:cNvPr>
          <p:cNvPicPr>
            <a:picLocks noChangeAspect="1"/>
          </p:cNvPicPr>
          <p:nvPr/>
        </p:nvPicPr>
        <p:blipFill>
          <a:blip r:embed="rId2"/>
          <a:stretch>
            <a:fillRect/>
          </a:stretch>
        </p:blipFill>
        <p:spPr>
          <a:xfrm>
            <a:off x="1047807" y="2221481"/>
            <a:ext cx="10590622" cy="3409947"/>
          </a:xfrm>
          <a:prstGeom prst="rect">
            <a:avLst/>
          </a:prstGeom>
        </p:spPr>
      </p:pic>
    </p:spTree>
    <p:extLst>
      <p:ext uri="{BB962C8B-B14F-4D97-AF65-F5344CB8AC3E}">
        <p14:creationId xmlns:p14="http://schemas.microsoft.com/office/powerpoint/2010/main" val="1608187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Shop Drawings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a:xfrm>
            <a:off x="553570" y="1466601"/>
            <a:ext cx="1858159" cy="4469823"/>
          </a:xfrm>
        </p:spPr>
        <p:txBody>
          <a:bodyPr/>
          <a:lstStyle/>
          <a:p>
            <a:pPr marR="0">
              <a:spcAft>
                <a:spcPts val="0"/>
              </a:spcAft>
            </a:pPr>
            <a:r>
              <a:rPr lang="en-US" dirty="0"/>
              <a:t>Standard Plans</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9" name="Picture 8">
            <a:extLst>
              <a:ext uri="{FF2B5EF4-FFF2-40B4-BE49-F238E27FC236}">
                <a16:creationId xmlns:a16="http://schemas.microsoft.com/office/drawing/2014/main" id="{977B3362-6894-C199-2477-B147037169B7}"/>
              </a:ext>
            </a:extLst>
          </p:cNvPr>
          <p:cNvPicPr>
            <a:picLocks noChangeAspect="1"/>
          </p:cNvPicPr>
          <p:nvPr/>
        </p:nvPicPr>
        <p:blipFill>
          <a:blip r:embed="rId2"/>
          <a:stretch>
            <a:fillRect/>
          </a:stretch>
        </p:blipFill>
        <p:spPr>
          <a:xfrm>
            <a:off x="2411729" y="1466601"/>
            <a:ext cx="7280911" cy="4945525"/>
          </a:xfrm>
          <a:prstGeom prst="rect">
            <a:avLst/>
          </a:prstGeom>
        </p:spPr>
      </p:pic>
      <p:pic>
        <p:nvPicPr>
          <p:cNvPr id="11" name="Picture 10">
            <a:extLst>
              <a:ext uri="{FF2B5EF4-FFF2-40B4-BE49-F238E27FC236}">
                <a16:creationId xmlns:a16="http://schemas.microsoft.com/office/drawing/2014/main" id="{73997C19-B3E5-6F63-AF4C-331399F8606B}"/>
              </a:ext>
            </a:extLst>
          </p:cNvPr>
          <p:cNvPicPr>
            <a:picLocks noChangeAspect="1"/>
          </p:cNvPicPr>
          <p:nvPr/>
        </p:nvPicPr>
        <p:blipFill>
          <a:blip r:embed="rId3"/>
          <a:stretch>
            <a:fillRect/>
          </a:stretch>
        </p:blipFill>
        <p:spPr>
          <a:xfrm>
            <a:off x="3332905" y="2720878"/>
            <a:ext cx="8772201" cy="1153892"/>
          </a:xfrm>
          <a:prstGeom prst="rect">
            <a:avLst/>
          </a:prstGeom>
          <a:ln w="76200">
            <a:solidFill>
              <a:srgbClr val="FF0000"/>
            </a:solidFill>
          </a:ln>
        </p:spPr>
      </p:pic>
    </p:spTree>
    <p:extLst>
      <p:ext uri="{BB962C8B-B14F-4D97-AF65-F5344CB8AC3E}">
        <p14:creationId xmlns:p14="http://schemas.microsoft.com/office/powerpoint/2010/main" val="2523615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Shop Drawings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R="0">
              <a:spcAft>
                <a:spcPts val="0"/>
              </a:spcAft>
            </a:pPr>
            <a:r>
              <a:rPr lang="en-US" dirty="0"/>
              <a:t>Processing of Shop Drawings</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8" name="Picture 7">
            <a:extLst>
              <a:ext uri="{FF2B5EF4-FFF2-40B4-BE49-F238E27FC236}">
                <a16:creationId xmlns:a16="http://schemas.microsoft.com/office/drawing/2014/main" id="{E7C4DF04-D194-2649-9E4B-818DF1D4A425}"/>
              </a:ext>
            </a:extLst>
          </p:cNvPr>
          <p:cNvPicPr>
            <a:picLocks noChangeAspect="1"/>
          </p:cNvPicPr>
          <p:nvPr/>
        </p:nvPicPr>
        <p:blipFill>
          <a:blip r:embed="rId2"/>
          <a:stretch>
            <a:fillRect/>
          </a:stretch>
        </p:blipFill>
        <p:spPr>
          <a:xfrm>
            <a:off x="2592410" y="1941439"/>
            <a:ext cx="7007179" cy="4380902"/>
          </a:xfrm>
          <a:prstGeom prst="rect">
            <a:avLst/>
          </a:prstGeom>
        </p:spPr>
      </p:pic>
    </p:spTree>
    <p:extLst>
      <p:ext uri="{BB962C8B-B14F-4D97-AF65-F5344CB8AC3E}">
        <p14:creationId xmlns:p14="http://schemas.microsoft.com/office/powerpoint/2010/main" val="1061453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Shop Drawings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R="0">
              <a:spcAft>
                <a:spcPts val="0"/>
              </a:spcAft>
            </a:pPr>
            <a:r>
              <a:rPr lang="en-US" dirty="0"/>
              <a:t>Processing of Shop Drawings</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8D7D0687-DB59-25D8-C3F6-108EC2C93B8F}"/>
              </a:ext>
            </a:extLst>
          </p:cNvPr>
          <p:cNvPicPr>
            <a:picLocks noChangeAspect="1"/>
          </p:cNvPicPr>
          <p:nvPr/>
        </p:nvPicPr>
        <p:blipFill>
          <a:blip r:embed="rId2"/>
          <a:stretch>
            <a:fillRect/>
          </a:stretch>
        </p:blipFill>
        <p:spPr>
          <a:xfrm>
            <a:off x="815895" y="2306660"/>
            <a:ext cx="10712609" cy="3374050"/>
          </a:xfrm>
          <a:prstGeom prst="rect">
            <a:avLst/>
          </a:prstGeom>
        </p:spPr>
      </p:pic>
    </p:spTree>
    <p:extLst>
      <p:ext uri="{BB962C8B-B14F-4D97-AF65-F5344CB8AC3E}">
        <p14:creationId xmlns:p14="http://schemas.microsoft.com/office/powerpoint/2010/main" val="2121935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Shop Drawings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R="0">
              <a:spcAft>
                <a:spcPts val="0"/>
              </a:spcAft>
            </a:pPr>
            <a:r>
              <a:rPr lang="en-US" dirty="0"/>
              <a:t>Solutions</a:t>
            </a:r>
          </a:p>
          <a:p>
            <a:pPr marR="0">
              <a:spcAft>
                <a:spcPts val="0"/>
              </a:spcAft>
            </a:pPr>
            <a:endParaRPr lang="en-US" dirty="0"/>
          </a:p>
          <a:p>
            <a:pPr marR="0">
              <a:spcAft>
                <a:spcPts val="0"/>
              </a:spcAft>
            </a:pPr>
            <a:endParaRPr lang="en-US" dirty="0"/>
          </a:p>
          <a:p>
            <a:pPr lvl="1"/>
            <a:r>
              <a:rPr lang="en-US" sz="2800" dirty="0"/>
              <a:t>Design and Construction/CEI teams understanding roles/responsibilities of each team</a:t>
            </a:r>
          </a:p>
          <a:p>
            <a:pPr lvl="1"/>
            <a:endParaRPr lang="en-US" sz="2800" dirty="0"/>
          </a:p>
          <a:p>
            <a:pPr lvl="1"/>
            <a:r>
              <a:rPr lang="en-US" sz="2800" dirty="0"/>
              <a:t>Hand-off meeting between Design and CEI teams at/around letting and prior to Construction NTP being issued</a:t>
            </a:r>
          </a:p>
          <a:p>
            <a:pPr marL="285750" marR="0" indent="-285750" algn="l">
              <a:spcBef>
                <a:spcPts val="0"/>
              </a:spcBef>
              <a:spcAft>
                <a:spcPts val="0"/>
              </a:spcAft>
              <a:buFont typeface="Arial" panose="020B0604020202020204" pitchFamily="34" charset="0"/>
              <a:buChar char="•"/>
            </a:pPr>
            <a:endParaRPr lang="en-US" sz="2400" dirty="0">
              <a:latin typeface="+mn-lt"/>
            </a:endParaRPr>
          </a:p>
          <a:p>
            <a:pPr marR="0">
              <a:spcAft>
                <a:spcPts val="0"/>
              </a:spcAft>
            </a:pPr>
            <a:endParaRPr lang="en-US" dirty="0"/>
          </a:p>
          <a:p>
            <a:pPr marL="0" marR="0" indent="0" algn="l">
              <a:spcBef>
                <a:spcPts val="0"/>
              </a:spcBef>
              <a:spcAft>
                <a:spcPts val="0"/>
              </a:spcAft>
              <a:buNone/>
            </a:pPr>
            <a:endParaRPr lang="en-US" sz="24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spTree>
    <p:extLst>
      <p:ext uri="{BB962C8B-B14F-4D97-AF65-F5344CB8AC3E}">
        <p14:creationId xmlns:p14="http://schemas.microsoft.com/office/powerpoint/2010/main" val="4209983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Why?</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Why are Lessons Learned important?</a:t>
            </a:r>
          </a:p>
          <a:p>
            <a:r>
              <a:rPr lang="en-US" dirty="0">
                <a:effectLst/>
                <a:latin typeface="Calibri" panose="020F0502020204030204" pitchFamily="34" charset="0"/>
                <a:ea typeface="Calibri" panose="020F0502020204030204" pitchFamily="34" charset="0"/>
                <a:cs typeface="Times New Roman" panose="02020603050405020304" pitchFamily="18" charset="0"/>
              </a:rPr>
              <a:t>Remember </a:t>
            </a:r>
            <a:r>
              <a:rPr lang="en-US"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CREATE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0">
              <a:lnSpc>
                <a:spcPct val="107000"/>
              </a:lnSpc>
              <a:spcBef>
                <a:spcPts val="0"/>
              </a:spcBef>
              <a:spcAft>
                <a:spcPts val="800"/>
              </a:spcAft>
              <a:buNone/>
            </a:pPr>
            <a:r>
              <a:rPr lang="en-US" sz="24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COMMUNICATION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0">
              <a:lnSpc>
                <a:spcPct val="107000"/>
              </a:lnSpc>
              <a:spcBef>
                <a:spcPts val="0"/>
              </a:spcBef>
              <a:spcAft>
                <a:spcPts val="800"/>
              </a:spcAft>
              <a:buNone/>
            </a:pPr>
            <a:r>
              <a:rPr lang="en-US" sz="24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RELATIONSHIPS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0">
              <a:lnSpc>
                <a:spcPct val="107000"/>
              </a:lnSpc>
              <a:spcBef>
                <a:spcPts val="0"/>
              </a:spcBef>
              <a:spcAft>
                <a:spcPts val="800"/>
              </a:spcAft>
              <a:buNone/>
            </a:pPr>
            <a:r>
              <a:rPr lang="en-US" sz="24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EMPOWERMENT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0">
              <a:lnSpc>
                <a:spcPct val="107000"/>
              </a:lnSpc>
              <a:spcBef>
                <a:spcPts val="0"/>
              </a:spcBef>
              <a:spcAft>
                <a:spcPts val="800"/>
              </a:spcAft>
              <a:buNone/>
            </a:pPr>
            <a:r>
              <a:rPr lang="en-US" sz="24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ACCOUNTABILITY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828800" marR="0" indent="0">
              <a:lnSpc>
                <a:spcPct val="107000"/>
              </a:lnSpc>
              <a:spcBef>
                <a:spcPts val="0"/>
              </a:spcBef>
              <a:spcAft>
                <a:spcPts val="800"/>
              </a:spcAft>
              <a:buNone/>
            </a:pPr>
            <a:r>
              <a:rPr lang="en-US" sz="24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TRUST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0">
              <a:lnSpc>
                <a:spcPct val="107000"/>
              </a:lnSpc>
              <a:spcBef>
                <a:spcPts val="0"/>
              </a:spcBef>
              <a:spcAft>
                <a:spcPts val="800"/>
              </a:spcAft>
              <a:buNone/>
            </a:pPr>
            <a:r>
              <a:rPr lang="en-US" sz="1800" b="1" u="none" strike="noStrike"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28800" lvl="1" indent="0">
              <a:lnSpc>
                <a:spcPct val="107000"/>
              </a:lnSpc>
              <a:spcBef>
                <a:spcPts val="0"/>
              </a:spcBef>
              <a:spcAft>
                <a:spcPts val="800"/>
              </a:spcAft>
              <a:buNone/>
            </a:pPr>
            <a:r>
              <a:rPr lang="en-US" sz="4400" b="1" dirty="0" err="1">
                <a:latin typeface="Calibri" panose="020F0502020204030204" pitchFamily="34" charset="0"/>
                <a:cs typeface="Times New Roman" panose="02020603050405020304" pitchFamily="18" charset="0"/>
              </a:rPr>
              <a:t>w</a:t>
            </a:r>
            <a:r>
              <a:rPr lang="en-US" sz="4400" b="1" u="sng" dirty="0" err="1">
                <a:highlight>
                  <a:srgbClr val="FFFF00"/>
                </a:highlight>
                <a:latin typeface="Calibri" panose="020F0502020204030204" pitchFamily="34" charset="0"/>
                <a:cs typeface="Times New Roman" panose="02020603050405020304" pitchFamily="18" charset="0"/>
              </a:rPr>
              <a:t>E</a:t>
            </a:r>
            <a:r>
              <a:rPr lang="en-US" sz="4400" b="1" dirty="0">
                <a:latin typeface="Calibri" panose="020F0502020204030204" pitchFamily="34" charset="0"/>
                <a:cs typeface="Times New Roman" panose="02020603050405020304" pitchFamily="18" charset="0"/>
              </a:rPr>
              <a:t> are </a:t>
            </a:r>
            <a:r>
              <a:rPr lang="en-US" sz="4400" b="1" dirty="0" err="1">
                <a:latin typeface="Calibri" panose="020F0502020204030204" pitchFamily="34" charset="0"/>
                <a:cs typeface="Times New Roman" panose="02020603050405020304" pitchFamily="18" charset="0"/>
              </a:rPr>
              <a:t>OneFDOT</a:t>
            </a:r>
            <a:r>
              <a:rPr lang="en-US" sz="4400" b="1" dirty="0">
                <a:latin typeface="Calibri" panose="020F0502020204030204" pitchFamily="34" charset="0"/>
                <a:cs typeface="Times New Roman" panose="02020603050405020304" pitchFamily="18" charset="0"/>
              </a:rPr>
              <a:t>!</a:t>
            </a: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pic>
        <p:nvPicPr>
          <p:cNvPr id="4" name="Picture 3" descr="Text, letter&#10;&#10;Description automatically generated">
            <a:extLst>
              <a:ext uri="{FF2B5EF4-FFF2-40B4-BE49-F238E27FC236}">
                <a16:creationId xmlns:a16="http://schemas.microsoft.com/office/drawing/2014/main" id="{DD143426-44B1-90C1-3EE9-A27B5CA90FD4}"/>
              </a:ext>
            </a:extLst>
          </p:cNvPr>
          <p:cNvPicPr>
            <a:picLocks noChangeAspect="1"/>
          </p:cNvPicPr>
          <p:nvPr/>
        </p:nvPicPr>
        <p:blipFill>
          <a:blip r:embed="rId2"/>
          <a:stretch>
            <a:fillRect/>
          </a:stretch>
        </p:blipFill>
        <p:spPr>
          <a:xfrm>
            <a:off x="8206741" y="1343818"/>
            <a:ext cx="3431688" cy="4640502"/>
          </a:xfrm>
          <a:prstGeom prst="rect">
            <a:avLst/>
          </a:prstGeom>
        </p:spPr>
      </p:pic>
      <p:sp>
        <p:nvSpPr>
          <p:cNvPr id="5" name="Rectangle 4">
            <a:extLst>
              <a:ext uri="{FF2B5EF4-FFF2-40B4-BE49-F238E27FC236}">
                <a16:creationId xmlns:a16="http://schemas.microsoft.com/office/drawing/2014/main" id="{778F1CEE-3A8B-01F7-F6F4-9A26C5B4515A}"/>
              </a:ext>
            </a:extLst>
          </p:cNvPr>
          <p:cNvSpPr/>
          <p:nvPr/>
        </p:nvSpPr>
        <p:spPr>
          <a:xfrm>
            <a:off x="1931670" y="4194810"/>
            <a:ext cx="5052060" cy="48006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554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Mowing &amp; Litter Removal</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pPr marL="0" marR="0" indent="0" algn="ctr">
              <a:spcAft>
                <a:spcPts val="0"/>
              </a:spcAft>
              <a:buNone/>
            </a:pPr>
            <a:endParaRPr lang="en-US" dirty="0"/>
          </a:p>
          <a:p>
            <a:pPr marL="0" marR="0" indent="0" algn="ctr">
              <a:spcAft>
                <a:spcPts val="0"/>
              </a:spcAft>
              <a:buNone/>
            </a:pPr>
            <a:endParaRPr lang="en-US" dirty="0"/>
          </a:p>
          <a:p>
            <a:pPr marL="0" marR="0" indent="0" algn="ctr">
              <a:spcAft>
                <a:spcPts val="0"/>
              </a:spcAft>
              <a:buNone/>
            </a:pPr>
            <a:endParaRPr lang="en-US" dirty="0"/>
          </a:p>
          <a:p>
            <a:pPr marL="0" marR="0" indent="0" algn="ctr">
              <a:spcAft>
                <a:spcPts val="0"/>
              </a:spcAft>
              <a:buNone/>
            </a:pPr>
            <a:endParaRPr lang="en-US" dirty="0"/>
          </a:p>
          <a:p>
            <a:pPr marL="0" marR="0" indent="0" algn="ctr">
              <a:spcAft>
                <a:spcPts val="0"/>
              </a:spcAft>
              <a:buNone/>
            </a:pPr>
            <a:r>
              <a:rPr lang="en-US" sz="6000" b="1" dirty="0">
                <a:solidFill>
                  <a:schemeClr val="accent1"/>
                </a:solidFill>
              </a:rPr>
              <a:t>What Questions do you have?</a:t>
            </a:r>
          </a:p>
          <a:p>
            <a:pPr marL="0" marR="0" indent="0" algn="l">
              <a:spcBef>
                <a:spcPts val="0"/>
              </a:spcBef>
              <a:spcAft>
                <a:spcPts val="0"/>
              </a:spcAft>
              <a:buNone/>
            </a:pPr>
            <a:endParaRPr lang="en-US" sz="6000" dirty="0">
              <a:latin typeface="+mn-lt"/>
            </a:endParaRPr>
          </a:p>
          <a:p>
            <a:pPr marL="914400" lvl="1" indent="-457200">
              <a:spcBef>
                <a:spcPts val="0"/>
              </a:spcBef>
            </a:pPr>
            <a:endParaRPr lang="en-US" sz="2000" dirty="0">
              <a:latin typeface="+mn-lt"/>
            </a:endParaRPr>
          </a:p>
          <a:p>
            <a:pPr marL="228600" lvl="1">
              <a:spcBef>
                <a:spcPts val="1000"/>
              </a:spcBef>
            </a:pPr>
            <a:endParaRPr lang="en-US" sz="2800" dirty="0">
              <a:latin typeface="Aptos" panose="020B0004020202020204" pitchFamily="34" charset="0"/>
            </a:endParaRPr>
          </a:p>
          <a:p>
            <a:pPr marL="914400" lvl="1" indent="-457200">
              <a:spcBef>
                <a:spcPts val="0"/>
              </a:spcBef>
            </a:pPr>
            <a:endParaRPr lang="en-US" sz="2000" dirty="0">
              <a:latin typeface="+mn-lt"/>
            </a:endParaRPr>
          </a:p>
          <a:p>
            <a:pPr marL="457200" lvl="1" indent="0">
              <a:spcBef>
                <a:spcPts val="0"/>
              </a:spcBef>
              <a:buNone/>
            </a:pPr>
            <a:endParaRPr lang="en-US" sz="2000" dirty="0">
              <a:latin typeface="+mn-lt"/>
            </a:endParaRPr>
          </a:p>
          <a:p>
            <a:pPr marL="457200" marR="0" indent="-457200" algn="l">
              <a:spcBef>
                <a:spcPts val="0"/>
              </a:spcBef>
              <a:spcAft>
                <a:spcPts val="0"/>
              </a:spcAft>
              <a:buFont typeface="Arial" panose="020B0604020202020204" pitchFamily="34" charset="0"/>
              <a:buChar char="•"/>
            </a:pPr>
            <a:endParaRPr lang="en-US" sz="2400" dirty="0">
              <a:latin typeface="+mn-lt"/>
            </a:endParaRPr>
          </a:p>
          <a:p>
            <a:endParaRPr lang="en-US" dirty="0"/>
          </a:p>
          <a:p>
            <a:endParaRPr lang="en-US" dirty="0"/>
          </a:p>
          <a:p>
            <a:endParaRPr lang="en-US" dirty="0"/>
          </a:p>
        </p:txBody>
      </p:sp>
    </p:spTree>
    <p:extLst>
      <p:ext uri="{BB962C8B-B14F-4D97-AF65-F5344CB8AC3E}">
        <p14:creationId xmlns:p14="http://schemas.microsoft.com/office/powerpoint/2010/main" val="3891243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AA4E-B32E-0C92-360E-464D22485CDB}"/>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rPr>
              <a:t>Safety Message</a:t>
            </a:r>
            <a:endParaRPr lang="en-US" dirty="0"/>
          </a:p>
        </p:txBody>
      </p:sp>
      <p:pic>
        <p:nvPicPr>
          <p:cNvPr id="1026" name="Picture 2">
            <a:extLst>
              <a:ext uri="{FF2B5EF4-FFF2-40B4-BE49-F238E27FC236}">
                <a16:creationId xmlns:a16="http://schemas.microsoft.com/office/drawing/2014/main" id="{FE1FD431-D598-654D-A7B3-8746600934D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8090" y="2264807"/>
            <a:ext cx="10749090" cy="232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009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AB13-12F4-B88D-1BC7-646F93C5505E}"/>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endParaRPr lang="en-US" dirty="0"/>
          </a:p>
        </p:txBody>
      </p:sp>
      <p:sp>
        <p:nvSpPr>
          <p:cNvPr id="3" name="Content Placeholder 2">
            <a:extLst>
              <a:ext uri="{FF2B5EF4-FFF2-40B4-BE49-F238E27FC236}">
                <a16:creationId xmlns:a16="http://schemas.microsoft.com/office/drawing/2014/main" id="{5D1F54F5-4B9D-8D61-1AF4-4012C502A614}"/>
              </a:ext>
            </a:extLst>
          </p:cNvPr>
          <p:cNvSpPr>
            <a:spLocks noGrp="1"/>
          </p:cNvSpPr>
          <p:nvPr>
            <p:ph sz="half" idx="1"/>
          </p:nvPr>
        </p:nvSpPr>
        <p:spPr/>
        <p:txBody>
          <a:bodyPr/>
          <a:lstStyle/>
          <a:p>
            <a:pPr marL="0" indent="0">
              <a:buNone/>
            </a:pPr>
            <a:endParaRPr lang="en-US" b="1" dirty="0"/>
          </a:p>
          <a:p>
            <a:pPr marL="0" indent="0">
              <a:buNone/>
            </a:pPr>
            <a:r>
              <a:rPr lang="en-US" b="1" dirty="0"/>
              <a:t>Leslie Wetherell, P.E.</a:t>
            </a:r>
          </a:p>
          <a:p>
            <a:pPr marL="0" indent="0">
              <a:buNone/>
            </a:pPr>
            <a:r>
              <a:rPr lang="en-US" dirty="0"/>
              <a:t>Project Manager </a:t>
            </a:r>
          </a:p>
          <a:p>
            <a:pPr marL="0" indent="0">
              <a:buNone/>
            </a:pPr>
            <a:r>
              <a:rPr lang="en-US" dirty="0"/>
              <a:t>FDOT</a:t>
            </a:r>
          </a:p>
          <a:p>
            <a:pPr marL="0" indent="0">
              <a:buNone/>
            </a:pPr>
            <a:r>
              <a:rPr lang="en-US" dirty="0"/>
              <a:t>Design</a:t>
            </a:r>
          </a:p>
          <a:p>
            <a:pPr marL="0" indent="0">
              <a:buNone/>
            </a:pPr>
            <a:r>
              <a:rPr lang="en-US" dirty="0"/>
              <a:t>District 4</a:t>
            </a:r>
          </a:p>
          <a:p>
            <a:pPr marL="0" indent="0">
              <a:buNone/>
            </a:pPr>
            <a:r>
              <a:rPr lang="en-US" dirty="0"/>
              <a:t>3400 W Commercial Blvd</a:t>
            </a:r>
          </a:p>
          <a:p>
            <a:pPr marL="0" indent="0">
              <a:buNone/>
            </a:pPr>
            <a:r>
              <a:rPr lang="en-US" dirty="0"/>
              <a:t>Ft Lauderdale, FL  33309</a:t>
            </a:r>
          </a:p>
          <a:p>
            <a:pPr marL="0" indent="0">
              <a:buNone/>
            </a:pPr>
            <a:r>
              <a:rPr lang="en-US" dirty="0"/>
              <a:t>(954) 777-4438 / leslie.Wetherell@dot.state.fl.us</a:t>
            </a:r>
          </a:p>
          <a:p>
            <a:endParaRPr lang="en-US" dirty="0"/>
          </a:p>
        </p:txBody>
      </p:sp>
      <p:pic>
        <p:nvPicPr>
          <p:cNvPr id="4" name="Picture Placeholder 10" descr="Speaker phone with solid fill">
            <a:extLst>
              <a:ext uri="{FF2B5EF4-FFF2-40B4-BE49-F238E27FC236}">
                <a16:creationId xmlns:a16="http://schemas.microsoft.com/office/drawing/2014/main" id="{3687D7C0-2F8D-3857-92EF-9A530C35A3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7459" y="95548"/>
            <a:ext cx="914400" cy="914400"/>
          </a:xfrm>
          <a:prstGeom prst="rect">
            <a:avLst/>
          </a:prstGeom>
        </p:spPr>
      </p:pic>
      <p:pic>
        <p:nvPicPr>
          <p:cNvPr id="5" name="Picture 4">
            <a:extLst>
              <a:ext uri="{FF2B5EF4-FFF2-40B4-BE49-F238E27FC236}">
                <a16:creationId xmlns:a16="http://schemas.microsoft.com/office/drawing/2014/main" id="{CB7C4CA8-2DA1-DC99-F251-2480FCB8F107}"/>
              </a:ext>
            </a:extLst>
          </p:cNvPr>
          <p:cNvPicPr>
            <a:picLocks noChangeAspect="1"/>
          </p:cNvPicPr>
          <p:nvPr/>
        </p:nvPicPr>
        <p:blipFill>
          <a:blip r:embed="rId4"/>
          <a:stretch>
            <a:fillRect/>
          </a:stretch>
        </p:blipFill>
        <p:spPr>
          <a:xfrm>
            <a:off x="7641806" y="1767840"/>
            <a:ext cx="3358774" cy="3623310"/>
          </a:xfrm>
          <a:prstGeom prst="rect">
            <a:avLst/>
          </a:prstGeom>
        </p:spPr>
      </p:pic>
    </p:spTree>
    <p:extLst>
      <p:ext uri="{BB962C8B-B14F-4D97-AF65-F5344CB8AC3E}">
        <p14:creationId xmlns:p14="http://schemas.microsoft.com/office/powerpoint/2010/main" val="3635797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r>
              <a:rPr lang="en-US" dirty="0"/>
              <a:t>FDOT COMPASS</a:t>
            </a:r>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34540" y="1343818"/>
            <a:ext cx="8492727" cy="4778055"/>
          </a:xfrm>
        </p:spPr>
      </p:pic>
    </p:spTree>
    <p:extLst>
      <p:ext uri="{BB962C8B-B14F-4D97-AF65-F5344CB8AC3E}">
        <p14:creationId xmlns:p14="http://schemas.microsoft.com/office/powerpoint/2010/main" val="2103833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a:xfrm>
            <a:off x="457200" y="18255"/>
            <a:ext cx="11430000" cy="1325563"/>
          </a:xfrm>
        </p:spPr>
        <p:txBody>
          <a:bodyPr anchor="ctr">
            <a:normAutofit/>
          </a:bodyPr>
          <a:lstStyle/>
          <a:p>
            <a:r>
              <a:rPr lang="en-US" dirty="0"/>
              <a:t>Lessons Learned – Bus Shelters</a:t>
            </a:r>
          </a:p>
        </p:txBody>
      </p:sp>
      <p:graphicFrame>
        <p:nvGraphicFramePr>
          <p:cNvPr id="10" name="Content Placeholder 6">
            <a:extLst>
              <a:ext uri="{FF2B5EF4-FFF2-40B4-BE49-F238E27FC236}">
                <a16:creationId xmlns:a16="http://schemas.microsoft.com/office/drawing/2014/main" id="{F5B14230-01F9-1707-B8EE-658E56FA99EC}"/>
              </a:ext>
            </a:extLst>
          </p:cNvPr>
          <p:cNvGraphicFramePr>
            <a:graphicFrameLocks noGrp="1"/>
          </p:cNvGraphicFramePr>
          <p:nvPr>
            <p:ph sz="half" idx="1"/>
            <p:extLst>
              <p:ext uri="{D42A27DB-BD31-4B8C-83A1-F6EECF244321}">
                <p14:modId xmlns:p14="http://schemas.microsoft.com/office/powerpoint/2010/main" val="2297468020"/>
              </p:ext>
            </p:extLst>
          </p:nvPr>
        </p:nvGraphicFramePr>
        <p:xfrm>
          <a:off x="553571" y="1855221"/>
          <a:ext cx="5611692" cy="4316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B0C7CA16-CB21-3934-A1D1-15EF666A4AE6}"/>
              </a:ext>
            </a:extLst>
          </p:cNvPr>
          <p:cNvPicPr>
            <a:picLocks noChangeAspect="1"/>
          </p:cNvPicPr>
          <p:nvPr/>
        </p:nvPicPr>
        <p:blipFill>
          <a:blip r:embed="rId7"/>
          <a:stretch>
            <a:fillRect/>
          </a:stretch>
        </p:blipFill>
        <p:spPr>
          <a:xfrm>
            <a:off x="6402400" y="2103436"/>
            <a:ext cx="5611692" cy="3051494"/>
          </a:xfrm>
          <a:prstGeom prst="rect">
            <a:avLst/>
          </a:prstGeom>
        </p:spPr>
      </p:pic>
    </p:spTree>
    <p:extLst>
      <p:ext uri="{BB962C8B-B14F-4D97-AF65-F5344CB8AC3E}">
        <p14:creationId xmlns:p14="http://schemas.microsoft.com/office/powerpoint/2010/main" val="180919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a:xfrm>
            <a:off x="457200" y="18255"/>
            <a:ext cx="11430000" cy="1325563"/>
          </a:xfrm>
        </p:spPr>
        <p:txBody>
          <a:bodyPr anchor="ctr">
            <a:normAutofit/>
          </a:bodyPr>
          <a:lstStyle/>
          <a:p>
            <a:r>
              <a:rPr lang="en-US" dirty="0"/>
              <a:t>Lessons Learned – Proprietary Products</a:t>
            </a:r>
          </a:p>
        </p:txBody>
      </p:sp>
      <p:graphicFrame>
        <p:nvGraphicFramePr>
          <p:cNvPr id="13" name="Content Placeholder 2">
            <a:extLst>
              <a:ext uri="{FF2B5EF4-FFF2-40B4-BE49-F238E27FC236}">
                <a16:creationId xmlns:a16="http://schemas.microsoft.com/office/drawing/2014/main" id="{F6937286-FF65-CE2E-7D65-9EE98AF5953C}"/>
              </a:ext>
            </a:extLst>
          </p:cNvPr>
          <p:cNvGraphicFramePr>
            <a:graphicFrameLocks noGrp="1"/>
          </p:cNvGraphicFramePr>
          <p:nvPr>
            <p:ph sz="half" idx="1"/>
            <p:extLst>
              <p:ext uri="{D42A27DB-BD31-4B8C-83A1-F6EECF244321}">
                <p14:modId xmlns:p14="http://schemas.microsoft.com/office/powerpoint/2010/main" val="3279719608"/>
              </p:ext>
            </p:extLst>
          </p:nvPr>
        </p:nvGraphicFramePr>
        <p:xfrm>
          <a:off x="553570" y="1466601"/>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61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a:xfrm>
            <a:off x="457200" y="18255"/>
            <a:ext cx="11430000" cy="1325563"/>
          </a:xfrm>
        </p:spPr>
        <p:txBody>
          <a:bodyPr anchor="ctr">
            <a:normAutofit/>
          </a:bodyPr>
          <a:lstStyle/>
          <a:p>
            <a:r>
              <a:rPr lang="en-US" dirty="0"/>
              <a:t>Lessons Learned – Proprietary Products</a:t>
            </a:r>
          </a:p>
        </p:txBody>
      </p:sp>
      <p:graphicFrame>
        <p:nvGraphicFramePr>
          <p:cNvPr id="5" name="Content Placeholder 2">
            <a:extLst>
              <a:ext uri="{FF2B5EF4-FFF2-40B4-BE49-F238E27FC236}">
                <a16:creationId xmlns:a16="http://schemas.microsoft.com/office/drawing/2014/main" id="{410892A8-7CA0-7730-0290-8C72040A5E10}"/>
              </a:ext>
            </a:extLst>
          </p:cNvPr>
          <p:cNvGraphicFramePr>
            <a:graphicFrameLocks noGrp="1"/>
          </p:cNvGraphicFramePr>
          <p:nvPr>
            <p:ph sz="half" idx="1"/>
            <p:extLst>
              <p:ext uri="{D42A27DB-BD31-4B8C-83A1-F6EECF244321}">
                <p14:modId xmlns:p14="http://schemas.microsoft.com/office/powerpoint/2010/main" val="1498194508"/>
              </p:ext>
            </p:extLst>
          </p:nvPr>
        </p:nvGraphicFramePr>
        <p:xfrm>
          <a:off x="553570" y="1466601"/>
          <a:ext cx="11084859" cy="454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52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p:txBody>
          <a:bodyPr/>
          <a:lstStyle/>
          <a:p>
            <a:r>
              <a:rPr lang="en-US" dirty="0"/>
              <a:t>Form 110 (located in FDM)</a:t>
            </a:r>
          </a:p>
          <a:p>
            <a:endParaRPr lang="en-US" dirty="0"/>
          </a:p>
        </p:txBody>
      </p:sp>
      <p:pic>
        <p:nvPicPr>
          <p:cNvPr id="7" name="Picture 6">
            <a:extLst>
              <a:ext uri="{FF2B5EF4-FFF2-40B4-BE49-F238E27FC236}">
                <a16:creationId xmlns:a16="http://schemas.microsoft.com/office/drawing/2014/main" id="{BF24BB87-768E-EE7D-CDCC-392B6A6761AF}"/>
              </a:ext>
            </a:extLst>
          </p:cNvPr>
          <p:cNvPicPr>
            <a:picLocks noChangeAspect="1"/>
          </p:cNvPicPr>
          <p:nvPr/>
        </p:nvPicPr>
        <p:blipFill>
          <a:blip r:embed="rId2"/>
          <a:stretch>
            <a:fillRect/>
          </a:stretch>
        </p:blipFill>
        <p:spPr>
          <a:xfrm>
            <a:off x="2884645" y="2013272"/>
            <a:ext cx="6792550" cy="3907467"/>
          </a:xfrm>
          <a:prstGeom prst="rect">
            <a:avLst/>
          </a:prstGeom>
        </p:spPr>
      </p:pic>
    </p:spTree>
    <p:extLst>
      <p:ext uri="{BB962C8B-B14F-4D97-AF65-F5344CB8AC3E}">
        <p14:creationId xmlns:p14="http://schemas.microsoft.com/office/powerpoint/2010/main" val="156987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7B1-3A1D-B741-F6F9-C06C541FD15A}"/>
              </a:ext>
            </a:extLst>
          </p:cNvPr>
          <p:cNvSpPr>
            <a:spLocks noGrp="1"/>
          </p:cNvSpPr>
          <p:nvPr>
            <p:ph type="title"/>
          </p:nvPr>
        </p:nvSpPr>
        <p:spPr/>
        <p:txBody>
          <a:bodyPr/>
          <a:lstStyle/>
          <a:p>
            <a:r>
              <a:rPr lang="en-US" dirty="0"/>
              <a:t>Lessons Learned – Proprietary Products</a:t>
            </a:r>
          </a:p>
        </p:txBody>
      </p:sp>
      <p:sp>
        <p:nvSpPr>
          <p:cNvPr id="3" name="Content Placeholder 2">
            <a:extLst>
              <a:ext uri="{FF2B5EF4-FFF2-40B4-BE49-F238E27FC236}">
                <a16:creationId xmlns:a16="http://schemas.microsoft.com/office/drawing/2014/main" id="{6FADDF22-9D3A-16AE-F25B-8EB20664ABEF}"/>
              </a:ext>
            </a:extLst>
          </p:cNvPr>
          <p:cNvSpPr>
            <a:spLocks noGrp="1"/>
          </p:cNvSpPr>
          <p:nvPr>
            <p:ph sz="half" idx="1"/>
          </p:nvPr>
        </p:nvSpPr>
        <p:spPr>
          <a:xfrm>
            <a:off x="553570" y="1409925"/>
            <a:ext cx="11084859" cy="4548569"/>
          </a:xfrm>
        </p:spPr>
        <p:txBody>
          <a:bodyPr/>
          <a:lstStyle/>
          <a:p>
            <a:r>
              <a:rPr lang="en-US" dirty="0"/>
              <a:t>Form 110 (located in FDM)</a:t>
            </a:r>
          </a:p>
          <a:p>
            <a:endParaRPr lang="en-US" dirty="0"/>
          </a:p>
        </p:txBody>
      </p:sp>
      <p:pic>
        <p:nvPicPr>
          <p:cNvPr id="5" name="Picture 4">
            <a:extLst>
              <a:ext uri="{FF2B5EF4-FFF2-40B4-BE49-F238E27FC236}">
                <a16:creationId xmlns:a16="http://schemas.microsoft.com/office/drawing/2014/main" id="{8E6CEB17-125C-7C1E-9C54-127CB13CBC4E}"/>
              </a:ext>
            </a:extLst>
          </p:cNvPr>
          <p:cNvPicPr>
            <a:picLocks noChangeAspect="1"/>
          </p:cNvPicPr>
          <p:nvPr/>
        </p:nvPicPr>
        <p:blipFill>
          <a:blip r:embed="rId2"/>
          <a:stretch>
            <a:fillRect/>
          </a:stretch>
        </p:blipFill>
        <p:spPr>
          <a:xfrm>
            <a:off x="6327752" y="1409925"/>
            <a:ext cx="3693286" cy="4897024"/>
          </a:xfrm>
          <a:prstGeom prst="rect">
            <a:avLst/>
          </a:prstGeom>
        </p:spPr>
      </p:pic>
      <p:pic>
        <p:nvPicPr>
          <p:cNvPr id="9" name="Picture 8">
            <a:extLst>
              <a:ext uri="{FF2B5EF4-FFF2-40B4-BE49-F238E27FC236}">
                <a16:creationId xmlns:a16="http://schemas.microsoft.com/office/drawing/2014/main" id="{5939FDE8-E821-5AC2-FA3D-C3853996EE45}"/>
              </a:ext>
            </a:extLst>
          </p:cNvPr>
          <p:cNvPicPr>
            <a:picLocks noChangeAspect="1"/>
          </p:cNvPicPr>
          <p:nvPr/>
        </p:nvPicPr>
        <p:blipFill>
          <a:blip r:embed="rId3"/>
          <a:stretch>
            <a:fillRect/>
          </a:stretch>
        </p:blipFill>
        <p:spPr>
          <a:xfrm>
            <a:off x="1516243" y="2025244"/>
            <a:ext cx="3693285" cy="3872635"/>
          </a:xfrm>
          <a:prstGeom prst="rect">
            <a:avLst/>
          </a:prstGeom>
        </p:spPr>
      </p:pic>
    </p:spTree>
    <p:extLst>
      <p:ext uri="{BB962C8B-B14F-4D97-AF65-F5344CB8AC3E}">
        <p14:creationId xmlns:p14="http://schemas.microsoft.com/office/powerpoint/2010/main" val="546387790"/>
      </p:ext>
    </p:extLst>
  </p:cSld>
  <p:clrMapOvr>
    <a:masterClrMapping/>
  </p:clrMapOvr>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TransportationSympoTemplate.pptx" id="{639FFCA1-88E6-40A8-96F5-A8C354CF6456}" vid="{DD1FDF0C-EE61-4F1D-A51A-DB0F5BD2F5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2.xml><?xml version="1.0" encoding="utf-8"?>
<ds:datastoreItem xmlns:ds="http://schemas.openxmlformats.org/officeDocument/2006/customXml" ds:itemID="{61E98C35-9ECE-4425-BCBA-00E118C705C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AA6A711-2C3F-4EC0-B88B-62D740851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618</TotalTime>
  <Words>1380</Words>
  <Application>Microsoft Office PowerPoint</Application>
  <PresentationFormat>Widescreen</PresentationFormat>
  <Paragraphs>342</Paragraphs>
  <Slides>39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Aptos Display</vt:lpstr>
      <vt:lpstr>Arial</vt:lpstr>
      <vt:lpstr>Calibri</vt:lpstr>
      <vt:lpstr>Elephant</vt:lpstr>
      <vt:lpstr>Tenorite</vt:lpstr>
      <vt:lpstr>Custom</vt:lpstr>
      <vt:lpstr>PowerPoint Presentation</vt:lpstr>
      <vt:lpstr>Presenter Info</vt:lpstr>
      <vt:lpstr>Objectives</vt:lpstr>
      <vt:lpstr>FDOT COMPASS</vt:lpstr>
      <vt:lpstr>Lessons Learned – Bus Shelters</vt:lpstr>
      <vt:lpstr>Lessons Learned – Proprietary Products</vt:lpstr>
      <vt:lpstr>Lessons Learned – Proprietary Products</vt:lpstr>
      <vt:lpstr>Lessons Learned – Proprietary Products</vt:lpstr>
      <vt:lpstr>Lessons Learned – Proprietary Products</vt:lpstr>
      <vt:lpstr>Lessons Learned – Proprietary Products</vt:lpstr>
      <vt:lpstr>Lessons Learned – Proprietary Products</vt:lpstr>
      <vt:lpstr>Lessons Learned – Proprietary Products</vt:lpstr>
      <vt:lpstr>Lessons Learned – Proprietary Products</vt:lpstr>
      <vt:lpstr>Lessons Learned – Proprietary Products</vt:lpstr>
      <vt:lpstr>Lessons Learned – Proprietary Products</vt:lpstr>
      <vt:lpstr>Lessons Learned – Utilities </vt:lpstr>
      <vt:lpstr>Lessons Learned – Signals - Lighting</vt:lpstr>
      <vt:lpstr>Lessons Learned – MMOAs</vt:lpstr>
      <vt:lpstr>Lessons Learned – MMOAs</vt:lpstr>
      <vt:lpstr>Lessons Learned – TIP/STIP</vt:lpstr>
      <vt:lpstr>Lessons Learned – Maintenance Maps</vt:lpstr>
      <vt:lpstr>Lessons Learned – Maintenance Maps</vt:lpstr>
      <vt:lpstr>Lessons Learned – Funds vs Budget</vt:lpstr>
      <vt:lpstr>Lessons Learned – UWS</vt:lpstr>
      <vt:lpstr>Lessons Learned – Mowing &amp; Litter Removal</vt:lpstr>
      <vt:lpstr>Lessons Learned – Mowing &amp; Litter Removal</vt:lpstr>
      <vt:lpstr>Lessons Learned – Off-system Design criteria</vt:lpstr>
      <vt:lpstr>Lessons Learned – FAA Coordination</vt:lpstr>
      <vt:lpstr>Lessons Learned – License Agts vs TCEs</vt:lpstr>
      <vt:lpstr>Lessons Learned – Shop Drawings</vt:lpstr>
      <vt:lpstr>Lessons Learned – Shop Drawings</vt:lpstr>
      <vt:lpstr>Lessons Learned – Shop Drawings</vt:lpstr>
      <vt:lpstr>Lessons Learned – Shop Drawings</vt:lpstr>
      <vt:lpstr>Lessons Learned – Shop Drawings</vt:lpstr>
      <vt:lpstr>Lessons Learned – Shop Drawings</vt:lpstr>
      <vt:lpstr>Lessons Learned – Why?</vt:lpstr>
      <vt:lpstr>Lessons Learned – Mowing &amp; Litter Removal</vt:lpstr>
      <vt:lpstr>Safety Message</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Quigley, Robert</dc:creator>
  <cp:lastModifiedBy>Strauch, Shawna</cp:lastModifiedBy>
  <cp:revision>4</cp:revision>
  <dcterms:created xsi:type="dcterms:W3CDTF">2024-05-02T17:40:31Z</dcterms:created>
  <dcterms:modified xsi:type="dcterms:W3CDTF">2024-06-04T14:42:53Z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