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9" r:id="rId3"/>
    <p:sldId id="274" r:id="rId4"/>
    <p:sldId id="279" r:id="rId5"/>
    <p:sldId id="280" r:id="rId6"/>
    <p:sldId id="281" r:id="rId7"/>
    <p:sldId id="282" r:id="rId8"/>
    <p:sldId id="283" r:id="rId9"/>
    <p:sldId id="285" r:id="rId10"/>
    <p:sldId id="284" r:id="rId11"/>
    <p:sldId id="295" r:id="rId12"/>
    <p:sldId id="286" r:id="rId13"/>
    <p:sldId id="287" r:id="rId14"/>
    <p:sldId id="288" r:id="rId15"/>
    <p:sldId id="296" r:id="rId16"/>
    <p:sldId id="290" r:id="rId17"/>
    <p:sldId id="276" r:id="rId18"/>
    <p:sldId id="291" r:id="rId19"/>
    <p:sldId id="297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87757-A9D6-49E8-AA39-C69139AA3532}" v="31" dt="2020-05-18T17:46:31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Gainor" userId="1f20a41f-c69f-4ccd-93a6-b18775592d95" providerId="ADAL" clId="{51887757-A9D6-49E8-AA39-C69139AA3532}"/>
    <pc:docChg chg="undo custSel addSld modSld modMainMaster">
      <pc:chgData name="Mary Gainor" userId="1f20a41f-c69f-4ccd-93a6-b18775592d95" providerId="ADAL" clId="{51887757-A9D6-49E8-AA39-C69139AA3532}" dt="2020-05-18T17:48:34.343" v="247" actId="14100"/>
      <pc:docMkLst>
        <pc:docMk/>
      </pc:docMkLst>
      <pc:sldChg chg="modSp mod">
        <pc:chgData name="Mary Gainor" userId="1f20a41f-c69f-4ccd-93a6-b18775592d95" providerId="ADAL" clId="{51887757-A9D6-49E8-AA39-C69139AA3532}" dt="2020-05-18T17:48:34.343" v="247" actId="14100"/>
        <pc:sldMkLst>
          <pc:docMk/>
          <pc:sldMk cId="3499657916" sldId="263"/>
        </pc:sldMkLst>
        <pc:spChg chg="mod">
          <ac:chgData name="Mary Gainor" userId="1f20a41f-c69f-4ccd-93a6-b18775592d95" providerId="ADAL" clId="{51887757-A9D6-49E8-AA39-C69139AA3532}" dt="2020-05-18T17:48:34.343" v="247" actId="14100"/>
          <ac:spMkLst>
            <pc:docMk/>
            <pc:sldMk cId="3499657916" sldId="263"/>
            <ac:spMk id="3" creationId="{00000000-0000-0000-0000-000000000000}"/>
          </ac:spMkLst>
        </pc:spChg>
        <pc:picChg chg="mod">
          <ac:chgData name="Mary Gainor" userId="1f20a41f-c69f-4ccd-93a6-b18775592d95" providerId="ADAL" clId="{51887757-A9D6-49E8-AA39-C69139AA3532}" dt="2020-05-18T17:48:31.768" v="246" actId="1076"/>
          <ac:picMkLst>
            <pc:docMk/>
            <pc:sldMk cId="3499657916" sldId="263"/>
            <ac:picMk id="6" creationId="{2C0317F9-5254-4D64-9CAF-AAF4B60B8C13}"/>
          </ac:picMkLst>
        </pc:picChg>
        <pc:picChg chg="mod">
          <ac:chgData name="Mary Gainor" userId="1f20a41f-c69f-4ccd-93a6-b18775592d95" providerId="ADAL" clId="{51887757-A9D6-49E8-AA39-C69139AA3532}" dt="2020-05-18T17:48:31.768" v="246" actId="1076"/>
          <ac:picMkLst>
            <pc:docMk/>
            <pc:sldMk cId="3499657916" sldId="263"/>
            <ac:picMk id="7" creationId="{9B642F3C-8950-4339-B66E-E11BF8817E16}"/>
          </ac:picMkLst>
        </pc:picChg>
        <pc:picChg chg="mod">
          <ac:chgData name="Mary Gainor" userId="1f20a41f-c69f-4ccd-93a6-b18775592d95" providerId="ADAL" clId="{51887757-A9D6-49E8-AA39-C69139AA3532}" dt="2020-05-18T17:48:31.768" v="246" actId="1076"/>
          <ac:picMkLst>
            <pc:docMk/>
            <pc:sldMk cId="3499657916" sldId="263"/>
            <ac:picMk id="8" creationId="{5FF23CD1-E395-4407-B097-73F8F5EEF25E}"/>
          </ac:picMkLst>
        </pc:picChg>
        <pc:picChg chg="mod">
          <ac:chgData name="Mary Gainor" userId="1f20a41f-c69f-4ccd-93a6-b18775592d95" providerId="ADAL" clId="{51887757-A9D6-49E8-AA39-C69139AA3532}" dt="2020-05-18T17:48:31.768" v="246" actId="1076"/>
          <ac:picMkLst>
            <pc:docMk/>
            <pc:sldMk cId="3499657916" sldId="263"/>
            <ac:picMk id="9" creationId="{8E7DC5AB-E15C-40BE-B5B4-575590EC4E80}"/>
          </ac:picMkLst>
        </pc:picChg>
        <pc:picChg chg="mod">
          <ac:chgData name="Mary Gainor" userId="1f20a41f-c69f-4ccd-93a6-b18775592d95" providerId="ADAL" clId="{51887757-A9D6-49E8-AA39-C69139AA3532}" dt="2020-05-18T17:48:31.768" v="246" actId="1076"/>
          <ac:picMkLst>
            <pc:docMk/>
            <pc:sldMk cId="3499657916" sldId="263"/>
            <ac:picMk id="11" creationId="{0E9A512A-A6FA-441F-BF16-884EDAF18D1D}"/>
          </ac:picMkLst>
        </pc:picChg>
        <pc:picChg chg="mod">
          <ac:chgData name="Mary Gainor" userId="1f20a41f-c69f-4ccd-93a6-b18775592d95" providerId="ADAL" clId="{51887757-A9D6-49E8-AA39-C69139AA3532}" dt="2020-05-18T17:48:31.768" v="246" actId="1076"/>
          <ac:picMkLst>
            <pc:docMk/>
            <pc:sldMk cId="3499657916" sldId="263"/>
            <ac:picMk id="12" creationId="{D9DD5E61-AA06-4428-BA17-8D1B7CAEB8CB}"/>
          </ac:picMkLst>
        </pc:picChg>
      </pc:sldChg>
      <pc:sldChg chg="addSp delSp modSp mod modClrScheme chgLayout">
        <pc:chgData name="Mary Gainor" userId="1f20a41f-c69f-4ccd-93a6-b18775592d95" providerId="ADAL" clId="{51887757-A9D6-49E8-AA39-C69139AA3532}" dt="2020-05-18T17:35:24.330" v="20" actId="14100"/>
        <pc:sldMkLst>
          <pc:docMk/>
          <pc:sldMk cId="3979133281" sldId="269"/>
        </pc:sldMkLst>
        <pc:spChg chg="del mod ord">
          <ac:chgData name="Mary Gainor" userId="1f20a41f-c69f-4ccd-93a6-b18775592d95" providerId="ADAL" clId="{51887757-A9D6-49E8-AA39-C69139AA3532}" dt="2020-05-18T17:35:10.378" v="17" actId="478"/>
          <ac:spMkLst>
            <pc:docMk/>
            <pc:sldMk cId="3979133281" sldId="269"/>
            <ac:spMk id="2" creationId="{32916722-3209-4C3C-BFBA-7CBD93AB3F21}"/>
          </ac:spMkLst>
        </pc:spChg>
        <pc:spChg chg="add del mod ord">
          <ac:chgData name="Mary Gainor" userId="1f20a41f-c69f-4ccd-93a6-b18775592d95" providerId="ADAL" clId="{51887757-A9D6-49E8-AA39-C69139AA3532}" dt="2020-05-18T17:35:00.994" v="14" actId="478"/>
          <ac:spMkLst>
            <pc:docMk/>
            <pc:sldMk cId="3979133281" sldId="269"/>
            <ac:spMk id="3" creationId="{EC5A5886-0C77-455D-9EAD-DD13B91153D0}"/>
          </ac:spMkLst>
        </pc:spChg>
        <pc:spChg chg="add del mod ord">
          <ac:chgData name="Mary Gainor" userId="1f20a41f-c69f-4ccd-93a6-b18775592d95" providerId="ADAL" clId="{51887757-A9D6-49E8-AA39-C69139AA3532}" dt="2020-05-18T17:35:02.874" v="15" actId="478"/>
          <ac:spMkLst>
            <pc:docMk/>
            <pc:sldMk cId="3979133281" sldId="269"/>
            <ac:spMk id="4" creationId="{22233D68-9983-45C3-ABAF-327C716D63F0}"/>
          </ac:spMkLst>
        </pc:spChg>
        <pc:spChg chg="mod">
          <ac:chgData name="Mary Gainor" userId="1f20a41f-c69f-4ccd-93a6-b18775592d95" providerId="ADAL" clId="{51887757-A9D6-49E8-AA39-C69139AA3532}" dt="2020-05-18T17:35:24.330" v="20" actId="14100"/>
          <ac:spMkLst>
            <pc:docMk/>
            <pc:sldMk cId="3979133281" sldId="269"/>
            <ac:spMk id="7" creationId="{DF8E6F52-EB82-41CA-B4EC-121A4F121CC3}"/>
          </ac:spMkLst>
        </pc:spChg>
        <pc:picChg chg="del">
          <ac:chgData name="Mary Gainor" userId="1f20a41f-c69f-4ccd-93a6-b18775592d95" providerId="ADAL" clId="{51887757-A9D6-49E8-AA39-C69139AA3532}" dt="2020-05-18T17:33:43.886" v="4" actId="478"/>
          <ac:picMkLst>
            <pc:docMk/>
            <pc:sldMk cId="3979133281" sldId="269"/>
            <ac:picMk id="8" creationId="{FA37763A-33B2-4947-AD06-72EADB635CB8}"/>
          </ac:picMkLst>
        </pc:picChg>
        <pc:cxnChg chg="del">
          <ac:chgData name="Mary Gainor" userId="1f20a41f-c69f-4ccd-93a6-b18775592d95" providerId="ADAL" clId="{51887757-A9D6-49E8-AA39-C69139AA3532}" dt="2020-05-18T17:33:42.428" v="3" actId="478"/>
          <ac:cxnSpMkLst>
            <pc:docMk/>
            <pc:sldMk cId="3979133281" sldId="269"/>
            <ac:cxnSpMk id="9" creationId="{D994836E-3C06-4BB4-AE65-54F60FD5A0F2}"/>
          </ac:cxnSpMkLst>
        </pc:cxnChg>
      </pc:sldChg>
      <pc:sldChg chg="modSp mod modClrScheme chgLayout">
        <pc:chgData name="Mary Gainor" userId="1f20a41f-c69f-4ccd-93a6-b18775592d95" providerId="ADAL" clId="{51887757-A9D6-49E8-AA39-C69139AA3532}" dt="2020-05-18T17:38:28.472" v="43" actId="14100"/>
        <pc:sldMkLst>
          <pc:docMk/>
          <pc:sldMk cId="3026587519" sldId="274"/>
        </pc:sldMkLst>
        <pc:spChg chg="mod ord">
          <ac:chgData name="Mary Gainor" userId="1f20a41f-c69f-4ccd-93a6-b18775592d95" providerId="ADAL" clId="{51887757-A9D6-49E8-AA39-C69139AA3532}" dt="2020-05-18T17:38:18.574" v="40" actId="700"/>
          <ac:spMkLst>
            <pc:docMk/>
            <pc:sldMk cId="3026587519" sldId="274"/>
            <ac:spMk id="2" creationId="{00000000-0000-0000-0000-000000000000}"/>
          </ac:spMkLst>
        </pc:spChg>
        <pc:spChg chg="mod ord">
          <ac:chgData name="Mary Gainor" userId="1f20a41f-c69f-4ccd-93a6-b18775592d95" providerId="ADAL" clId="{51887757-A9D6-49E8-AA39-C69139AA3532}" dt="2020-05-18T17:38:28.472" v="43" actId="14100"/>
          <ac:spMkLst>
            <pc:docMk/>
            <pc:sldMk cId="3026587519" sldId="274"/>
            <ac:spMk id="3" creationId="{00000000-0000-0000-0000-000000000000}"/>
          </ac:spMkLst>
        </pc:spChg>
        <pc:picChg chg="mod ord">
          <ac:chgData name="Mary Gainor" userId="1f20a41f-c69f-4ccd-93a6-b18775592d95" providerId="ADAL" clId="{51887757-A9D6-49E8-AA39-C69139AA3532}" dt="2020-05-18T17:36:55.575" v="26" actId="1076"/>
          <ac:picMkLst>
            <pc:docMk/>
            <pc:sldMk cId="3026587519" sldId="274"/>
            <ac:picMk id="6" creationId="{3E0C22BD-2D23-4159-B1B5-E8AB6E3DD658}"/>
          </ac:picMkLst>
        </pc:picChg>
      </pc:sldChg>
      <pc:sldChg chg="addSp delSp modSp mod">
        <pc:chgData name="Mary Gainor" userId="1f20a41f-c69f-4ccd-93a6-b18775592d95" providerId="ADAL" clId="{51887757-A9D6-49E8-AA39-C69139AA3532}" dt="2020-05-18T17:39:58.712" v="58" actId="1076"/>
        <pc:sldMkLst>
          <pc:docMk/>
          <pc:sldMk cId="65402628" sldId="279"/>
        </pc:sldMkLst>
        <pc:spChg chg="mod">
          <ac:chgData name="Mary Gainor" userId="1f20a41f-c69f-4ccd-93a6-b18775592d95" providerId="ADAL" clId="{51887757-A9D6-49E8-AA39-C69139AA3532}" dt="2020-05-18T17:39:27.456" v="54" actId="1076"/>
          <ac:spMkLst>
            <pc:docMk/>
            <pc:sldMk cId="65402628" sldId="279"/>
            <ac:spMk id="3" creationId="{00000000-0000-0000-0000-000000000000}"/>
          </ac:spMkLst>
        </pc:spChg>
        <pc:spChg chg="del">
          <ac:chgData name="Mary Gainor" userId="1f20a41f-c69f-4ccd-93a6-b18775592d95" providerId="ADAL" clId="{51887757-A9D6-49E8-AA39-C69139AA3532}" dt="2020-05-18T17:38:52.762" v="44" actId="478"/>
          <ac:spMkLst>
            <pc:docMk/>
            <pc:sldMk cId="65402628" sldId="279"/>
            <ac:spMk id="5" creationId="{43BDB3B4-4790-4C2F-8177-CF9703D44E34}"/>
          </ac:spMkLst>
        </pc:spChg>
        <pc:picChg chg="add mod modCrop">
          <ac:chgData name="Mary Gainor" userId="1f20a41f-c69f-4ccd-93a6-b18775592d95" providerId="ADAL" clId="{51887757-A9D6-49E8-AA39-C69139AA3532}" dt="2020-05-18T17:39:58.712" v="58" actId="1076"/>
          <ac:picMkLst>
            <pc:docMk/>
            <pc:sldMk cId="65402628" sldId="279"/>
            <ac:picMk id="6" creationId="{92E6DC3B-F462-4DC2-ADD2-01CEAE0CF2DA}"/>
          </ac:picMkLst>
        </pc:picChg>
        <pc:picChg chg="del">
          <ac:chgData name="Mary Gainor" userId="1f20a41f-c69f-4ccd-93a6-b18775592d95" providerId="ADAL" clId="{51887757-A9D6-49E8-AA39-C69139AA3532}" dt="2020-05-18T17:38:52.762" v="44" actId="478"/>
          <ac:picMkLst>
            <pc:docMk/>
            <pc:sldMk cId="65402628" sldId="279"/>
            <ac:picMk id="7" creationId="{F8B9DAAA-9B9A-45E8-8F22-828DC91D84A9}"/>
          </ac:picMkLst>
        </pc:picChg>
        <pc:picChg chg="del">
          <ac:chgData name="Mary Gainor" userId="1f20a41f-c69f-4ccd-93a6-b18775592d95" providerId="ADAL" clId="{51887757-A9D6-49E8-AA39-C69139AA3532}" dt="2020-05-18T17:38:52.762" v="44" actId="478"/>
          <ac:picMkLst>
            <pc:docMk/>
            <pc:sldMk cId="65402628" sldId="279"/>
            <ac:picMk id="9" creationId="{AA42CC02-7649-4F90-A217-119623753EFC}"/>
          </ac:picMkLst>
        </pc:picChg>
        <pc:picChg chg="del">
          <ac:chgData name="Mary Gainor" userId="1f20a41f-c69f-4ccd-93a6-b18775592d95" providerId="ADAL" clId="{51887757-A9D6-49E8-AA39-C69139AA3532}" dt="2020-05-18T17:38:52.762" v="44" actId="478"/>
          <ac:picMkLst>
            <pc:docMk/>
            <pc:sldMk cId="65402628" sldId="279"/>
            <ac:picMk id="11" creationId="{61473CEA-C819-40CD-9F94-5767E0E7C63B}"/>
          </ac:picMkLst>
        </pc:picChg>
        <pc:picChg chg="del">
          <ac:chgData name="Mary Gainor" userId="1f20a41f-c69f-4ccd-93a6-b18775592d95" providerId="ADAL" clId="{51887757-A9D6-49E8-AA39-C69139AA3532}" dt="2020-05-18T17:38:52.762" v="44" actId="478"/>
          <ac:picMkLst>
            <pc:docMk/>
            <pc:sldMk cId="65402628" sldId="279"/>
            <ac:picMk id="13" creationId="{9F63C8EF-5DAA-450E-849F-D48B417EBBE2}"/>
          </ac:picMkLst>
        </pc:picChg>
      </pc:sldChg>
      <pc:sldChg chg="delSp modSp mod">
        <pc:chgData name="Mary Gainor" userId="1f20a41f-c69f-4ccd-93a6-b18775592d95" providerId="ADAL" clId="{51887757-A9D6-49E8-AA39-C69139AA3532}" dt="2020-05-18T17:40:21.550" v="68" actId="27636"/>
        <pc:sldMkLst>
          <pc:docMk/>
          <pc:sldMk cId="3367609057" sldId="280"/>
        </pc:sldMkLst>
        <pc:spChg chg="mod">
          <ac:chgData name="Mary Gainor" userId="1f20a41f-c69f-4ccd-93a6-b18775592d95" providerId="ADAL" clId="{51887757-A9D6-49E8-AA39-C69139AA3532}" dt="2020-05-18T17:40:21.550" v="68" actId="27636"/>
          <ac:spMkLst>
            <pc:docMk/>
            <pc:sldMk cId="3367609057" sldId="280"/>
            <ac:spMk id="3" creationId="{00000000-0000-0000-0000-000000000000}"/>
          </ac:spMkLst>
        </pc:spChg>
        <pc:picChg chg="del mod">
          <ac:chgData name="Mary Gainor" userId="1f20a41f-c69f-4ccd-93a6-b18775592d95" providerId="ADAL" clId="{51887757-A9D6-49E8-AA39-C69139AA3532}" dt="2020-05-18T17:40:18.448" v="66" actId="478"/>
          <ac:picMkLst>
            <pc:docMk/>
            <pc:sldMk cId="3367609057" sldId="280"/>
            <ac:picMk id="5" creationId="{A155AA14-71DD-4656-B77D-D3C1B596C5BE}"/>
          </ac:picMkLst>
        </pc:picChg>
      </pc:sldChg>
      <pc:sldChg chg="modSp mod">
        <pc:chgData name="Mary Gainor" userId="1f20a41f-c69f-4ccd-93a6-b18775592d95" providerId="ADAL" clId="{51887757-A9D6-49E8-AA39-C69139AA3532}" dt="2020-05-18T17:40:32.760" v="70" actId="1076"/>
        <pc:sldMkLst>
          <pc:docMk/>
          <pc:sldMk cId="2037723221" sldId="281"/>
        </pc:sldMkLst>
        <pc:spChg chg="mod">
          <ac:chgData name="Mary Gainor" userId="1f20a41f-c69f-4ccd-93a6-b18775592d95" providerId="ADAL" clId="{51887757-A9D6-49E8-AA39-C69139AA3532}" dt="2020-05-18T17:40:32.760" v="70" actId="1076"/>
          <ac:spMkLst>
            <pc:docMk/>
            <pc:sldMk cId="2037723221" sldId="281"/>
            <ac:spMk id="3" creationId="{00000000-0000-0000-0000-000000000000}"/>
          </ac:spMkLst>
        </pc:spChg>
      </pc:sldChg>
      <pc:sldChg chg="modSp mod">
        <pc:chgData name="Mary Gainor" userId="1f20a41f-c69f-4ccd-93a6-b18775592d95" providerId="ADAL" clId="{51887757-A9D6-49E8-AA39-C69139AA3532}" dt="2020-05-18T17:40:49.847" v="78" actId="1076"/>
        <pc:sldMkLst>
          <pc:docMk/>
          <pc:sldMk cId="4108191548" sldId="282"/>
        </pc:sldMkLst>
        <pc:spChg chg="mod">
          <ac:chgData name="Mary Gainor" userId="1f20a41f-c69f-4ccd-93a6-b18775592d95" providerId="ADAL" clId="{51887757-A9D6-49E8-AA39-C69139AA3532}" dt="2020-05-18T17:40:49.847" v="78" actId="1076"/>
          <ac:spMkLst>
            <pc:docMk/>
            <pc:sldMk cId="4108191548" sldId="282"/>
            <ac:spMk id="2" creationId="{00000000-0000-0000-0000-000000000000}"/>
          </ac:spMkLst>
        </pc:spChg>
        <pc:spChg chg="mod">
          <ac:chgData name="Mary Gainor" userId="1f20a41f-c69f-4ccd-93a6-b18775592d95" providerId="ADAL" clId="{51887757-A9D6-49E8-AA39-C69139AA3532}" dt="2020-05-18T17:40:43.703" v="74" actId="1076"/>
          <ac:spMkLst>
            <pc:docMk/>
            <pc:sldMk cId="4108191548" sldId="282"/>
            <ac:spMk id="3" creationId="{00000000-0000-0000-0000-000000000000}"/>
          </ac:spMkLst>
        </pc:spChg>
        <pc:picChg chg="mod">
          <ac:chgData name="Mary Gainor" userId="1f20a41f-c69f-4ccd-93a6-b18775592d95" providerId="ADAL" clId="{51887757-A9D6-49E8-AA39-C69139AA3532}" dt="2020-05-18T17:40:47.696" v="77" actId="1076"/>
          <ac:picMkLst>
            <pc:docMk/>
            <pc:sldMk cId="4108191548" sldId="282"/>
            <ac:picMk id="5" creationId="{4A4BC7D5-2C48-4512-9BF4-D31EE80BC57A}"/>
          </ac:picMkLst>
        </pc:picChg>
        <pc:picChg chg="mod">
          <ac:chgData name="Mary Gainor" userId="1f20a41f-c69f-4ccd-93a6-b18775592d95" providerId="ADAL" clId="{51887757-A9D6-49E8-AA39-C69139AA3532}" dt="2020-05-18T17:40:46.152" v="76" actId="1076"/>
          <ac:picMkLst>
            <pc:docMk/>
            <pc:sldMk cId="4108191548" sldId="282"/>
            <ac:picMk id="7" creationId="{C5BCD924-585A-416D-AEB4-2913F9B0BA66}"/>
          </ac:picMkLst>
        </pc:picChg>
      </pc:sldChg>
      <pc:sldChg chg="modSp mod">
        <pc:chgData name="Mary Gainor" userId="1f20a41f-c69f-4ccd-93a6-b18775592d95" providerId="ADAL" clId="{51887757-A9D6-49E8-AA39-C69139AA3532}" dt="2020-05-18T17:42:50.167" v="111" actId="1076"/>
        <pc:sldMkLst>
          <pc:docMk/>
          <pc:sldMk cId="3568232539" sldId="283"/>
        </pc:sldMkLst>
        <pc:picChg chg="mod">
          <ac:chgData name="Mary Gainor" userId="1f20a41f-c69f-4ccd-93a6-b18775592d95" providerId="ADAL" clId="{51887757-A9D6-49E8-AA39-C69139AA3532}" dt="2020-05-18T17:42:44.983" v="107" actId="1076"/>
          <ac:picMkLst>
            <pc:docMk/>
            <pc:sldMk cId="3568232539" sldId="283"/>
            <ac:picMk id="9" creationId="{A2E93957-0502-4AA3-960E-695284A76811}"/>
          </ac:picMkLst>
        </pc:picChg>
        <pc:picChg chg="mod">
          <ac:chgData name="Mary Gainor" userId="1f20a41f-c69f-4ccd-93a6-b18775592d95" providerId="ADAL" clId="{51887757-A9D6-49E8-AA39-C69139AA3532}" dt="2020-05-18T17:42:45.903" v="108" actId="1076"/>
          <ac:picMkLst>
            <pc:docMk/>
            <pc:sldMk cId="3568232539" sldId="283"/>
            <ac:picMk id="11" creationId="{79E0D9C5-6811-4D52-8BCE-C792D3E1FA94}"/>
          </ac:picMkLst>
        </pc:picChg>
        <pc:picChg chg="mod">
          <ac:chgData name="Mary Gainor" userId="1f20a41f-c69f-4ccd-93a6-b18775592d95" providerId="ADAL" clId="{51887757-A9D6-49E8-AA39-C69139AA3532}" dt="2020-05-18T17:42:50.167" v="111" actId="1076"/>
          <ac:picMkLst>
            <pc:docMk/>
            <pc:sldMk cId="3568232539" sldId="283"/>
            <ac:picMk id="13" creationId="{A309E9E2-3CE0-4637-8870-4BB9750EC4D0}"/>
          </ac:picMkLst>
        </pc:picChg>
        <pc:picChg chg="mod">
          <ac:chgData name="Mary Gainor" userId="1f20a41f-c69f-4ccd-93a6-b18775592d95" providerId="ADAL" clId="{51887757-A9D6-49E8-AA39-C69139AA3532}" dt="2020-05-18T17:42:44.063" v="106" actId="1076"/>
          <ac:picMkLst>
            <pc:docMk/>
            <pc:sldMk cId="3568232539" sldId="283"/>
            <ac:picMk id="15" creationId="{603AE58C-988E-4A87-8844-2D324BC0121E}"/>
          </ac:picMkLst>
        </pc:picChg>
        <pc:picChg chg="mod">
          <ac:chgData name="Mary Gainor" userId="1f20a41f-c69f-4ccd-93a6-b18775592d95" providerId="ADAL" clId="{51887757-A9D6-49E8-AA39-C69139AA3532}" dt="2020-05-18T17:42:47.143" v="109" actId="1076"/>
          <ac:picMkLst>
            <pc:docMk/>
            <pc:sldMk cId="3568232539" sldId="283"/>
            <ac:picMk id="17" creationId="{347F40B9-1B79-433C-ADA4-75464FC69FB7}"/>
          </ac:picMkLst>
        </pc:picChg>
        <pc:picChg chg="mod">
          <ac:chgData name="Mary Gainor" userId="1f20a41f-c69f-4ccd-93a6-b18775592d95" providerId="ADAL" clId="{51887757-A9D6-49E8-AA39-C69139AA3532}" dt="2020-05-18T17:42:48.296" v="110" actId="1076"/>
          <ac:picMkLst>
            <pc:docMk/>
            <pc:sldMk cId="3568232539" sldId="283"/>
            <ac:picMk id="19" creationId="{8A8BF9F7-11A2-4661-B813-785302265015}"/>
          </ac:picMkLst>
        </pc:picChg>
      </pc:sldChg>
      <pc:sldChg chg="addSp modSp mod">
        <pc:chgData name="Mary Gainor" userId="1f20a41f-c69f-4ccd-93a6-b18775592d95" providerId="ADAL" clId="{51887757-A9D6-49E8-AA39-C69139AA3532}" dt="2020-05-18T17:44:30.232" v="147" actId="1076"/>
        <pc:sldMkLst>
          <pc:docMk/>
          <pc:sldMk cId="904686649" sldId="284"/>
        </pc:sldMkLst>
        <pc:spChg chg="mod">
          <ac:chgData name="Mary Gainor" userId="1f20a41f-c69f-4ccd-93a6-b18775592d95" providerId="ADAL" clId="{51887757-A9D6-49E8-AA39-C69139AA3532}" dt="2020-05-18T17:44:07.456" v="139" actId="1076"/>
          <ac:spMkLst>
            <pc:docMk/>
            <pc:sldMk cId="904686649" sldId="284"/>
            <ac:spMk id="2" creationId="{00000000-0000-0000-0000-000000000000}"/>
          </ac:spMkLst>
        </pc:spChg>
        <pc:picChg chg="add mod">
          <ac:chgData name="Mary Gainor" userId="1f20a41f-c69f-4ccd-93a6-b18775592d95" providerId="ADAL" clId="{51887757-A9D6-49E8-AA39-C69139AA3532}" dt="2020-05-18T17:43:34.031" v="131" actId="571"/>
          <ac:picMkLst>
            <pc:docMk/>
            <pc:sldMk cId="904686649" sldId="284"/>
            <ac:picMk id="8" creationId="{D92F90BC-DD35-4772-B896-3241C88BF9E9}"/>
          </ac:picMkLst>
        </pc:picChg>
        <pc:picChg chg="add mod">
          <ac:chgData name="Mary Gainor" userId="1f20a41f-c69f-4ccd-93a6-b18775592d95" providerId="ADAL" clId="{51887757-A9D6-49E8-AA39-C69139AA3532}" dt="2020-05-18T17:43:34.031" v="131" actId="571"/>
          <ac:picMkLst>
            <pc:docMk/>
            <pc:sldMk cId="904686649" sldId="284"/>
            <ac:picMk id="9" creationId="{A576A86E-6AD6-4713-9421-40BA6F5F26E0}"/>
          </ac:picMkLst>
        </pc:picChg>
        <pc:picChg chg="mod">
          <ac:chgData name="Mary Gainor" userId="1f20a41f-c69f-4ccd-93a6-b18775592d95" providerId="ADAL" clId="{51887757-A9D6-49E8-AA39-C69139AA3532}" dt="2020-05-18T17:44:30.232" v="147" actId="1076"/>
          <ac:picMkLst>
            <pc:docMk/>
            <pc:sldMk cId="904686649" sldId="284"/>
            <ac:picMk id="16" creationId="{DB3E2525-1CA4-476C-B80F-93EC9525EA08}"/>
          </ac:picMkLst>
        </pc:picChg>
        <pc:picChg chg="mod">
          <ac:chgData name="Mary Gainor" userId="1f20a41f-c69f-4ccd-93a6-b18775592d95" providerId="ADAL" clId="{51887757-A9D6-49E8-AA39-C69139AA3532}" dt="2020-05-18T17:44:30.232" v="147" actId="1076"/>
          <ac:picMkLst>
            <pc:docMk/>
            <pc:sldMk cId="904686649" sldId="284"/>
            <ac:picMk id="20" creationId="{4D124398-7080-424F-94AE-3DDAD0500738}"/>
          </ac:picMkLst>
        </pc:picChg>
        <pc:picChg chg="mod">
          <ac:chgData name="Mary Gainor" userId="1f20a41f-c69f-4ccd-93a6-b18775592d95" providerId="ADAL" clId="{51887757-A9D6-49E8-AA39-C69139AA3532}" dt="2020-05-18T17:44:30.232" v="147" actId="1076"/>
          <ac:picMkLst>
            <pc:docMk/>
            <pc:sldMk cId="904686649" sldId="284"/>
            <ac:picMk id="21" creationId="{A1BB0398-D76F-471D-A5B7-CAED30FBD4E7}"/>
          </ac:picMkLst>
        </pc:picChg>
        <pc:picChg chg="mod">
          <ac:chgData name="Mary Gainor" userId="1f20a41f-c69f-4ccd-93a6-b18775592d95" providerId="ADAL" clId="{51887757-A9D6-49E8-AA39-C69139AA3532}" dt="2020-05-18T17:44:30.232" v="147" actId="1076"/>
          <ac:picMkLst>
            <pc:docMk/>
            <pc:sldMk cId="904686649" sldId="284"/>
            <ac:picMk id="22" creationId="{24D6437D-B1E5-4A3F-88E1-5099AEF58FC2}"/>
          </ac:picMkLst>
        </pc:picChg>
        <pc:picChg chg="mod">
          <ac:chgData name="Mary Gainor" userId="1f20a41f-c69f-4ccd-93a6-b18775592d95" providerId="ADAL" clId="{51887757-A9D6-49E8-AA39-C69139AA3532}" dt="2020-05-18T17:44:30.232" v="147" actId="1076"/>
          <ac:picMkLst>
            <pc:docMk/>
            <pc:sldMk cId="904686649" sldId="284"/>
            <ac:picMk id="1026" creationId="{1C1CC62F-BEB7-4411-8350-AD110A055BBA}"/>
          </ac:picMkLst>
        </pc:picChg>
      </pc:sldChg>
      <pc:sldChg chg="modSp mod">
        <pc:chgData name="Mary Gainor" userId="1f20a41f-c69f-4ccd-93a6-b18775592d95" providerId="ADAL" clId="{51887757-A9D6-49E8-AA39-C69139AA3532}" dt="2020-05-18T17:43:13.703" v="121" actId="1076"/>
        <pc:sldMkLst>
          <pc:docMk/>
          <pc:sldMk cId="1286225190" sldId="285"/>
        </pc:sldMkLst>
        <pc:spChg chg="mod">
          <ac:chgData name="Mary Gainor" userId="1f20a41f-c69f-4ccd-93a6-b18775592d95" providerId="ADAL" clId="{51887757-A9D6-49E8-AA39-C69139AA3532}" dt="2020-05-18T17:43:10.609" v="120" actId="404"/>
          <ac:spMkLst>
            <pc:docMk/>
            <pc:sldMk cId="1286225190" sldId="285"/>
            <ac:spMk id="2" creationId="{00000000-0000-0000-0000-000000000000}"/>
          </ac:spMkLst>
        </pc:spChg>
        <pc:spChg chg="mod">
          <ac:chgData name="Mary Gainor" userId="1f20a41f-c69f-4ccd-93a6-b18775592d95" providerId="ADAL" clId="{51887757-A9D6-49E8-AA39-C69139AA3532}" dt="2020-05-18T17:43:13.703" v="121" actId="1076"/>
          <ac:spMkLst>
            <pc:docMk/>
            <pc:sldMk cId="1286225190" sldId="285"/>
            <ac:spMk id="12" creationId="{BF7B9182-946A-4A03-AD0C-ECF6F21EA380}"/>
          </ac:spMkLst>
        </pc:spChg>
        <pc:picChg chg="mod">
          <ac:chgData name="Mary Gainor" userId="1f20a41f-c69f-4ccd-93a6-b18775592d95" providerId="ADAL" clId="{51887757-A9D6-49E8-AA39-C69139AA3532}" dt="2020-05-18T17:42:54.416" v="113" actId="1076"/>
          <ac:picMkLst>
            <pc:docMk/>
            <pc:sldMk cId="1286225190" sldId="285"/>
            <ac:picMk id="2050" creationId="{F879BFEE-05CE-4A22-9854-0DB139E819B9}"/>
          </ac:picMkLst>
        </pc:picChg>
      </pc:sldChg>
      <pc:sldChg chg="modSp mod">
        <pc:chgData name="Mary Gainor" userId="1f20a41f-c69f-4ccd-93a6-b18775592d95" providerId="ADAL" clId="{51887757-A9D6-49E8-AA39-C69139AA3532}" dt="2020-05-18T17:45:35.600" v="170" actId="1076"/>
        <pc:sldMkLst>
          <pc:docMk/>
          <pc:sldMk cId="1914470134" sldId="286"/>
        </pc:sldMkLst>
        <pc:spChg chg="mod">
          <ac:chgData name="Mary Gainor" userId="1f20a41f-c69f-4ccd-93a6-b18775592d95" providerId="ADAL" clId="{51887757-A9D6-49E8-AA39-C69139AA3532}" dt="2020-05-18T17:45:33.943" v="169" actId="1076"/>
          <ac:spMkLst>
            <pc:docMk/>
            <pc:sldMk cId="1914470134" sldId="286"/>
            <ac:spMk id="2" creationId="{00000000-0000-0000-0000-000000000000}"/>
          </ac:spMkLst>
        </pc:spChg>
        <pc:spChg chg="mod">
          <ac:chgData name="Mary Gainor" userId="1f20a41f-c69f-4ccd-93a6-b18775592d95" providerId="ADAL" clId="{51887757-A9D6-49E8-AA39-C69139AA3532}" dt="2020-05-18T17:45:31.287" v="168" actId="1076"/>
          <ac:spMkLst>
            <pc:docMk/>
            <pc:sldMk cId="1914470134" sldId="286"/>
            <ac:spMk id="12" creationId="{BF7B9182-946A-4A03-AD0C-ECF6F21EA380}"/>
          </ac:spMkLst>
        </pc:spChg>
        <pc:picChg chg="mod">
          <ac:chgData name="Mary Gainor" userId="1f20a41f-c69f-4ccd-93a6-b18775592d95" providerId="ADAL" clId="{51887757-A9D6-49E8-AA39-C69139AA3532}" dt="2020-05-18T17:45:35.600" v="170" actId="1076"/>
          <ac:picMkLst>
            <pc:docMk/>
            <pc:sldMk cId="1914470134" sldId="286"/>
            <ac:picMk id="4" creationId="{504AA5A6-D4CA-4318-82B7-1D7FEF42C0BD}"/>
          </ac:picMkLst>
        </pc:picChg>
        <pc:picChg chg="mod">
          <ac:chgData name="Mary Gainor" userId="1f20a41f-c69f-4ccd-93a6-b18775592d95" providerId="ADAL" clId="{51887757-A9D6-49E8-AA39-C69139AA3532}" dt="2020-05-18T17:45:15.770" v="164" actId="14100"/>
          <ac:picMkLst>
            <pc:docMk/>
            <pc:sldMk cId="1914470134" sldId="286"/>
            <ac:picMk id="6" creationId="{EC7B5E49-5D73-4E9A-A787-D66A9F8F73BE}"/>
          </ac:picMkLst>
        </pc:picChg>
        <pc:picChg chg="mod">
          <ac:chgData name="Mary Gainor" userId="1f20a41f-c69f-4ccd-93a6-b18775592d95" providerId="ADAL" clId="{51887757-A9D6-49E8-AA39-C69139AA3532}" dt="2020-05-18T17:45:35.600" v="170" actId="1076"/>
          <ac:picMkLst>
            <pc:docMk/>
            <pc:sldMk cId="1914470134" sldId="286"/>
            <ac:picMk id="7" creationId="{161F48AD-4CA3-48FB-A057-6C8B5BBED1F4}"/>
          </ac:picMkLst>
        </pc:picChg>
        <pc:picChg chg="mod">
          <ac:chgData name="Mary Gainor" userId="1f20a41f-c69f-4ccd-93a6-b18775592d95" providerId="ADAL" clId="{51887757-A9D6-49E8-AA39-C69139AA3532}" dt="2020-05-18T17:45:21.343" v="165" actId="1076"/>
          <ac:picMkLst>
            <pc:docMk/>
            <pc:sldMk cId="1914470134" sldId="286"/>
            <ac:picMk id="11" creationId="{79E0D9C5-6811-4D52-8BCE-C792D3E1FA94}"/>
          </ac:picMkLst>
        </pc:picChg>
      </pc:sldChg>
      <pc:sldChg chg="modSp mod">
        <pc:chgData name="Mary Gainor" userId="1f20a41f-c69f-4ccd-93a6-b18775592d95" providerId="ADAL" clId="{51887757-A9D6-49E8-AA39-C69139AA3532}" dt="2020-05-18T17:45:51.655" v="176" actId="14100"/>
        <pc:sldMkLst>
          <pc:docMk/>
          <pc:sldMk cId="2915468864" sldId="287"/>
        </pc:sldMkLst>
        <pc:spChg chg="mod">
          <ac:chgData name="Mary Gainor" userId="1f20a41f-c69f-4ccd-93a6-b18775592d95" providerId="ADAL" clId="{51887757-A9D6-49E8-AA39-C69139AA3532}" dt="2020-05-18T17:45:49.110" v="175" actId="1076"/>
          <ac:spMkLst>
            <pc:docMk/>
            <pc:sldMk cId="2915468864" sldId="287"/>
            <ac:spMk id="2" creationId="{00000000-0000-0000-0000-000000000000}"/>
          </ac:spMkLst>
        </pc:spChg>
        <pc:spChg chg="mod">
          <ac:chgData name="Mary Gainor" userId="1f20a41f-c69f-4ccd-93a6-b18775592d95" providerId="ADAL" clId="{51887757-A9D6-49E8-AA39-C69139AA3532}" dt="2020-05-18T17:45:51.655" v="176" actId="14100"/>
          <ac:spMkLst>
            <pc:docMk/>
            <pc:sldMk cId="2915468864" sldId="287"/>
            <ac:spMk id="12" creationId="{BF7B9182-946A-4A03-AD0C-ECF6F21EA380}"/>
          </ac:spMkLst>
        </pc:spChg>
      </pc:sldChg>
      <pc:sldChg chg="modSp mod">
        <pc:chgData name="Mary Gainor" userId="1f20a41f-c69f-4ccd-93a6-b18775592d95" providerId="ADAL" clId="{51887757-A9D6-49E8-AA39-C69139AA3532}" dt="2020-05-18T17:46:33.335" v="191" actId="1076"/>
        <pc:sldMkLst>
          <pc:docMk/>
          <pc:sldMk cId="952882122" sldId="288"/>
        </pc:sldMkLst>
        <pc:spChg chg="mod">
          <ac:chgData name="Mary Gainor" userId="1f20a41f-c69f-4ccd-93a6-b18775592d95" providerId="ADAL" clId="{51887757-A9D6-49E8-AA39-C69139AA3532}" dt="2020-05-18T17:46:33.335" v="191" actId="1076"/>
          <ac:spMkLst>
            <pc:docMk/>
            <pc:sldMk cId="952882122" sldId="288"/>
            <ac:spMk id="2" creationId="{00000000-0000-0000-0000-000000000000}"/>
          </ac:spMkLst>
        </pc:spChg>
        <pc:picChg chg="mod">
          <ac:chgData name="Mary Gainor" userId="1f20a41f-c69f-4ccd-93a6-b18775592d95" providerId="ADAL" clId="{51887757-A9D6-49E8-AA39-C69139AA3532}" dt="2020-05-18T17:46:31.440" v="190" actId="1076"/>
          <ac:picMkLst>
            <pc:docMk/>
            <pc:sldMk cId="952882122" sldId="288"/>
            <ac:picMk id="3074" creationId="{61AEBAF2-8C46-4755-8FDD-994F6DCDA61B}"/>
          </ac:picMkLst>
        </pc:picChg>
        <pc:picChg chg="mod">
          <ac:chgData name="Mary Gainor" userId="1f20a41f-c69f-4ccd-93a6-b18775592d95" providerId="ADAL" clId="{51887757-A9D6-49E8-AA39-C69139AA3532}" dt="2020-05-18T17:46:31.440" v="190" actId="1076"/>
          <ac:picMkLst>
            <pc:docMk/>
            <pc:sldMk cId="952882122" sldId="288"/>
            <ac:picMk id="3075" creationId="{3ABCB645-28B6-4925-857C-66E1EA8D7062}"/>
          </ac:picMkLst>
        </pc:picChg>
        <pc:picChg chg="mod">
          <ac:chgData name="Mary Gainor" userId="1f20a41f-c69f-4ccd-93a6-b18775592d95" providerId="ADAL" clId="{51887757-A9D6-49E8-AA39-C69139AA3532}" dt="2020-05-18T17:46:31.440" v="190" actId="1076"/>
          <ac:picMkLst>
            <pc:docMk/>
            <pc:sldMk cId="952882122" sldId="288"/>
            <ac:picMk id="3077" creationId="{E1D8BB4A-E80E-4CAE-A746-104B6322C675}"/>
          </ac:picMkLst>
        </pc:picChg>
      </pc:sldChg>
      <pc:sldChg chg="modSp mod">
        <pc:chgData name="Mary Gainor" userId="1f20a41f-c69f-4ccd-93a6-b18775592d95" providerId="ADAL" clId="{51887757-A9D6-49E8-AA39-C69139AA3532}" dt="2020-05-18T17:47:10.399" v="208" actId="1076"/>
        <pc:sldMkLst>
          <pc:docMk/>
          <pc:sldMk cId="4176327892" sldId="290"/>
        </pc:sldMkLst>
        <pc:spChg chg="mod">
          <ac:chgData name="Mary Gainor" userId="1f20a41f-c69f-4ccd-93a6-b18775592d95" providerId="ADAL" clId="{51887757-A9D6-49E8-AA39-C69139AA3532}" dt="2020-05-18T17:47:10.399" v="208" actId="1076"/>
          <ac:spMkLst>
            <pc:docMk/>
            <pc:sldMk cId="4176327892" sldId="290"/>
            <ac:spMk id="2" creationId="{00000000-0000-0000-0000-000000000000}"/>
          </ac:spMkLst>
        </pc:spChg>
        <pc:spChg chg="mod">
          <ac:chgData name="Mary Gainor" userId="1f20a41f-c69f-4ccd-93a6-b18775592d95" providerId="ADAL" clId="{51887757-A9D6-49E8-AA39-C69139AA3532}" dt="2020-05-18T17:47:00.890" v="203" actId="1076"/>
          <ac:spMkLst>
            <pc:docMk/>
            <pc:sldMk cId="4176327892" sldId="290"/>
            <ac:spMk id="12" creationId="{BF7B9182-946A-4A03-AD0C-ECF6F21EA380}"/>
          </ac:spMkLst>
        </pc:spChg>
      </pc:sldChg>
      <pc:sldChg chg="modSp mod">
        <pc:chgData name="Mary Gainor" userId="1f20a41f-c69f-4ccd-93a6-b18775592d95" providerId="ADAL" clId="{51887757-A9D6-49E8-AA39-C69139AA3532}" dt="2020-05-18T17:47:58.463" v="230" actId="14100"/>
        <pc:sldMkLst>
          <pc:docMk/>
          <pc:sldMk cId="3560539316" sldId="291"/>
        </pc:sldMkLst>
        <pc:spChg chg="mod">
          <ac:chgData name="Mary Gainor" userId="1f20a41f-c69f-4ccd-93a6-b18775592d95" providerId="ADAL" clId="{51887757-A9D6-49E8-AA39-C69139AA3532}" dt="2020-05-18T17:47:58.463" v="230" actId="14100"/>
          <ac:spMkLst>
            <pc:docMk/>
            <pc:sldMk cId="3560539316" sldId="291"/>
            <ac:spMk id="2" creationId="{00000000-0000-0000-0000-000000000000}"/>
          </ac:spMkLst>
        </pc:spChg>
        <pc:picChg chg="mod">
          <ac:chgData name="Mary Gainor" userId="1f20a41f-c69f-4ccd-93a6-b18775592d95" providerId="ADAL" clId="{51887757-A9D6-49E8-AA39-C69139AA3532}" dt="2020-05-18T17:47:55.999" v="229" actId="1076"/>
          <ac:picMkLst>
            <pc:docMk/>
            <pc:sldMk cId="3560539316" sldId="291"/>
            <ac:picMk id="4" creationId="{D691DD74-A104-4170-BC3B-A0A4344EF4E2}"/>
          </ac:picMkLst>
        </pc:picChg>
        <pc:picChg chg="mod">
          <ac:chgData name="Mary Gainor" userId="1f20a41f-c69f-4ccd-93a6-b18775592d95" providerId="ADAL" clId="{51887757-A9D6-49E8-AA39-C69139AA3532}" dt="2020-05-18T17:47:55.999" v="229" actId="1076"/>
          <ac:picMkLst>
            <pc:docMk/>
            <pc:sldMk cId="3560539316" sldId="291"/>
            <ac:picMk id="8" creationId="{68E17B45-AFC6-4D30-AAAF-EB3D380B330E}"/>
          </ac:picMkLst>
        </pc:picChg>
        <pc:picChg chg="mod">
          <ac:chgData name="Mary Gainor" userId="1f20a41f-c69f-4ccd-93a6-b18775592d95" providerId="ADAL" clId="{51887757-A9D6-49E8-AA39-C69139AA3532}" dt="2020-05-18T17:47:55.999" v="229" actId="1076"/>
          <ac:picMkLst>
            <pc:docMk/>
            <pc:sldMk cId="3560539316" sldId="291"/>
            <ac:picMk id="10" creationId="{97C9135B-26C9-4BC9-944A-AD8A0CAEC9C5}"/>
          </ac:picMkLst>
        </pc:picChg>
        <pc:picChg chg="mod">
          <ac:chgData name="Mary Gainor" userId="1f20a41f-c69f-4ccd-93a6-b18775592d95" providerId="ADAL" clId="{51887757-A9D6-49E8-AA39-C69139AA3532}" dt="2020-05-18T17:47:55.999" v="229" actId="1076"/>
          <ac:picMkLst>
            <pc:docMk/>
            <pc:sldMk cId="3560539316" sldId="291"/>
            <ac:picMk id="12" creationId="{60CE2F52-138D-45DE-B92A-6850C3FB2AA2}"/>
          </ac:picMkLst>
        </pc:picChg>
        <pc:picChg chg="mod">
          <ac:chgData name="Mary Gainor" userId="1f20a41f-c69f-4ccd-93a6-b18775592d95" providerId="ADAL" clId="{51887757-A9D6-49E8-AA39-C69139AA3532}" dt="2020-05-18T17:47:55.999" v="229" actId="1076"/>
          <ac:picMkLst>
            <pc:docMk/>
            <pc:sldMk cId="3560539316" sldId="291"/>
            <ac:picMk id="14" creationId="{8605509B-01DD-49B2-9F64-09048C1043EE}"/>
          </ac:picMkLst>
        </pc:picChg>
        <pc:picChg chg="mod">
          <ac:chgData name="Mary Gainor" userId="1f20a41f-c69f-4ccd-93a6-b18775592d95" providerId="ADAL" clId="{51887757-A9D6-49E8-AA39-C69139AA3532}" dt="2020-05-18T17:47:55.999" v="229" actId="1076"/>
          <ac:picMkLst>
            <pc:docMk/>
            <pc:sldMk cId="3560539316" sldId="291"/>
            <ac:picMk id="17" creationId="{3C4B98ED-9B30-4407-B89C-CAB9FCE4DB16}"/>
          </ac:picMkLst>
        </pc:picChg>
      </pc:sldChg>
      <pc:sldChg chg="modSp add mod">
        <pc:chgData name="Mary Gainor" userId="1f20a41f-c69f-4ccd-93a6-b18775592d95" providerId="ADAL" clId="{51887757-A9D6-49E8-AA39-C69139AA3532}" dt="2020-05-18T17:44:39.087" v="149" actId="1076"/>
        <pc:sldMkLst>
          <pc:docMk/>
          <pc:sldMk cId="4146095040" sldId="295"/>
        </pc:sldMkLst>
        <pc:spChg chg="mod">
          <ac:chgData name="Mary Gainor" userId="1f20a41f-c69f-4ccd-93a6-b18775592d95" providerId="ADAL" clId="{51887757-A9D6-49E8-AA39-C69139AA3532}" dt="2020-05-18T17:44:39.087" v="149" actId="1076"/>
          <ac:spMkLst>
            <pc:docMk/>
            <pc:sldMk cId="4146095040" sldId="295"/>
            <ac:spMk id="2" creationId="{00000000-0000-0000-0000-000000000000}"/>
          </ac:spMkLst>
        </pc:spChg>
        <pc:graphicFrameChg chg="mod">
          <ac:chgData name="Mary Gainor" userId="1f20a41f-c69f-4ccd-93a6-b18775592d95" providerId="ADAL" clId="{51887757-A9D6-49E8-AA39-C69139AA3532}" dt="2020-05-18T17:44:35.427" v="148" actId="1076"/>
          <ac:graphicFrameMkLst>
            <pc:docMk/>
            <pc:sldMk cId="4146095040" sldId="295"/>
            <ac:graphicFrameMk id="9" creationId="{8F41D7E2-DA1C-411A-A772-277F8A2253FB}"/>
          </ac:graphicFrameMkLst>
        </pc:graphicFrameChg>
      </pc:sldChg>
      <pc:sldChg chg="delSp modSp add mod">
        <pc:chgData name="Mary Gainor" userId="1f20a41f-c69f-4ccd-93a6-b18775592d95" providerId="ADAL" clId="{51887757-A9D6-49E8-AA39-C69139AA3532}" dt="2020-05-18T17:46:50.047" v="198" actId="1076"/>
        <pc:sldMkLst>
          <pc:docMk/>
          <pc:sldMk cId="1602376898" sldId="296"/>
        </pc:sldMkLst>
        <pc:spChg chg="mod">
          <ac:chgData name="Mary Gainor" userId="1f20a41f-c69f-4ccd-93a6-b18775592d95" providerId="ADAL" clId="{51887757-A9D6-49E8-AA39-C69139AA3532}" dt="2020-05-18T17:46:50.047" v="198" actId="1076"/>
          <ac:spMkLst>
            <pc:docMk/>
            <pc:sldMk cId="1602376898" sldId="296"/>
            <ac:spMk id="2" creationId="{00000000-0000-0000-0000-000000000000}"/>
          </ac:spMkLst>
        </pc:spChg>
        <pc:spChg chg="del">
          <ac:chgData name="Mary Gainor" userId="1f20a41f-c69f-4ccd-93a6-b18775592d95" providerId="ADAL" clId="{51887757-A9D6-49E8-AA39-C69139AA3532}" dt="2020-05-18T17:46:41.968" v="195" actId="478"/>
          <ac:spMkLst>
            <pc:docMk/>
            <pc:sldMk cId="1602376898" sldId="296"/>
            <ac:spMk id="3" creationId="{FEF83F75-3760-4861-BB23-685329C620F7}"/>
          </ac:spMkLst>
        </pc:spChg>
        <pc:graphicFrameChg chg="mod">
          <ac:chgData name="Mary Gainor" userId="1f20a41f-c69f-4ccd-93a6-b18775592d95" providerId="ADAL" clId="{51887757-A9D6-49E8-AA39-C69139AA3532}" dt="2020-05-18T17:46:50.047" v="198" actId="1076"/>
          <ac:graphicFrameMkLst>
            <pc:docMk/>
            <pc:sldMk cId="1602376898" sldId="296"/>
            <ac:graphicFrameMk id="12" creationId="{F3AB5612-EA0F-4DD0-9135-EF75F9289920}"/>
          </ac:graphicFrameMkLst>
        </pc:graphicFrameChg>
        <pc:picChg chg="del">
          <ac:chgData name="Mary Gainor" userId="1f20a41f-c69f-4ccd-93a6-b18775592d95" providerId="ADAL" clId="{51887757-A9D6-49E8-AA39-C69139AA3532}" dt="2020-05-18T17:46:40.761" v="194" actId="478"/>
          <ac:picMkLst>
            <pc:docMk/>
            <pc:sldMk cId="1602376898" sldId="296"/>
            <ac:picMk id="4" creationId="{C594EF5C-082E-4A45-8386-0B38DA5DD7B2}"/>
          </ac:picMkLst>
        </pc:picChg>
        <pc:picChg chg="del">
          <ac:chgData name="Mary Gainor" userId="1f20a41f-c69f-4ccd-93a6-b18775592d95" providerId="ADAL" clId="{51887757-A9D6-49E8-AA39-C69139AA3532}" dt="2020-05-18T17:46:39.010" v="193" actId="478"/>
          <ac:picMkLst>
            <pc:docMk/>
            <pc:sldMk cId="1602376898" sldId="296"/>
            <ac:picMk id="7" creationId="{F10F4773-0F86-4FF2-B47F-6F24DEF19CA4}"/>
          </ac:picMkLst>
        </pc:picChg>
      </pc:sldChg>
      <pc:sldChg chg="delSp modSp add mod">
        <pc:chgData name="Mary Gainor" userId="1f20a41f-c69f-4ccd-93a6-b18775592d95" providerId="ADAL" clId="{51887757-A9D6-49E8-AA39-C69139AA3532}" dt="2020-05-18T17:48:24.111" v="245" actId="1076"/>
        <pc:sldMkLst>
          <pc:docMk/>
          <pc:sldMk cId="2218903912" sldId="297"/>
        </pc:sldMkLst>
        <pc:spChg chg="mod">
          <ac:chgData name="Mary Gainor" userId="1f20a41f-c69f-4ccd-93a6-b18775592d95" providerId="ADAL" clId="{51887757-A9D6-49E8-AA39-C69139AA3532}" dt="2020-05-18T17:48:24.111" v="245" actId="1076"/>
          <ac:spMkLst>
            <pc:docMk/>
            <pc:sldMk cId="2218903912" sldId="297"/>
            <ac:spMk id="2" creationId="{00000000-0000-0000-0000-000000000000}"/>
          </ac:spMkLst>
        </pc:spChg>
        <pc:spChg chg="del">
          <ac:chgData name="Mary Gainor" userId="1f20a41f-c69f-4ccd-93a6-b18775592d95" providerId="ADAL" clId="{51887757-A9D6-49E8-AA39-C69139AA3532}" dt="2020-05-18T17:48:04.916" v="232" actId="478"/>
          <ac:spMkLst>
            <pc:docMk/>
            <pc:sldMk cId="2218903912" sldId="297"/>
            <ac:spMk id="3" creationId="{FEF83F75-3760-4861-BB23-685329C620F7}"/>
          </ac:spMkLst>
        </pc:spChg>
        <pc:graphicFrameChg chg="mod modGraphic">
          <ac:chgData name="Mary Gainor" userId="1f20a41f-c69f-4ccd-93a6-b18775592d95" providerId="ADAL" clId="{51887757-A9D6-49E8-AA39-C69139AA3532}" dt="2020-05-18T17:48:21.943" v="244" actId="1076"/>
          <ac:graphicFrameMkLst>
            <pc:docMk/>
            <pc:sldMk cId="2218903912" sldId="297"/>
            <ac:graphicFrameMk id="8" creationId="{122D867F-527E-4317-B7BF-D0298EFD7F24}"/>
          </ac:graphicFrameMkLst>
        </pc:graphicFrameChg>
        <pc:picChg chg="del">
          <ac:chgData name="Mary Gainor" userId="1f20a41f-c69f-4ccd-93a6-b18775592d95" providerId="ADAL" clId="{51887757-A9D6-49E8-AA39-C69139AA3532}" dt="2020-05-18T17:48:06.120" v="234" actId="478"/>
          <ac:picMkLst>
            <pc:docMk/>
            <pc:sldMk cId="2218903912" sldId="297"/>
            <ac:picMk id="4" creationId="{97CFE2AA-2F7D-428D-AD0F-0BF81E27D7DB}"/>
          </ac:picMkLst>
        </pc:picChg>
        <pc:picChg chg="del">
          <ac:chgData name="Mary Gainor" userId="1f20a41f-c69f-4ccd-93a6-b18775592d95" providerId="ADAL" clId="{51887757-A9D6-49E8-AA39-C69139AA3532}" dt="2020-05-18T17:48:05.499" v="233" actId="478"/>
          <ac:picMkLst>
            <pc:docMk/>
            <pc:sldMk cId="2218903912" sldId="297"/>
            <ac:picMk id="7" creationId="{E5EBE188-9B34-479C-B94B-D0EEA232FB0B}"/>
          </ac:picMkLst>
        </pc:picChg>
      </pc:sldChg>
      <pc:sldMasterChg chg="addSp modSp mod modSldLayout">
        <pc:chgData name="Mary Gainor" userId="1f20a41f-c69f-4ccd-93a6-b18775592d95" providerId="ADAL" clId="{51887757-A9D6-49E8-AA39-C69139AA3532}" dt="2020-05-18T17:34:45.263" v="12" actId="167"/>
        <pc:sldMasterMkLst>
          <pc:docMk/>
          <pc:sldMasterMk cId="2130160219" sldId="2147483660"/>
        </pc:sldMasterMkLst>
        <pc:picChg chg="add mod ord">
          <ac:chgData name="Mary Gainor" userId="1f20a41f-c69f-4ccd-93a6-b18775592d95" providerId="ADAL" clId="{51887757-A9D6-49E8-AA39-C69139AA3532}" dt="2020-05-18T17:34:23.323" v="8" actId="167"/>
          <ac:picMkLst>
            <pc:docMk/>
            <pc:sldMasterMk cId="2130160219" sldId="2147483660"/>
            <ac:picMk id="8" creationId="{6AE3AF18-2DEA-4739-B091-B860BB351DD3}"/>
          </ac:picMkLst>
        </pc:picChg>
        <pc:sldLayoutChg chg="addSp modSp mod">
          <pc:chgData name="Mary Gainor" userId="1f20a41f-c69f-4ccd-93a6-b18775592d95" providerId="ADAL" clId="{51887757-A9D6-49E8-AA39-C69139AA3532}" dt="2020-05-18T17:34:45.263" v="12" actId="167"/>
          <pc:sldLayoutMkLst>
            <pc:docMk/>
            <pc:sldMasterMk cId="2130160219" sldId="2147483660"/>
            <pc:sldLayoutMk cId="1979349254" sldId="2147483661"/>
          </pc:sldLayoutMkLst>
          <pc:picChg chg="add mod ord">
            <ac:chgData name="Mary Gainor" userId="1f20a41f-c69f-4ccd-93a6-b18775592d95" providerId="ADAL" clId="{51887757-A9D6-49E8-AA39-C69139AA3532}" dt="2020-05-18T17:34:45.263" v="12" actId="167"/>
            <ac:picMkLst>
              <pc:docMk/>
              <pc:sldMasterMk cId="2130160219" sldId="2147483660"/>
              <pc:sldLayoutMk cId="1979349254" sldId="2147483661"/>
              <ac:picMk id="8" creationId="{6AB36945-6D8F-448F-A30C-87B3D128D6F9}"/>
            </ac:picMkLst>
          </pc:picChg>
        </pc:sldLayoutChg>
      </pc:sldMasterChg>
      <pc:sldMasterChg chg="addSp modSp mod">
        <pc:chgData name="Mary Gainor" userId="1f20a41f-c69f-4ccd-93a6-b18775592d95" providerId="ADAL" clId="{51887757-A9D6-49E8-AA39-C69139AA3532}" dt="2020-05-18T17:38:08.048" v="39" actId="1076"/>
        <pc:sldMasterMkLst>
          <pc:docMk/>
          <pc:sldMasterMk cId="3518513778" sldId="2147483672"/>
        </pc:sldMasterMkLst>
        <pc:spChg chg="mod">
          <ac:chgData name="Mary Gainor" userId="1f20a41f-c69f-4ccd-93a6-b18775592d95" providerId="ADAL" clId="{51887757-A9D6-49E8-AA39-C69139AA3532}" dt="2020-05-18T17:38:00.056" v="36" actId="1076"/>
          <ac:spMkLst>
            <pc:docMk/>
            <pc:sldMasterMk cId="3518513778" sldId="2147483672"/>
            <ac:spMk id="2" creationId="{00000000-0000-0000-0000-000000000000}"/>
          </ac:spMkLst>
        </pc:spChg>
        <pc:spChg chg="mod">
          <ac:chgData name="Mary Gainor" userId="1f20a41f-c69f-4ccd-93a6-b18775592d95" providerId="ADAL" clId="{51887757-A9D6-49E8-AA39-C69139AA3532}" dt="2020-05-18T17:37:53.943" v="33" actId="14100"/>
          <ac:spMkLst>
            <pc:docMk/>
            <pc:sldMasterMk cId="3518513778" sldId="2147483672"/>
            <ac:spMk id="3" creationId="{00000000-0000-0000-0000-000000000000}"/>
          </ac:spMkLst>
        </pc:spChg>
        <pc:picChg chg="mod">
          <ac:chgData name="Mary Gainor" userId="1f20a41f-c69f-4ccd-93a6-b18775592d95" providerId="ADAL" clId="{51887757-A9D6-49E8-AA39-C69139AA3532}" dt="2020-05-18T17:38:08.048" v="39" actId="1076"/>
          <ac:picMkLst>
            <pc:docMk/>
            <pc:sldMasterMk cId="3518513778" sldId="2147483672"/>
            <ac:picMk id="5" creationId="{5F2FD4D7-FD52-4960-9455-32D09F4CAFF3}"/>
          </ac:picMkLst>
        </pc:picChg>
        <pc:picChg chg="add mod ord">
          <ac:chgData name="Mary Gainor" userId="1f20a41f-c69f-4ccd-93a6-b18775592d95" providerId="ADAL" clId="{51887757-A9D6-49E8-AA39-C69139AA3532}" dt="2020-05-18T17:37:55.799" v="35" actId="1076"/>
          <ac:picMkLst>
            <pc:docMk/>
            <pc:sldMasterMk cId="3518513778" sldId="2147483672"/>
            <ac:picMk id="6" creationId="{47E5A4E7-00DD-4BA3-B473-64BAAE61DE30}"/>
          </ac:picMkLst>
        </pc:picChg>
      </pc:sldMasterChg>
    </pc:docChg>
  </pc:docChgLst>
  <pc:docChgLst>
    <pc:chgData name="Mary Gainor" userId="1f20a41f-c69f-4ccd-93a6-b18775592d95" providerId="ADAL" clId="{3710214F-F173-4600-B239-B1CE53B6D645}"/>
    <pc:docChg chg="delSld modSld">
      <pc:chgData name="Mary Gainor" userId="1f20a41f-c69f-4ccd-93a6-b18775592d95" providerId="ADAL" clId="{3710214F-F173-4600-B239-B1CE53B6D645}" dt="2020-01-17T16:03:24.837" v="9" actId="47"/>
      <pc:docMkLst>
        <pc:docMk/>
      </pc:docMkLst>
      <pc:sldChg chg="del mod modShow">
        <pc:chgData name="Mary Gainor" userId="1f20a41f-c69f-4ccd-93a6-b18775592d95" providerId="ADAL" clId="{3710214F-F173-4600-B239-B1CE53B6D645}" dt="2020-01-17T16:03:07.188" v="5" actId="47"/>
        <pc:sldMkLst>
          <pc:docMk/>
          <pc:sldMk cId="2605581254" sldId="277"/>
        </pc:sldMkLst>
      </pc:sldChg>
      <pc:sldChg chg="del mod modShow">
        <pc:chgData name="Mary Gainor" userId="1f20a41f-c69f-4ccd-93a6-b18775592d95" providerId="ADAL" clId="{3710214F-F173-4600-B239-B1CE53B6D645}" dt="2020-01-17T16:03:09.716" v="6" actId="47"/>
        <pc:sldMkLst>
          <pc:docMk/>
          <pc:sldMk cId="4011758151" sldId="289"/>
        </pc:sldMkLst>
      </pc:sldChg>
      <pc:sldChg chg="del mod modShow">
        <pc:chgData name="Mary Gainor" userId="1f20a41f-c69f-4ccd-93a6-b18775592d95" providerId="ADAL" clId="{3710214F-F173-4600-B239-B1CE53B6D645}" dt="2020-01-17T16:03:23.093" v="7" actId="47"/>
        <pc:sldMkLst>
          <pc:docMk/>
          <pc:sldMk cId="2717325612" sldId="292"/>
        </pc:sldMkLst>
      </pc:sldChg>
      <pc:sldChg chg="del mod modShow">
        <pc:chgData name="Mary Gainor" userId="1f20a41f-c69f-4ccd-93a6-b18775592d95" providerId="ADAL" clId="{3710214F-F173-4600-B239-B1CE53B6D645}" dt="2020-01-17T16:03:24.089" v="8" actId="47"/>
        <pc:sldMkLst>
          <pc:docMk/>
          <pc:sldMk cId="643464224" sldId="293"/>
        </pc:sldMkLst>
      </pc:sldChg>
      <pc:sldChg chg="del mod modShow">
        <pc:chgData name="Mary Gainor" userId="1f20a41f-c69f-4ccd-93a6-b18775592d95" providerId="ADAL" clId="{3710214F-F173-4600-B239-B1CE53B6D645}" dt="2020-01-17T16:03:24.837" v="9" actId="47"/>
        <pc:sldMkLst>
          <pc:docMk/>
          <pc:sldMk cId="318962805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AE02E-7A22-4F68-AC71-0F7CB908FE4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15C6B-BC0D-4A48-B0A7-65DC79D3F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6AB36945-6D8F-448F-A30C-87B3D128D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8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648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71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8058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6133"/>
            <a:ext cx="7886700" cy="4165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4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9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AE3AF18-2DEA-4739-B091-B860BB351D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985C-798A-42F5-8C30-E2D8D760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47E5A4E7-00DD-4BA3-B473-64BAAE61DE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538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10998"/>
            <a:ext cx="8229600" cy="3104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5F2FD4D7-FD52-4960-9455-32D09F4CAF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1602"/>
            <a:ext cx="820757" cy="5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F8E6F52-EB82-41CA-B4EC-121A4F121CC3}"/>
              </a:ext>
            </a:extLst>
          </p:cNvPr>
          <p:cNvSpPr txBox="1">
            <a:spLocks/>
          </p:cNvSpPr>
          <p:nvPr/>
        </p:nvSpPr>
        <p:spPr>
          <a:xfrm>
            <a:off x="0" y="5865541"/>
            <a:ext cx="9144000" cy="9924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Helvetica CE Cond" pitchFamily="8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Florida Department of Transportation – District Six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Traffic Safety Team (CTST) Program</a:t>
            </a:r>
          </a:p>
        </p:txBody>
      </p:sp>
    </p:spTree>
    <p:extLst>
      <p:ext uri="{BB962C8B-B14F-4D97-AF65-F5344CB8AC3E}">
        <p14:creationId xmlns:p14="http://schemas.microsoft.com/office/powerpoint/2010/main" val="397913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6" y="1605167"/>
            <a:ext cx="8229600" cy="639762"/>
          </a:xfrm>
        </p:spPr>
        <p:txBody>
          <a:bodyPr/>
          <a:lstStyle/>
          <a:p>
            <a:r>
              <a:rPr lang="en-US" sz="2800" dirty="0"/>
              <a:t>DRIVE SAFE BY THE NUMBERS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83F75-3760-4861-BB23-685329C620F7}"/>
              </a:ext>
            </a:extLst>
          </p:cNvPr>
          <p:cNvSpPr/>
          <p:nvPr/>
        </p:nvSpPr>
        <p:spPr>
          <a:xfrm>
            <a:off x="7515922" y="5843239"/>
            <a:ext cx="1416205" cy="892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9E0D9C5-6811-4D52-8BCE-C792D3E1F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35" y="5627707"/>
            <a:ext cx="2034343" cy="910568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41D7E2-DA1C-411A-A772-277F8A225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09735"/>
              </p:ext>
            </p:extLst>
          </p:nvPr>
        </p:nvGraphicFramePr>
        <p:xfrm>
          <a:off x="512956" y="2244929"/>
          <a:ext cx="8118088" cy="3382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1970">
                  <a:extLst>
                    <a:ext uri="{9D8B030D-6E8A-4147-A177-3AD203B41FA5}">
                      <a16:colId xmlns:a16="http://schemas.microsoft.com/office/drawing/2014/main" val="1138942936"/>
                    </a:ext>
                  </a:extLst>
                </a:gridCol>
                <a:gridCol w="1756729">
                  <a:extLst>
                    <a:ext uri="{9D8B030D-6E8A-4147-A177-3AD203B41FA5}">
                      <a16:colId xmlns:a16="http://schemas.microsoft.com/office/drawing/2014/main" val="2420024076"/>
                    </a:ext>
                  </a:extLst>
                </a:gridCol>
                <a:gridCol w="1648623">
                  <a:extLst>
                    <a:ext uri="{9D8B030D-6E8A-4147-A177-3AD203B41FA5}">
                      <a16:colId xmlns:a16="http://schemas.microsoft.com/office/drawing/2014/main" val="2469068512"/>
                    </a:ext>
                  </a:extLst>
                </a:gridCol>
                <a:gridCol w="1499976">
                  <a:extLst>
                    <a:ext uri="{9D8B030D-6E8A-4147-A177-3AD203B41FA5}">
                      <a16:colId xmlns:a16="http://schemas.microsoft.com/office/drawing/2014/main" val="4276649908"/>
                    </a:ext>
                  </a:extLst>
                </a:gridCol>
                <a:gridCol w="1310790">
                  <a:extLst>
                    <a:ext uri="{9D8B030D-6E8A-4147-A177-3AD203B41FA5}">
                      <a16:colId xmlns:a16="http://schemas.microsoft.com/office/drawing/2014/main" val="2357652683"/>
                    </a:ext>
                  </a:extLst>
                </a:gridCol>
              </a:tblGrid>
              <a:tr h="6274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2016 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2017 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2018 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2019 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2148885"/>
                  </a:ext>
                </a:extLst>
              </a:tr>
              <a:tr h="6274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Campaign Partners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104 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119 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7509255"/>
                  </a:ext>
                </a:extLst>
              </a:tr>
              <a:tr h="6274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Outreach Events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8198012"/>
                  </a:ext>
                </a:extLst>
              </a:tr>
              <a:tr h="75023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Multi-Agency Enforcement Operations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1307452"/>
                  </a:ext>
                </a:extLst>
              </a:tr>
              <a:tr h="75023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Overall Campaign Impressions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23.1 million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96.4 million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56.5 million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56.7 million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6128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2C62C7E-329D-4EA5-8021-C517ED28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351" y="5764861"/>
            <a:ext cx="1561811" cy="7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64" y="1954758"/>
            <a:ext cx="4857096" cy="639762"/>
          </a:xfrm>
        </p:spPr>
        <p:txBody>
          <a:bodyPr/>
          <a:lstStyle/>
          <a:p>
            <a:r>
              <a:rPr lang="en-US" sz="2400" dirty="0"/>
              <a:t>MOTORCYCLE SAFETY AWARENESS CAMPAIGN – RIDE SMART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E0D9C5-6811-4D52-8BCE-C792D3E1F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252" y="4059043"/>
            <a:ext cx="2164747" cy="1879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7B9182-946A-4A03-AD0C-ECF6F21E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49" y="2882591"/>
            <a:ext cx="5407346" cy="1304693"/>
          </a:xfrm>
        </p:spPr>
        <p:txBody>
          <a:bodyPr>
            <a:normAutofit/>
          </a:bodyPr>
          <a:lstStyle/>
          <a:p>
            <a:r>
              <a:rPr lang="en-US" sz="1600" b="1" dirty="0"/>
              <a:t>May is Motorcycle Safety Awareness Month </a:t>
            </a:r>
          </a:p>
          <a:p>
            <a:r>
              <a:rPr lang="en-US" sz="1600" b="1" dirty="0"/>
              <a:t>Encouraging all road users to share the road and watch for motorcycles</a:t>
            </a:r>
          </a:p>
        </p:txBody>
      </p:sp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C7B5E49-5D73-4E9A-A787-D66A9F8F73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64" y="1405366"/>
            <a:ext cx="2129572" cy="2129572"/>
          </a:xfrm>
          <a:prstGeom prst="rect">
            <a:avLst/>
          </a:prstGeom>
        </p:spPr>
      </p:pic>
      <p:pic>
        <p:nvPicPr>
          <p:cNvPr id="4" name="Picture 3" descr="A picture containing flower, food&#10;&#10;Description automatically generated">
            <a:extLst>
              <a:ext uri="{FF2B5EF4-FFF2-40B4-BE49-F238E27FC236}">
                <a16:creationId xmlns:a16="http://schemas.microsoft.com/office/drawing/2014/main" id="{504AA5A6-D4CA-4318-82B7-1D7FEF42C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8" y="3854102"/>
            <a:ext cx="2731017" cy="22894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 descr="A sign in the rain&#10;&#10;Description automatically generated">
            <a:extLst>
              <a:ext uri="{FF2B5EF4-FFF2-40B4-BE49-F238E27FC236}">
                <a16:creationId xmlns:a16="http://schemas.microsoft.com/office/drawing/2014/main" id="{161F48AD-4CA3-48FB-A057-6C8B5BBED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2" y="3854102"/>
            <a:ext cx="2289406" cy="22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1701994"/>
            <a:ext cx="5018049" cy="639762"/>
          </a:xfrm>
        </p:spPr>
        <p:txBody>
          <a:bodyPr/>
          <a:lstStyle/>
          <a:p>
            <a:r>
              <a:rPr lang="en-US" sz="2800" dirty="0"/>
              <a:t>ALERT TODAY, ALIVE TOMORROW CAMPAIGN</a:t>
            </a:r>
            <a:endParaRPr lang="en-US" sz="28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7B9182-946A-4A03-AD0C-ECF6F21E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7" y="2553629"/>
            <a:ext cx="5464098" cy="39921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dirty="0"/>
              <a:t>Educate the community about the dangers of:​</a:t>
            </a:r>
          </a:p>
          <a:p>
            <a:pPr lvl="1">
              <a:spcBef>
                <a:spcPts val="0"/>
              </a:spcBef>
            </a:pPr>
            <a:r>
              <a:rPr lang="en-US" sz="1600" b="1" dirty="0"/>
              <a:t>Jaywalking​</a:t>
            </a:r>
          </a:p>
          <a:p>
            <a:pPr lvl="1">
              <a:spcBef>
                <a:spcPts val="0"/>
              </a:spcBef>
            </a:pPr>
            <a:r>
              <a:rPr lang="en-US" sz="1600" b="1" dirty="0"/>
              <a:t>Drivers not yielding to pedestrians when making left or right-hand turns​</a:t>
            </a:r>
          </a:p>
          <a:p>
            <a:pPr lvl="1">
              <a:spcBef>
                <a:spcPts val="0"/>
              </a:spcBef>
            </a:pPr>
            <a:r>
              <a:rPr lang="en-US" sz="1600" b="1" dirty="0"/>
              <a:t>Bicyclists riding against traffic​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dirty="0"/>
              <a:t>Provide tips to eliminate unsafe behaviors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dirty="0"/>
              <a:t>Build partnerships within the community that maximize existing communications resources and spread the safety message to as many people as possible​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dirty="0"/>
              <a:t>Support local law enforcement agencies with multi-agency education/enforcement operations​</a:t>
            </a:r>
          </a:p>
        </p:txBody>
      </p:sp>
      <p:pic>
        <p:nvPicPr>
          <p:cNvPr id="6" name="Picture 5" descr="A sign on a pole&#10;&#10;Description automatically generated">
            <a:extLst>
              <a:ext uri="{FF2B5EF4-FFF2-40B4-BE49-F238E27FC236}">
                <a16:creationId xmlns:a16="http://schemas.microsoft.com/office/drawing/2014/main" id="{53626984-47C7-47E3-A709-8D1B5384D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44" y="1214041"/>
            <a:ext cx="2214959" cy="22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6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070" y="1678249"/>
            <a:ext cx="7749223" cy="639762"/>
          </a:xfrm>
        </p:spPr>
        <p:txBody>
          <a:bodyPr/>
          <a:lstStyle/>
          <a:p>
            <a:r>
              <a:rPr lang="en-US" sz="2800" dirty="0"/>
              <a:t>CAMPAIGN MATERIALS</a:t>
            </a:r>
            <a:endParaRPr lang="en-US" sz="28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AEBAF2-8C46-4755-8FDD-994F6DCD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52" y="2419818"/>
            <a:ext cx="2786930" cy="18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ABCB645-28B6-4925-857C-66E1EA8D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52" y="4384247"/>
            <a:ext cx="2786930" cy="18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E1D8BB4A-E80E-4CAE-A746-104B6322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7887"/>
            <a:ext cx="2567770" cy="38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8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522" y="2047682"/>
            <a:ext cx="8229600" cy="639762"/>
          </a:xfrm>
        </p:spPr>
        <p:txBody>
          <a:bodyPr/>
          <a:lstStyle/>
          <a:p>
            <a:r>
              <a:rPr lang="en-US" sz="2800" dirty="0"/>
              <a:t>ATAT BY THE NUMBERS</a:t>
            </a:r>
            <a:endParaRPr lang="en-US" sz="2800" b="1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3AB5612-EA0F-4DD0-9135-EF75F9289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41410"/>
              </p:ext>
            </p:extLst>
          </p:nvPr>
        </p:nvGraphicFramePr>
        <p:xfrm>
          <a:off x="886522" y="2687444"/>
          <a:ext cx="7170234" cy="303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4772">
                  <a:extLst>
                    <a:ext uri="{9D8B030D-6E8A-4147-A177-3AD203B41FA5}">
                      <a16:colId xmlns:a16="http://schemas.microsoft.com/office/drawing/2014/main" val="2286024257"/>
                    </a:ext>
                  </a:extLst>
                </a:gridCol>
                <a:gridCol w="2435462">
                  <a:extLst>
                    <a:ext uri="{9D8B030D-6E8A-4147-A177-3AD203B41FA5}">
                      <a16:colId xmlns:a16="http://schemas.microsoft.com/office/drawing/2014/main" val="1294463891"/>
                    </a:ext>
                  </a:extLst>
                </a:gridCol>
              </a:tblGrid>
              <a:tr h="60662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2019 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224012"/>
                  </a:ext>
                </a:extLst>
              </a:tr>
              <a:tr h="60662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Campaign Partners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3853771"/>
                  </a:ext>
                </a:extLst>
              </a:tr>
              <a:tr h="60662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Outreach Events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7341911"/>
                  </a:ext>
                </a:extLst>
              </a:tr>
              <a:tr h="60662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Multi-Agency Enforcement Operations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3306461"/>
                  </a:ext>
                </a:extLst>
              </a:tr>
              <a:tr h="60662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Overall Campaign Impressions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 million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41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37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641" y="2036531"/>
            <a:ext cx="4382429" cy="639762"/>
          </a:xfrm>
        </p:spPr>
        <p:txBody>
          <a:bodyPr/>
          <a:lstStyle/>
          <a:p>
            <a:r>
              <a:rPr lang="en-US" sz="2400" dirty="0"/>
              <a:t>DISTRACTED DRIVING AWARENESS CAMPAIGN – PUT IT DOWN</a:t>
            </a:r>
            <a:endParaRPr lang="en-US" sz="24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7B9182-946A-4A03-AD0C-ECF6F21E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41" y="3026874"/>
            <a:ext cx="5381076" cy="3831126"/>
          </a:xfrm>
        </p:spPr>
        <p:txBody>
          <a:bodyPr>
            <a:normAutofit/>
          </a:bodyPr>
          <a:lstStyle/>
          <a:p>
            <a:r>
              <a:rPr lang="en-US" sz="1600" b="1" dirty="0"/>
              <a:t>Educate the public about the dangers of distracted driving and the reality of its consequences, including the new Florida State law</a:t>
            </a:r>
          </a:p>
          <a:p>
            <a:r>
              <a:rPr lang="en-US" sz="1600" b="1" dirty="0"/>
              <a:t>Provide drivers with steps to eliminate distracted driving within their families, schools, businesses or organizations</a:t>
            </a:r>
          </a:p>
          <a:p>
            <a:r>
              <a:rPr lang="en-US" sz="1600" b="1" dirty="0"/>
              <a:t>Texting takes your eyes off the road for an average of 4.6 seconds; that is like driving the length of a football field at 55mph, blind</a:t>
            </a:r>
          </a:p>
          <a:p>
            <a:r>
              <a:rPr lang="en-US" sz="1600" b="1" dirty="0"/>
              <a:t>Teens whose parents drive distracted are 2 to 4 times more likely to also drive distracted</a:t>
            </a:r>
          </a:p>
          <a:p>
            <a:endParaRPr lang="en-US" sz="1600" b="1" dirty="0"/>
          </a:p>
        </p:txBody>
      </p:sp>
      <p:pic>
        <p:nvPicPr>
          <p:cNvPr id="6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9B302B95-7AD4-4836-93E6-961BB398E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80" y="1250653"/>
            <a:ext cx="2660179" cy="26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2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3E1470-C078-49A3-9EB2-69239F65F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fhp officer citation">
            <a:extLst>
              <a:ext uri="{FF2B5EF4-FFF2-40B4-BE49-F238E27FC236}">
                <a16:creationId xmlns:a16="http://schemas.microsoft.com/office/drawing/2014/main" id="{123BB601-8725-4D7A-8310-B632AB122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97D486-98E5-43FD-BA87-C67AE116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NEW FLORIDA STATE LAW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0F0C9F-400E-4C13-81D8-7D9FB3A4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309F8D-EEBC-4219-9CEC-2B3F159C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6" y="838200"/>
            <a:ext cx="4744059" cy="563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Starting </a:t>
            </a:r>
            <a:r>
              <a:rPr lang="en-US" sz="1600" b="1" dirty="0">
                <a:solidFill>
                  <a:schemeClr val="bg1"/>
                </a:solidFill>
              </a:rPr>
              <a:t>July 1, 2019</a:t>
            </a:r>
            <a:r>
              <a:rPr lang="en-US" sz="1600" dirty="0">
                <a:solidFill>
                  <a:schemeClr val="bg1"/>
                </a:solidFill>
              </a:rPr>
              <a:t>, Florida motorists can be stopped and cited for texting and driving.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First violation: non-moving offense with no points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Second violation: moving violation with three points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FHP Troopers will issue warnings through December 31, 2019, to provide drivers with additional education of the new law. Exceptions would apply in extremely dangerous driving situations. 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Starting </a:t>
            </a:r>
            <a:r>
              <a:rPr lang="en-US" sz="1600" b="1" dirty="0">
                <a:solidFill>
                  <a:schemeClr val="bg1"/>
                </a:solidFill>
              </a:rPr>
              <a:t>October 1, 2019</a:t>
            </a:r>
            <a:r>
              <a:rPr lang="en-US" sz="1600" dirty="0">
                <a:solidFill>
                  <a:schemeClr val="bg1"/>
                </a:solidFill>
              </a:rPr>
              <a:t>, wireless communications devices can only be used in a handsfree manner when driving in a designated school crossing, school zone, or active work zone area.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Starting </a:t>
            </a:r>
            <a:r>
              <a:rPr lang="en-US" sz="1600" b="1" dirty="0">
                <a:solidFill>
                  <a:schemeClr val="bg1"/>
                </a:solidFill>
              </a:rPr>
              <a:t>January 1, 2020</a:t>
            </a:r>
            <a:r>
              <a:rPr lang="en-US" sz="1600" dirty="0">
                <a:solidFill>
                  <a:schemeClr val="bg1"/>
                </a:solidFill>
              </a:rPr>
              <a:t>, drivers will be cited for using any wireless communication devices in a handheld manner in a work zone or school zone. </a:t>
            </a:r>
          </a:p>
        </p:txBody>
      </p:sp>
    </p:spTree>
    <p:extLst>
      <p:ext uri="{BB962C8B-B14F-4D97-AF65-F5344CB8AC3E}">
        <p14:creationId xmlns:p14="http://schemas.microsoft.com/office/powerpoint/2010/main" val="54345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306" y="1807410"/>
            <a:ext cx="7763719" cy="639762"/>
          </a:xfrm>
        </p:spPr>
        <p:txBody>
          <a:bodyPr/>
          <a:lstStyle/>
          <a:p>
            <a:r>
              <a:rPr lang="en-US" sz="2800" dirty="0"/>
              <a:t>CAMPAIGN MATERIALS</a:t>
            </a:r>
            <a:endParaRPr lang="en-US" sz="2800" b="1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91DD74-A104-4170-BC3B-A0A4344EF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50" y="2447172"/>
            <a:ext cx="2250194" cy="33752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 descr="A picture containing hydrant, clock&#10;&#10;Description automatically generated">
            <a:extLst>
              <a:ext uri="{FF2B5EF4-FFF2-40B4-BE49-F238E27FC236}">
                <a16:creationId xmlns:a16="http://schemas.microsoft.com/office/drawing/2014/main" id="{68E17B45-AFC6-4D30-AAAF-EB3D380B3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67" y="2447172"/>
            <a:ext cx="1632412" cy="16324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C9135B-26C9-4BC9-944A-AD8A0CAEC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32" y="2447172"/>
            <a:ext cx="1632412" cy="16324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0CE2F52-138D-45DE-B92A-6850C3FB2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0" y="4190052"/>
            <a:ext cx="1632412" cy="16324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 descr="A picture containing person, man, outdoor, people&#10;&#10;Description automatically generated">
            <a:extLst>
              <a:ext uri="{FF2B5EF4-FFF2-40B4-BE49-F238E27FC236}">
                <a16:creationId xmlns:a16="http://schemas.microsoft.com/office/drawing/2014/main" id="{8605509B-01DD-49B2-9F64-09048C1043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67" y="4190052"/>
            <a:ext cx="1632412" cy="1632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B98ED-9B30-4407-B89C-CAB9FCE4D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50" y="5932932"/>
            <a:ext cx="4146314" cy="51259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053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39" y="1724102"/>
            <a:ext cx="8229600" cy="639762"/>
          </a:xfrm>
        </p:spPr>
        <p:txBody>
          <a:bodyPr/>
          <a:lstStyle/>
          <a:p>
            <a:r>
              <a:rPr lang="en-US" sz="2800" dirty="0"/>
              <a:t>PUT IT DOWN BY THE NUMBERS</a:t>
            </a:r>
            <a:endParaRPr lang="en-US" sz="28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22D867F-527E-4317-B7BF-D0298EFD7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087372"/>
              </p:ext>
            </p:extLst>
          </p:nvPr>
        </p:nvGraphicFramePr>
        <p:xfrm>
          <a:off x="585439" y="2363864"/>
          <a:ext cx="7973121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086">
                  <a:extLst>
                    <a:ext uri="{9D8B030D-6E8A-4147-A177-3AD203B41FA5}">
                      <a16:colId xmlns:a16="http://schemas.microsoft.com/office/drawing/2014/main" val="908699190"/>
                    </a:ext>
                  </a:extLst>
                </a:gridCol>
                <a:gridCol w="741666">
                  <a:extLst>
                    <a:ext uri="{9D8B030D-6E8A-4147-A177-3AD203B41FA5}">
                      <a16:colId xmlns:a16="http://schemas.microsoft.com/office/drawing/2014/main" val="2985603095"/>
                    </a:ext>
                  </a:extLst>
                </a:gridCol>
                <a:gridCol w="735052">
                  <a:extLst>
                    <a:ext uri="{9D8B030D-6E8A-4147-A177-3AD203B41FA5}">
                      <a16:colId xmlns:a16="http://schemas.microsoft.com/office/drawing/2014/main" val="133933569"/>
                    </a:ext>
                  </a:extLst>
                </a:gridCol>
                <a:gridCol w="769779">
                  <a:extLst>
                    <a:ext uri="{9D8B030D-6E8A-4147-A177-3AD203B41FA5}">
                      <a16:colId xmlns:a16="http://schemas.microsoft.com/office/drawing/2014/main" val="26524858"/>
                    </a:ext>
                  </a:extLst>
                </a:gridCol>
                <a:gridCol w="759030">
                  <a:extLst>
                    <a:ext uri="{9D8B030D-6E8A-4147-A177-3AD203B41FA5}">
                      <a16:colId xmlns:a16="http://schemas.microsoft.com/office/drawing/2014/main" val="953348305"/>
                    </a:ext>
                  </a:extLst>
                </a:gridCol>
                <a:gridCol w="769779">
                  <a:extLst>
                    <a:ext uri="{9D8B030D-6E8A-4147-A177-3AD203B41FA5}">
                      <a16:colId xmlns:a16="http://schemas.microsoft.com/office/drawing/2014/main" val="1295860589"/>
                    </a:ext>
                  </a:extLst>
                </a:gridCol>
                <a:gridCol w="766471">
                  <a:extLst>
                    <a:ext uri="{9D8B030D-6E8A-4147-A177-3AD203B41FA5}">
                      <a16:colId xmlns:a16="http://schemas.microsoft.com/office/drawing/2014/main" val="3922456454"/>
                    </a:ext>
                  </a:extLst>
                </a:gridCol>
                <a:gridCol w="802025">
                  <a:extLst>
                    <a:ext uri="{9D8B030D-6E8A-4147-A177-3AD203B41FA5}">
                      <a16:colId xmlns:a16="http://schemas.microsoft.com/office/drawing/2014/main" val="623890682"/>
                    </a:ext>
                  </a:extLst>
                </a:gridCol>
                <a:gridCol w="746627">
                  <a:extLst>
                    <a:ext uri="{9D8B030D-6E8A-4147-A177-3AD203B41FA5}">
                      <a16:colId xmlns:a16="http://schemas.microsoft.com/office/drawing/2014/main" val="214646670"/>
                    </a:ext>
                  </a:extLst>
                </a:gridCol>
                <a:gridCol w="770606">
                  <a:extLst>
                    <a:ext uri="{9D8B030D-6E8A-4147-A177-3AD203B41FA5}">
                      <a16:colId xmlns:a16="http://schemas.microsoft.com/office/drawing/2014/main" val="3175577404"/>
                    </a:ext>
                  </a:extLst>
                </a:gridCol>
              </a:tblGrid>
              <a:tr h="569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4836705"/>
                  </a:ext>
                </a:extLst>
              </a:tr>
              <a:tr h="947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PARTNERS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98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4330182"/>
                  </a:ext>
                </a:extLst>
              </a:tr>
              <a:tr h="1057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OUTREACH EVENTS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939276"/>
                  </a:ext>
                </a:extLst>
              </a:tr>
              <a:tr h="1174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CAMPAIGN IMPRESSIONS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3.1 million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6.0 million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40.3 million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38.6 million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61.5 million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114.5 million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76.2 million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153.8 million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353.3 million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45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90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35659"/>
            <a:ext cx="7886700" cy="3022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FOR MORE INFORMATION</a:t>
            </a:r>
          </a:p>
          <a:p>
            <a:pPr marL="0" indent="0" algn="ctr">
              <a:buNone/>
            </a:pPr>
            <a:endParaRPr lang="en-US" sz="1100" b="1" dirty="0"/>
          </a:p>
          <a:p>
            <a:pPr marL="0" indent="0" algn="ctr">
              <a:buNone/>
            </a:pPr>
            <a:r>
              <a:rPr lang="en-US" sz="3600" b="1" dirty="0"/>
              <a:t>Carlos Sarmiento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Community Traffic Safety Program Coordinator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Florida Department of Transportation - District Six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Phone: (305) 470-5437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Email: Carlos.Sarmiento@dot.state.fl.us</a:t>
            </a:r>
          </a:p>
        </p:txBody>
      </p:sp>
      <p:pic>
        <p:nvPicPr>
          <p:cNvPr id="6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2C0317F9-5254-4D64-9CAF-AAF4B60B8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6" y="2134959"/>
            <a:ext cx="1230108" cy="123010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B642F3C-8950-4339-B66E-E11BF8817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00" y="2435384"/>
            <a:ext cx="1325814" cy="593432"/>
          </a:xfrm>
          <a:prstGeom prst="rect">
            <a:avLst/>
          </a:prstGeom>
        </p:spPr>
      </p:pic>
      <p:pic>
        <p:nvPicPr>
          <p:cNvPr id="8" name="Picture 7" descr="A sign on a pole&#10;&#10;Description automatically generated">
            <a:extLst>
              <a:ext uri="{FF2B5EF4-FFF2-40B4-BE49-F238E27FC236}">
                <a16:creationId xmlns:a16="http://schemas.microsoft.com/office/drawing/2014/main" id="{5FF23CD1-E395-4407-B097-73F8F5EEF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86" y="2116724"/>
            <a:ext cx="1230108" cy="1230108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E7DC5AB-E15C-40BE-B5B4-575590EC4E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31" y="2451526"/>
            <a:ext cx="1453913" cy="56050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9A512A-A6FA-441F-BF16-884EDAF18D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70" y="2071025"/>
            <a:ext cx="851395" cy="1357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DD5E61-AA06-4428-BA17-8D1B7CAEB8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0" t="13848" r="29023" b="12482"/>
          <a:stretch/>
        </p:blipFill>
        <p:spPr>
          <a:xfrm>
            <a:off x="4586548" y="2063127"/>
            <a:ext cx="1360449" cy="13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road, small, transport&#10;&#10;Description automatically generated">
            <a:extLst>
              <a:ext uri="{FF2B5EF4-FFF2-40B4-BE49-F238E27FC236}">
                <a16:creationId xmlns:a16="http://schemas.microsoft.com/office/drawing/2014/main" id="{3E0C22BD-2D23-4159-B1B5-E8AB6E3DD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b="11980"/>
          <a:stretch/>
        </p:blipFill>
        <p:spPr>
          <a:xfrm>
            <a:off x="1271239" y="3063873"/>
            <a:ext cx="6125882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888" y="2553630"/>
            <a:ext cx="7883912" cy="510244"/>
          </a:xfrm>
        </p:spPr>
        <p:txBody>
          <a:bodyPr>
            <a:normAutofit/>
          </a:bodyPr>
          <a:lstStyle/>
          <a:p>
            <a:r>
              <a:rPr lang="en-US" sz="1800" b="1" dirty="0"/>
              <a:t>How can we bring traffic safety to our communities?</a:t>
            </a:r>
          </a:p>
        </p:txBody>
      </p:sp>
    </p:spTree>
    <p:extLst>
      <p:ext uri="{BB962C8B-B14F-4D97-AF65-F5344CB8AC3E}">
        <p14:creationId xmlns:p14="http://schemas.microsoft.com/office/powerpoint/2010/main" val="302658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CTST PROGRAM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737" y="2538763"/>
            <a:ext cx="7895063" cy="639762"/>
          </a:xfrm>
        </p:spPr>
        <p:txBody>
          <a:bodyPr>
            <a:normAutofit/>
          </a:bodyPr>
          <a:lstStyle/>
          <a:p>
            <a:r>
              <a:rPr lang="en-US" sz="1800" b="1" dirty="0"/>
              <a:t>The Four “E” Approach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2E6DC3B-F462-4DC2-ADD2-01CEAE0CF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9756" r="16098" b="12358"/>
          <a:stretch/>
        </p:blipFill>
        <p:spPr>
          <a:xfrm>
            <a:off x="2598234" y="3089316"/>
            <a:ext cx="3947532" cy="34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DEVELOPING A CTST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12" y="2644231"/>
            <a:ext cx="7209264" cy="2674901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Law Enforcement (State, County, Municipal agencies)</a:t>
            </a:r>
          </a:p>
          <a:p>
            <a:r>
              <a:rPr lang="en-US" sz="1800" b="1" dirty="0"/>
              <a:t>FDOT/Local Public Works</a:t>
            </a:r>
          </a:p>
          <a:p>
            <a:r>
              <a:rPr lang="en-US" sz="1800" b="1" dirty="0"/>
              <a:t>Traffic Safety Organizations</a:t>
            </a:r>
          </a:p>
          <a:p>
            <a:r>
              <a:rPr lang="en-US" sz="1800" b="1" dirty="0"/>
              <a:t>School Representation</a:t>
            </a:r>
          </a:p>
          <a:p>
            <a:r>
              <a:rPr lang="en-US" sz="1800" b="1" dirty="0"/>
              <a:t>Community Leadership</a:t>
            </a:r>
          </a:p>
          <a:p>
            <a:r>
              <a:rPr lang="en-US" sz="1800" b="1" dirty="0"/>
              <a:t>Medical Trauma Representation</a:t>
            </a:r>
          </a:p>
          <a:p>
            <a:r>
              <a:rPr lang="en-US" sz="1800" b="1" dirty="0"/>
              <a:t>Emergency Services</a:t>
            </a:r>
          </a:p>
          <a:p>
            <a:r>
              <a:rPr lang="en-US" sz="1800" b="1" dirty="0"/>
              <a:t>Media</a:t>
            </a:r>
          </a:p>
          <a:p>
            <a:r>
              <a:rPr lang="en-US" sz="1800" b="1" dirty="0"/>
              <a:t>Motivated Citizens</a:t>
            </a:r>
          </a:p>
        </p:txBody>
      </p:sp>
    </p:spTree>
    <p:extLst>
      <p:ext uri="{BB962C8B-B14F-4D97-AF65-F5344CB8AC3E}">
        <p14:creationId xmlns:p14="http://schemas.microsoft.com/office/powerpoint/2010/main" val="336760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DISTRICT SIX CTST TEAMS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31789"/>
            <a:ext cx="8229600" cy="4252330"/>
          </a:xfrm>
        </p:spPr>
        <p:txBody>
          <a:bodyPr>
            <a:normAutofit/>
          </a:bodyPr>
          <a:lstStyle/>
          <a:p>
            <a:r>
              <a:rPr lang="en-US" sz="1800" b="1" dirty="0"/>
              <a:t>Miami-Dade County</a:t>
            </a:r>
          </a:p>
          <a:p>
            <a:pPr lvl="1"/>
            <a:r>
              <a:rPr lang="en-US" sz="1400" b="1" dirty="0"/>
              <a:t>NE CTST</a:t>
            </a:r>
          </a:p>
          <a:p>
            <a:pPr lvl="1"/>
            <a:r>
              <a:rPr lang="en-US" sz="1400" b="1" dirty="0"/>
              <a:t>NW CTST</a:t>
            </a:r>
          </a:p>
          <a:p>
            <a:pPr lvl="1"/>
            <a:r>
              <a:rPr lang="en-US" sz="1400" b="1" dirty="0"/>
              <a:t>SE CTST</a:t>
            </a:r>
          </a:p>
          <a:p>
            <a:pPr lvl="1"/>
            <a:r>
              <a:rPr lang="en-US" sz="1400" b="1" dirty="0"/>
              <a:t>SW CTST</a:t>
            </a:r>
          </a:p>
          <a:p>
            <a:pPr lvl="1"/>
            <a:r>
              <a:rPr lang="en-US" sz="1400" b="1" dirty="0"/>
              <a:t>Miami-Dade County Public Schools CTST</a:t>
            </a:r>
          </a:p>
          <a:p>
            <a:pPr lvl="1"/>
            <a:r>
              <a:rPr lang="en-US" sz="1400" b="1" dirty="0"/>
              <a:t>University of Miami CTST</a:t>
            </a:r>
          </a:p>
          <a:p>
            <a:pPr lvl="1"/>
            <a:r>
              <a:rPr lang="en-US" sz="1400" b="1" dirty="0"/>
              <a:t>Florida International University CTST</a:t>
            </a:r>
          </a:p>
          <a:p>
            <a:pPr lvl="1"/>
            <a:r>
              <a:rPr lang="en-US" sz="1400" b="1" dirty="0"/>
              <a:t>Miami CTST</a:t>
            </a:r>
          </a:p>
          <a:p>
            <a:pPr lvl="1"/>
            <a:r>
              <a:rPr lang="en-US" sz="1400" b="1" dirty="0"/>
              <a:t>Miami Beach CTST</a:t>
            </a:r>
          </a:p>
          <a:p>
            <a:pPr lvl="1"/>
            <a:r>
              <a:rPr lang="en-US" sz="1400" b="1" dirty="0"/>
              <a:t>Miami Lakes CTST</a:t>
            </a:r>
          </a:p>
          <a:p>
            <a:r>
              <a:rPr lang="en-US" sz="1800" b="1" dirty="0"/>
              <a:t>Monroe County</a:t>
            </a:r>
          </a:p>
          <a:p>
            <a:pPr lvl="1"/>
            <a:r>
              <a:rPr lang="en-US" sz="1400" b="1" dirty="0"/>
              <a:t>Upper Keys CTST</a:t>
            </a:r>
          </a:p>
          <a:p>
            <a:pPr lvl="1"/>
            <a:r>
              <a:rPr lang="en-US" sz="1400" b="1" dirty="0"/>
              <a:t>Marathon CTST</a:t>
            </a:r>
          </a:p>
          <a:p>
            <a:pPr lvl="1"/>
            <a:r>
              <a:rPr lang="en-US" sz="1400" b="1" dirty="0"/>
              <a:t>Key West CST</a:t>
            </a:r>
          </a:p>
        </p:txBody>
      </p:sp>
    </p:spTree>
    <p:extLst>
      <p:ext uri="{BB962C8B-B14F-4D97-AF65-F5344CB8AC3E}">
        <p14:creationId xmlns:p14="http://schemas.microsoft.com/office/powerpoint/2010/main" val="203772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12" y="1913783"/>
            <a:ext cx="4393580" cy="639762"/>
          </a:xfrm>
        </p:spPr>
        <p:txBody>
          <a:bodyPr/>
          <a:lstStyle/>
          <a:p>
            <a:r>
              <a:rPr lang="en-US" sz="2800" dirty="0"/>
              <a:t>STATE AND LOCAL INITIATIVES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48" y="2817712"/>
            <a:ext cx="3958683" cy="4252330"/>
          </a:xfrm>
        </p:spPr>
        <p:txBody>
          <a:bodyPr>
            <a:normAutofit/>
          </a:bodyPr>
          <a:lstStyle/>
          <a:p>
            <a:r>
              <a:rPr lang="en-US" sz="1600" b="1" dirty="0"/>
              <a:t>Multi-agency Enforcement/Educational Operations</a:t>
            </a:r>
          </a:p>
          <a:p>
            <a:r>
              <a:rPr lang="en-US" sz="1600" b="1" dirty="0"/>
              <a:t>Multi-agency DUI Checkpoints</a:t>
            </a:r>
          </a:p>
          <a:p>
            <a:r>
              <a:rPr lang="en-US" sz="1600" b="1" dirty="0"/>
              <a:t>Car Seat Checkpoints</a:t>
            </a:r>
          </a:p>
          <a:p>
            <a:r>
              <a:rPr lang="en-US" sz="1600" b="1" dirty="0" err="1"/>
              <a:t>CarFit</a:t>
            </a:r>
            <a:endParaRPr lang="en-US" sz="1600" b="1" dirty="0"/>
          </a:p>
          <a:p>
            <a:r>
              <a:rPr lang="en-US" sz="1600" b="1" dirty="0"/>
              <a:t>Bike Rodeos/Bike Safety Events</a:t>
            </a:r>
          </a:p>
          <a:p>
            <a:r>
              <a:rPr lang="en-US" sz="1600" b="1" dirty="0"/>
              <a:t>Pedestrian Safety Events</a:t>
            </a:r>
          </a:p>
          <a:p>
            <a:r>
              <a:rPr lang="en-US" sz="1600" b="1" dirty="0"/>
              <a:t>Traffic Safety Fairs/Educational Outreach</a:t>
            </a:r>
          </a:p>
          <a:p>
            <a:r>
              <a:rPr lang="en-US" sz="1600" b="1" dirty="0"/>
              <a:t>Safe Routes to School</a:t>
            </a:r>
            <a:endParaRPr lang="en-US" sz="1200" b="1" dirty="0"/>
          </a:p>
        </p:txBody>
      </p:sp>
      <p:pic>
        <p:nvPicPr>
          <p:cNvPr id="5" name="Picture 4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4A4BC7D5-2C48-4512-9BF4-D31EE80BC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8102" r="10001"/>
          <a:stretch/>
        </p:blipFill>
        <p:spPr>
          <a:xfrm>
            <a:off x="5062653" y="1678090"/>
            <a:ext cx="3736619" cy="1750910"/>
          </a:xfrm>
          <a:prstGeom prst="rect">
            <a:avLst/>
          </a:prstGeom>
        </p:spPr>
      </p:pic>
      <p:pic>
        <p:nvPicPr>
          <p:cNvPr id="7" name="Picture 6" descr="A group of police officers riding on the back of a motorcycle&#10;&#10;Description automatically generated">
            <a:extLst>
              <a:ext uri="{FF2B5EF4-FFF2-40B4-BE49-F238E27FC236}">
                <a16:creationId xmlns:a16="http://schemas.microsoft.com/office/drawing/2014/main" id="{C5BCD924-585A-416D-AEB4-2913F9B0B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53" y="3547403"/>
            <a:ext cx="3736619" cy="24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9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TRAFFIC SAFETY CAMPAIGNS &amp; PROGRAMS</a:t>
            </a:r>
            <a:endParaRPr lang="en-US" sz="2800" b="1" dirty="0"/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A2E93957-0502-4AA3-960E-695284A76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29" y="2729364"/>
            <a:ext cx="1499644" cy="1499644"/>
          </a:xfr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9E0D9C5-6811-4D52-8BCE-C792D3E1F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9" y="2655479"/>
            <a:ext cx="2108300" cy="943671"/>
          </a:xfrm>
          <a:prstGeom prst="rect">
            <a:avLst/>
          </a:prstGeom>
        </p:spPr>
      </p:pic>
      <p:pic>
        <p:nvPicPr>
          <p:cNvPr id="13" name="Picture 12" descr="A sign on a pole&#10;&#10;Description automatically generated">
            <a:extLst>
              <a:ext uri="{FF2B5EF4-FFF2-40B4-BE49-F238E27FC236}">
                <a16:creationId xmlns:a16="http://schemas.microsoft.com/office/drawing/2014/main" id="{A309E9E2-3CE0-4637-8870-4BB9750EC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85" y="3190245"/>
            <a:ext cx="1283972" cy="1283972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03AE58C-988E-4A87-8844-2D324BC01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2" y="4253515"/>
            <a:ext cx="2401420" cy="925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7F40B9-1B79-433C-ADA4-75464FC69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0" t="13848" r="29023" b="12482"/>
          <a:stretch/>
        </p:blipFill>
        <p:spPr>
          <a:xfrm>
            <a:off x="3628915" y="3764715"/>
            <a:ext cx="1533642" cy="154865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8BF9F7-11A2-4661-B813-785302265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18" y="2729364"/>
            <a:ext cx="1448890" cy="23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570"/>
            <a:ext cx="4795024" cy="639762"/>
          </a:xfrm>
        </p:spPr>
        <p:txBody>
          <a:bodyPr/>
          <a:lstStyle/>
          <a:p>
            <a:r>
              <a:rPr lang="en-US" sz="2400" dirty="0"/>
              <a:t>AGGRESSIVE DRIVING AWARENESS CAMPAIGN – DRIVE SAFE</a:t>
            </a:r>
            <a:endParaRPr lang="en-US" sz="2400" b="1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9E0D9C5-6811-4D52-8BCE-C792D3E1F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33" y="1371601"/>
            <a:ext cx="3005967" cy="134546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7B9182-946A-4A03-AD0C-ECF6F21E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27" y="3018149"/>
            <a:ext cx="4560849" cy="3494473"/>
          </a:xfrm>
        </p:spPr>
        <p:txBody>
          <a:bodyPr>
            <a:normAutofit/>
          </a:bodyPr>
          <a:lstStyle/>
          <a:p>
            <a:r>
              <a:rPr lang="en-US" sz="1400" b="1" dirty="0"/>
              <a:t>Educate the public about the dangers of aggressive driving and the reality of its consequences​</a:t>
            </a:r>
          </a:p>
          <a:p>
            <a:r>
              <a:rPr lang="en-US" sz="1400" b="1" dirty="0"/>
              <a:t>Provide tips to eliminate aggressive driving​</a:t>
            </a:r>
          </a:p>
          <a:p>
            <a:r>
              <a:rPr lang="en-US" sz="1400" b="1" dirty="0"/>
              <a:t>In online surveys of Floridians, aggressive driving is always identified in the public's top three issues of traffic safety​</a:t>
            </a:r>
          </a:p>
          <a:p>
            <a:r>
              <a:rPr lang="en-US" sz="1400" b="1" dirty="0"/>
              <a:t>Speeding is one of the most prevalent aggressive behaviors</a:t>
            </a:r>
          </a:p>
          <a:p>
            <a:r>
              <a:rPr lang="en-US" sz="1400" b="1" dirty="0"/>
              <a:t>Support local law enforcement agencies with multi-agency education/enforcement operations​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79BFEE-05CE-4A22-9854-0DB139E8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56" y="3018149"/>
            <a:ext cx="2154647" cy="27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2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8" y="1660220"/>
            <a:ext cx="8229600" cy="639762"/>
          </a:xfrm>
        </p:spPr>
        <p:txBody>
          <a:bodyPr/>
          <a:lstStyle/>
          <a:p>
            <a:r>
              <a:rPr lang="en-US" sz="2800" dirty="0"/>
              <a:t>CAMPAIGN MATERIALS</a:t>
            </a:r>
            <a:endParaRPr lang="en-US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1CC62F-BEB7-4411-8350-AD110A05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70" y="2302083"/>
            <a:ext cx="2613481" cy="39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3E2525-1CA4-476C-B80F-93EC9525E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24" y="4286735"/>
            <a:ext cx="1932279" cy="19322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124398-7080-424F-94AE-3DDAD0500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98" y="2302083"/>
            <a:ext cx="1932279" cy="19322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BB0398-D76F-471D-A5B7-CAED30FBD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24" y="2299982"/>
            <a:ext cx="1932279" cy="19322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D6437D-B1E5-4A3F-88E1-5099AEF58F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98" y="4286735"/>
            <a:ext cx="1932279" cy="19322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468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708</Words>
  <Application>Microsoft Office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Office Theme</vt:lpstr>
      <vt:lpstr>1_Office Theme</vt:lpstr>
      <vt:lpstr>PowerPoint Presentation</vt:lpstr>
      <vt:lpstr>THE CHALLENGE</vt:lpstr>
      <vt:lpstr>THE CTST PROGRAM MISSION</vt:lpstr>
      <vt:lpstr>DEVELOPING A CTST</vt:lpstr>
      <vt:lpstr>DISTRICT SIX CTST TEAMS</vt:lpstr>
      <vt:lpstr>STATE AND LOCAL INITIATIVES </vt:lpstr>
      <vt:lpstr>TRAFFIC SAFETY CAMPAIGNS &amp; PROGRAMS</vt:lpstr>
      <vt:lpstr>AGGRESSIVE DRIVING AWARENESS CAMPAIGN – DRIVE SAFE</vt:lpstr>
      <vt:lpstr>CAMPAIGN MATERIALS</vt:lpstr>
      <vt:lpstr>DRIVE SAFE BY THE NUMBERS</vt:lpstr>
      <vt:lpstr>MOTORCYCLE SAFETY AWARENESS CAMPAIGN – RIDE SMART</vt:lpstr>
      <vt:lpstr>ALERT TODAY, ALIVE TOMORROW CAMPAIGN</vt:lpstr>
      <vt:lpstr>CAMPAIGN MATERIALS</vt:lpstr>
      <vt:lpstr>ATAT BY THE NUMBERS</vt:lpstr>
      <vt:lpstr>DISTRACTED DRIVING AWARENESS CAMPAIGN – PUT IT DOWN</vt:lpstr>
      <vt:lpstr>NEW FLORIDA STATE LAW</vt:lpstr>
      <vt:lpstr>CAMPAIGN MATERIALS</vt:lpstr>
      <vt:lpstr>PUT IT DOWN BY THE NUMBERS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Gainor</dc:creator>
  <cp:lastModifiedBy>Mary Gainor</cp:lastModifiedBy>
  <cp:revision>23</cp:revision>
  <dcterms:created xsi:type="dcterms:W3CDTF">2016-02-02T15:40:50Z</dcterms:created>
  <dcterms:modified xsi:type="dcterms:W3CDTF">2020-05-18T17:48:41Z</dcterms:modified>
</cp:coreProperties>
</file>