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2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D5B"/>
    <a:srgbClr val="154C5C"/>
    <a:srgbClr val="BEB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0080C-308D-4F67-972E-2B5C4A84B068}" v="23" dt="2025-08-27T20:09:51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94068" autoAdjust="0"/>
  </p:normalViewPr>
  <p:slideViewPr>
    <p:cSldViewPr snapToGrid="0">
      <p:cViewPr varScale="1">
        <p:scale>
          <a:sx n="104" d="100"/>
          <a:sy n="104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8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Welniak" userId="9e13a09c-bcb7-4c8a-971e-db547ac6425f" providerId="ADAL" clId="{4AC0080C-308D-4F67-972E-2B5C4A84B068}"/>
    <pc:docChg chg="undo custSel addSld delSld modSld">
      <pc:chgData name="Jordan Welniak" userId="9e13a09c-bcb7-4c8a-971e-db547ac6425f" providerId="ADAL" clId="{4AC0080C-308D-4F67-972E-2B5C4A84B068}" dt="2025-08-27T20:09:02.871" v="141" actId="1076"/>
      <pc:docMkLst>
        <pc:docMk/>
      </pc:docMkLst>
      <pc:sldChg chg="addSp delSp modSp mod">
        <pc:chgData name="Jordan Welniak" userId="9e13a09c-bcb7-4c8a-971e-db547ac6425f" providerId="ADAL" clId="{4AC0080C-308D-4F67-972E-2B5C4A84B068}" dt="2025-08-27T20:06:40.652" v="106" actId="1076"/>
        <pc:sldMkLst>
          <pc:docMk/>
          <pc:sldMk cId="3679529179" sldId="262"/>
        </pc:sldMkLst>
        <pc:spChg chg="add del mod">
          <ac:chgData name="Jordan Welniak" userId="9e13a09c-bcb7-4c8a-971e-db547ac6425f" providerId="ADAL" clId="{4AC0080C-308D-4F67-972E-2B5C4A84B068}" dt="2025-08-27T19:42:18.921" v="2" actId="478"/>
          <ac:spMkLst>
            <pc:docMk/>
            <pc:sldMk cId="3679529179" sldId="262"/>
            <ac:spMk id="3" creationId="{F58A8FC0-65A6-50E1-35CD-7CABFCF49D54}"/>
          </ac:spMkLst>
        </pc:spChg>
        <pc:spChg chg="mod">
          <ac:chgData name="Jordan Welniak" userId="9e13a09c-bcb7-4c8a-971e-db547ac6425f" providerId="ADAL" clId="{4AC0080C-308D-4F67-972E-2B5C4A84B068}" dt="2025-08-27T20:06:34.757" v="104" actId="1076"/>
          <ac:spMkLst>
            <pc:docMk/>
            <pc:sldMk cId="3679529179" sldId="262"/>
            <ac:spMk id="6" creationId="{7119FD55-7ACF-B603-A0D4-B72CBB3A0E7E}"/>
          </ac:spMkLst>
        </pc:spChg>
        <pc:spChg chg="add del mod">
          <ac:chgData name="Jordan Welniak" userId="9e13a09c-bcb7-4c8a-971e-db547ac6425f" providerId="ADAL" clId="{4AC0080C-308D-4F67-972E-2B5C4A84B068}" dt="2025-08-27T19:43:15.651" v="5" actId="478"/>
          <ac:spMkLst>
            <pc:docMk/>
            <pc:sldMk cId="3679529179" sldId="262"/>
            <ac:spMk id="7" creationId="{49BAB17B-6E95-FC99-9AC8-53E5078F2BBF}"/>
          </ac:spMkLst>
        </pc:spChg>
        <pc:spChg chg="mod">
          <ac:chgData name="Jordan Welniak" userId="9e13a09c-bcb7-4c8a-971e-db547ac6425f" providerId="ADAL" clId="{4AC0080C-308D-4F67-972E-2B5C4A84B068}" dt="2025-08-27T20:06:36.421" v="105" actId="1076"/>
          <ac:spMkLst>
            <pc:docMk/>
            <pc:sldMk cId="3679529179" sldId="262"/>
            <ac:spMk id="10" creationId="{9A7ADB50-5F32-F376-53C0-5EFF7CD52382}"/>
          </ac:spMkLst>
        </pc:spChg>
        <pc:spChg chg="del mod">
          <ac:chgData name="Jordan Welniak" userId="9e13a09c-bcb7-4c8a-971e-db547ac6425f" providerId="ADAL" clId="{4AC0080C-308D-4F67-972E-2B5C4A84B068}" dt="2025-08-27T20:04:55.661" v="82" actId="478"/>
          <ac:spMkLst>
            <pc:docMk/>
            <pc:sldMk cId="3679529179" sldId="262"/>
            <ac:spMk id="11" creationId="{28FBBE47-54A2-EF37-340A-14124F68F783}"/>
          </ac:spMkLst>
        </pc:spChg>
        <pc:picChg chg="add mod">
          <ac:chgData name="Jordan Welniak" userId="9e13a09c-bcb7-4c8a-971e-db547ac6425f" providerId="ADAL" clId="{4AC0080C-308D-4F67-972E-2B5C4A84B068}" dt="2025-08-27T20:06:40.652" v="106" actId="1076"/>
          <ac:picMkLst>
            <pc:docMk/>
            <pc:sldMk cId="3679529179" sldId="262"/>
            <ac:picMk id="2" creationId="{62D04168-9682-AAA3-94FA-F3D09BB2AF6B}"/>
          </ac:picMkLst>
        </pc:picChg>
        <pc:picChg chg="add del mod">
          <ac:chgData name="Jordan Welniak" userId="9e13a09c-bcb7-4c8a-971e-db547ac6425f" providerId="ADAL" clId="{4AC0080C-308D-4F67-972E-2B5C4A84B068}" dt="2025-08-27T20:04:29.359" v="73" actId="478"/>
          <ac:picMkLst>
            <pc:docMk/>
            <pc:sldMk cId="3679529179" sldId="262"/>
            <ac:picMk id="3" creationId="{CE9F41AF-B1AE-1A80-B88D-CB41BB75A2D1}"/>
          </ac:picMkLst>
        </pc:picChg>
        <pc:picChg chg="add del mod">
          <ac:chgData name="Jordan Welniak" userId="9e13a09c-bcb7-4c8a-971e-db547ac6425f" providerId="ADAL" clId="{4AC0080C-308D-4F67-972E-2B5C4A84B068}" dt="2025-08-27T19:43:12.204" v="4" actId="478"/>
          <ac:picMkLst>
            <pc:docMk/>
            <pc:sldMk cId="3679529179" sldId="262"/>
            <ac:picMk id="5" creationId="{B05757B0-96D9-67F7-6B4B-DB652873A6DC}"/>
          </ac:picMkLst>
        </pc:picChg>
        <pc:picChg chg="mod">
          <ac:chgData name="Jordan Welniak" userId="9e13a09c-bcb7-4c8a-971e-db547ac6425f" providerId="ADAL" clId="{4AC0080C-308D-4F67-972E-2B5C4A84B068}" dt="2025-08-27T20:00:08.924" v="65" actId="1076"/>
          <ac:picMkLst>
            <pc:docMk/>
            <pc:sldMk cId="3679529179" sldId="262"/>
            <ac:picMk id="9" creationId="{B6F3446B-E05E-4D2B-AE6F-AD3296AFF946}"/>
          </ac:picMkLst>
        </pc:picChg>
        <pc:picChg chg="add del mod">
          <ac:chgData name="Jordan Welniak" userId="9e13a09c-bcb7-4c8a-971e-db547ac6425f" providerId="ADAL" clId="{4AC0080C-308D-4F67-972E-2B5C4A84B068}" dt="2025-08-27T19:59:13.793" v="49" actId="478"/>
          <ac:picMkLst>
            <pc:docMk/>
            <pc:sldMk cId="3679529179" sldId="262"/>
            <ac:picMk id="12" creationId="{279EFC23-A9F4-8770-ED74-8C5E057E5604}"/>
          </ac:picMkLst>
        </pc:picChg>
      </pc:sldChg>
      <pc:sldChg chg="addSp delSp modSp mod">
        <pc:chgData name="Jordan Welniak" userId="9e13a09c-bcb7-4c8a-971e-db547ac6425f" providerId="ADAL" clId="{4AC0080C-308D-4F67-972E-2B5C4A84B068}" dt="2025-08-27T20:09:02.871" v="141" actId="1076"/>
        <pc:sldMkLst>
          <pc:docMk/>
          <pc:sldMk cId="2789772964" sldId="266"/>
        </pc:sldMkLst>
        <pc:spChg chg="mod">
          <ac:chgData name="Jordan Welniak" userId="9e13a09c-bcb7-4c8a-971e-db547ac6425f" providerId="ADAL" clId="{4AC0080C-308D-4F67-972E-2B5C4A84B068}" dt="2025-08-27T20:07:49.696" v="129" actId="1076"/>
          <ac:spMkLst>
            <pc:docMk/>
            <pc:sldMk cId="2789772964" sldId="266"/>
            <ac:spMk id="2" creationId="{8273AF90-273E-5C31-AF5F-36932F573212}"/>
          </ac:spMkLst>
        </pc:spChg>
        <pc:spChg chg="mod">
          <ac:chgData name="Jordan Welniak" userId="9e13a09c-bcb7-4c8a-971e-db547ac6425f" providerId="ADAL" clId="{4AC0080C-308D-4F67-972E-2B5C4A84B068}" dt="2025-08-27T20:08:32.223" v="136" actId="1076"/>
          <ac:spMkLst>
            <pc:docMk/>
            <pc:sldMk cId="2789772964" sldId="266"/>
            <ac:spMk id="3" creationId="{2016F34F-9518-271D-82E7-F109DC2D8E2B}"/>
          </ac:spMkLst>
        </pc:spChg>
        <pc:spChg chg="add mod">
          <ac:chgData name="Jordan Welniak" userId="9e13a09c-bcb7-4c8a-971e-db547ac6425f" providerId="ADAL" clId="{4AC0080C-308D-4F67-972E-2B5C4A84B068}" dt="2025-08-27T20:09:02.871" v="141" actId="1076"/>
          <ac:spMkLst>
            <pc:docMk/>
            <pc:sldMk cId="2789772964" sldId="266"/>
            <ac:spMk id="4" creationId="{3EE395F3-2125-FA34-396C-E53E3B4BE022}"/>
          </ac:spMkLst>
        </pc:spChg>
        <pc:picChg chg="del mod">
          <ac:chgData name="Jordan Welniak" userId="9e13a09c-bcb7-4c8a-971e-db547ac6425f" providerId="ADAL" clId="{4AC0080C-308D-4F67-972E-2B5C4A84B068}" dt="2025-08-27T20:04:38.142" v="76" actId="478"/>
          <ac:picMkLst>
            <pc:docMk/>
            <pc:sldMk cId="2789772964" sldId="266"/>
            <ac:picMk id="6" creationId="{907398B1-041D-68EC-9DAA-7971BAF3BE42}"/>
          </ac:picMkLst>
        </pc:picChg>
        <pc:picChg chg="mod">
          <ac:chgData name="Jordan Welniak" userId="9e13a09c-bcb7-4c8a-971e-db547ac6425f" providerId="ADAL" clId="{4AC0080C-308D-4F67-972E-2B5C4A84B068}" dt="2025-08-27T20:07:25.082" v="122" actId="1076"/>
          <ac:picMkLst>
            <pc:docMk/>
            <pc:sldMk cId="2789772964" sldId="266"/>
            <ac:picMk id="7" creationId="{3F95ED0A-4552-EBE2-0E46-5DFDB9998ED0}"/>
          </ac:picMkLst>
        </pc:picChg>
        <pc:picChg chg="add mod">
          <ac:chgData name="Jordan Welniak" userId="9e13a09c-bcb7-4c8a-971e-db547ac6425f" providerId="ADAL" clId="{4AC0080C-308D-4F67-972E-2B5C4A84B068}" dt="2025-08-27T20:08:55.648" v="139" actId="14100"/>
          <ac:picMkLst>
            <pc:docMk/>
            <pc:sldMk cId="2789772964" sldId="266"/>
            <ac:picMk id="8" creationId="{9B6754BF-FAA3-F4FB-7C5D-AB4BCB9103FB}"/>
          </ac:picMkLst>
        </pc:picChg>
      </pc:sldChg>
      <pc:sldChg chg="addSp delSp modSp mod">
        <pc:chgData name="Jordan Welniak" userId="9e13a09c-bcb7-4c8a-971e-db547ac6425f" providerId="ADAL" clId="{4AC0080C-308D-4F67-972E-2B5C4A84B068}" dt="2025-08-27T20:06:55.720" v="110" actId="1076"/>
        <pc:sldMkLst>
          <pc:docMk/>
          <pc:sldMk cId="3380918639" sldId="267"/>
        </pc:sldMkLst>
        <pc:spChg chg="mod">
          <ac:chgData name="Jordan Welniak" userId="9e13a09c-bcb7-4c8a-971e-db547ac6425f" providerId="ADAL" clId="{4AC0080C-308D-4F67-972E-2B5C4A84B068}" dt="2025-08-27T20:06:53.247" v="109" actId="1076"/>
          <ac:spMkLst>
            <pc:docMk/>
            <pc:sldMk cId="3380918639" sldId="267"/>
            <ac:spMk id="2" creationId="{086749C0-2156-581D-D289-0A7F6995C284}"/>
          </ac:spMkLst>
        </pc:spChg>
        <pc:spChg chg="mod">
          <ac:chgData name="Jordan Welniak" userId="9e13a09c-bcb7-4c8a-971e-db547ac6425f" providerId="ADAL" clId="{4AC0080C-308D-4F67-972E-2B5C4A84B068}" dt="2025-08-27T20:06:55.720" v="110" actId="1076"/>
          <ac:spMkLst>
            <pc:docMk/>
            <pc:sldMk cId="3380918639" sldId="267"/>
            <ac:spMk id="3" creationId="{DC439438-7200-D727-14C4-FECC00329A53}"/>
          </ac:spMkLst>
        </pc:spChg>
        <pc:picChg chg="add mod">
          <ac:chgData name="Jordan Welniak" userId="9e13a09c-bcb7-4c8a-971e-db547ac6425f" providerId="ADAL" clId="{4AC0080C-308D-4F67-972E-2B5C4A84B068}" dt="2025-08-27T20:06:44.324" v="108"/>
          <ac:picMkLst>
            <pc:docMk/>
            <pc:sldMk cId="3380918639" sldId="267"/>
            <ac:picMk id="4" creationId="{29C1A41A-AE6A-E311-894C-425AC30B6120}"/>
          </ac:picMkLst>
        </pc:picChg>
        <pc:picChg chg="add del mod">
          <ac:chgData name="Jordan Welniak" userId="9e13a09c-bcb7-4c8a-971e-db547ac6425f" providerId="ADAL" clId="{4AC0080C-308D-4F67-972E-2B5C4A84B068}" dt="2025-08-27T19:54:51.022" v="36" actId="478"/>
          <ac:picMkLst>
            <pc:docMk/>
            <pc:sldMk cId="3380918639" sldId="267"/>
            <ac:picMk id="4" creationId="{7436964C-EBC2-57AB-F9A0-F6E0065D4269}"/>
          </ac:picMkLst>
        </pc:picChg>
        <pc:picChg chg="add del mod">
          <ac:chgData name="Jordan Welniak" userId="9e13a09c-bcb7-4c8a-971e-db547ac6425f" providerId="ADAL" clId="{4AC0080C-308D-4F67-972E-2B5C4A84B068}" dt="2025-08-27T20:06:43.626" v="107" actId="478"/>
          <ac:picMkLst>
            <pc:docMk/>
            <pc:sldMk cId="3380918639" sldId="267"/>
            <ac:picMk id="5" creationId="{324F4A1F-93DF-778C-8CDA-935C80B81C98}"/>
          </ac:picMkLst>
        </pc:picChg>
        <pc:picChg chg="del">
          <ac:chgData name="Jordan Welniak" userId="9e13a09c-bcb7-4c8a-971e-db547ac6425f" providerId="ADAL" clId="{4AC0080C-308D-4F67-972E-2B5C4A84B068}" dt="2025-08-27T19:45:20.608" v="11" actId="478"/>
          <ac:picMkLst>
            <pc:docMk/>
            <pc:sldMk cId="3380918639" sldId="267"/>
            <ac:picMk id="6" creationId="{1FE883E5-05FD-9B1A-02C1-B9582237BB27}"/>
          </ac:picMkLst>
        </pc:picChg>
      </pc:sldChg>
      <pc:sldChg chg="addSp delSp modSp add del mod">
        <pc:chgData name="Jordan Welniak" userId="9e13a09c-bcb7-4c8a-971e-db547ac6425f" providerId="ADAL" clId="{4AC0080C-308D-4F67-972E-2B5C4A84B068}" dt="2025-08-27T19:49:44.145" v="29" actId="2696"/>
        <pc:sldMkLst>
          <pc:docMk/>
          <pc:sldMk cId="231117545" sldId="268"/>
        </pc:sldMkLst>
        <pc:spChg chg="add del mod">
          <ac:chgData name="Jordan Welniak" userId="9e13a09c-bcb7-4c8a-971e-db547ac6425f" providerId="ADAL" clId="{4AC0080C-308D-4F67-972E-2B5C4A84B068}" dt="2025-08-27T19:49:37.501" v="28" actId="478"/>
          <ac:spMkLst>
            <pc:docMk/>
            <pc:sldMk cId="231117545" sldId="268"/>
            <ac:spMk id="3" creationId="{391D3DDA-F238-D9A8-F47F-258617A4ED12}"/>
          </ac:spMkLst>
        </pc:spChg>
        <pc:picChg chg="del">
          <ac:chgData name="Jordan Welniak" userId="9e13a09c-bcb7-4c8a-971e-db547ac6425f" providerId="ADAL" clId="{4AC0080C-308D-4F67-972E-2B5C4A84B068}" dt="2025-08-27T19:49:34.613" v="27" actId="478"/>
          <ac:picMkLst>
            <pc:docMk/>
            <pc:sldMk cId="231117545" sldId="268"/>
            <ac:picMk id="5" creationId="{6B87062A-ADAA-3A5F-798D-BB34ACDFAF54}"/>
          </ac:picMkLst>
        </pc:picChg>
      </pc:sldChg>
    </pc:docChg>
  </pc:docChgLst>
  <pc:docChgLst>
    <pc:chgData name="Jordan Welniak" userId="9e13a09c-bcb7-4c8a-971e-db547ac6425f" providerId="ADAL" clId="{838B8E91-6A20-4D46-A817-A3594CD907F7}"/>
    <pc:docChg chg="modSld">
      <pc:chgData name="Jordan Welniak" userId="9e13a09c-bcb7-4c8a-971e-db547ac6425f" providerId="ADAL" clId="{838B8E91-6A20-4D46-A817-A3594CD907F7}" dt="2025-05-23T18:14:28.485" v="34" actId="1076"/>
      <pc:docMkLst>
        <pc:docMk/>
      </pc:docMkLst>
      <pc:sldChg chg="modSp mod">
        <pc:chgData name="Jordan Welniak" userId="9e13a09c-bcb7-4c8a-971e-db547ac6425f" providerId="ADAL" clId="{838B8E91-6A20-4D46-A817-A3594CD907F7}" dt="2025-05-23T18:14:28.485" v="34" actId="1076"/>
        <pc:sldMkLst>
          <pc:docMk/>
          <pc:sldMk cId="3679529179" sldId="262"/>
        </pc:sldMkLst>
      </pc:sldChg>
      <pc:sldChg chg="modSp mod">
        <pc:chgData name="Jordan Welniak" userId="9e13a09c-bcb7-4c8a-971e-db547ac6425f" providerId="ADAL" clId="{838B8E91-6A20-4D46-A817-A3594CD907F7}" dt="2025-05-21T20:49:06.310" v="17" actId="1076"/>
        <pc:sldMkLst>
          <pc:docMk/>
          <pc:sldMk cId="3380918639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8360-831C-1C46-A0BB-65780925A5F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3278-B00C-174E-91FA-265B9238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50DC6-8B28-7631-5CBA-2CB24032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7642E-3C15-D4E9-B117-B35A1EC38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BF024-FD48-FD8A-6B5A-40A95CF8A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6C47C-0DBF-FB7B-EE3A-42948E5B5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EB44-FD67-0C01-56F1-759E2C8F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2CDAA-518A-D498-7A57-6FEA0466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AF5CC-6102-9AD4-8140-90C011E39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6F69-15E4-F14A-2141-890724008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1928-1274-E544-B128-5EE398D3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0FC95-9D2B-82A6-8BBC-29C8FF882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03E64-B4D9-0ACA-8F45-66E569F42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EEC07-5CB2-F7AF-877C-C7D64595C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F18C0A-5392-430E-ABF4-1545E2D4D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061" y="5429228"/>
            <a:ext cx="1601312" cy="705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7640898-AA72-4354-9CB3-0B894E67E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6171" y="5511170"/>
            <a:ext cx="1676952" cy="62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4D24BC-5CF1-4183-9CEA-8194E5410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000" r="50000"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0842B067-C92F-4834-940D-5097BEAE4DDF}"/>
              </a:ext>
            </a:extLst>
          </p:cNvPr>
          <p:cNvSpPr txBox="1">
            <a:spLocks/>
          </p:cNvSpPr>
          <p:nvPr userDrawn="1"/>
        </p:nvSpPr>
        <p:spPr>
          <a:xfrm>
            <a:off x="762000" y="1680794"/>
            <a:ext cx="6329464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56836C-93B7-4ACA-92D1-538D1B63891B}"/>
              </a:ext>
            </a:extLst>
          </p:cNvPr>
          <p:cNvSpPr txBox="1">
            <a:spLocks/>
          </p:cNvSpPr>
          <p:nvPr userDrawn="1"/>
        </p:nvSpPr>
        <p:spPr>
          <a:xfrm>
            <a:off x="762000" y="3805821"/>
            <a:ext cx="5909418" cy="595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EB8B4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6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10515600" cy="41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E3354-B646-4562-8A0B-46A31844B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030750"/>
            <a:ext cx="12192001" cy="125983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1E1B5F76-4252-4CCC-83C8-C2B6BCFC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99784-DBE6-4E30-B781-D1E28AF35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E26AD1-D14D-47E1-92C5-CC4775127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12954BA-DBAD-49B0-AE66-1A2752DC18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E3354-B646-4562-8A0B-46A31844B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030750"/>
            <a:ext cx="12192001" cy="125983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F7AEDD33-9C07-400D-8415-186123D9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DF813-5737-4FAD-B054-E9FFA7A7B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A9D51B-95A0-4DB5-ABEC-4183B7205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E2FF05-2F44-463D-9B8D-57CBF36D85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02F016-9FA2-4057-A2A3-DBE89AB74E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1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76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Divider">
    <p:bg>
      <p:bgPr>
        <a:solidFill>
          <a:srgbClr val="15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C700FF-5F8C-4B9A-950A-A6691D1123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54C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AB81FF-4F7D-457E-96FF-5B051FD28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15" t="10426" b="10424"/>
          <a:stretch/>
        </p:blipFill>
        <p:spPr>
          <a:xfrm>
            <a:off x="-1" y="0"/>
            <a:ext cx="6921795" cy="6858000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F5F6273-4EE4-4BE7-B37B-7C77A4D2BB61}"/>
              </a:ext>
            </a:extLst>
          </p:cNvPr>
          <p:cNvSpPr txBox="1">
            <a:spLocks/>
          </p:cNvSpPr>
          <p:nvPr userDrawn="1"/>
        </p:nvSpPr>
        <p:spPr>
          <a:xfrm>
            <a:off x="908256" y="2470824"/>
            <a:ext cx="3362406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C1B1AC-064A-412D-9AA5-1CF6C1383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8275"/>
            <a:ext cx="9144000" cy="5972050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8B1E9E0-013A-485D-A406-36378D0A5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 r="50000"/>
          <a:stretch/>
        </p:blipFill>
        <p:spPr>
          <a:xfrm rot="16200000">
            <a:off x="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71" r:id="rId3"/>
    <p:sldLayoutId id="2147483669" r:id="rId4"/>
    <p:sldLayoutId id="2147483672" r:id="rId5"/>
    <p:sldLayoutId id="2147483667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s://www.youtube.com/watch?v=i22yyM8dOf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FB28-3319-8D25-5C0F-2424E5CED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background with circles&#10;&#10;AI-generated content may be incorrect.">
            <a:extLst>
              <a:ext uri="{FF2B5EF4-FFF2-40B4-BE49-F238E27FC236}">
                <a16:creationId xmlns:a16="http://schemas.microsoft.com/office/drawing/2014/main" id="{B6F3446B-E05E-4D2B-AE6F-AD3296AFF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5"/>
            <a:ext cx="12192000" cy="686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9FD55-7ACF-B603-A0D4-B72CBB3A0E7E}"/>
              </a:ext>
            </a:extLst>
          </p:cNvPr>
          <p:cNvSpPr txBox="1"/>
          <p:nvPr/>
        </p:nvSpPr>
        <p:spPr>
          <a:xfrm>
            <a:off x="6930206" y="1005758"/>
            <a:ext cx="378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ROUNDABOUT?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ADB50-5F32-F376-53C0-5EFF7CD52382}"/>
              </a:ext>
            </a:extLst>
          </p:cNvPr>
          <p:cNvSpPr txBox="1"/>
          <p:nvPr/>
        </p:nvSpPr>
        <p:spPr>
          <a:xfrm>
            <a:off x="6977799" y="2369034"/>
            <a:ext cx="4627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roundabout is a circular intersection without traffic signal equipment in which traffic flows around a center island.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04168-9682-AAA3-94FA-F3D09BB2A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39" y="825688"/>
            <a:ext cx="5206624" cy="52066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7952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DCE1-E96B-5EA6-E3D9-71215AB8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95ED0A-4552-EBE2-0E46-5DFDB9998ED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54" y="-12701"/>
            <a:ext cx="12201854" cy="68707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3AF90-273E-5C31-AF5F-36932F573212}"/>
              </a:ext>
            </a:extLst>
          </p:cNvPr>
          <p:cNvSpPr txBox="1"/>
          <p:nvPr/>
        </p:nvSpPr>
        <p:spPr>
          <a:xfrm>
            <a:off x="6386886" y="1589174"/>
            <a:ext cx="515120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to 10-15 mph on approach.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signs and markings to determine the lane(s) that will serve your destination.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to bicyclists merging into the lane.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to pedestrians in crosswalks.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to vehicles already in the roundabout.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roundabout when it's safe.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approach your destination street, use your right-turn signal and exit the roundabout.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to pedestrians as you exit.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6F34F-9518-271D-82E7-F109DC2D8E2B}"/>
              </a:ext>
            </a:extLst>
          </p:cNvPr>
          <p:cNvSpPr txBox="1"/>
          <p:nvPr/>
        </p:nvSpPr>
        <p:spPr>
          <a:xfrm>
            <a:off x="6386886" y="275277"/>
            <a:ext cx="5292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A ROUNDABOUT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395F3-2125-FA34-396C-E53E3B4BE022}"/>
              </a:ext>
            </a:extLst>
          </p:cNvPr>
          <p:cNvSpPr txBox="1"/>
          <p:nvPr/>
        </p:nvSpPr>
        <p:spPr>
          <a:xfrm>
            <a:off x="453816" y="4439387"/>
            <a:ext cx="546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FDOT Roundabouts 101: RIGHT OF WAY IN A ROUNDABOUT</a:t>
            </a: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=i22yyM8dOfw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9B6754BF-FAA3-F4FB-7C5D-AB4BCB910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4" y="1265383"/>
            <a:ext cx="5343652" cy="300580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977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44F61-FFE0-0ABC-36CE-E7AD6460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CDB621-3F8C-F27F-EF9A-A40308C9E1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54" y="-12701"/>
            <a:ext cx="12201854" cy="68707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749C0-2156-581D-D289-0A7F6995C284}"/>
              </a:ext>
            </a:extLst>
          </p:cNvPr>
          <p:cNvSpPr txBox="1"/>
          <p:nvPr/>
        </p:nvSpPr>
        <p:spPr>
          <a:xfrm>
            <a:off x="6815057" y="2074783"/>
            <a:ext cx="42948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Roundabouts have been proven to reduce fatal and severe injury crashes by: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over a stop-controlled intersection.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over a signalized intersection.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39438-7200-D727-14C4-FECC00329A53}"/>
              </a:ext>
            </a:extLst>
          </p:cNvPr>
          <p:cNvSpPr txBox="1"/>
          <p:nvPr/>
        </p:nvSpPr>
        <p:spPr>
          <a:xfrm>
            <a:off x="6658780" y="1209610"/>
            <a:ext cx="526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ROUNDABOUTS?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1A41A-AE6A-E311-894C-425AC30B61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39" y="825688"/>
            <a:ext cx="5206624" cy="52066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091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rget Zero">
      <a:dk1>
        <a:srgbClr val="171616"/>
      </a:dk1>
      <a:lt1>
        <a:sysClr val="window" lastClr="FFFFFF"/>
      </a:lt1>
      <a:dk2>
        <a:srgbClr val="1A485D"/>
      </a:dk2>
      <a:lt2>
        <a:srgbClr val="E7E6E6"/>
      </a:lt2>
      <a:accent1>
        <a:srgbClr val="4A2D5B"/>
      </a:accent1>
      <a:accent2>
        <a:srgbClr val="1A485D"/>
      </a:accent2>
      <a:accent3>
        <a:srgbClr val="E36626"/>
      </a:accent3>
      <a:accent4>
        <a:srgbClr val="655B53"/>
      </a:accent4>
      <a:accent5>
        <a:srgbClr val="BFB9B4"/>
      </a:accent5>
      <a:accent6>
        <a:srgbClr val="CF14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BA26143B2274B9ED39C6256FCC0BE" ma:contentTypeVersion="13" ma:contentTypeDescription="Create a new document." ma:contentTypeScope="" ma:versionID="92ae2cb2866543d66682cd77e716affc">
  <xsd:schema xmlns:xsd="http://www.w3.org/2001/XMLSchema" xmlns:xs="http://www.w3.org/2001/XMLSchema" xmlns:p="http://schemas.microsoft.com/office/2006/metadata/properties" xmlns:ns2="dbf75ea0-7b9d-4666-9b34-f92ca412f13a" xmlns:ns3="560bac70-e799-47ae-951b-cfab8832d760" targetNamespace="http://schemas.microsoft.com/office/2006/metadata/properties" ma:root="true" ma:fieldsID="ba607bb502f75a073e4a445438e77afe" ns2:_="" ns3:_="">
    <xsd:import namespace="dbf75ea0-7b9d-4666-9b34-f92ca412f13a"/>
    <xsd:import namespace="560bac70-e799-47ae-951b-cfab8832d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75ea0-7b9d-4666-9b34-f92ca412f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bac70-e799-47ae-951b-cfab8832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10CF7-2911-45D6-AE96-0F387F9F9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CCED6-293E-4FC8-966C-50FFC6825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75ea0-7b9d-4666-9b34-f92ca412f13a"/>
    <ds:schemaRef ds:uri="560bac70-e799-47ae-951b-cfab8832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ACC670-C694-482E-B83F-BC9A4010EA0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dbf75ea0-7b9d-4666-9b34-f92ca412f13a"/>
    <ds:schemaRef ds:uri="http://schemas.openxmlformats.org/package/2006/metadata/core-properties"/>
    <ds:schemaRef ds:uri="560bac70-e799-47ae-951b-cfab8832d76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5854</TotalTime>
  <Words>161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Hagen</dc:creator>
  <cp:lastModifiedBy>Jordan Welniak</cp:lastModifiedBy>
  <cp:revision>68</cp:revision>
  <dcterms:created xsi:type="dcterms:W3CDTF">2021-12-27T16:01:18Z</dcterms:created>
  <dcterms:modified xsi:type="dcterms:W3CDTF">2025-08-27T20:09:52Z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0x010100967BA26143B2274B9ED39C6256FCC0BE</vt:lpwstr>
  </property>
</Properties>
</file>