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F9C2E-99FE-4032-9F59-11B0DB3C834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9FAD8F-C67C-402F-8676-D3CE9D363CC9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4800" b="1" baseline="0" dirty="0">
              <a:solidFill>
                <a:srgbClr val="1F4284"/>
              </a:solidFill>
            </a:rPr>
            <a:t>PTASP</a:t>
          </a:r>
        </a:p>
      </dgm:t>
    </dgm:pt>
    <dgm:pt modelId="{67AB58EF-5DCE-434B-B196-1B67120167B6}" type="parTrans" cxnId="{2FA689D5-2EA7-4F8C-8A6E-5B2AE4B6E0D7}">
      <dgm:prSet/>
      <dgm:spPr/>
      <dgm:t>
        <a:bodyPr/>
        <a:lstStyle/>
        <a:p>
          <a:endParaRPr lang="en-US"/>
        </a:p>
      </dgm:t>
    </dgm:pt>
    <dgm:pt modelId="{A660EAFD-C0A8-4920-B3A9-1FF051A4F110}" type="sibTrans" cxnId="{2FA689D5-2EA7-4F8C-8A6E-5B2AE4B6E0D7}">
      <dgm:prSet/>
      <dgm:spPr/>
      <dgm:t>
        <a:bodyPr/>
        <a:lstStyle/>
        <a:p>
          <a:endParaRPr lang="en-US"/>
        </a:p>
      </dgm:t>
    </dgm:pt>
    <dgm:pt modelId="{3F7BEC53-C3B5-496F-A545-0C89A299524E}">
      <dgm:prSet phldrT="[Text]"/>
      <dgm:spPr>
        <a:solidFill>
          <a:srgbClr val="1F4284"/>
        </a:solidFill>
      </dgm:spPr>
      <dgm:t>
        <a:bodyPr/>
        <a:lstStyle/>
        <a:p>
          <a:r>
            <a:rPr lang="en-US" dirty="0"/>
            <a:t>Safety Management Systems</a:t>
          </a:r>
        </a:p>
      </dgm:t>
    </dgm:pt>
    <dgm:pt modelId="{1DE2A9EF-CAB7-4C5B-9C56-F25735C1A45B}" type="parTrans" cxnId="{E808C9AF-65CD-4F11-A877-F35E6F55C5E8}">
      <dgm:prSet/>
      <dgm:spPr>
        <a:ln>
          <a:solidFill>
            <a:srgbClr val="D7181F"/>
          </a:solidFill>
        </a:ln>
      </dgm:spPr>
      <dgm:t>
        <a:bodyPr/>
        <a:lstStyle/>
        <a:p>
          <a:endParaRPr lang="en-US"/>
        </a:p>
      </dgm:t>
    </dgm:pt>
    <dgm:pt modelId="{539C72A5-8EAA-4A10-B83E-000DD938239B}" type="sibTrans" cxnId="{E808C9AF-65CD-4F11-A877-F35E6F55C5E8}">
      <dgm:prSet/>
      <dgm:spPr/>
      <dgm:t>
        <a:bodyPr/>
        <a:lstStyle/>
        <a:p>
          <a:endParaRPr lang="en-US"/>
        </a:p>
      </dgm:t>
    </dgm:pt>
    <dgm:pt modelId="{19F91677-07EC-49A2-A088-AFC34930A2EF}">
      <dgm:prSet phldrT="[Text]"/>
      <dgm:spPr>
        <a:solidFill>
          <a:srgbClr val="1F4284"/>
        </a:solidFill>
      </dgm:spPr>
      <dgm:t>
        <a:bodyPr/>
        <a:lstStyle/>
        <a:p>
          <a:r>
            <a:rPr lang="en-US" dirty="0"/>
            <a:t>Safety Performance Targets</a:t>
          </a:r>
        </a:p>
      </dgm:t>
    </dgm:pt>
    <dgm:pt modelId="{3307A334-50AD-449F-B9EA-D52175B8394D}" type="parTrans" cxnId="{EE39A056-5244-4AE5-9F17-7D08419C3207}">
      <dgm:prSet/>
      <dgm:spPr>
        <a:ln>
          <a:solidFill>
            <a:srgbClr val="D7181F"/>
          </a:solidFill>
        </a:ln>
      </dgm:spPr>
      <dgm:t>
        <a:bodyPr/>
        <a:lstStyle/>
        <a:p>
          <a:endParaRPr lang="en-US"/>
        </a:p>
      </dgm:t>
    </dgm:pt>
    <dgm:pt modelId="{3577321A-A477-42D2-B96D-49981EEC5403}" type="sibTrans" cxnId="{EE39A056-5244-4AE5-9F17-7D08419C3207}">
      <dgm:prSet/>
      <dgm:spPr/>
      <dgm:t>
        <a:bodyPr/>
        <a:lstStyle/>
        <a:p>
          <a:endParaRPr lang="en-US"/>
        </a:p>
      </dgm:t>
    </dgm:pt>
    <dgm:pt modelId="{325AA927-31D7-4D15-9923-FDB540529F23}">
      <dgm:prSet phldrT="[Text]"/>
      <dgm:spPr>
        <a:solidFill>
          <a:srgbClr val="1F4284"/>
        </a:solidFill>
      </dgm:spPr>
      <dgm:t>
        <a:bodyPr/>
        <a:lstStyle/>
        <a:p>
          <a:r>
            <a:rPr lang="en-US" dirty="0"/>
            <a:t>Employee Reporting Program</a:t>
          </a:r>
        </a:p>
      </dgm:t>
    </dgm:pt>
    <dgm:pt modelId="{B7C4E717-6962-48EF-806D-A01A89A0E605}" type="parTrans" cxnId="{93C6B462-6D2F-49BE-A71A-7975E46B843D}">
      <dgm:prSet/>
      <dgm:spPr>
        <a:ln>
          <a:solidFill>
            <a:srgbClr val="D7181F"/>
          </a:solidFill>
        </a:ln>
      </dgm:spPr>
      <dgm:t>
        <a:bodyPr/>
        <a:lstStyle/>
        <a:p>
          <a:endParaRPr lang="en-US">
            <a:solidFill>
              <a:srgbClr val="D7181F"/>
            </a:solidFill>
          </a:endParaRPr>
        </a:p>
      </dgm:t>
    </dgm:pt>
    <dgm:pt modelId="{B4D4B072-1E36-4AB0-B711-A8FB0339C639}" type="sibTrans" cxnId="{93C6B462-6D2F-49BE-A71A-7975E46B843D}">
      <dgm:prSet/>
      <dgm:spPr/>
      <dgm:t>
        <a:bodyPr/>
        <a:lstStyle/>
        <a:p>
          <a:endParaRPr lang="en-US"/>
        </a:p>
      </dgm:t>
    </dgm:pt>
    <dgm:pt modelId="{C64D7F2E-C857-412F-BB29-65AA90CDFF1E}" type="pres">
      <dgm:prSet presAssocID="{F69F9C2E-99FE-4032-9F59-11B0DB3C834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F799DC6-F132-49D4-B9A2-CDA1333DEC05}" type="pres">
      <dgm:prSet presAssocID="{029FAD8F-C67C-402F-8676-D3CE9D363CC9}" presName="root1" presStyleCnt="0"/>
      <dgm:spPr/>
    </dgm:pt>
    <dgm:pt modelId="{9F06C285-55AE-473B-AD0B-B5BE02CBCB91}" type="pres">
      <dgm:prSet presAssocID="{029FAD8F-C67C-402F-8676-D3CE9D363CC9}" presName="LevelOneTextNode" presStyleLbl="node0" presStyleIdx="0" presStyleCnt="1" custScaleX="131344" custScaleY="90288" custLinFactNeighborX="-88498" custLinFactNeighborY="-457">
        <dgm:presLayoutVars>
          <dgm:chPref val="3"/>
        </dgm:presLayoutVars>
      </dgm:prSet>
      <dgm:spPr/>
    </dgm:pt>
    <dgm:pt modelId="{9DDA9CE6-76B8-464D-ABAB-3063112D72EE}" type="pres">
      <dgm:prSet presAssocID="{029FAD8F-C67C-402F-8676-D3CE9D363CC9}" presName="level2hierChild" presStyleCnt="0"/>
      <dgm:spPr/>
    </dgm:pt>
    <dgm:pt modelId="{610B6E0B-0365-449D-8563-648BF6A36A3F}" type="pres">
      <dgm:prSet presAssocID="{1DE2A9EF-CAB7-4C5B-9C56-F25735C1A45B}" presName="conn2-1" presStyleLbl="parChTrans1D2" presStyleIdx="0" presStyleCnt="3"/>
      <dgm:spPr/>
    </dgm:pt>
    <dgm:pt modelId="{63264306-8AD0-40AA-8E9C-5720680CE5D6}" type="pres">
      <dgm:prSet presAssocID="{1DE2A9EF-CAB7-4C5B-9C56-F25735C1A45B}" presName="connTx" presStyleLbl="parChTrans1D2" presStyleIdx="0" presStyleCnt="3"/>
      <dgm:spPr/>
    </dgm:pt>
    <dgm:pt modelId="{6779F917-3098-4E60-ABB8-4C5C0A36E6C6}" type="pres">
      <dgm:prSet presAssocID="{3F7BEC53-C3B5-496F-A545-0C89A299524E}" presName="root2" presStyleCnt="0"/>
      <dgm:spPr/>
    </dgm:pt>
    <dgm:pt modelId="{83D16C4A-19FF-404B-BA97-D0ED2FD28EF7}" type="pres">
      <dgm:prSet presAssocID="{3F7BEC53-C3B5-496F-A545-0C89A299524E}" presName="LevelTwoTextNode" presStyleLbl="node2" presStyleIdx="0" presStyleCnt="3" custScaleX="148736" custScaleY="152072" custLinFactNeighborX="-1034">
        <dgm:presLayoutVars>
          <dgm:chPref val="3"/>
        </dgm:presLayoutVars>
      </dgm:prSet>
      <dgm:spPr/>
    </dgm:pt>
    <dgm:pt modelId="{7855B930-7CA3-4BF4-B5B6-A00A6982A7B1}" type="pres">
      <dgm:prSet presAssocID="{3F7BEC53-C3B5-496F-A545-0C89A299524E}" presName="level3hierChild" presStyleCnt="0"/>
      <dgm:spPr/>
    </dgm:pt>
    <dgm:pt modelId="{6E7C8C8B-60F5-4B41-9710-9387E2FE2711}" type="pres">
      <dgm:prSet presAssocID="{3307A334-50AD-449F-B9EA-D52175B8394D}" presName="conn2-1" presStyleLbl="parChTrans1D2" presStyleIdx="1" presStyleCnt="3"/>
      <dgm:spPr/>
    </dgm:pt>
    <dgm:pt modelId="{69F8E507-2ACD-4224-827F-1B95F4606AD1}" type="pres">
      <dgm:prSet presAssocID="{3307A334-50AD-449F-B9EA-D52175B8394D}" presName="connTx" presStyleLbl="parChTrans1D2" presStyleIdx="1" presStyleCnt="3"/>
      <dgm:spPr/>
    </dgm:pt>
    <dgm:pt modelId="{9B2974E6-FE57-4525-B57C-73F0A811C443}" type="pres">
      <dgm:prSet presAssocID="{19F91677-07EC-49A2-A088-AFC34930A2EF}" presName="root2" presStyleCnt="0"/>
      <dgm:spPr/>
    </dgm:pt>
    <dgm:pt modelId="{BABFD4BC-BBBB-4654-B461-B25DF8288AE7}" type="pres">
      <dgm:prSet presAssocID="{19F91677-07EC-49A2-A088-AFC34930A2EF}" presName="LevelTwoTextNode" presStyleLbl="node2" presStyleIdx="1" presStyleCnt="3" custScaleX="148732" custScaleY="162992" custLinFactNeighborX="-1030" custLinFactNeighborY="-3342">
        <dgm:presLayoutVars>
          <dgm:chPref val="3"/>
        </dgm:presLayoutVars>
      </dgm:prSet>
      <dgm:spPr/>
    </dgm:pt>
    <dgm:pt modelId="{71D9247C-E70B-4756-8A12-1D5110C679EF}" type="pres">
      <dgm:prSet presAssocID="{19F91677-07EC-49A2-A088-AFC34930A2EF}" presName="level3hierChild" presStyleCnt="0"/>
      <dgm:spPr/>
    </dgm:pt>
    <dgm:pt modelId="{F13E1F76-2B3B-43F8-ABEF-563DD9F39F90}" type="pres">
      <dgm:prSet presAssocID="{B7C4E717-6962-48EF-806D-A01A89A0E605}" presName="conn2-1" presStyleLbl="parChTrans1D2" presStyleIdx="2" presStyleCnt="3"/>
      <dgm:spPr/>
    </dgm:pt>
    <dgm:pt modelId="{F94555C0-BD02-4C9E-98DC-37A450C291E4}" type="pres">
      <dgm:prSet presAssocID="{B7C4E717-6962-48EF-806D-A01A89A0E605}" presName="connTx" presStyleLbl="parChTrans1D2" presStyleIdx="2" presStyleCnt="3"/>
      <dgm:spPr/>
    </dgm:pt>
    <dgm:pt modelId="{AEE95A30-45DE-429B-9A61-9F39E6C167CA}" type="pres">
      <dgm:prSet presAssocID="{325AA927-31D7-4D15-9923-FDB540529F23}" presName="root2" presStyleCnt="0"/>
      <dgm:spPr/>
    </dgm:pt>
    <dgm:pt modelId="{71FC26FB-2019-475C-972F-353EA5EBFA82}" type="pres">
      <dgm:prSet presAssocID="{325AA927-31D7-4D15-9923-FDB540529F23}" presName="LevelTwoTextNode" presStyleLbl="node2" presStyleIdx="2" presStyleCnt="3" custScaleX="148732" custScaleY="151314" custLinFactNeighborX="-1030">
        <dgm:presLayoutVars>
          <dgm:chPref val="3"/>
        </dgm:presLayoutVars>
      </dgm:prSet>
      <dgm:spPr/>
    </dgm:pt>
    <dgm:pt modelId="{131AC08E-C6FC-45BD-919B-5E9C715E7E58}" type="pres">
      <dgm:prSet presAssocID="{325AA927-31D7-4D15-9923-FDB540529F23}" presName="level3hierChild" presStyleCnt="0"/>
      <dgm:spPr/>
    </dgm:pt>
  </dgm:ptLst>
  <dgm:cxnLst>
    <dgm:cxn modelId="{CED3C207-7530-4765-BB6A-5266C3FAABDC}" type="presOf" srcId="{B7C4E717-6962-48EF-806D-A01A89A0E605}" destId="{F94555C0-BD02-4C9E-98DC-37A450C291E4}" srcOrd="1" destOrd="0" presId="urn:microsoft.com/office/officeart/2008/layout/HorizontalMultiLevelHierarchy"/>
    <dgm:cxn modelId="{5595D919-43BB-44E1-ABE8-DEC225321FBD}" type="presOf" srcId="{19F91677-07EC-49A2-A088-AFC34930A2EF}" destId="{BABFD4BC-BBBB-4654-B461-B25DF8288AE7}" srcOrd="0" destOrd="0" presId="urn:microsoft.com/office/officeart/2008/layout/HorizontalMultiLevelHierarchy"/>
    <dgm:cxn modelId="{93C6B462-6D2F-49BE-A71A-7975E46B843D}" srcId="{029FAD8F-C67C-402F-8676-D3CE9D363CC9}" destId="{325AA927-31D7-4D15-9923-FDB540529F23}" srcOrd="2" destOrd="0" parTransId="{B7C4E717-6962-48EF-806D-A01A89A0E605}" sibTransId="{B4D4B072-1E36-4AB0-B711-A8FB0339C639}"/>
    <dgm:cxn modelId="{684E1C4E-69B6-4E71-A5B3-06FE2B153CC9}" type="presOf" srcId="{3F7BEC53-C3B5-496F-A545-0C89A299524E}" destId="{83D16C4A-19FF-404B-BA97-D0ED2FD28EF7}" srcOrd="0" destOrd="0" presId="urn:microsoft.com/office/officeart/2008/layout/HorizontalMultiLevelHierarchy"/>
    <dgm:cxn modelId="{87D82655-14C2-4191-8A09-DBB7E3FFB375}" type="presOf" srcId="{1DE2A9EF-CAB7-4C5B-9C56-F25735C1A45B}" destId="{610B6E0B-0365-449D-8563-648BF6A36A3F}" srcOrd="0" destOrd="0" presId="urn:microsoft.com/office/officeart/2008/layout/HorizontalMultiLevelHierarchy"/>
    <dgm:cxn modelId="{EE39A056-5244-4AE5-9F17-7D08419C3207}" srcId="{029FAD8F-C67C-402F-8676-D3CE9D363CC9}" destId="{19F91677-07EC-49A2-A088-AFC34930A2EF}" srcOrd="1" destOrd="0" parTransId="{3307A334-50AD-449F-B9EA-D52175B8394D}" sibTransId="{3577321A-A477-42D2-B96D-49981EEC5403}"/>
    <dgm:cxn modelId="{D8F4C08C-A723-42F0-A6C4-951B08245891}" type="presOf" srcId="{3307A334-50AD-449F-B9EA-D52175B8394D}" destId="{69F8E507-2ACD-4224-827F-1B95F4606AD1}" srcOrd="1" destOrd="0" presId="urn:microsoft.com/office/officeart/2008/layout/HorizontalMultiLevelHierarchy"/>
    <dgm:cxn modelId="{E808C9AF-65CD-4F11-A877-F35E6F55C5E8}" srcId="{029FAD8F-C67C-402F-8676-D3CE9D363CC9}" destId="{3F7BEC53-C3B5-496F-A545-0C89A299524E}" srcOrd="0" destOrd="0" parTransId="{1DE2A9EF-CAB7-4C5B-9C56-F25735C1A45B}" sibTransId="{539C72A5-8EAA-4A10-B83E-000DD938239B}"/>
    <dgm:cxn modelId="{AC8633B7-CCD2-4F6E-AD81-37D268477AA0}" type="presOf" srcId="{029FAD8F-C67C-402F-8676-D3CE9D363CC9}" destId="{9F06C285-55AE-473B-AD0B-B5BE02CBCB91}" srcOrd="0" destOrd="0" presId="urn:microsoft.com/office/officeart/2008/layout/HorizontalMultiLevelHierarchy"/>
    <dgm:cxn modelId="{223D6CBC-97B4-422B-9903-58AA5CB5844D}" type="presOf" srcId="{F69F9C2E-99FE-4032-9F59-11B0DB3C8348}" destId="{C64D7F2E-C857-412F-BB29-65AA90CDFF1E}" srcOrd="0" destOrd="0" presId="urn:microsoft.com/office/officeart/2008/layout/HorizontalMultiLevelHierarchy"/>
    <dgm:cxn modelId="{CFEEB1BE-E0BF-453D-B76D-FF881A968D40}" type="presOf" srcId="{3307A334-50AD-449F-B9EA-D52175B8394D}" destId="{6E7C8C8B-60F5-4B41-9710-9387E2FE2711}" srcOrd="0" destOrd="0" presId="urn:microsoft.com/office/officeart/2008/layout/HorizontalMultiLevelHierarchy"/>
    <dgm:cxn modelId="{990259D3-EC44-45E7-8A96-33687876F528}" type="presOf" srcId="{325AA927-31D7-4D15-9923-FDB540529F23}" destId="{71FC26FB-2019-475C-972F-353EA5EBFA82}" srcOrd="0" destOrd="0" presId="urn:microsoft.com/office/officeart/2008/layout/HorizontalMultiLevelHierarchy"/>
    <dgm:cxn modelId="{2FA689D5-2EA7-4F8C-8A6E-5B2AE4B6E0D7}" srcId="{F69F9C2E-99FE-4032-9F59-11B0DB3C8348}" destId="{029FAD8F-C67C-402F-8676-D3CE9D363CC9}" srcOrd="0" destOrd="0" parTransId="{67AB58EF-5DCE-434B-B196-1B67120167B6}" sibTransId="{A660EAFD-C0A8-4920-B3A9-1FF051A4F110}"/>
    <dgm:cxn modelId="{1AEBFCF2-1CE1-459B-9868-A081ED258D2B}" type="presOf" srcId="{B7C4E717-6962-48EF-806D-A01A89A0E605}" destId="{F13E1F76-2B3B-43F8-ABEF-563DD9F39F90}" srcOrd="0" destOrd="0" presId="urn:microsoft.com/office/officeart/2008/layout/HorizontalMultiLevelHierarchy"/>
    <dgm:cxn modelId="{E07B10F8-F054-431D-B274-788DF76826E4}" type="presOf" srcId="{1DE2A9EF-CAB7-4C5B-9C56-F25735C1A45B}" destId="{63264306-8AD0-40AA-8E9C-5720680CE5D6}" srcOrd="1" destOrd="0" presId="urn:microsoft.com/office/officeart/2008/layout/HorizontalMultiLevelHierarchy"/>
    <dgm:cxn modelId="{B923F4FB-E453-43D1-B9C3-8D76C5BE39E8}" type="presParOf" srcId="{C64D7F2E-C857-412F-BB29-65AA90CDFF1E}" destId="{8F799DC6-F132-49D4-B9A2-CDA1333DEC05}" srcOrd="0" destOrd="0" presId="urn:microsoft.com/office/officeart/2008/layout/HorizontalMultiLevelHierarchy"/>
    <dgm:cxn modelId="{6478CD4F-FDB8-4DFB-976B-BE10EE07F250}" type="presParOf" srcId="{8F799DC6-F132-49D4-B9A2-CDA1333DEC05}" destId="{9F06C285-55AE-473B-AD0B-B5BE02CBCB91}" srcOrd="0" destOrd="0" presId="urn:microsoft.com/office/officeart/2008/layout/HorizontalMultiLevelHierarchy"/>
    <dgm:cxn modelId="{79895568-382C-408A-A91A-82AD9D4E4E8A}" type="presParOf" srcId="{8F799DC6-F132-49D4-B9A2-CDA1333DEC05}" destId="{9DDA9CE6-76B8-464D-ABAB-3063112D72EE}" srcOrd="1" destOrd="0" presId="urn:microsoft.com/office/officeart/2008/layout/HorizontalMultiLevelHierarchy"/>
    <dgm:cxn modelId="{E64001B0-A397-4786-A485-AF5A79DDE685}" type="presParOf" srcId="{9DDA9CE6-76B8-464D-ABAB-3063112D72EE}" destId="{610B6E0B-0365-449D-8563-648BF6A36A3F}" srcOrd="0" destOrd="0" presId="urn:microsoft.com/office/officeart/2008/layout/HorizontalMultiLevelHierarchy"/>
    <dgm:cxn modelId="{FFE0D43F-B0A3-4A4A-B9BB-10959191DF46}" type="presParOf" srcId="{610B6E0B-0365-449D-8563-648BF6A36A3F}" destId="{63264306-8AD0-40AA-8E9C-5720680CE5D6}" srcOrd="0" destOrd="0" presId="urn:microsoft.com/office/officeart/2008/layout/HorizontalMultiLevelHierarchy"/>
    <dgm:cxn modelId="{7506249B-CBD1-4AA7-8417-46D586212A67}" type="presParOf" srcId="{9DDA9CE6-76B8-464D-ABAB-3063112D72EE}" destId="{6779F917-3098-4E60-ABB8-4C5C0A36E6C6}" srcOrd="1" destOrd="0" presId="urn:microsoft.com/office/officeart/2008/layout/HorizontalMultiLevelHierarchy"/>
    <dgm:cxn modelId="{705B5480-5EDA-4939-AF32-EE086C32C8BB}" type="presParOf" srcId="{6779F917-3098-4E60-ABB8-4C5C0A36E6C6}" destId="{83D16C4A-19FF-404B-BA97-D0ED2FD28EF7}" srcOrd="0" destOrd="0" presId="urn:microsoft.com/office/officeart/2008/layout/HorizontalMultiLevelHierarchy"/>
    <dgm:cxn modelId="{D54223D0-A7E9-40AC-A924-CB0F5524DFAA}" type="presParOf" srcId="{6779F917-3098-4E60-ABB8-4C5C0A36E6C6}" destId="{7855B930-7CA3-4BF4-B5B6-A00A6982A7B1}" srcOrd="1" destOrd="0" presId="urn:microsoft.com/office/officeart/2008/layout/HorizontalMultiLevelHierarchy"/>
    <dgm:cxn modelId="{03B55714-667D-44B4-BCD0-4D1A567F92D9}" type="presParOf" srcId="{9DDA9CE6-76B8-464D-ABAB-3063112D72EE}" destId="{6E7C8C8B-60F5-4B41-9710-9387E2FE2711}" srcOrd="2" destOrd="0" presId="urn:microsoft.com/office/officeart/2008/layout/HorizontalMultiLevelHierarchy"/>
    <dgm:cxn modelId="{AA62DF24-91A3-41E7-A173-3F0B4F1AF499}" type="presParOf" srcId="{6E7C8C8B-60F5-4B41-9710-9387E2FE2711}" destId="{69F8E507-2ACD-4224-827F-1B95F4606AD1}" srcOrd="0" destOrd="0" presId="urn:microsoft.com/office/officeart/2008/layout/HorizontalMultiLevelHierarchy"/>
    <dgm:cxn modelId="{AD8E72DF-81E3-4DC4-B811-003334AF37B8}" type="presParOf" srcId="{9DDA9CE6-76B8-464D-ABAB-3063112D72EE}" destId="{9B2974E6-FE57-4525-B57C-73F0A811C443}" srcOrd="3" destOrd="0" presId="urn:microsoft.com/office/officeart/2008/layout/HorizontalMultiLevelHierarchy"/>
    <dgm:cxn modelId="{A503E3B2-3F86-4F80-9519-C563DA8DAFC3}" type="presParOf" srcId="{9B2974E6-FE57-4525-B57C-73F0A811C443}" destId="{BABFD4BC-BBBB-4654-B461-B25DF8288AE7}" srcOrd="0" destOrd="0" presId="urn:microsoft.com/office/officeart/2008/layout/HorizontalMultiLevelHierarchy"/>
    <dgm:cxn modelId="{96F5F2DF-7F0B-4433-AB3F-36EB785B3DC2}" type="presParOf" srcId="{9B2974E6-FE57-4525-B57C-73F0A811C443}" destId="{71D9247C-E70B-4756-8A12-1D5110C679EF}" srcOrd="1" destOrd="0" presId="urn:microsoft.com/office/officeart/2008/layout/HorizontalMultiLevelHierarchy"/>
    <dgm:cxn modelId="{3FCF06D4-CB9A-4ABA-B7F1-0D77740A5C52}" type="presParOf" srcId="{9DDA9CE6-76B8-464D-ABAB-3063112D72EE}" destId="{F13E1F76-2B3B-43F8-ABEF-563DD9F39F90}" srcOrd="4" destOrd="0" presId="urn:microsoft.com/office/officeart/2008/layout/HorizontalMultiLevelHierarchy"/>
    <dgm:cxn modelId="{7A2D423A-508B-4916-81F1-E211C5BB890C}" type="presParOf" srcId="{F13E1F76-2B3B-43F8-ABEF-563DD9F39F90}" destId="{F94555C0-BD02-4C9E-98DC-37A450C291E4}" srcOrd="0" destOrd="0" presId="urn:microsoft.com/office/officeart/2008/layout/HorizontalMultiLevelHierarchy"/>
    <dgm:cxn modelId="{D9E8E311-1050-4EB4-8BA2-0C3F9F2FD778}" type="presParOf" srcId="{9DDA9CE6-76B8-464D-ABAB-3063112D72EE}" destId="{AEE95A30-45DE-429B-9A61-9F39E6C167CA}" srcOrd="5" destOrd="0" presId="urn:microsoft.com/office/officeart/2008/layout/HorizontalMultiLevelHierarchy"/>
    <dgm:cxn modelId="{E41B864D-6843-48AE-B811-B35498D2AAB3}" type="presParOf" srcId="{AEE95A30-45DE-429B-9A61-9F39E6C167CA}" destId="{71FC26FB-2019-475C-972F-353EA5EBFA82}" srcOrd="0" destOrd="0" presId="urn:microsoft.com/office/officeart/2008/layout/HorizontalMultiLevelHierarchy"/>
    <dgm:cxn modelId="{19AE527D-155D-4CB6-8B4A-F29B06DE50D1}" type="presParOf" srcId="{AEE95A30-45DE-429B-9A61-9F39E6C167CA}" destId="{131AC08E-C6FC-45BD-919B-5E9C715E7E5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0E677D-18B6-4AED-9E8C-585BB55D814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FC25E9-BD38-45FD-8E4E-DC7E50351897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3200" b="1" baseline="0" dirty="0">
              <a:solidFill>
                <a:srgbClr val="1F4284"/>
              </a:solidFill>
            </a:rPr>
            <a:t>Written Safety Policy – Includes:</a:t>
          </a:r>
        </a:p>
      </dgm:t>
    </dgm:pt>
    <dgm:pt modelId="{C11530CB-847E-451F-92AE-1496DEF3E70C}" type="parTrans" cxnId="{0C3A553B-972E-4B0B-B2EC-47E91071262F}">
      <dgm:prSet/>
      <dgm:spPr/>
      <dgm:t>
        <a:bodyPr/>
        <a:lstStyle/>
        <a:p>
          <a:endParaRPr lang="en-US" sz="2600"/>
        </a:p>
      </dgm:t>
    </dgm:pt>
    <dgm:pt modelId="{A9563361-AE82-44BE-BDB4-E0EA9931B9A7}" type="sibTrans" cxnId="{0C3A553B-972E-4B0B-B2EC-47E91071262F}">
      <dgm:prSet/>
      <dgm:spPr/>
      <dgm:t>
        <a:bodyPr/>
        <a:lstStyle/>
        <a:p>
          <a:endParaRPr lang="en-US" sz="2600"/>
        </a:p>
      </dgm:t>
    </dgm:pt>
    <dgm:pt modelId="{11718C0A-E494-4A21-86C2-CDFC90A2FE87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700" dirty="0"/>
            <a:t>Safety objectives for agency</a:t>
          </a:r>
        </a:p>
      </dgm:t>
    </dgm:pt>
    <dgm:pt modelId="{B1141ABD-D842-44E7-9B1B-F7F5EFAD102C}" type="parTrans" cxnId="{69D70EEB-2C6E-4676-A287-2CFB25E3538F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>
            <a:ln>
              <a:solidFill>
                <a:srgbClr val="D7181F"/>
              </a:solidFill>
            </a:ln>
          </a:endParaRPr>
        </a:p>
      </dgm:t>
    </dgm:pt>
    <dgm:pt modelId="{5EBE06DF-E2C6-41DC-BF06-34BFF0F0003B}" type="sibTrans" cxnId="{69D70EEB-2C6E-4676-A287-2CFB25E3538F}">
      <dgm:prSet/>
      <dgm:spPr/>
      <dgm:t>
        <a:bodyPr/>
        <a:lstStyle/>
        <a:p>
          <a:endParaRPr lang="en-US" sz="2600"/>
        </a:p>
      </dgm:t>
    </dgm:pt>
    <dgm:pt modelId="{58689156-5592-48A0-A692-8D5A3E02A047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700" dirty="0"/>
            <a:t>Employee reporting system</a:t>
          </a:r>
        </a:p>
      </dgm:t>
    </dgm:pt>
    <dgm:pt modelId="{B583C917-9E43-4707-904F-2216659ED580}" type="parTrans" cxnId="{33633E40-C5B9-4BA0-81CE-A3E8A51B7D46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5E07BEF9-31F4-475D-ADD5-1D05FFBE7B14}" type="sibTrans" cxnId="{33633E40-C5B9-4BA0-81CE-A3E8A51B7D46}">
      <dgm:prSet/>
      <dgm:spPr/>
      <dgm:t>
        <a:bodyPr/>
        <a:lstStyle/>
        <a:p>
          <a:endParaRPr lang="en-US" sz="2600"/>
        </a:p>
      </dgm:t>
    </dgm:pt>
    <dgm:pt modelId="{74F1C535-A779-4281-9114-709B0951DB6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700" dirty="0"/>
            <a:t>Organizational accountabilities/ responsibilities</a:t>
          </a:r>
        </a:p>
      </dgm:t>
    </dgm:pt>
    <dgm:pt modelId="{648019AB-77EF-4590-8ACA-8A5D4D5EE0A8}" type="parTrans" cxnId="{EB1C72B9-BD0C-4D32-89B0-51A044D8FF93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C20BD889-DEF5-42A0-9EE8-B67305EFC2B1}" type="sibTrans" cxnId="{EB1C72B9-BD0C-4D32-89B0-51A044D8FF93}">
      <dgm:prSet/>
      <dgm:spPr/>
      <dgm:t>
        <a:bodyPr/>
        <a:lstStyle/>
        <a:p>
          <a:endParaRPr lang="en-US" sz="2600"/>
        </a:p>
      </dgm:t>
    </dgm:pt>
    <dgm:pt modelId="{DD3891C0-BC51-4B7C-8EC9-90BAF55E3D46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2600" b="1" dirty="0">
              <a:solidFill>
                <a:srgbClr val="1F4284"/>
              </a:solidFill>
            </a:rPr>
            <a:t>Accountable Executive</a:t>
          </a:r>
        </a:p>
      </dgm:t>
    </dgm:pt>
    <dgm:pt modelId="{8022A5B2-FBC9-4550-9F83-3D7E075027AB}" type="parTrans" cxnId="{10992BFD-DF59-47E8-895C-DC1E939753F7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AA350410-1C0B-4338-83C9-7035C9049A61}" type="sibTrans" cxnId="{10992BFD-DF59-47E8-895C-DC1E939753F7}">
      <dgm:prSet/>
      <dgm:spPr/>
      <dgm:t>
        <a:bodyPr/>
        <a:lstStyle/>
        <a:p>
          <a:endParaRPr lang="en-US" sz="2600"/>
        </a:p>
      </dgm:t>
    </dgm:pt>
    <dgm:pt modelId="{091648F6-07C3-409F-A32A-75C5FBE50E3B}">
      <dgm:prSet phldrT="[Text]" custT="1"/>
      <dgm:spPr>
        <a:solidFill>
          <a:schemeClr val="bg1"/>
        </a:solidFill>
        <a:ln w="28575">
          <a:solidFill>
            <a:srgbClr val="1F4284"/>
          </a:solidFill>
        </a:ln>
      </dgm:spPr>
      <dgm:t>
        <a:bodyPr/>
        <a:lstStyle/>
        <a:p>
          <a:r>
            <a:rPr lang="en-US" sz="2600" b="1" dirty="0">
              <a:solidFill>
                <a:srgbClr val="1F4284"/>
              </a:solidFill>
            </a:rPr>
            <a:t>Key Staff Responsible</a:t>
          </a:r>
        </a:p>
      </dgm:t>
    </dgm:pt>
    <dgm:pt modelId="{B212B1B2-91B3-4711-A247-0D99FA9797CD}" type="parTrans" cxnId="{EC98F1EE-A569-4613-98AE-E78551074E00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52DC02A0-FFA6-41C4-B848-066F506DBA4C}" type="sibTrans" cxnId="{EC98F1EE-A569-4613-98AE-E78551074E00}">
      <dgm:prSet/>
      <dgm:spPr/>
      <dgm:t>
        <a:bodyPr/>
        <a:lstStyle/>
        <a:p>
          <a:endParaRPr lang="en-US" sz="2600"/>
        </a:p>
      </dgm:t>
    </dgm:pt>
    <dgm:pt modelId="{8EF426C4-1712-4B7D-BFB5-4D1AC6C4BC7A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2600" b="1" dirty="0">
              <a:solidFill>
                <a:srgbClr val="1F4284"/>
              </a:solidFill>
            </a:rPr>
            <a:t>Chief Safety Officer</a:t>
          </a:r>
        </a:p>
      </dgm:t>
    </dgm:pt>
    <dgm:pt modelId="{1A5ECE1D-95FF-491F-9A45-D93ADBB82D8C}" type="parTrans" cxnId="{0AE726C3-29F3-44C8-A1B6-B20DF4CAE378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14C1AFEF-541C-4B2B-BB65-6E3DEF3FD418}" type="sibTrans" cxnId="{0AE726C3-29F3-44C8-A1B6-B20DF4CAE378}">
      <dgm:prSet/>
      <dgm:spPr/>
      <dgm:t>
        <a:bodyPr/>
        <a:lstStyle/>
        <a:p>
          <a:endParaRPr lang="en-US" sz="2600"/>
        </a:p>
      </dgm:t>
    </dgm:pt>
    <dgm:pt modelId="{AACA3617-BC72-4F7B-BA75-50756DA32DD8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2600" b="1" dirty="0">
              <a:solidFill>
                <a:srgbClr val="1F4284"/>
              </a:solidFill>
            </a:rPr>
            <a:t>Agency Leadership</a:t>
          </a:r>
        </a:p>
      </dgm:t>
    </dgm:pt>
    <dgm:pt modelId="{091D6962-41D3-44AC-9F70-8569BA0CBF35}" type="parTrans" cxnId="{46E4DE4A-685F-40FB-9133-5526042D0089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600"/>
        </a:p>
      </dgm:t>
    </dgm:pt>
    <dgm:pt modelId="{1637FA4B-EFB4-4531-B776-2B6EC09F2DF4}" type="sibTrans" cxnId="{46E4DE4A-685F-40FB-9133-5526042D0089}">
      <dgm:prSet/>
      <dgm:spPr/>
      <dgm:t>
        <a:bodyPr/>
        <a:lstStyle/>
        <a:p>
          <a:endParaRPr lang="en-US" sz="2600"/>
        </a:p>
      </dgm:t>
    </dgm:pt>
    <dgm:pt modelId="{812660E1-9667-4224-8B4D-D09426170BC3}" type="pres">
      <dgm:prSet presAssocID="{360E677D-18B6-4AED-9E8C-585BB55D814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F528593-2951-4EF3-A8EE-9F5E0C18D917}" type="pres">
      <dgm:prSet presAssocID="{AAFC25E9-BD38-45FD-8E4E-DC7E50351897}" presName="root1" presStyleCnt="0"/>
      <dgm:spPr/>
    </dgm:pt>
    <dgm:pt modelId="{7F282444-1C24-4F00-BD7B-E535F2D17273}" type="pres">
      <dgm:prSet presAssocID="{AAFC25E9-BD38-45FD-8E4E-DC7E50351897}" presName="LevelOneTextNode" presStyleLbl="node0" presStyleIdx="0" presStyleCnt="1" custScaleX="149158" custScaleY="84255" custLinFactNeighborX="-65163" custLinFactNeighborY="10578">
        <dgm:presLayoutVars>
          <dgm:chPref val="3"/>
        </dgm:presLayoutVars>
      </dgm:prSet>
      <dgm:spPr/>
    </dgm:pt>
    <dgm:pt modelId="{EA74AF34-5DCC-490A-BA5C-78CFC1DBB518}" type="pres">
      <dgm:prSet presAssocID="{AAFC25E9-BD38-45FD-8E4E-DC7E50351897}" presName="level2hierChild" presStyleCnt="0"/>
      <dgm:spPr/>
    </dgm:pt>
    <dgm:pt modelId="{3DA95D14-43C8-487B-94D7-C533CC4D19B7}" type="pres">
      <dgm:prSet presAssocID="{B1141ABD-D842-44E7-9B1B-F7F5EFAD102C}" presName="conn2-1" presStyleLbl="parChTrans1D2" presStyleIdx="0" presStyleCnt="3"/>
      <dgm:spPr/>
    </dgm:pt>
    <dgm:pt modelId="{5C9409BE-176C-4A9B-831E-E0D66959B49E}" type="pres">
      <dgm:prSet presAssocID="{B1141ABD-D842-44E7-9B1B-F7F5EFAD102C}" presName="connTx" presStyleLbl="parChTrans1D2" presStyleIdx="0" presStyleCnt="3"/>
      <dgm:spPr/>
    </dgm:pt>
    <dgm:pt modelId="{5E5D6C26-8F3F-4A1F-AD91-1D4BCCFF9055}" type="pres">
      <dgm:prSet presAssocID="{11718C0A-E494-4A21-86C2-CDFC90A2FE87}" presName="root2" presStyleCnt="0"/>
      <dgm:spPr/>
    </dgm:pt>
    <dgm:pt modelId="{3FD5B983-9513-465D-9AFB-17BE670DD147}" type="pres">
      <dgm:prSet presAssocID="{11718C0A-E494-4A21-86C2-CDFC90A2FE87}" presName="LevelTwoTextNode" presStyleLbl="node2" presStyleIdx="0" presStyleCnt="3">
        <dgm:presLayoutVars>
          <dgm:chPref val="3"/>
        </dgm:presLayoutVars>
      </dgm:prSet>
      <dgm:spPr/>
    </dgm:pt>
    <dgm:pt modelId="{0C2B8694-49EE-4072-B838-44E142CED02E}" type="pres">
      <dgm:prSet presAssocID="{11718C0A-E494-4A21-86C2-CDFC90A2FE87}" presName="level3hierChild" presStyleCnt="0"/>
      <dgm:spPr/>
    </dgm:pt>
    <dgm:pt modelId="{C8D27019-9D72-4A99-91CC-0AD62571E8C2}" type="pres">
      <dgm:prSet presAssocID="{B583C917-9E43-4707-904F-2216659ED580}" presName="conn2-1" presStyleLbl="parChTrans1D2" presStyleIdx="1" presStyleCnt="3"/>
      <dgm:spPr/>
    </dgm:pt>
    <dgm:pt modelId="{CA3B8F70-D530-4DB3-8B6D-D07730B72978}" type="pres">
      <dgm:prSet presAssocID="{B583C917-9E43-4707-904F-2216659ED580}" presName="connTx" presStyleLbl="parChTrans1D2" presStyleIdx="1" presStyleCnt="3"/>
      <dgm:spPr/>
    </dgm:pt>
    <dgm:pt modelId="{5608DA3E-5A8B-4BF7-932F-18EF41111F2A}" type="pres">
      <dgm:prSet presAssocID="{58689156-5592-48A0-A692-8D5A3E02A047}" presName="root2" presStyleCnt="0"/>
      <dgm:spPr/>
    </dgm:pt>
    <dgm:pt modelId="{3760AB84-EEE9-430A-8379-C6D843FE6AFE}" type="pres">
      <dgm:prSet presAssocID="{58689156-5592-48A0-A692-8D5A3E02A047}" presName="LevelTwoTextNode" presStyleLbl="node2" presStyleIdx="1" presStyleCnt="3" custScaleY="118647">
        <dgm:presLayoutVars>
          <dgm:chPref val="3"/>
        </dgm:presLayoutVars>
      </dgm:prSet>
      <dgm:spPr/>
    </dgm:pt>
    <dgm:pt modelId="{0DA5073F-26F9-4C09-A457-868CF1D1E211}" type="pres">
      <dgm:prSet presAssocID="{58689156-5592-48A0-A692-8D5A3E02A047}" presName="level3hierChild" presStyleCnt="0"/>
      <dgm:spPr/>
    </dgm:pt>
    <dgm:pt modelId="{83DEDC6D-4CC9-47A0-BED5-02FD9CEDA4F7}" type="pres">
      <dgm:prSet presAssocID="{648019AB-77EF-4590-8ACA-8A5D4D5EE0A8}" presName="conn2-1" presStyleLbl="parChTrans1D2" presStyleIdx="2" presStyleCnt="3"/>
      <dgm:spPr/>
    </dgm:pt>
    <dgm:pt modelId="{565E2D09-4E63-4359-8491-A85C94D54E5B}" type="pres">
      <dgm:prSet presAssocID="{648019AB-77EF-4590-8ACA-8A5D4D5EE0A8}" presName="connTx" presStyleLbl="parChTrans1D2" presStyleIdx="2" presStyleCnt="3"/>
      <dgm:spPr/>
    </dgm:pt>
    <dgm:pt modelId="{EEBC409A-481A-48DB-AF9C-88670C6ABDC7}" type="pres">
      <dgm:prSet presAssocID="{74F1C535-A779-4281-9114-709B0951DB6D}" presName="root2" presStyleCnt="0"/>
      <dgm:spPr/>
    </dgm:pt>
    <dgm:pt modelId="{09BADC80-A00C-4F77-BF71-FA9CF6C41AC5}" type="pres">
      <dgm:prSet presAssocID="{74F1C535-A779-4281-9114-709B0951DB6D}" presName="LevelTwoTextNode" presStyleLbl="node2" presStyleIdx="2" presStyleCnt="3" custScaleY="128943">
        <dgm:presLayoutVars>
          <dgm:chPref val="3"/>
        </dgm:presLayoutVars>
      </dgm:prSet>
      <dgm:spPr/>
    </dgm:pt>
    <dgm:pt modelId="{1EFC44E8-9D00-40D7-9905-24924A195EAD}" type="pres">
      <dgm:prSet presAssocID="{74F1C535-A779-4281-9114-709B0951DB6D}" presName="level3hierChild" presStyleCnt="0"/>
      <dgm:spPr/>
    </dgm:pt>
    <dgm:pt modelId="{726B1146-CD44-447E-BDB3-DEDC28BF6C30}" type="pres">
      <dgm:prSet presAssocID="{8022A5B2-FBC9-4550-9F83-3D7E075027AB}" presName="conn2-1" presStyleLbl="parChTrans1D3" presStyleIdx="0" presStyleCnt="4"/>
      <dgm:spPr/>
    </dgm:pt>
    <dgm:pt modelId="{68D29F13-63F2-4CE7-9BB3-CD644078E5B3}" type="pres">
      <dgm:prSet presAssocID="{8022A5B2-FBC9-4550-9F83-3D7E075027AB}" presName="connTx" presStyleLbl="parChTrans1D3" presStyleIdx="0" presStyleCnt="4"/>
      <dgm:spPr/>
    </dgm:pt>
    <dgm:pt modelId="{8005FDAA-30C7-491D-9486-E22DBEA94309}" type="pres">
      <dgm:prSet presAssocID="{DD3891C0-BC51-4B7C-8EC9-90BAF55E3D46}" presName="root2" presStyleCnt="0"/>
      <dgm:spPr/>
    </dgm:pt>
    <dgm:pt modelId="{46E7C0C6-8693-4901-847A-53E5C8EF526E}" type="pres">
      <dgm:prSet presAssocID="{DD3891C0-BC51-4B7C-8EC9-90BAF55E3D46}" presName="LevelTwoTextNode" presStyleLbl="node3" presStyleIdx="0" presStyleCnt="4">
        <dgm:presLayoutVars>
          <dgm:chPref val="3"/>
        </dgm:presLayoutVars>
      </dgm:prSet>
      <dgm:spPr/>
    </dgm:pt>
    <dgm:pt modelId="{F70D93AB-C947-4077-AE9C-ABAF5BC33D75}" type="pres">
      <dgm:prSet presAssocID="{DD3891C0-BC51-4B7C-8EC9-90BAF55E3D46}" presName="level3hierChild" presStyleCnt="0"/>
      <dgm:spPr/>
    </dgm:pt>
    <dgm:pt modelId="{EDE6B8DB-D9C3-4467-8888-29DDBC45FC3C}" type="pres">
      <dgm:prSet presAssocID="{1A5ECE1D-95FF-491F-9A45-D93ADBB82D8C}" presName="conn2-1" presStyleLbl="parChTrans1D3" presStyleIdx="1" presStyleCnt="4"/>
      <dgm:spPr/>
    </dgm:pt>
    <dgm:pt modelId="{438E58C0-C4A6-4332-85EA-99F7FC0160C4}" type="pres">
      <dgm:prSet presAssocID="{1A5ECE1D-95FF-491F-9A45-D93ADBB82D8C}" presName="connTx" presStyleLbl="parChTrans1D3" presStyleIdx="1" presStyleCnt="4"/>
      <dgm:spPr/>
    </dgm:pt>
    <dgm:pt modelId="{46FB146B-276A-4C06-A578-30B1283B6009}" type="pres">
      <dgm:prSet presAssocID="{8EF426C4-1712-4B7D-BFB5-4D1AC6C4BC7A}" presName="root2" presStyleCnt="0"/>
      <dgm:spPr/>
    </dgm:pt>
    <dgm:pt modelId="{F6FF8C15-3D24-405C-9A2F-D4F6149D5191}" type="pres">
      <dgm:prSet presAssocID="{8EF426C4-1712-4B7D-BFB5-4D1AC6C4BC7A}" presName="LevelTwoTextNode" presStyleLbl="node3" presStyleIdx="1" presStyleCnt="4">
        <dgm:presLayoutVars>
          <dgm:chPref val="3"/>
        </dgm:presLayoutVars>
      </dgm:prSet>
      <dgm:spPr/>
    </dgm:pt>
    <dgm:pt modelId="{5EB2DDC8-5134-4E03-9508-232EDF711E48}" type="pres">
      <dgm:prSet presAssocID="{8EF426C4-1712-4B7D-BFB5-4D1AC6C4BC7A}" presName="level3hierChild" presStyleCnt="0"/>
      <dgm:spPr/>
    </dgm:pt>
    <dgm:pt modelId="{00711666-9FA8-44E0-91CF-C0D1BA76B7BA}" type="pres">
      <dgm:prSet presAssocID="{091D6962-41D3-44AC-9F70-8569BA0CBF35}" presName="conn2-1" presStyleLbl="parChTrans1D3" presStyleIdx="2" presStyleCnt="4"/>
      <dgm:spPr/>
    </dgm:pt>
    <dgm:pt modelId="{813DACB7-50D6-438B-BD22-829AB120AD60}" type="pres">
      <dgm:prSet presAssocID="{091D6962-41D3-44AC-9F70-8569BA0CBF35}" presName="connTx" presStyleLbl="parChTrans1D3" presStyleIdx="2" presStyleCnt="4"/>
      <dgm:spPr/>
    </dgm:pt>
    <dgm:pt modelId="{25F68E39-E22F-434C-A2F3-CC77FC6E35D3}" type="pres">
      <dgm:prSet presAssocID="{AACA3617-BC72-4F7B-BA75-50756DA32DD8}" presName="root2" presStyleCnt="0"/>
      <dgm:spPr/>
    </dgm:pt>
    <dgm:pt modelId="{9B147E63-37A0-4E90-9E25-BF19227EC8E3}" type="pres">
      <dgm:prSet presAssocID="{AACA3617-BC72-4F7B-BA75-50756DA32DD8}" presName="LevelTwoTextNode" presStyleLbl="node3" presStyleIdx="2" presStyleCnt="4">
        <dgm:presLayoutVars>
          <dgm:chPref val="3"/>
        </dgm:presLayoutVars>
      </dgm:prSet>
      <dgm:spPr/>
    </dgm:pt>
    <dgm:pt modelId="{9E834E04-73C4-4759-8325-56C1F5EE1D40}" type="pres">
      <dgm:prSet presAssocID="{AACA3617-BC72-4F7B-BA75-50756DA32DD8}" presName="level3hierChild" presStyleCnt="0"/>
      <dgm:spPr/>
    </dgm:pt>
    <dgm:pt modelId="{5F8EDE1F-DA65-43DB-87A5-0E801E1ABE2D}" type="pres">
      <dgm:prSet presAssocID="{B212B1B2-91B3-4711-A247-0D99FA9797CD}" presName="conn2-1" presStyleLbl="parChTrans1D3" presStyleIdx="3" presStyleCnt="4"/>
      <dgm:spPr/>
    </dgm:pt>
    <dgm:pt modelId="{9285410A-6E50-4F7C-BC01-22C673E63803}" type="pres">
      <dgm:prSet presAssocID="{B212B1B2-91B3-4711-A247-0D99FA9797CD}" presName="connTx" presStyleLbl="parChTrans1D3" presStyleIdx="3" presStyleCnt="4"/>
      <dgm:spPr/>
    </dgm:pt>
    <dgm:pt modelId="{69878F5E-2891-4C07-BF49-34575C6DE2C4}" type="pres">
      <dgm:prSet presAssocID="{091648F6-07C3-409F-A32A-75C5FBE50E3B}" presName="root2" presStyleCnt="0"/>
      <dgm:spPr/>
    </dgm:pt>
    <dgm:pt modelId="{4A4F744A-8964-4A58-90B3-2A110B711FA1}" type="pres">
      <dgm:prSet presAssocID="{091648F6-07C3-409F-A32A-75C5FBE50E3B}" presName="LevelTwoTextNode" presStyleLbl="node3" presStyleIdx="3" presStyleCnt="4">
        <dgm:presLayoutVars>
          <dgm:chPref val="3"/>
        </dgm:presLayoutVars>
      </dgm:prSet>
      <dgm:spPr/>
    </dgm:pt>
    <dgm:pt modelId="{3AE3A557-61F5-420A-8F50-C69D05D7783A}" type="pres">
      <dgm:prSet presAssocID="{091648F6-07C3-409F-A32A-75C5FBE50E3B}" presName="level3hierChild" presStyleCnt="0"/>
      <dgm:spPr/>
    </dgm:pt>
  </dgm:ptLst>
  <dgm:cxnLst>
    <dgm:cxn modelId="{5356660E-A9A7-4E7A-863F-68D1A50675BF}" type="presOf" srcId="{091D6962-41D3-44AC-9F70-8569BA0CBF35}" destId="{00711666-9FA8-44E0-91CF-C0D1BA76B7BA}" srcOrd="0" destOrd="0" presId="urn:microsoft.com/office/officeart/2008/layout/HorizontalMultiLevelHierarchy"/>
    <dgm:cxn modelId="{A03E5C21-6BE4-4BBD-B22C-80E9365A8F8C}" type="presOf" srcId="{091D6962-41D3-44AC-9F70-8569BA0CBF35}" destId="{813DACB7-50D6-438B-BD22-829AB120AD60}" srcOrd="1" destOrd="0" presId="urn:microsoft.com/office/officeart/2008/layout/HorizontalMultiLevelHierarchy"/>
    <dgm:cxn modelId="{66395A24-6F8A-4971-AA96-460C399E247D}" type="presOf" srcId="{DD3891C0-BC51-4B7C-8EC9-90BAF55E3D46}" destId="{46E7C0C6-8693-4901-847A-53E5C8EF526E}" srcOrd="0" destOrd="0" presId="urn:microsoft.com/office/officeart/2008/layout/HorizontalMultiLevelHierarchy"/>
    <dgm:cxn modelId="{7CE5822C-96AB-4959-9992-0D0552799787}" type="presOf" srcId="{58689156-5592-48A0-A692-8D5A3E02A047}" destId="{3760AB84-EEE9-430A-8379-C6D843FE6AFE}" srcOrd="0" destOrd="0" presId="urn:microsoft.com/office/officeart/2008/layout/HorizontalMultiLevelHierarchy"/>
    <dgm:cxn modelId="{0C3A553B-972E-4B0B-B2EC-47E91071262F}" srcId="{360E677D-18B6-4AED-9E8C-585BB55D814F}" destId="{AAFC25E9-BD38-45FD-8E4E-DC7E50351897}" srcOrd="0" destOrd="0" parTransId="{C11530CB-847E-451F-92AE-1496DEF3E70C}" sibTransId="{A9563361-AE82-44BE-BDB4-E0EA9931B9A7}"/>
    <dgm:cxn modelId="{33633E40-C5B9-4BA0-81CE-A3E8A51B7D46}" srcId="{AAFC25E9-BD38-45FD-8E4E-DC7E50351897}" destId="{58689156-5592-48A0-A692-8D5A3E02A047}" srcOrd="1" destOrd="0" parTransId="{B583C917-9E43-4707-904F-2216659ED580}" sibTransId="{5E07BEF9-31F4-475D-ADD5-1D05FFBE7B14}"/>
    <dgm:cxn modelId="{C34E925C-D34A-4196-8498-3C0BEA3B7177}" type="presOf" srcId="{74F1C535-A779-4281-9114-709B0951DB6D}" destId="{09BADC80-A00C-4F77-BF71-FA9CF6C41AC5}" srcOrd="0" destOrd="0" presId="urn:microsoft.com/office/officeart/2008/layout/HorizontalMultiLevelHierarchy"/>
    <dgm:cxn modelId="{DCE43043-7EFC-414C-AA83-761B6B6760E8}" type="presOf" srcId="{AAFC25E9-BD38-45FD-8E4E-DC7E50351897}" destId="{7F282444-1C24-4F00-BD7B-E535F2D17273}" srcOrd="0" destOrd="0" presId="urn:microsoft.com/office/officeart/2008/layout/HorizontalMultiLevelHierarchy"/>
    <dgm:cxn modelId="{932B834A-AC81-4DA6-8036-9728D9FB62BD}" type="presOf" srcId="{360E677D-18B6-4AED-9E8C-585BB55D814F}" destId="{812660E1-9667-4224-8B4D-D09426170BC3}" srcOrd="0" destOrd="0" presId="urn:microsoft.com/office/officeart/2008/layout/HorizontalMultiLevelHierarchy"/>
    <dgm:cxn modelId="{46E4DE4A-685F-40FB-9133-5526042D0089}" srcId="{74F1C535-A779-4281-9114-709B0951DB6D}" destId="{AACA3617-BC72-4F7B-BA75-50756DA32DD8}" srcOrd="2" destOrd="0" parTransId="{091D6962-41D3-44AC-9F70-8569BA0CBF35}" sibTransId="{1637FA4B-EFB4-4531-B776-2B6EC09F2DF4}"/>
    <dgm:cxn modelId="{0EC08F52-1BF0-4AAF-801C-935A913A0250}" type="presOf" srcId="{B1141ABD-D842-44E7-9B1B-F7F5EFAD102C}" destId="{5C9409BE-176C-4A9B-831E-E0D66959B49E}" srcOrd="1" destOrd="0" presId="urn:microsoft.com/office/officeart/2008/layout/HorizontalMultiLevelHierarchy"/>
    <dgm:cxn modelId="{4B164A54-33E4-47FF-A6D1-712BA89B07C3}" type="presOf" srcId="{B212B1B2-91B3-4711-A247-0D99FA9797CD}" destId="{9285410A-6E50-4F7C-BC01-22C673E63803}" srcOrd="1" destOrd="0" presId="urn:microsoft.com/office/officeart/2008/layout/HorizontalMultiLevelHierarchy"/>
    <dgm:cxn modelId="{DE949C54-7D1D-491E-9F47-F90B9994B328}" type="presOf" srcId="{091648F6-07C3-409F-A32A-75C5FBE50E3B}" destId="{4A4F744A-8964-4A58-90B3-2A110B711FA1}" srcOrd="0" destOrd="0" presId="urn:microsoft.com/office/officeart/2008/layout/HorizontalMultiLevelHierarchy"/>
    <dgm:cxn modelId="{75FFB978-DD95-4B5A-A3CD-121BA9513210}" type="presOf" srcId="{B1141ABD-D842-44E7-9B1B-F7F5EFAD102C}" destId="{3DA95D14-43C8-487B-94D7-C533CC4D19B7}" srcOrd="0" destOrd="0" presId="urn:microsoft.com/office/officeart/2008/layout/HorizontalMultiLevelHierarchy"/>
    <dgm:cxn modelId="{DB464F84-660D-4336-BC38-087E72BF2F86}" type="presOf" srcId="{1A5ECE1D-95FF-491F-9A45-D93ADBB82D8C}" destId="{EDE6B8DB-D9C3-4467-8888-29DDBC45FC3C}" srcOrd="0" destOrd="0" presId="urn:microsoft.com/office/officeart/2008/layout/HorizontalMultiLevelHierarchy"/>
    <dgm:cxn modelId="{5E112D9D-AE26-4662-B9FC-49CD1BEFD390}" type="presOf" srcId="{B583C917-9E43-4707-904F-2216659ED580}" destId="{CA3B8F70-D530-4DB3-8B6D-D07730B72978}" srcOrd="1" destOrd="0" presId="urn:microsoft.com/office/officeart/2008/layout/HorizontalMultiLevelHierarchy"/>
    <dgm:cxn modelId="{EA4378A2-23F4-4180-AA2E-4B8849724AFB}" type="presOf" srcId="{11718C0A-E494-4A21-86C2-CDFC90A2FE87}" destId="{3FD5B983-9513-465D-9AFB-17BE670DD147}" srcOrd="0" destOrd="0" presId="urn:microsoft.com/office/officeart/2008/layout/HorizontalMultiLevelHierarchy"/>
    <dgm:cxn modelId="{143870AB-1F54-4BB9-BFAD-2DC484F2B1DF}" type="presOf" srcId="{1A5ECE1D-95FF-491F-9A45-D93ADBB82D8C}" destId="{438E58C0-C4A6-4332-85EA-99F7FC0160C4}" srcOrd="1" destOrd="0" presId="urn:microsoft.com/office/officeart/2008/layout/HorizontalMultiLevelHierarchy"/>
    <dgm:cxn modelId="{033BEDAB-11BF-49A0-9412-C5A1E84D7B8B}" type="presOf" srcId="{B583C917-9E43-4707-904F-2216659ED580}" destId="{C8D27019-9D72-4A99-91CC-0AD62571E8C2}" srcOrd="0" destOrd="0" presId="urn:microsoft.com/office/officeart/2008/layout/HorizontalMultiLevelHierarchy"/>
    <dgm:cxn modelId="{EB1364B3-5E3A-496F-BDDF-59B636E5DC25}" type="presOf" srcId="{648019AB-77EF-4590-8ACA-8A5D4D5EE0A8}" destId="{83DEDC6D-4CC9-47A0-BED5-02FD9CEDA4F7}" srcOrd="0" destOrd="0" presId="urn:microsoft.com/office/officeart/2008/layout/HorizontalMultiLevelHierarchy"/>
    <dgm:cxn modelId="{EB1C72B9-BD0C-4D32-89B0-51A044D8FF93}" srcId="{AAFC25E9-BD38-45FD-8E4E-DC7E50351897}" destId="{74F1C535-A779-4281-9114-709B0951DB6D}" srcOrd="2" destOrd="0" parTransId="{648019AB-77EF-4590-8ACA-8A5D4D5EE0A8}" sibTransId="{C20BD889-DEF5-42A0-9EE8-B67305EFC2B1}"/>
    <dgm:cxn modelId="{0AE726C3-29F3-44C8-A1B6-B20DF4CAE378}" srcId="{74F1C535-A779-4281-9114-709B0951DB6D}" destId="{8EF426C4-1712-4B7D-BFB5-4D1AC6C4BC7A}" srcOrd="1" destOrd="0" parTransId="{1A5ECE1D-95FF-491F-9A45-D93ADBB82D8C}" sibTransId="{14C1AFEF-541C-4B2B-BB65-6E3DEF3FD418}"/>
    <dgm:cxn modelId="{374B7AC6-16FF-4579-8F60-4893C156FFDC}" type="presOf" srcId="{8022A5B2-FBC9-4550-9F83-3D7E075027AB}" destId="{726B1146-CD44-447E-BDB3-DEDC28BF6C30}" srcOrd="0" destOrd="0" presId="urn:microsoft.com/office/officeart/2008/layout/HorizontalMultiLevelHierarchy"/>
    <dgm:cxn modelId="{23E922DD-4533-4E73-B01E-A601B95E41A1}" type="presOf" srcId="{8022A5B2-FBC9-4550-9F83-3D7E075027AB}" destId="{68D29F13-63F2-4CE7-9BB3-CD644078E5B3}" srcOrd="1" destOrd="0" presId="urn:microsoft.com/office/officeart/2008/layout/HorizontalMultiLevelHierarchy"/>
    <dgm:cxn modelId="{3CC9CCE4-AE13-4893-97AD-07A5532313BC}" type="presOf" srcId="{8EF426C4-1712-4B7D-BFB5-4D1AC6C4BC7A}" destId="{F6FF8C15-3D24-405C-9A2F-D4F6149D5191}" srcOrd="0" destOrd="0" presId="urn:microsoft.com/office/officeart/2008/layout/HorizontalMultiLevelHierarchy"/>
    <dgm:cxn modelId="{3C0C03E6-40CC-49EF-90BE-8B2A144042F1}" type="presOf" srcId="{AACA3617-BC72-4F7B-BA75-50756DA32DD8}" destId="{9B147E63-37A0-4E90-9E25-BF19227EC8E3}" srcOrd="0" destOrd="0" presId="urn:microsoft.com/office/officeart/2008/layout/HorizontalMultiLevelHierarchy"/>
    <dgm:cxn modelId="{69D70EEB-2C6E-4676-A287-2CFB25E3538F}" srcId="{AAFC25E9-BD38-45FD-8E4E-DC7E50351897}" destId="{11718C0A-E494-4A21-86C2-CDFC90A2FE87}" srcOrd="0" destOrd="0" parTransId="{B1141ABD-D842-44E7-9B1B-F7F5EFAD102C}" sibTransId="{5EBE06DF-E2C6-41DC-BF06-34BFF0F0003B}"/>
    <dgm:cxn modelId="{925BBAEC-F75E-48B1-AC1B-375A616B1D3B}" type="presOf" srcId="{B212B1B2-91B3-4711-A247-0D99FA9797CD}" destId="{5F8EDE1F-DA65-43DB-87A5-0E801E1ABE2D}" srcOrd="0" destOrd="0" presId="urn:microsoft.com/office/officeart/2008/layout/HorizontalMultiLevelHierarchy"/>
    <dgm:cxn modelId="{A17972ED-8918-4A80-9E06-9168CB792FC8}" type="presOf" srcId="{648019AB-77EF-4590-8ACA-8A5D4D5EE0A8}" destId="{565E2D09-4E63-4359-8491-A85C94D54E5B}" srcOrd="1" destOrd="0" presId="urn:microsoft.com/office/officeart/2008/layout/HorizontalMultiLevelHierarchy"/>
    <dgm:cxn modelId="{EC98F1EE-A569-4613-98AE-E78551074E00}" srcId="{74F1C535-A779-4281-9114-709B0951DB6D}" destId="{091648F6-07C3-409F-A32A-75C5FBE50E3B}" srcOrd="3" destOrd="0" parTransId="{B212B1B2-91B3-4711-A247-0D99FA9797CD}" sibTransId="{52DC02A0-FFA6-41C4-B848-066F506DBA4C}"/>
    <dgm:cxn modelId="{10992BFD-DF59-47E8-895C-DC1E939753F7}" srcId="{74F1C535-A779-4281-9114-709B0951DB6D}" destId="{DD3891C0-BC51-4B7C-8EC9-90BAF55E3D46}" srcOrd="0" destOrd="0" parTransId="{8022A5B2-FBC9-4550-9F83-3D7E075027AB}" sibTransId="{AA350410-1C0B-4338-83C9-7035C9049A61}"/>
    <dgm:cxn modelId="{E94B382C-32A0-4EF2-88CA-7B9F5E908DD1}" type="presParOf" srcId="{812660E1-9667-4224-8B4D-D09426170BC3}" destId="{4F528593-2951-4EF3-A8EE-9F5E0C18D917}" srcOrd="0" destOrd="0" presId="urn:microsoft.com/office/officeart/2008/layout/HorizontalMultiLevelHierarchy"/>
    <dgm:cxn modelId="{233F4221-C63A-4699-9035-BE5812A23360}" type="presParOf" srcId="{4F528593-2951-4EF3-A8EE-9F5E0C18D917}" destId="{7F282444-1C24-4F00-BD7B-E535F2D17273}" srcOrd="0" destOrd="0" presId="urn:microsoft.com/office/officeart/2008/layout/HorizontalMultiLevelHierarchy"/>
    <dgm:cxn modelId="{1C175EA3-0BBD-477C-912A-D3C768A40A1C}" type="presParOf" srcId="{4F528593-2951-4EF3-A8EE-9F5E0C18D917}" destId="{EA74AF34-5DCC-490A-BA5C-78CFC1DBB518}" srcOrd="1" destOrd="0" presId="urn:microsoft.com/office/officeart/2008/layout/HorizontalMultiLevelHierarchy"/>
    <dgm:cxn modelId="{A63226CA-2859-4C9A-9829-6B43DEF808C6}" type="presParOf" srcId="{EA74AF34-5DCC-490A-BA5C-78CFC1DBB518}" destId="{3DA95D14-43C8-487B-94D7-C533CC4D19B7}" srcOrd="0" destOrd="0" presId="urn:microsoft.com/office/officeart/2008/layout/HorizontalMultiLevelHierarchy"/>
    <dgm:cxn modelId="{9A8B8ECA-7CA1-4DC4-A3E5-48D2E93E3584}" type="presParOf" srcId="{3DA95D14-43C8-487B-94D7-C533CC4D19B7}" destId="{5C9409BE-176C-4A9B-831E-E0D66959B49E}" srcOrd="0" destOrd="0" presId="urn:microsoft.com/office/officeart/2008/layout/HorizontalMultiLevelHierarchy"/>
    <dgm:cxn modelId="{0B06A1F8-5880-4F9F-92D8-F95CD4F5D6EB}" type="presParOf" srcId="{EA74AF34-5DCC-490A-BA5C-78CFC1DBB518}" destId="{5E5D6C26-8F3F-4A1F-AD91-1D4BCCFF9055}" srcOrd="1" destOrd="0" presId="urn:microsoft.com/office/officeart/2008/layout/HorizontalMultiLevelHierarchy"/>
    <dgm:cxn modelId="{0942725F-EF76-491A-8E04-FA052E11A9BD}" type="presParOf" srcId="{5E5D6C26-8F3F-4A1F-AD91-1D4BCCFF9055}" destId="{3FD5B983-9513-465D-9AFB-17BE670DD147}" srcOrd="0" destOrd="0" presId="urn:microsoft.com/office/officeart/2008/layout/HorizontalMultiLevelHierarchy"/>
    <dgm:cxn modelId="{415A053D-8750-4555-A226-16385F902B4A}" type="presParOf" srcId="{5E5D6C26-8F3F-4A1F-AD91-1D4BCCFF9055}" destId="{0C2B8694-49EE-4072-B838-44E142CED02E}" srcOrd="1" destOrd="0" presId="urn:microsoft.com/office/officeart/2008/layout/HorizontalMultiLevelHierarchy"/>
    <dgm:cxn modelId="{2D7401A0-495B-4BD5-A4E5-5B75366B612E}" type="presParOf" srcId="{EA74AF34-5DCC-490A-BA5C-78CFC1DBB518}" destId="{C8D27019-9D72-4A99-91CC-0AD62571E8C2}" srcOrd="2" destOrd="0" presId="urn:microsoft.com/office/officeart/2008/layout/HorizontalMultiLevelHierarchy"/>
    <dgm:cxn modelId="{2E962F19-B716-44CB-A6D6-E268B76C9985}" type="presParOf" srcId="{C8D27019-9D72-4A99-91CC-0AD62571E8C2}" destId="{CA3B8F70-D530-4DB3-8B6D-D07730B72978}" srcOrd="0" destOrd="0" presId="urn:microsoft.com/office/officeart/2008/layout/HorizontalMultiLevelHierarchy"/>
    <dgm:cxn modelId="{C4BBD0EA-83D3-4E2D-ADC4-A3B3D6CA6C4F}" type="presParOf" srcId="{EA74AF34-5DCC-490A-BA5C-78CFC1DBB518}" destId="{5608DA3E-5A8B-4BF7-932F-18EF41111F2A}" srcOrd="3" destOrd="0" presId="urn:microsoft.com/office/officeart/2008/layout/HorizontalMultiLevelHierarchy"/>
    <dgm:cxn modelId="{FD4099A5-2121-46CD-BA03-8BDB68B371D0}" type="presParOf" srcId="{5608DA3E-5A8B-4BF7-932F-18EF41111F2A}" destId="{3760AB84-EEE9-430A-8379-C6D843FE6AFE}" srcOrd="0" destOrd="0" presId="urn:microsoft.com/office/officeart/2008/layout/HorizontalMultiLevelHierarchy"/>
    <dgm:cxn modelId="{9F4F702B-1BE6-40F0-8218-0134A99F2C1C}" type="presParOf" srcId="{5608DA3E-5A8B-4BF7-932F-18EF41111F2A}" destId="{0DA5073F-26F9-4C09-A457-868CF1D1E211}" srcOrd="1" destOrd="0" presId="urn:microsoft.com/office/officeart/2008/layout/HorizontalMultiLevelHierarchy"/>
    <dgm:cxn modelId="{9C815345-8E9D-4ED8-868E-B367E92ABB97}" type="presParOf" srcId="{EA74AF34-5DCC-490A-BA5C-78CFC1DBB518}" destId="{83DEDC6D-4CC9-47A0-BED5-02FD9CEDA4F7}" srcOrd="4" destOrd="0" presId="urn:microsoft.com/office/officeart/2008/layout/HorizontalMultiLevelHierarchy"/>
    <dgm:cxn modelId="{AB9212B7-CF1D-495D-9079-5E6D180CABC7}" type="presParOf" srcId="{83DEDC6D-4CC9-47A0-BED5-02FD9CEDA4F7}" destId="{565E2D09-4E63-4359-8491-A85C94D54E5B}" srcOrd="0" destOrd="0" presId="urn:microsoft.com/office/officeart/2008/layout/HorizontalMultiLevelHierarchy"/>
    <dgm:cxn modelId="{1F5F05E6-811C-420B-95C2-D9FC779A485E}" type="presParOf" srcId="{EA74AF34-5DCC-490A-BA5C-78CFC1DBB518}" destId="{EEBC409A-481A-48DB-AF9C-88670C6ABDC7}" srcOrd="5" destOrd="0" presId="urn:microsoft.com/office/officeart/2008/layout/HorizontalMultiLevelHierarchy"/>
    <dgm:cxn modelId="{C40F69CD-CDB6-4B19-A058-63D57E420794}" type="presParOf" srcId="{EEBC409A-481A-48DB-AF9C-88670C6ABDC7}" destId="{09BADC80-A00C-4F77-BF71-FA9CF6C41AC5}" srcOrd="0" destOrd="0" presId="urn:microsoft.com/office/officeart/2008/layout/HorizontalMultiLevelHierarchy"/>
    <dgm:cxn modelId="{37A9E0F1-08C4-4CE3-8226-F7B69CA8DA4E}" type="presParOf" srcId="{EEBC409A-481A-48DB-AF9C-88670C6ABDC7}" destId="{1EFC44E8-9D00-40D7-9905-24924A195EAD}" srcOrd="1" destOrd="0" presId="urn:microsoft.com/office/officeart/2008/layout/HorizontalMultiLevelHierarchy"/>
    <dgm:cxn modelId="{5F12915F-D7A9-4D77-A2E3-142F5D2C1F53}" type="presParOf" srcId="{1EFC44E8-9D00-40D7-9905-24924A195EAD}" destId="{726B1146-CD44-447E-BDB3-DEDC28BF6C30}" srcOrd="0" destOrd="0" presId="urn:microsoft.com/office/officeart/2008/layout/HorizontalMultiLevelHierarchy"/>
    <dgm:cxn modelId="{BE732B9D-A87F-4C10-91AB-9C929CA78C35}" type="presParOf" srcId="{726B1146-CD44-447E-BDB3-DEDC28BF6C30}" destId="{68D29F13-63F2-4CE7-9BB3-CD644078E5B3}" srcOrd="0" destOrd="0" presId="urn:microsoft.com/office/officeart/2008/layout/HorizontalMultiLevelHierarchy"/>
    <dgm:cxn modelId="{5BB6A043-6AFD-448A-A482-4F81EBB3C9DF}" type="presParOf" srcId="{1EFC44E8-9D00-40D7-9905-24924A195EAD}" destId="{8005FDAA-30C7-491D-9486-E22DBEA94309}" srcOrd="1" destOrd="0" presId="urn:microsoft.com/office/officeart/2008/layout/HorizontalMultiLevelHierarchy"/>
    <dgm:cxn modelId="{E909FB47-126F-4590-8D80-217C7D7CC4E5}" type="presParOf" srcId="{8005FDAA-30C7-491D-9486-E22DBEA94309}" destId="{46E7C0C6-8693-4901-847A-53E5C8EF526E}" srcOrd="0" destOrd="0" presId="urn:microsoft.com/office/officeart/2008/layout/HorizontalMultiLevelHierarchy"/>
    <dgm:cxn modelId="{67F001A0-34FC-447D-9689-BD5FBB828A4F}" type="presParOf" srcId="{8005FDAA-30C7-491D-9486-E22DBEA94309}" destId="{F70D93AB-C947-4077-AE9C-ABAF5BC33D75}" srcOrd="1" destOrd="0" presId="urn:microsoft.com/office/officeart/2008/layout/HorizontalMultiLevelHierarchy"/>
    <dgm:cxn modelId="{6258A5B3-F232-4BA3-8C24-0BD4211D4FD5}" type="presParOf" srcId="{1EFC44E8-9D00-40D7-9905-24924A195EAD}" destId="{EDE6B8DB-D9C3-4467-8888-29DDBC45FC3C}" srcOrd="2" destOrd="0" presId="urn:microsoft.com/office/officeart/2008/layout/HorizontalMultiLevelHierarchy"/>
    <dgm:cxn modelId="{F5ECF612-1E38-47AA-9882-67CF5F65CC76}" type="presParOf" srcId="{EDE6B8DB-D9C3-4467-8888-29DDBC45FC3C}" destId="{438E58C0-C4A6-4332-85EA-99F7FC0160C4}" srcOrd="0" destOrd="0" presId="urn:microsoft.com/office/officeart/2008/layout/HorizontalMultiLevelHierarchy"/>
    <dgm:cxn modelId="{BA30B3D0-3E94-496A-9B3B-B3E512051214}" type="presParOf" srcId="{1EFC44E8-9D00-40D7-9905-24924A195EAD}" destId="{46FB146B-276A-4C06-A578-30B1283B6009}" srcOrd="3" destOrd="0" presId="urn:microsoft.com/office/officeart/2008/layout/HorizontalMultiLevelHierarchy"/>
    <dgm:cxn modelId="{266B9927-47C7-4AD5-9215-AAFE46B97425}" type="presParOf" srcId="{46FB146B-276A-4C06-A578-30B1283B6009}" destId="{F6FF8C15-3D24-405C-9A2F-D4F6149D5191}" srcOrd="0" destOrd="0" presId="urn:microsoft.com/office/officeart/2008/layout/HorizontalMultiLevelHierarchy"/>
    <dgm:cxn modelId="{C38873BD-DC90-4268-B654-2B645438FA5C}" type="presParOf" srcId="{46FB146B-276A-4C06-A578-30B1283B6009}" destId="{5EB2DDC8-5134-4E03-9508-232EDF711E48}" srcOrd="1" destOrd="0" presId="urn:microsoft.com/office/officeart/2008/layout/HorizontalMultiLevelHierarchy"/>
    <dgm:cxn modelId="{B8ED68A8-A6C9-4D16-B880-47E9B6275A5B}" type="presParOf" srcId="{1EFC44E8-9D00-40D7-9905-24924A195EAD}" destId="{00711666-9FA8-44E0-91CF-C0D1BA76B7BA}" srcOrd="4" destOrd="0" presId="urn:microsoft.com/office/officeart/2008/layout/HorizontalMultiLevelHierarchy"/>
    <dgm:cxn modelId="{634EE7B7-A3D1-4ECF-B40A-891B5F47A419}" type="presParOf" srcId="{00711666-9FA8-44E0-91CF-C0D1BA76B7BA}" destId="{813DACB7-50D6-438B-BD22-829AB120AD60}" srcOrd="0" destOrd="0" presId="urn:microsoft.com/office/officeart/2008/layout/HorizontalMultiLevelHierarchy"/>
    <dgm:cxn modelId="{41F1EF9A-E6FA-40E2-BB3C-68F073E3C14D}" type="presParOf" srcId="{1EFC44E8-9D00-40D7-9905-24924A195EAD}" destId="{25F68E39-E22F-434C-A2F3-CC77FC6E35D3}" srcOrd="5" destOrd="0" presId="urn:microsoft.com/office/officeart/2008/layout/HorizontalMultiLevelHierarchy"/>
    <dgm:cxn modelId="{7E7021AD-5A63-4E14-807F-72ECB3A6179B}" type="presParOf" srcId="{25F68E39-E22F-434C-A2F3-CC77FC6E35D3}" destId="{9B147E63-37A0-4E90-9E25-BF19227EC8E3}" srcOrd="0" destOrd="0" presId="urn:microsoft.com/office/officeart/2008/layout/HorizontalMultiLevelHierarchy"/>
    <dgm:cxn modelId="{07BB3DAE-8E2C-4BF9-9935-4804085D2495}" type="presParOf" srcId="{25F68E39-E22F-434C-A2F3-CC77FC6E35D3}" destId="{9E834E04-73C4-4759-8325-56C1F5EE1D40}" srcOrd="1" destOrd="0" presId="urn:microsoft.com/office/officeart/2008/layout/HorizontalMultiLevelHierarchy"/>
    <dgm:cxn modelId="{6316E45C-9F0F-4F02-852E-A9C54AA62B0A}" type="presParOf" srcId="{1EFC44E8-9D00-40D7-9905-24924A195EAD}" destId="{5F8EDE1F-DA65-43DB-87A5-0E801E1ABE2D}" srcOrd="6" destOrd="0" presId="urn:microsoft.com/office/officeart/2008/layout/HorizontalMultiLevelHierarchy"/>
    <dgm:cxn modelId="{05AD8027-5C82-4742-9935-B49678997E9B}" type="presParOf" srcId="{5F8EDE1F-DA65-43DB-87A5-0E801E1ABE2D}" destId="{9285410A-6E50-4F7C-BC01-22C673E63803}" srcOrd="0" destOrd="0" presId="urn:microsoft.com/office/officeart/2008/layout/HorizontalMultiLevelHierarchy"/>
    <dgm:cxn modelId="{3FC2B886-85BB-4FF3-9FCE-BCEE3F681070}" type="presParOf" srcId="{1EFC44E8-9D00-40D7-9905-24924A195EAD}" destId="{69878F5E-2891-4C07-BF49-34575C6DE2C4}" srcOrd="7" destOrd="0" presId="urn:microsoft.com/office/officeart/2008/layout/HorizontalMultiLevelHierarchy"/>
    <dgm:cxn modelId="{46218C48-7628-4FCC-8619-3887A692904E}" type="presParOf" srcId="{69878F5E-2891-4C07-BF49-34575C6DE2C4}" destId="{4A4F744A-8964-4A58-90B3-2A110B711FA1}" srcOrd="0" destOrd="0" presId="urn:microsoft.com/office/officeart/2008/layout/HorizontalMultiLevelHierarchy"/>
    <dgm:cxn modelId="{2ED1B5FC-6EE9-4A29-8E62-982F223AA85F}" type="presParOf" srcId="{69878F5E-2891-4C07-BF49-34575C6DE2C4}" destId="{3AE3A557-61F5-420A-8F50-C69D05D7783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0E677D-18B6-4AED-9E8C-585BB55D814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718C0A-E494-4A21-86C2-CDFC90A2FE87}">
      <dgm:prSet phldrT="[Text]" custT="1"/>
      <dgm:spPr>
        <a:noFill/>
        <a:ln w="28575">
          <a:solidFill>
            <a:srgbClr val="1F4284"/>
          </a:solidFill>
        </a:ln>
      </dgm:spPr>
      <dgm:t>
        <a:bodyPr/>
        <a:lstStyle/>
        <a:p>
          <a:r>
            <a:rPr lang="en-US" sz="3400" b="1" dirty="0">
              <a:solidFill>
                <a:srgbClr val="1F4284"/>
              </a:solidFill>
            </a:rPr>
            <a:t>Establish a PROCESS for:</a:t>
          </a:r>
        </a:p>
      </dgm:t>
    </dgm:pt>
    <dgm:pt modelId="{B1141ABD-D842-44E7-9B1B-F7F5EFAD102C}" type="parTrans" cxnId="{69D70EEB-2C6E-4676-A287-2CFB25E3538F}">
      <dgm:prSet custT="1"/>
      <dgm:spPr/>
      <dgm:t>
        <a:bodyPr/>
        <a:lstStyle/>
        <a:p>
          <a:endParaRPr lang="en-US" sz="2800"/>
        </a:p>
      </dgm:t>
    </dgm:pt>
    <dgm:pt modelId="{5EBE06DF-E2C6-41DC-BF06-34BFF0F0003B}" type="sibTrans" cxnId="{69D70EEB-2C6E-4676-A287-2CFB25E3538F}">
      <dgm:prSet/>
      <dgm:spPr/>
      <dgm:t>
        <a:bodyPr/>
        <a:lstStyle/>
        <a:p>
          <a:endParaRPr lang="en-US" sz="2800"/>
        </a:p>
      </dgm:t>
    </dgm:pt>
    <dgm:pt modelId="{58689156-5592-48A0-A692-8D5A3E02A047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400" dirty="0"/>
            <a:t>Identifying Safety Hazards</a:t>
          </a:r>
        </a:p>
      </dgm:t>
    </dgm:pt>
    <dgm:pt modelId="{B583C917-9E43-4707-904F-2216659ED580}" type="parTrans" cxnId="{33633E40-C5B9-4BA0-81CE-A3E8A51B7D46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800"/>
        </a:p>
      </dgm:t>
    </dgm:pt>
    <dgm:pt modelId="{5E07BEF9-31F4-475D-ADD5-1D05FFBE7B14}" type="sibTrans" cxnId="{33633E40-C5B9-4BA0-81CE-A3E8A51B7D46}">
      <dgm:prSet/>
      <dgm:spPr/>
      <dgm:t>
        <a:bodyPr/>
        <a:lstStyle/>
        <a:p>
          <a:endParaRPr lang="en-US" sz="2800"/>
        </a:p>
      </dgm:t>
    </dgm:pt>
    <dgm:pt modelId="{74F1C535-A779-4281-9114-709B0951DB6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400" dirty="0"/>
            <a:t>Prioritizing Safety Hazards Based on Level of Risk</a:t>
          </a:r>
        </a:p>
      </dgm:t>
    </dgm:pt>
    <dgm:pt modelId="{648019AB-77EF-4590-8ACA-8A5D4D5EE0A8}" type="parTrans" cxnId="{EB1C72B9-BD0C-4D32-89B0-51A044D8FF93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800" dirty="0"/>
        </a:p>
      </dgm:t>
    </dgm:pt>
    <dgm:pt modelId="{C20BD889-DEF5-42A0-9EE8-B67305EFC2B1}" type="sibTrans" cxnId="{EB1C72B9-BD0C-4D32-89B0-51A044D8FF93}">
      <dgm:prSet/>
      <dgm:spPr/>
      <dgm:t>
        <a:bodyPr/>
        <a:lstStyle/>
        <a:p>
          <a:endParaRPr lang="en-US" sz="2800"/>
        </a:p>
      </dgm:t>
    </dgm:pt>
    <dgm:pt modelId="{20013F0A-F19D-4BEB-B325-D49D1C3EA51B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400" dirty="0"/>
            <a:t>Assessing Safety Risks Associated with Hazards</a:t>
          </a:r>
        </a:p>
      </dgm:t>
    </dgm:pt>
    <dgm:pt modelId="{C06B2886-2C13-45FA-B881-4D677E68454B}" type="parTrans" cxnId="{B02BCA4B-B5D7-42A4-A576-0CBE7332B72F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800"/>
        </a:p>
      </dgm:t>
    </dgm:pt>
    <dgm:pt modelId="{76FE493E-1494-4E28-9167-07ACE87860FD}" type="sibTrans" cxnId="{B02BCA4B-B5D7-42A4-A576-0CBE7332B72F}">
      <dgm:prSet/>
      <dgm:spPr/>
      <dgm:t>
        <a:bodyPr/>
        <a:lstStyle/>
        <a:p>
          <a:endParaRPr lang="en-US" sz="2800"/>
        </a:p>
      </dgm:t>
    </dgm:pt>
    <dgm:pt modelId="{9D52B82E-714C-407D-818C-C498F678D091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400" dirty="0"/>
            <a:t>Implementing Safety Risk Mitigations</a:t>
          </a:r>
        </a:p>
      </dgm:t>
    </dgm:pt>
    <dgm:pt modelId="{4AF8D08A-0685-4299-A683-39D6A5AD164D}" type="parTrans" cxnId="{8A5B8302-F8C7-49A6-AD8A-78E1E2704EA9}">
      <dgm:prSet custT="1"/>
      <dgm:spPr>
        <a:ln>
          <a:solidFill>
            <a:srgbClr val="D7181F"/>
          </a:solidFill>
        </a:ln>
      </dgm:spPr>
      <dgm:t>
        <a:bodyPr/>
        <a:lstStyle/>
        <a:p>
          <a:endParaRPr lang="en-US" sz="2800"/>
        </a:p>
      </dgm:t>
    </dgm:pt>
    <dgm:pt modelId="{C129A1FB-A682-4948-9A3E-F6777DDA5376}" type="sibTrans" cxnId="{8A5B8302-F8C7-49A6-AD8A-78E1E2704EA9}">
      <dgm:prSet/>
      <dgm:spPr/>
      <dgm:t>
        <a:bodyPr/>
        <a:lstStyle/>
        <a:p>
          <a:endParaRPr lang="en-US" sz="2800"/>
        </a:p>
      </dgm:t>
    </dgm:pt>
    <dgm:pt modelId="{812660E1-9667-4224-8B4D-D09426170BC3}" type="pres">
      <dgm:prSet presAssocID="{360E677D-18B6-4AED-9E8C-585BB55D814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2B2B1A6-4107-49A6-ABFF-98C48834B0EA}" type="pres">
      <dgm:prSet presAssocID="{11718C0A-E494-4A21-86C2-CDFC90A2FE87}" presName="root1" presStyleCnt="0"/>
      <dgm:spPr/>
    </dgm:pt>
    <dgm:pt modelId="{22D08D69-9F94-443C-A005-C9E995BD2F0F}" type="pres">
      <dgm:prSet presAssocID="{11718C0A-E494-4A21-86C2-CDFC90A2FE87}" presName="LevelOneTextNode" presStyleLbl="node0" presStyleIdx="0" presStyleCnt="1" custScaleX="130756" custScaleY="78963" custLinFactNeighborX="-99813" custLinFactNeighborY="-2015">
        <dgm:presLayoutVars>
          <dgm:chPref val="3"/>
        </dgm:presLayoutVars>
      </dgm:prSet>
      <dgm:spPr/>
    </dgm:pt>
    <dgm:pt modelId="{1CC23D16-F2F6-4E4F-8924-46E325BB91CA}" type="pres">
      <dgm:prSet presAssocID="{11718C0A-E494-4A21-86C2-CDFC90A2FE87}" presName="level2hierChild" presStyleCnt="0"/>
      <dgm:spPr/>
    </dgm:pt>
    <dgm:pt modelId="{C8D27019-9D72-4A99-91CC-0AD62571E8C2}" type="pres">
      <dgm:prSet presAssocID="{B583C917-9E43-4707-904F-2216659ED580}" presName="conn2-1" presStyleLbl="parChTrans1D2" presStyleIdx="0" presStyleCnt="4"/>
      <dgm:spPr/>
    </dgm:pt>
    <dgm:pt modelId="{CA3B8F70-D530-4DB3-8B6D-D07730B72978}" type="pres">
      <dgm:prSet presAssocID="{B583C917-9E43-4707-904F-2216659ED580}" presName="connTx" presStyleLbl="parChTrans1D2" presStyleIdx="0" presStyleCnt="4"/>
      <dgm:spPr/>
    </dgm:pt>
    <dgm:pt modelId="{5608DA3E-5A8B-4BF7-932F-18EF41111F2A}" type="pres">
      <dgm:prSet presAssocID="{58689156-5592-48A0-A692-8D5A3E02A047}" presName="root2" presStyleCnt="0"/>
      <dgm:spPr/>
    </dgm:pt>
    <dgm:pt modelId="{3760AB84-EEE9-430A-8379-C6D843FE6AFE}" type="pres">
      <dgm:prSet presAssocID="{58689156-5592-48A0-A692-8D5A3E02A047}" presName="LevelTwoTextNode" presStyleLbl="node2" presStyleIdx="0" presStyleCnt="4" custScaleX="103817" custScaleY="83534" custLinFactNeighborX="-27548" custLinFactNeighborY="4685">
        <dgm:presLayoutVars>
          <dgm:chPref val="3"/>
        </dgm:presLayoutVars>
      </dgm:prSet>
      <dgm:spPr/>
    </dgm:pt>
    <dgm:pt modelId="{0DA5073F-26F9-4C09-A457-868CF1D1E211}" type="pres">
      <dgm:prSet presAssocID="{58689156-5592-48A0-A692-8D5A3E02A047}" presName="level3hierChild" presStyleCnt="0"/>
      <dgm:spPr/>
    </dgm:pt>
    <dgm:pt modelId="{EE404A5C-C233-4277-8E10-BD74356BBC36}" type="pres">
      <dgm:prSet presAssocID="{C06B2886-2C13-45FA-B881-4D677E68454B}" presName="conn2-1" presStyleLbl="parChTrans1D2" presStyleIdx="1" presStyleCnt="4"/>
      <dgm:spPr/>
    </dgm:pt>
    <dgm:pt modelId="{F27F8F48-CE6C-4773-A2C3-975C30BAFD0E}" type="pres">
      <dgm:prSet presAssocID="{C06B2886-2C13-45FA-B881-4D677E68454B}" presName="connTx" presStyleLbl="parChTrans1D2" presStyleIdx="1" presStyleCnt="4"/>
      <dgm:spPr/>
    </dgm:pt>
    <dgm:pt modelId="{ECB4CA6C-2C0D-4FC8-888E-185E28E64E1D}" type="pres">
      <dgm:prSet presAssocID="{20013F0A-F19D-4BEB-B325-D49D1C3EA51B}" presName="root2" presStyleCnt="0"/>
      <dgm:spPr/>
    </dgm:pt>
    <dgm:pt modelId="{23619B42-FECB-48D3-B7C8-96BD8705CE9B}" type="pres">
      <dgm:prSet presAssocID="{20013F0A-F19D-4BEB-B325-D49D1C3EA51B}" presName="LevelTwoTextNode" presStyleLbl="node2" presStyleIdx="1" presStyleCnt="4" custScaleX="103817" custScaleY="91969" custLinFactNeighborX="-27514" custLinFactNeighborY="-5339">
        <dgm:presLayoutVars>
          <dgm:chPref val="3"/>
        </dgm:presLayoutVars>
      </dgm:prSet>
      <dgm:spPr/>
    </dgm:pt>
    <dgm:pt modelId="{69E95735-8D5D-4CE3-BCF9-A68E097004D1}" type="pres">
      <dgm:prSet presAssocID="{20013F0A-F19D-4BEB-B325-D49D1C3EA51B}" presName="level3hierChild" presStyleCnt="0"/>
      <dgm:spPr/>
    </dgm:pt>
    <dgm:pt modelId="{83DEDC6D-4CC9-47A0-BED5-02FD9CEDA4F7}" type="pres">
      <dgm:prSet presAssocID="{648019AB-77EF-4590-8ACA-8A5D4D5EE0A8}" presName="conn2-1" presStyleLbl="parChTrans1D2" presStyleIdx="2" presStyleCnt="4"/>
      <dgm:spPr/>
    </dgm:pt>
    <dgm:pt modelId="{565E2D09-4E63-4359-8491-A85C94D54E5B}" type="pres">
      <dgm:prSet presAssocID="{648019AB-77EF-4590-8ACA-8A5D4D5EE0A8}" presName="connTx" presStyleLbl="parChTrans1D2" presStyleIdx="2" presStyleCnt="4"/>
      <dgm:spPr/>
    </dgm:pt>
    <dgm:pt modelId="{EEBC409A-481A-48DB-AF9C-88670C6ABDC7}" type="pres">
      <dgm:prSet presAssocID="{74F1C535-A779-4281-9114-709B0951DB6D}" presName="root2" presStyleCnt="0"/>
      <dgm:spPr/>
    </dgm:pt>
    <dgm:pt modelId="{09BADC80-A00C-4F77-BF71-FA9CF6C41AC5}" type="pres">
      <dgm:prSet presAssocID="{74F1C535-A779-4281-9114-709B0951DB6D}" presName="LevelTwoTextNode" presStyleLbl="node2" presStyleIdx="2" presStyleCnt="4" custScaleX="103783" custScaleY="105829" custLinFactNeighborX="-27557" custLinFactNeighborY="-16447">
        <dgm:presLayoutVars>
          <dgm:chPref val="3"/>
        </dgm:presLayoutVars>
      </dgm:prSet>
      <dgm:spPr/>
    </dgm:pt>
    <dgm:pt modelId="{1EFC44E8-9D00-40D7-9905-24924A195EAD}" type="pres">
      <dgm:prSet presAssocID="{74F1C535-A779-4281-9114-709B0951DB6D}" presName="level3hierChild" presStyleCnt="0"/>
      <dgm:spPr/>
    </dgm:pt>
    <dgm:pt modelId="{742F9E97-19C0-4377-8B24-9EB880B9462E}" type="pres">
      <dgm:prSet presAssocID="{4AF8D08A-0685-4299-A683-39D6A5AD164D}" presName="conn2-1" presStyleLbl="parChTrans1D2" presStyleIdx="3" presStyleCnt="4"/>
      <dgm:spPr/>
    </dgm:pt>
    <dgm:pt modelId="{E56E1E6F-AB03-4A25-9D43-CC49AF550027}" type="pres">
      <dgm:prSet presAssocID="{4AF8D08A-0685-4299-A683-39D6A5AD164D}" presName="connTx" presStyleLbl="parChTrans1D2" presStyleIdx="3" presStyleCnt="4"/>
      <dgm:spPr/>
    </dgm:pt>
    <dgm:pt modelId="{3FDE5E74-2355-4E6B-8C26-2C686BC01BA9}" type="pres">
      <dgm:prSet presAssocID="{9D52B82E-714C-407D-818C-C498F678D091}" presName="root2" presStyleCnt="0"/>
      <dgm:spPr/>
    </dgm:pt>
    <dgm:pt modelId="{43F9FAD3-4393-41BD-9488-CEC16FFEFC69}" type="pres">
      <dgm:prSet presAssocID="{9D52B82E-714C-407D-818C-C498F678D091}" presName="LevelTwoTextNode" presStyleLbl="node2" presStyleIdx="3" presStyleCnt="4" custScaleX="103817" custScaleY="90368" custLinFactNeighborX="-27366" custLinFactNeighborY="-28899">
        <dgm:presLayoutVars>
          <dgm:chPref val="3"/>
        </dgm:presLayoutVars>
      </dgm:prSet>
      <dgm:spPr/>
    </dgm:pt>
    <dgm:pt modelId="{D78E2231-2EA9-424B-ABD0-08A18A8D4193}" type="pres">
      <dgm:prSet presAssocID="{9D52B82E-714C-407D-818C-C498F678D091}" presName="level3hierChild" presStyleCnt="0"/>
      <dgm:spPr/>
    </dgm:pt>
  </dgm:ptLst>
  <dgm:cxnLst>
    <dgm:cxn modelId="{8A5B8302-F8C7-49A6-AD8A-78E1E2704EA9}" srcId="{11718C0A-E494-4A21-86C2-CDFC90A2FE87}" destId="{9D52B82E-714C-407D-818C-C498F678D091}" srcOrd="3" destOrd="0" parTransId="{4AF8D08A-0685-4299-A683-39D6A5AD164D}" sibTransId="{C129A1FB-A682-4948-9A3E-F6777DDA5376}"/>
    <dgm:cxn modelId="{56AC3E25-7E0E-49D0-9C8B-1707FE58DED3}" type="presOf" srcId="{20013F0A-F19D-4BEB-B325-D49D1C3EA51B}" destId="{23619B42-FECB-48D3-B7C8-96BD8705CE9B}" srcOrd="0" destOrd="0" presId="urn:microsoft.com/office/officeart/2008/layout/HorizontalMultiLevelHierarchy"/>
    <dgm:cxn modelId="{D6D4E733-ADDF-4994-9200-B1A5AE2587AC}" type="presOf" srcId="{9D52B82E-714C-407D-818C-C498F678D091}" destId="{43F9FAD3-4393-41BD-9488-CEC16FFEFC69}" srcOrd="0" destOrd="0" presId="urn:microsoft.com/office/officeart/2008/layout/HorizontalMultiLevelHierarchy"/>
    <dgm:cxn modelId="{9BEC943C-37B8-4894-8041-18A4831CD704}" type="presOf" srcId="{11718C0A-E494-4A21-86C2-CDFC90A2FE87}" destId="{22D08D69-9F94-443C-A005-C9E995BD2F0F}" srcOrd="0" destOrd="0" presId="urn:microsoft.com/office/officeart/2008/layout/HorizontalMultiLevelHierarchy"/>
    <dgm:cxn modelId="{33633E40-C5B9-4BA0-81CE-A3E8A51B7D46}" srcId="{11718C0A-E494-4A21-86C2-CDFC90A2FE87}" destId="{58689156-5592-48A0-A692-8D5A3E02A047}" srcOrd="0" destOrd="0" parTransId="{B583C917-9E43-4707-904F-2216659ED580}" sibTransId="{5E07BEF9-31F4-475D-ADD5-1D05FFBE7B14}"/>
    <dgm:cxn modelId="{F1F0CD67-F1E6-4BD5-A2C7-DF9B16984D02}" type="presOf" srcId="{C06B2886-2C13-45FA-B881-4D677E68454B}" destId="{F27F8F48-CE6C-4773-A2C3-975C30BAFD0E}" srcOrd="1" destOrd="0" presId="urn:microsoft.com/office/officeart/2008/layout/HorizontalMultiLevelHierarchy"/>
    <dgm:cxn modelId="{B02BCA4B-B5D7-42A4-A576-0CBE7332B72F}" srcId="{11718C0A-E494-4A21-86C2-CDFC90A2FE87}" destId="{20013F0A-F19D-4BEB-B325-D49D1C3EA51B}" srcOrd="1" destOrd="0" parTransId="{C06B2886-2C13-45FA-B881-4D677E68454B}" sibTransId="{76FE493E-1494-4E28-9167-07ACE87860FD}"/>
    <dgm:cxn modelId="{AAE0A27B-CD3B-4938-9D33-77C6861E7200}" type="presOf" srcId="{74F1C535-A779-4281-9114-709B0951DB6D}" destId="{09BADC80-A00C-4F77-BF71-FA9CF6C41AC5}" srcOrd="0" destOrd="0" presId="urn:microsoft.com/office/officeart/2008/layout/HorizontalMultiLevelHierarchy"/>
    <dgm:cxn modelId="{233A1B82-5125-4459-869E-B1133D73449C}" type="presOf" srcId="{C06B2886-2C13-45FA-B881-4D677E68454B}" destId="{EE404A5C-C233-4277-8E10-BD74356BBC36}" srcOrd="0" destOrd="0" presId="urn:microsoft.com/office/officeart/2008/layout/HorizontalMultiLevelHierarchy"/>
    <dgm:cxn modelId="{0AA4478B-0A7C-4709-9851-B0505216030D}" type="presOf" srcId="{4AF8D08A-0685-4299-A683-39D6A5AD164D}" destId="{742F9E97-19C0-4377-8B24-9EB880B9462E}" srcOrd="0" destOrd="0" presId="urn:microsoft.com/office/officeart/2008/layout/HorizontalMultiLevelHierarchy"/>
    <dgm:cxn modelId="{65B1A090-B187-4356-931F-DE0DB3365FCA}" type="presOf" srcId="{58689156-5592-48A0-A692-8D5A3E02A047}" destId="{3760AB84-EEE9-430A-8379-C6D843FE6AFE}" srcOrd="0" destOrd="0" presId="urn:microsoft.com/office/officeart/2008/layout/HorizontalMultiLevelHierarchy"/>
    <dgm:cxn modelId="{152998A0-B462-4533-A0A2-4F738B83D209}" type="presOf" srcId="{648019AB-77EF-4590-8ACA-8A5D4D5EE0A8}" destId="{83DEDC6D-4CC9-47A0-BED5-02FD9CEDA4F7}" srcOrd="0" destOrd="0" presId="urn:microsoft.com/office/officeart/2008/layout/HorizontalMultiLevelHierarchy"/>
    <dgm:cxn modelId="{6FFD58AB-112D-4A50-B89F-55D7BDAE413A}" type="presOf" srcId="{360E677D-18B6-4AED-9E8C-585BB55D814F}" destId="{812660E1-9667-4224-8B4D-D09426170BC3}" srcOrd="0" destOrd="0" presId="urn:microsoft.com/office/officeart/2008/layout/HorizontalMultiLevelHierarchy"/>
    <dgm:cxn modelId="{EB1C72B9-BD0C-4D32-89B0-51A044D8FF93}" srcId="{11718C0A-E494-4A21-86C2-CDFC90A2FE87}" destId="{74F1C535-A779-4281-9114-709B0951DB6D}" srcOrd="2" destOrd="0" parTransId="{648019AB-77EF-4590-8ACA-8A5D4D5EE0A8}" sibTransId="{C20BD889-DEF5-42A0-9EE8-B67305EFC2B1}"/>
    <dgm:cxn modelId="{1A9B7DD6-AD18-4C17-8200-B7B54BF840AA}" type="presOf" srcId="{B583C917-9E43-4707-904F-2216659ED580}" destId="{CA3B8F70-D530-4DB3-8B6D-D07730B72978}" srcOrd="1" destOrd="0" presId="urn:microsoft.com/office/officeart/2008/layout/HorizontalMultiLevelHierarchy"/>
    <dgm:cxn modelId="{C644D6E1-403D-4C1B-B613-B60D348342B6}" type="presOf" srcId="{B583C917-9E43-4707-904F-2216659ED580}" destId="{C8D27019-9D72-4A99-91CC-0AD62571E8C2}" srcOrd="0" destOrd="0" presId="urn:microsoft.com/office/officeart/2008/layout/HorizontalMultiLevelHierarchy"/>
    <dgm:cxn modelId="{69D70EEB-2C6E-4676-A287-2CFB25E3538F}" srcId="{360E677D-18B6-4AED-9E8C-585BB55D814F}" destId="{11718C0A-E494-4A21-86C2-CDFC90A2FE87}" srcOrd="0" destOrd="0" parTransId="{B1141ABD-D842-44E7-9B1B-F7F5EFAD102C}" sibTransId="{5EBE06DF-E2C6-41DC-BF06-34BFF0F0003B}"/>
    <dgm:cxn modelId="{71E7FFF9-C180-492B-BF3C-A8CEB47B932C}" type="presOf" srcId="{4AF8D08A-0685-4299-A683-39D6A5AD164D}" destId="{E56E1E6F-AB03-4A25-9D43-CC49AF550027}" srcOrd="1" destOrd="0" presId="urn:microsoft.com/office/officeart/2008/layout/HorizontalMultiLevelHierarchy"/>
    <dgm:cxn modelId="{D36544FE-375D-46B8-B4F8-973E663272C7}" type="presOf" srcId="{648019AB-77EF-4590-8ACA-8A5D4D5EE0A8}" destId="{565E2D09-4E63-4359-8491-A85C94D54E5B}" srcOrd="1" destOrd="0" presId="urn:microsoft.com/office/officeart/2008/layout/HorizontalMultiLevelHierarchy"/>
    <dgm:cxn modelId="{71992EE7-FDC5-47EF-98FE-B4E96F3B493A}" type="presParOf" srcId="{812660E1-9667-4224-8B4D-D09426170BC3}" destId="{32B2B1A6-4107-49A6-ABFF-98C48834B0EA}" srcOrd="0" destOrd="0" presId="urn:microsoft.com/office/officeart/2008/layout/HorizontalMultiLevelHierarchy"/>
    <dgm:cxn modelId="{7CE014AC-3DBF-466B-87EB-DC6F9EA24F36}" type="presParOf" srcId="{32B2B1A6-4107-49A6-ABFF-98C48834B0EA}" destId="{22D08D69-9F94-443C-A005-C9E995BD2F0F}" srcOrd="0" destOrd="0" presId="urn:microsoft.com/office/officeart/2008/layout/HorizontalMultiLevelHierarchy"/>
    <dgm:cxn modelId="{C987803F-FE63-4EF3-A73C-EC7DE584554F}" type="presParOf" srcId="{32B2B1A6-4107-49A6-ABFF-98C48834B0EA}" destId="{1CC23D16-F2F6-4E4F-8924-46E325BB91CA}" srcOrd="1" destOrd="0" presId="urn:microsoft.com/office/officeart/2008/layout/HorizontalMultiLevelHierarchy"/>
    <dgm:cxn modelId="{C863F5AE-8E10-43A6-B80A-2E55948E9F4B}" type="presParOf" srcId="{1CC23D16-F2F6-4E4F-8924-46E325BB91CA}" destId="{C8D27019-9D72-4A99-91CC-0AD62571E8C2}" srcOrd="0" destOrd="0" presId="urn:microsoft.com/office/officeart/2008/layout/HorizontalMultiLevelHierarchy"/>
    <dgm:cxn modelId="{F2BE3B26-85DA-482B-92A9-ABF60DFB79D7}" type="presParOf" srcId="{C8D27019-9D72-4A99-91CC-0AD62571E8C2}" destId="{CA3B8F70-D530-4DB3-8B6D-D07730B72978}" srcOrd="0" destOrd="0" presId="urn:microsoft.com/office/officeart/2008/layout/HorizontalMultiLevelHierarchy"/>
    <dgm:cxn modelId="{93E7A9EA-98E4-48E2-A5E4-4E9F669B2B5E}" type="presParOf" srcId="{1CC23D16-F2F6-4E4F-8924-46E325BB91CA}" destId="{5608DA3E-5A8B-4BF7-932F-18EF41111F2A}" srcOrd="1" destOrd="0" presId="urn:microsoft.com/office/officeart/2008/layout/HorizontalMultiLevelHierarchy"/>
    <dgm:cxn modelId="{CC118454-E5CA-40E0-9C96-3980ABD1D771}" type="presParOf" srcId="{5608DA3E-5A8B-4BF7-932F-18EF41111F2A}" destId="{3760AB84-EEE9-430A-8379-C6D843FE6AFE}" srcOrd="0" destOrd="0" presId="urn:microsoft.com/office/officeart/2008/layout/HorizontalMultiLevelHierarchy"/>
    <dgm:cxn modelId="{12331395-BA9C-4211-AE0B-9A9D68A2F907}" type="presParOf" srcId="{5608DA3E-5A8B-4BF7-932F-18EF41111F2A}" destId="{0DA5073F-26F9-4C09-A457-868CF1D1E211}" srcOrd="1" destOrd="0" presId="urn:microsoft.com/office/officeart/2008/layout/HorizontalMultiLevelHierarchy"/>
    <dgm:cxn modelId="{9806188A-0395-4B26-BD09-DFF8C8FD8F9B}" type="presParOf" srcId="{1CC23D16-F2F6-4E4F-8924-46E325BB91CA}" destId="{EE404A5C-C233-4277-8E10-BD74356BBC36}" srcOrd="2" destOrd="0" presId="urn:microsoft.com/office/officeart/2008/layout/HorizontalMultiLevelHierarchy"/>
    <dgm:cxn modelId="{F9C9CF3D-4826-4B52-BC93-5F9FDF90D5D3}" type="presParOf" srcId="{EE404A5C-C233-4277-8E10-BD74356BBC36}" destId="{F27F8F48-CE6C-4773-A2C3-975C30BAFD0E}" srcOrd="0" destOrd="0" presId="urn:microsoft.com/office/officeart/2008/layout/HorizontalMultiLevelHierarchy"/>
    <dgm:cxn modelId="{A8E76385-56AA-4C05-B6D0-A1C54730868B}" type="presParOf" srcId="{1CC23D16-F2F6-4E4F-8924-46E325BB91CA}" destId="{ECB4CA6C-2C0D-4FC8-888E-185E28E64E1D}" srcOrd="3" destOrd="0" presId="urn:microsoft.com/office/officeart/2008/layout/HorizontalMultiLevelHierarchy"/>
    <dgm:cxn modelId="{8E6B5A03-A82C-4D43-8BDC-85007C647415}" type="presParOf" srcId="{ECB4CA6C-2C0D-4FC8-888E-185E28E64E1D}" destId="{23619B42-FECB-48D3-B7C8-96BD8705CE9B}" srcOrd="0" destOrd="0" presId="urn:microsoft.com/office/officeart/2008/layout/HorizontalMultiLevelHierarchy"/>
    <dgm:cxn modelId="{1DE3E2F3-D5AB-41E0-9C7F-3FFE88232A3B}" type="presParOf" srcId="{ECB4CA6C-2C0D-4FC8-888E-185E28E64E1D}" destId="{69E95735-8D5D-4CE3-BCF9-A68E097004D1}" srcOrd="1" destOrd="0" presId="urn:microsoft.com/office/officeart/2008/layout/HorizontalMultiLevelHierarchy"/>
    <dgm:cxn modelId="{D31CAD3B-6394-43A1-81E8-B16DCAEC6A0E}" type="presParOf" srcId="{1CC23D16-F2F6-4E4F-8924-46E325BB91CA}" destId="{83DEDC6D-4CC9-47A0-BED5-02FD9CEDA4F7}" srcOrd="4" destOrd="0" presId="urn:microsoft.com/office/officeart/2008/layout/HorizontalMultiLevelHierarchy"/>
    <dgm:cxn modelId="{9747AF60-3E27-400D-A8D5-5990FDA07B7A}" type="presParOf" srcId="{83DEDC6D-4CC9-47A0-BED5-02FD9CEDA4F7}" destId="{565E2D09-4E63-4359-8491-A85C94D54E5B}" srcOrd="0" destOrd="0" presId="urn:microsoft.com/office/officeart/2008/layout/HorizontalMultiLevelHierarchy"/>
    <dgm:cxn modelId="{E41B84B9-962E-40BB-B16B-CB6C5ED100AA}" type="presParOf" srcId="{1CC23D16-F2F6-4E4F-8924-46E325BB91CA}" destId="{EEBC409A-481A-48DB-AF9C-88670C6ABDC7}" srcOrd="5" destOrd="0" presId="urn:microsoft.com/office/officeart/2008/layout/HorizontalMultiLevelHierarchy"/>
    <dgm:cxn modelId="{B32F10E4-1F2E-41E5-9B2D-717A8F09E52D}" type="presParOf" srcId="{EEBC409A-481A-48DB-AF9C-88670C6ABDC7}" destId="{09BADC80-A00C-4F77-BF71-FA9CF6C41AC5}" srcOrd="0" destOrd="0" presId="urn:microsoft.com/office/officeart/2008/layout/HorizontalMultiLevelHierarchy"/>
    <dgm:cxn modelId="{847B9EF2-F2E4-4144-B1C0-9109FB0FD767}" type="presParOf" srcId="{EEBC409A-481A-48DB-AF9C-88670C6ABDC7}" destId="{1EFC44E8-9D00-40D7-9905-24924A195EAD}" srcOrd="1" destOrd="0" presId="urn:microsoft.com/office/officeart/2008/layout/HorizontalMultiLevelHierarchy"/>
    <dgm:cxn modelId="{12F7292E-C22B-46A4-996C-4613ABCA054A}" type="presParOf" srcId="{1CC23D16-F2F6-4E4F-8924-46E325BB91CA}" destId="{742F9E97-19C0-4377-8B24-9EB880B9462E}" srcOrd="6" destOrd="0" presId="urn:microsoft.com/office/officeart/2008/layout/HorizontalMultiLevelHierarchy"/>
    <dgm:cxn modelId="{024B4E64-F697-411A-B347-A683BE3B5DB8}" type="presParOf" srcId="{742F9E97-19C0-4377-8B24-9EB880B9462E}" destId="{E56E1E6F-AB03-4A25-9D43-CC49AF550027}" srcOrd="0" destOrd="0" presId="urn:microsoft.com/office/officeart/2008/layout/HorizontalMultiLevelHierarchy"/>
    <dgm:cxn modelId="{35F8A4DD-9886-43D6-B4D9-B694E1373C10}" type="presParOf" srcId="{1CC23D16-F2F6-4E4F-8924-46E325BB91CA}" destId="{3FDE5E74-2355-4E6B-8C26-2C686BC01BA9}" srcOrd="7" destOrd="0" presId="urn:microsoft.com/office/officeart/2008/layout/HorizontalMultiLevelHierarchy"/>
    <dgm:cxn modelId="{092846F6-B825-472F-84D9-3C6179EEDF66}" type="presParOf" srcId="{3FDE5E74-2355-4E6B-8C26-2C686BC01BA9}" destId="{43F9FAD3-4393-41BD-9488-CEC16FFEFC69}" srcOrd="0" destOrd="0" presId="urn:microsoft.com/office/officeart/2008/layout/HorizontalMultiLevelHierarchy"/>
    <dgm:cxn modelId="{F7F06BF5-7467-4595-9B88-0B4405B56C97}" type="presParOf" srcId="{3FDE5E74-2355-4E6B-8C26-2C686BC01BA9}" destId="{D78E2231-2EA9-424B-ABD0-08A18A8D419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3B16D0-AC5E-4CC0-BBDC-F5C61DC986F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62F4C-9C33-4E6E-AD4B-9791CB12EBF2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600" dirty="0"/>
            <a:t>Injuries</a:t>
          </a:r>
        </a:p>
      </dgm:t>
    </dgm:pt>
    <dgm:pt modelId="{5A4259E3-1B10-450C-86BD-246C65934CED}" type="parTrans" cxnId="{AE80ACDC-57B0-422F-BE84-1EEF99E99244}">
      <dgm:prSet/>
      <dgm:spPr/>
      <dgm:t>
        <a:bodyPr/>
        <a:lstStyle/>
        <a:p>
          <a:endParaRPr lang="en-US" sz="2700"/>
        </a:p>
      </dgm:t>
    </dgm:pt>
    <dgm:pt modelId="{7D5D8FB4-45C3-4E09-9D57-56BD2C33FA79}" type="sibTrans" cxnId="{AE80ACDC-57B0-422F-BE84-1EEF99E99244}">
      <dgm:prSet/>
      <dgm:spPr/>
      <dgm:t>
        <a:bodyPr/>
        <a:lstStyle/>
        <a:p>
          <a:endParaRPr lang="en-US" sz="2700"/>
        </a:p>
      </dgm:t>
    </dgm:pt>
    <dgm:pt modelId="{06C6906D-4A78-4EB3-A0DF-15F52A0275FA}">
      <dgm:prSet phldrT="[Text]" custT="1"/>
      <dgm:spPr/>
      <dgm:t>
        <a:bodyPr/>
        <a:lstStyle/>
        <a:p>
          <a:r>
            <a:rPr lang="en-US" sz="3000" dirty="0"/>
            <a:t>Total amount and rate per total revenue miles</a:t>
          </a:r>
        </a:p>
      </dgm:t>
    </dgm:pt>
    <dgm:pt modelId="{7A8A26CC-6317-497E-8330-72D8353EE56B}" type="parTrans" cxnId="{AD21C94C-31A7-4977-B262-487D2496F37C}">
      <dgm:prSet/>
      <dgm:spPr/>
      <dgm:t>
        <a:bodyPr/>
        <a:lstStyle/>
        <a:p>
          <a:endParaRPr lang="en-US" sz="2700"/>
        </a:p>
      </dgm:t>
    </dgm:pt>
    <dgm:pt modelId="{019AF7D7-5879-412D-B2E7-63DFA57008B4}" type="sibTrans" cxnId="{AD21C94C-31A7-4977-B262-487D2496F37C}">
      <dgm:prSet/>
      <dgm:spPr/>
      <dgm:t>
        <a:bodyPr/>
        <a:lstStyle/>
        <a:p>
          <a:endParaRPr lang="en-US" sz="2700"/>
        </a:p>
      </dgm:t>
    </dgm:pt>
    <dgm:pt modelId="{1DC75624-3411-4332-BE4E-04F48B86966F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600" dirty="0"/>
            <a:t>Fatalities</a:t>
          </a:r>
        </a:p>
      </dgm:t>
    </dgm:pt>
    <dgm:pt modelId="{43D21E1F-FEA5-4411-AD1C-90CE8546072F}" type="parTrans" cxnId="{30685D6A-7818-46C3-AC27-7F253C04D7E8}">
      <dgm:prSet/>
      <dgm:spPr/>
      <dgm:t>
        <a:bodyPr/>
        <a:lstStyle/>
        <a:p>
          <a:endParaRPr lang="en-US" sz="2700"/>
        </a:p>
      </dgm:t>
    </dgm:pt>
    <dgm:pt modelId="{8CB50ED5-7494-436B-916F-B0C8956B883F}" type="sibTrans" cxnId="{30685D6A-7818-46C3-AC27-7F253C04D7E8}">
      <dgm:prSet/>
      <dgm:spPr/>
      <dgm:t>
        <a:bodyPr/>
        <a:lstStyle/>
        <a:p>
          <a:endParaRPr lang="en-US" sz="2700"/>
        </a:p>
      </dgm:t>
    </dgm:pt>
    <dgm:pt modelId="{9BFCFC24-CAA8-483C-9A4D-01112823BF43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600" dirty="0"/>
            <a:t>Safety Events</a:t>
          </a:r>
        </a:p>
      </dgm:t>
    </dgm:pt>
    <dgm:pt modelId="{4CFA84AD-6EF7-41B3-B336-578BDEE92708}" type="parTrans" cxnId="{052343F4-92CE-49AC-803C-453795ED0DD4}">
      <dgm:prSet/>
      <dgm:spPr/>
      <dgm:t>
        <a:bodyPr/>
        <a:lstStyle/>
        <a:p>
          <a:endParaRPr lang="en-US" sz="2700"/>
        </a:p>
      </dgm:t>
    </dgm:pt>
    <dgm:pt modelId="{F8C94051-C1BD-4B13-A294-F6B96A2DC969}" type="sibTrans" cxnId="{052343F4-92CE-49AC-803C-453795ED0DD4}">
      <dgm:prSet/>
      <dgm:spPr/>
      <dgm:t>
        <a:bodyPr/>
        <a:lstStyle/>
        <a:p>
          <a:endParaRPr lang="en-US" sz="2700"/>
        </a:p>
      </dgm:t>
    </dgm:pt>
    <dgm:pt modelId="{67B835BD-3E62-48F5-9D39-9EDBD1765C99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600" dirty="0"/>
            <a:t>System Reliability</a:t>
          </a:r>
        </a:p>
      </dgm:t>
    </dgm:pt>
    <dgm:pt modelId="{C4710E39-51F3-4965-9203-B7FD6EDCD787}" type="parTrans" cxnId="{B52D875B-485D-4046-B340-4981902D897A}">
      <dgm:prSet/>
      <dgm:spPr/>
      <dgm:t>
        <a:bodyPr/>
        <a:lstStyle/>
        <a:p>
          <a:endParaRPr lang="en-US" sz="2700"/>
        </a:p>
      </dgm:t>
    </dgm:pt>
    <dgm:pt modelId="{70BA47DB-FF3B-4F02-A0D9-EBC26F6D21A4}" type="sibTrans" cxnId="{B52D875B-485D-4046-B340-4981902D897A}">
      <dgm:prSet/>
      <dgm:spPr/>
      <dgm:t>
        <a:bodyPr/>
        <a:lstStyle/>
        <a:p>
          <a:endParaRPr lang="en-US" sz="2700"/>
        </a:p>
      </dgm:t>
    </dgm:pt>
    <dgm:pt modelId="{82690B8C-5411-4021-8283-A68C63ECABF7}">
      <dgm:prSet phldrT="[Text]" custT="1"/>
      <dgm:spPr/>
      <dgm:t>
        <a:bodyPr/>
        <a:lstStyle/>
        <a:p>
          <a:r>
            <a:rPr lang="en-US" sz="3000" dirty="0"/>
            <a:t>Mean distance between major mechanical failures</a:t>
          </a:r>
        </a:p>
      </dgm:t>
    </dgm:pt>
    <dgm:pt modelId="{E62DE291-CCF8-47B4-90A9-9294AFC0D9EE}" type="parTrans" cxnId="{FE49B04E-D3E0-42DB-A20B-6E7FE28875A3}">
      <dgm:prSet/>
      <dgm:spPr/>
      <dgm:t>
        <a:bodyPr/>
        <a:lstStyle/>
        <a:p>
          <a:endParaRPr lang="en-US" sz="2700"/>
        </a:p>
      </dgm:t>
    </dgm:pt>
    <dgm:pt modelId="{BCD295C1-EA84-4B51-ABD8-9C19847E5DC9}" type="sibTrans" cxnId="{FE49B04E-D3E0-42DB-A20B-6E7FE28875A3}">
      <dgm:prSet/>
      <dgm:spPr/>
      <dgm:t>
        <a:bodyPr/>
        <a:lstStyle/>
        <a:p>
          <a:endParaRPr lang="en-US" sz="2700"/>
        </a:p>
      </dgm:t>
    </dgm:pt>
    <dgm:pt modelId="{99C2DFFD-1312-41C6-BF6B-4DF668A7AE96}">
      <dgm:prSet phldrT="[Text]" custT="1"/>
      <dgm:spPr/>
      <dgm:t>
        <a:bodyPr/>
        <a:lstStyle/>
        <a:p>
          <a:r>
            <a:rPr lang="en-US" sz="3000" dirty="0"/>
            <a:t>Total amount and rate per total vehicle revenue miles</a:t>
          </a:r>
        </a:p>
      </dgm:t>
    </dgm:pt>
    <dgm:pt modelId="{E71E5E43-F56D-443D-8DB1-A7D0A175ACD7}" type="sibTrans" cxnId="{3B603FF2-6500-46FC-87F1-60AAE464359E}">
      <dgm:prSet/>
      <dgm:spPr/>
      <dgm:t>
        <a:bodyPr/>
        <a:lstStyle/>
        <a:p>
          <a:endParaRPr lang="en-US" sz="2700"/>
        </a:p>
      </dgm:t>
    </dgm:pt>
    <dgm:pt modelId="{62AE4C0B-C5B1-4288-A27E-FBD877477D2F}" type="parTrans" cxnId="{3B603FF2-6500-46FC-87F1-60AAE464359E}">
      <dgm:prSet/>
      <dgm:spPr/>
      <dgm:t>
        <a:bodyPr/>
        <a:lstStyle/>
        <a:p>
          <a:endParaRPr lang="en-US" sz="2700"/>
        </a:p>
      </dgm:t>
    </dgm:pt>
    <dgm:pt modelId="{3CBC381C-6C55-484B-9B14-72C83698DFA0}">
      <dgm:prSet phldrT="[Text]" custT="1"/>
      <dgm:spPr/>
      <dgm:t>
        <a:bodyPr/>
        <a:lstStyle/>
        <a:p>
          <a:r>
            <a:rPr lang="en-US" sz="3000" dirty="0"/>
            <a:t>Total amount and rate per total vehicle revenue miles</a:t>
          </a:r>
        </a:p>
      </dgm:t>
    </dgm:pt>
    <dgm:pt modelId="{6C5BA4F0-466E-45E9-8093-9CCA359D74DA}" type="parTrans" cxnId="{2FBB12FF-B542-4E54-8B8B-3019B332932E}">
      <dgm:prSet/>
      <dgm:spPr/>
      <dgm:t>
        <a:bodyPr/>
        <a:lstStyle/>
        <a:p>
          <a:endParaRPr lang="en-US"/>
        </a:p>
      </dgm:t>
    </dgm:pt>
    <dgm:pt modelId="{DB2BAD04-A499-46FB-8886-B8683579A42E}" type="sibTrans" cxnId="{2FBB12FF-B542-4E54-8B8B-3019B332932E}">
      <dgm:prSet/>
      <dgm:spPr/>
      <dgm:t>
        <a:bodyPr/>
        <a:lstStyle/>
        <a:p>
          <a:endParaRPr lang="en-US"/>
        </a:p>
      </dgm:t>
    </dgm:pt>
    <dgm:pt modelId="{A09ACF58-6D7D-43BD-B3B3-17B8975ED0B8}" type="pres">
      <dgm:prSet presAssocID="{F03B16D0-AC5E-4CC0-BBDC-F5C61DC986F4}" presName="Name0" presStyleCnt="0">
        <dgm:presLayoutVars>
          <dgm:dir/>
          <dgm:animLvl val="lvl"/>
          <dgm:resizeHandles val="exact"/>
        </dgm:presLayoutVars>
      </dgm:prSet>
      <dgm:spPr/>
    </dgm:pt>
    <dgm:pt modelId="{7ADCB288-C7CB-498B-AFFC-1ADE7696472F}" type="pres">
      <dgm:prSet presAssocID="{F5E62F4C-9C33-4E6E-AD4B-9791CB12EBF2}" presName="linNode" presStyleCnt="0"/>
      <dgm:spPr/>
    </dgm:pt>
    <dgm:pt modelId="{6EA0326E-8050-4550-92C2-56652DD84E1C}" type="pres">
      <dgm:prSet presAssocID="{F5E62F4C-9C33-4E6E-AD4B-9791CB12EBF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446F799-82CF-4E5B-AD46-60874F0C3339}" type="pres">
      <dgm:prSet presAssocID="{F5E62F4C-9C33-4E6E-AD4B-9791CB12EBF2}" presName="descendantText" presStyleLbl="alignAccFollowNode1" presStyleIdx="0" presStyleCnt="4">
        <dgm:presLayoutVars>
          <dgm:bulletEnabled val="1"/>
        </dgm:presLayoutVars>
      </dgm:prSet>
      <dgm:spPr/>
    </dgm:pt>
    <dgm:pt modelId="{0CE9992F-5C26-41BA-A45C-DF735E11BDFE}" type="pres">
      <dgm:prSet presAssocID="{7D5D8FB4-45C3-4E09-9D57-56BD2C33FA79}" presName="sp" presStyleCnt="0"/>
      <dgm:spPr/>
    </dgm:pt>
    <dgm:pt modelId="{3B52A38A-57D3-4D29-A567-4AB3FC7B8DE6}" type="pres">
      <dgm:prSet presAssocID="{1DC75624-3411-4332-BE4E-04F48B86966F}" presName="linNode" presStyleCnt="0"/>
      <dgm:spPr/>
    </dgm:pt>
    <dgm:pt modelId="{E958D0D9-76EB-4EBC-AE95-59B910D4B0D8}" type="pres">
      <dgm:prSet presAssocID="{1DC75624-3411-4332-BE4E-04F48B86966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0B2D3F3-20DB-49E0-B65F-A8A251FD1005}" type="pres">
      <dgm:prSet presAssocID="{1DC75624-3411-4332-BE4E-04F48B86966F}" presName="descendantText" presStyleLbl="alignAccFollowNode1" presStyleIdx="1" presStyleCnt="4">
        <dgm:presLayoutVars>
          <dgm:bulletEnabled val="1"/>
        </dgm:presLayoutVars>
      </dgm:prSet>
      <dgm:spPr/>
    </dgm:pt>
    <dgm:pt modelId="{C518A301-1AC9-4630-A90B-A5F5C1FC1749}" type="pres">
      <dgm:prSet presAssocID="{8CB50ED5-7494-436B-916F-B0C8956B883F}" presName="sp" presStyleCnt="0"/>
      <dgm:spPr/>
    </dgm:pt>
    <dgm:pt modelId="{DA3FE9B7-5648-4861-A31F-516B851ED3FA}" type="pres">
      <dgm:prSet presAssocID="{9BFCFC24-CAA8-483C-9A4D-01112823BF43}" presName="linNode" presStyleCnt="0"/>
      <dgm:spPr/>
    </dgm:pt>
    <dgm:pt modelId="{C79DE17F-A28C-4267-970D-37412C64EBF1}" type="pres">
      <dgm:prSet presAssocID="{9BFCFC24-CAA8-483C-9A4D-01112823BF43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8568CA66-AD92-414E-A853-9B1D6930BB78}" type="pres">
      <dgm:prSet presAssocID="{9BFCFC24-CAA8-483C-9A4D-01112823BF43}" presName="descendantText" presStyleLbl="alignAccFollowNode1" presStyleIdx="2" presStyleCnt="4">
        <dgm:presLayoutVars>
          <dgm:bulletEnabled val="1"/>
        </dgm:presLayoutVars>
      </dgm:prSet>
      <dgm:spPr/>
    </dgm:pt>
    <dgm:pt modelId="{32826E5A-FD88-444B-915F-0E2F4857CEF6}" type="pres">
      <dgm:prSet presAssocID="{F8C94051-C1BD-4B13-A294-F6B96A2DC969}" presName="sp" presStyleCnt="0"/>
      <dgm:spPr/>
    </dgm:pt>
    <dgm:pt modelId="{FBB649FE-710F-4B5F-9E08-2094C6FF6A57}" type="pres">
      <dgm:prSet presAssocID="{67B835BD-3E62-48F5-9D39-9EDBD1765C99}" presName="linNode" presStyleCnt="0"/>
      <dgm:spPr/>
    </dgm:pt>
    <dgm:pt modelId="{CA7F9032-E419-4D8C-B912-CD85856F246C}" type="pres">
      <dgm:prSet presAssocID="{67B835BD-3E62-48F5-9D39-9EDBD1765C9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A95E7B89-5188-4448-AF74-ACDC0185A25B}" type="pres">
      <dgm:prSet presAssocID="{67B835BD-3E62-48F5-9D39-9EDBD1765C9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E67B1B02-3AD8-44B0-9B97-BB56ECC8776B}" type="presOf" srcId="{3CBC381C-6C55-484B-9B14-72C83698DFA0}" destId="{8568CA66-AD92-414E-A853-9B1D6930BB78}" srcOrd="0" destOrd="0" presId="urn:microsoft.com/office/officeart/2005/8/layout/vList5"/>
    <dgm:cxn modelId="{9C14290C-F5B8-491F-A93F-89B539652F54}" type="presOf" srcId="{82690B8C-5411-4021-8283-A68C63ECABF7}" destId="{A95E7B89-5188-4448-AF74-ACDC0185A25B}" srcOrd="0" destOrd="0" presId="urn:microsoft.com/office/officeart/2005/8/layout/vList5"/>
    <dgm:cxn modelId="{DE3C1136-B12C-4B43-828D-A49682176B46}" type="presOf" srcId="{1DC75624-3411-4332-BE4E-04F48B86966F}" destId="{E958D0D9-76EB-4EBC-AE95-59B910D4B0D8}" srcOrd="0" destOrd="0" presId="urn:microsoft.com/office/officeart/2005/8/layout/vList5"/>
    <dgm:cxn modelId="{00DCC639-DF37-4232-8CA5-BC84F04B9663}" type="presOf" srcId="{9BFCFC24-CAA8-483C-9A4D-01112823BF43}" destId="{C79DE17F-A28C-4267-970D-37412C64EBF1}" srcOrd="0" destOrd="0" presId="urn:microsoft.com/office/officeart/2005/8/layout/vList5"/>
    <dgm:cxn modelId="{B52D875B-485D-4046-B340-4981902D897A}" srcId="{F03B16D0-AC5E-4CC0-BBDC-F5C61DC986F4}" destId="{67B835BD-3E62-48F5-9D39-9EDBD1765C99}" srcOrd="3" destOrd="0" parTransId="{C4710E39-51F3-4965-9203-B7FD6EDCD787}" sibTransId="{70BA47DB-FF3B-4F02-A0D9-EBC26F6D21A4}"/>
    <dgm:cxn modelId="{5DBAAE5C-F6C7-4124-B810-5D09DC959A0C}" type="presOf" srcId="{06C6906D-4A78-4EB3-A0DF-15F52A0275FA}" destId="{5446F799-82CF-4E5B-AD46-60874F0C3339}" srcOrd="0" destOrd="0" presId="urn:microsoft.com/office/officeart/2005/8/layout/vList5"/>
    <dgm:cxn modelId="{C68D0462-4688-4348-8CE6-164DD194B4CE}" type="presOf" srcId="{F5E62F4C-9C33-4E6E-AD4B-9791CB12EBF2}" destId="{6EA0326E-8050-4550-92C2-56652DD84E1C}" srcOrd="0" destOrd="0" presId="urn:microsoft.com/office/officeart/2005/8/layout/vList5"/>
    <dgm:cxn modelId="{30685D6A-7818-46C3-AC27-7F253C04D7E8}" srcId="{F03B16D0-AC5E-4CC0-BBDC-F5C61DC986F4}" destId="{1DC75624-3411-4332-BE4E-04F48B86966F}" srcOrd="1" destOrd="0" parTransId="{43D21E1F-FEA5-4411-AD1C-90CE8546072F}" sibTransId="{8CB50ED5-7494-436B-916F-B0C8956B883F}"/>
    <dgm:cxn modelId="{AD21C94C-31A7-4977-B262-487D2496F37C}" srcId="{F5E62F4C-9C33-4E6E-AD4B-9791CB12EBF2}" destId="{06C6906D-4A78-4EB3-A0DF-15F52A0275FA}" srcOrd="0" destOrd="0" parTransId="{7A8A26CC-6317-497E-8330-72D8353EE56B}" sibTransId="{019AF7D7-5879-412D-B2E7-63DFA57008B4}"/>
    <dgm:cxn modelId="{FE49B04E-D3E0-42DB-A20B-6E7FE28875A3}" srcId="{67B835BD-3E62-48F5-9D39-9EDBD1765C99}" destId="{82690B8C-5411-4021-8283-A68C63ECABF7}" srcOrd="0" destOrd="0" parTransId="{E62DE291-CCF8-47B4-90A9-9294AFC0D9EE}" sibTransId="{BCD295C1-EA84-4B51-ABD8-9C19847E5DC9}"/>
    <dgm:cxn modelId="{D30641A0-2A4B-4EEA-A6F2-0235BB9B78C5}" type="presOf" srcId="{99C2DFFD-1312-41C6-BF6B-4DF668A7AE96}" destId="{80B2D3F3-20DB-49E0-B65F-A8A251FD1005}" srcOrd="0" destOrd="0" presId="urn:microsoft.com/office/officeart/2005/8/layout/vList5"/>
    <dgm:cxn modelId="{483564AD-3E56-4E62-8F20-617F77706B3D}" type="presOf" srcId="{67B835BD-3E62-48F5-9D39-9EDBD1765C99}" destId="{CA7F9032-E419-4D8C-B912-CD85856F246C}" srcOrd="0" destOrd="0" presId="urn:microsoft.com/office/officeart/2005/8/layout/vList5"/>
    <dgm:cxn modelId="{CEC998BE-5418-4821-AE62-654C74041E0E}" type="presOf" srcId="{F03B16D0-AC5E-4CC0-BBDC-F5C61DC986F4}" destId="{A09ACF58-6D7D-43BD-B3B3-17B8975ED0B8}" srcOrd="0" destOrd="0" presId="urn:microsoft.com/office/officeart/2005/8/layout/vList5"/>
    <dgm:cxn modelId="{AE80ACDC-57B0-422F-BE84-1EEF99E99244}" srcId="{F03B16D0-AC5E-4CC0-BBDC-F5C61DC986F4}" destId="{F5E62F4C-9C33-4E6E-AD4B-9791CB12EBF2}" srcOrd="0" destOrd="0" parTransId="{5A4259E3-1B10-450C-86BD-246C65934CED}" sibTransId="{7D5D8FB4-45C3-4E09-9D57-56BD2C33FA79}"/>
    <dgm:cxn modelId="{3B603FF2-6500-46FC-87F1-60AAE464359E}" srcId="{1DC75624-3411-4332-BE4E-04F48B86966F}" destId="{99C2DFFD-1312-41C6-BF6B-4DF668A7AE96}" srcOrd="0" destOrd="0" parTransId="{62AE4C0B-C5B1-4288-A27E-FBD877477D2F}" sibTransId="{E71E5E43-F56D-443D-8DB1-A7D0A175ACD7}"/>
    <dgm:cxn modelId="{052343F4-92CE-49AC-803C-453795ED0DD4}" srcId="{F03B16D0-AC5E-4CC0-BBDC-F5C61DC986F4}" destId="{9BFCFC24-CAA8-483C-9A4D-01112823BF43}" srcOrd="2" destOrd="0" parTransId="{4CFA84AD-6EF7-41B3-B336-578BDEE92708}" sibTransId="{F8C94051-C1BD-4B13-A294-F6B96A2DC969}"/>
    <dgm:cxn modelId="{2FBB12FF-B542-4E54-8B8B-3019B332932E}" srcId="{9BFCFC24-CAA8-483C-9A4D-01112823BF43}" destId="{3CBC381C-6C55-484B-9B14-72C83698DFA0}" srcOrd="0" destOrd="0" parTransId="{6C5BA4F0-466E-45E9-8093-9CCA359D74DA}" sibTransId="{DB2BAD04-A499-46FB-8886-B8683579A42E}"/>
    <dgm:cxn modelId="{DC573CC2-FB1F-45DE-80B9-B48FB12D626E}" type="presParOf" srcId="{A09ACF58-6D7D-43BD-B3B3-17B8975ED0B8}" destId="{7ADCB288-C7CB-498B-AFFC-1ADE7696472F}" srcOrd="0" destOrd="0" presId="urn:microsoft.com/office/officeart/2005/8/layout/vList5"/>
    <dgm:cxn modelId="{C253F0B0-E7D2-4D94-AD6F-2AA35DA9A034}" type="presParOf" srcId="{7ADCB288-C7CB-498B-AFFC-1ADE7696472F}" destId="{6EA0326E-8050-4550-92C2-56652DD84E1C}" srcOrd="0" destOrd="0" presId="urn:microsoft.com/office/officeart/2005/8/layout/vList5"/>
    <dgm:cxn modelId="{18C35E82-0477-4626-BF79-515EA20E9A9F}" type="presParOf" srcId="{7ADCB288-C7CB-498B-AFFC-1ADE7696472F}" destId="{5446F799-82CF-4E5B-AD46-60874F0C3339}" srcOrd="1" destOrd="0" presId="urn:microsoft.com/office/officeart/2005/8/layout/vList5"/>
    <dgm:cxn modelId="{FEC8DCA0-1814-4CDF-A31A-2668BAD161E0}" type="presParOf" srcId="{A09ACF58-6D7D-43BD-B3B3-17B8975ED0B8}" destId="{0CE9992F-5C26-41BA-A45C-DF735E11BDFE}" srcOrd="1" destOrd="0" presId="urn:microsoft.com/office/officeart/2005/8/layout/vList5"/>
    <dgm:cxn modelId="{7621F3F9-E86D-4A7D-80F6-72F100CE3DE4}" type="presParOf" srcId="{A09ACF58-6D7D-43BD-B3B3-17B8975ED0B8}" destId="{3B52A38A-57D3-4D29-A567-4AB3FC7B8DE6}" srcOrd="2" destOrd="0" presId="urn:microsoft.com/office/officeart/2005/8/layout/vList5"/>
    <dgm:cxn modelId="{0937D2CB-8E9C-4713-B69C-CC944987ECA9}" type="presParOf" srcId="{3B52A38A-57D3-4D29-A567-4AB3FC7B8DE6}" destId="{E958D0D9-76EB-4EBC-AE95-59B910D4B0D8}" srcOrd="0" destOrd="0" presId="urn:microsoft.com/office/officeart/2005/8/layout/vList5"/>
    <dgm:cxn modelId="{C2FE5D32-B669-441B-A18C-FA69ECCFF430}" type="presParOf" srcId="{3B52A38A-57D3-4D29-A567-4AB3FC7B8DE6}" destId="{80B2D3F3-20DB-49E0-B65F-A8A251FD1005}" srcOrd="1" destOrd="0" presId="urn:microsoft.com/office/officeart/2005/8/layout/vList5"/>
    <dgm:cxn modelId="{2F5D0B07-7B48-4437-BD97-52E6C36D8C7A}" type="presParOf" srcId="{A09ACF58-6D7D-43BD-B3B3-17B8975ED0B8}" destId="{C518A301-1AC9-4630-A90B-A5F5C1FC1749}" srcOrd="3" destOrd="0" presId="urn:microsoft.com/office/officeart/2005/8/layout/vList5"/>
    <dgm:cxn modelId="{27DF0A86-C55D-44F0-A77D-C2C6F7F42287}" type="presParOf" srcId="{A09ACF58-6D7D-43BD-B3B3-17B8975ED0B8}" destId="{DA3FE9B7-5648-4861-A31F-516B851ED3FA}" srcOrd="4" destOrd="0" presId="urn:microsoft.com/office/officeart/2005/8/layout/vList5"/>
    <dgm:cxn modelId="{38125F07-C264-498E-B4F9-F81537D2B854}" type="presParOf" srcId="{DA3FE9B7-5648-4861-A31F-516B851ED3FA}" destId="{C79DE17F-A28C-4267-970D-37412C64EBF1}" srcOrd="0" destOrd="0" presId="urn:microsoft.com/office/officeart/2005/8/layout/vList5"/>
    <dgm:cxn modelId="{1F98AA4E-66F6-4CCF-BC4A-1FE742C95E63}" type="presParOf" srcId="{DA3FE9B7-5648-4861-A31F-516B851ED3FA}" destId="{8568CA66-AD92-414E-A853-9B1D6930BB78}" srcOrd="1" destOrd="0" presId="urn:microsoft.com/office/officeart/2005/8/layout/vList5"/>
    <dgm:cxn modelId="{A17CAF3B-F340-4A69-BC8E-82648F2A5AFD}" type="presParOf" srcId="{A09ACF58-6D7D-43BD-B3B3-17B8975ED0B8}" destId="{32826E5A-FD88-444B-915F-0E2F4857CEF6}" srcOrd="5" destOrd="0" presId="urn:microsoft.com/office/officeart/2005/8/layout/vList5"/>
    <dgm:cxn modelId="{8E21EA3D-A3AB-4792-9306-3359A0FB1BD9}" type="presParOf" srcId="{A09ACF58-6D7D-43BD-B3B3-17B8975ED0B8}" destId="{FBB649FE-710F-4B5F-9E08-2094C6FF6A57}" srcOrd="6" destOrd="0" presId="urn:microsoft.com/office/officeart/2005/8/layout/vList5"/>
    <dgm:cxn modelId="{F73F31F6-0AD1-4442-AA99-4D3CD8A1C92C}" type="presParOf" srcId="{FBB649FE-710F-4B5F-9E08-2094C6FF6A57}" destId="{CA7F9032-E419-4D8C-B912-CD85856F246C}" srcOrd="0" destOrd="0" presId="urn:microsoft.com/office/officeart/2005/8/layout/vList5"/>
    <dgm:cxn modelId="{4BBB28CE-3D5E-47DC-A669-41BD1808F79E}" type="presParOf" srcId="{FBB649FE-710F-4B5F-9E08-2094C6FF6A57}" destId="{A95E7B89-5188-4448-AF74-ACDC0185A25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A1E4AD-D2EA-483B-BD23-FB8373FF06F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4FE57A-1964-43A6-B1C5-A8BA0273B92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800" dirty="0"/>
            <a:t>Management of Change</a:t>
          </a:r>
        </a:p>
      </dgm:t>
    </dgm:pt>
    <dgm:pt modelId="{E324438E-4B09-4BB8-9FC4-62B3A2FF2503}" type="parTrans" cxnId="{37884D46-B381-40E3-8D03-13E949DA9955}">
      <dgm:prSet/>
      <dgm:spPr/>
      <dgm:t>
        <a:bodyPr/>
        <a:lstStyle/>
        <a:p>
          <a:endParaRPr lang="en-US"/>
        </a:p>
      </dgm:t>
    </dgm:pt>
    <dgm:pt modelId="{0802B220-CA8D-480D-9DE6-2B74CE417B8E}" type="sibTrans" cxnId="{37884D46-B381-40E3-8D03-13E949DA9955}">
      <dgm:prSet/>
      <dgm:spPr/>
      <dgm:t>
        <a:bodyPr/>
        <a:lstStyle/>
        <a:p>
          <a:endParaRPr lang="en-US"/>
        </a:p>
      </dgm:t>
    </dgm:pt>
    <dgm:pt modelId="{41F8567B-E1EB-466C-8314-8705B9698CFB}">
      <dgm:prSet phldrT="[Text]"/>
      <dgm:spPr>
        <a:noFill/>
        <a:ln>
          <a:noFill/>
        </a:ln>
      </dgm:spPr>
      <dgm:t>
        <a:bodyPr/>
        <a:lstStyle/>
        <a:p>
          <a:pPr marL="457200" indent="-346075"/>
          <a:r>
            <a:rPr lang="en-US" dirty="0"/>
            <a:t>Identify and assess changes that may introduce new hazards or impact safety performance</a:t>
          </a:r>
        </a:p>
      </dgm:t>
    </dgm:pt>
    <dgm:pt modelId="{6C0448A7-E530-453C-8685-4FCD6F25D755}" type="parTrans" cxnId="{2CF01508-A3EC-4E32-A291-1F7580284FEF}">
      <dgm:prSet/>
      <dgm:spPr/>
      <dgm:t>
        <a:bodyPr/>
        <a:lstStyle/>
        <a:p>
          <a:endParaRPr lang="en-US"/>
        </a:p>
      </dgm:t>
    </dgm:pt>
    <dgm:pt modelId="{F0E02564-0007-4922-9FC6-C6A5BD37B296}" type="sibTrans" cxnId="{2CF01508-A3EC-4E32-A291-1F7580284FEF}">
      <dgm:prSet/>
      <dgm:spPr/>
      <dgm:t>
        <a:bodyPr/>
        <a:lstStyle/>
        <a:p>
          <a:endParaRPr lang="en-US"/>
        </a:p>
      </dgm:t>
    </dgm:pt>
    <dgm:pt modelId="{D5693977-AAE8-49C7-93BA-C8A609311F3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2800" dirty="0"/>
            <a:t>Continuous Improvement</a:t>
          </a:r>
        </a:p>
      </dgm:t>
    </dgm:pt>
    <dgm:pt modelId="{080E4F3D-C954-4C7A-BCD9-DFA56E43AAD0}" type="parTrans" cxnId="{96813E18-AAD1-4739-8B7F-A6E1FCFDA82B}">
      <dgm:prSet/>
      <dgm:spPr/>
      <dgm:t>
        <a:bodyPr/>
        <a:lstStyle/>
        <a:p>
          <a:endParaRPr lang="en-US"/>
        </a:p>
      </dgm:t>
    </dgm:pt>
    <dgm:pt modelId="{481F5658-BAFA-4DF3-BA62-6677FEB7EAFD}" type="sibTrans" cxnId="{96813E18-AAD1-4739-8B7F-A6E1FCFDA82B}">
      <dgm:prSet/>
      <dgm:spPr/>
      <dgm:t>
        <a:bodyPr/>
        <a:lstStyle/>
        <a:p>
          <a:endParaRPr lang="en-US"/>
        </a:p>
      </dgm:t>
    </dgm:pt>
    <dgm:pt modelId="{394DA9EF-8907-43C1-9443-318A4940B603}">
      <dgm:prSet phldrT="[Text]"/>
      <dgm:spPr>
        <a:noFill/>
        <a:ln>
          <a:noFill/>
        </a:ln>
      </dgm:spPr>
      <dgm:t>
        <a:bodyPr/>
        <a:lstStyle/>
        <a:p>
          <a:pPr marL="457200" indent="-346075"/>
          <a:r>
            <a:rPr lang="en-US" dirty="0"/>
            <a:t>Assess safety performance and correct safety deficiencies</a:t>
          </a:r>
        </a:p>
      </dgm:t>
    </dgm:pt>
    <dgm:pt modelId="{AB9FC71E-7489-4540-B616-8CF4CB02E887}" type="parTrans" cxnId="{7E2106BB-879F-4E19-A8FD-A969C22C5B18}">
      <dgm:prSet/>
      <dgm:spPr/>
      <dgm:t>
        <a:bodyPr/>
        <a:lstStyle/>
        <a:p>
          <a:endParaRPr lang="en-US"/>
        </a:p>
      </dgm:t>
    </dgm:pt>
    <dgm:pt modelId="{3E14A433-9E17-4EC9-8EBF-1C104D8654A7}" type="sibTrans" cxnId="{7E2106BB-879F-4E19-A8FD-A969C22C5B18}">
      <dgm:prSet/>
      <dgm:spPr/>
      <dgm:t>
        <a:bodyPr/>
        <a:lstStyle/>
        <a:p>
          <a:endParaRPr lang="en-US"/>
        </a:p>
      </dgm:t>
    </dgm:pt>
    <dgm:pt modelId="{8CB7F50D-EE4A-46DB-A97E-99C8F4C6BB7F}" type="pres">
      <dgm:prSet presAssocID="{1FA1E4AD-D2EA-483B-BD23-FB8373FF06F9}" presName="Name0" presStyleCnt="0">
        <dgm:presLayoutVars>
          <dgm:dir/>
          <dgm:animLvl val="lvl"/>
          <dgm:resizeHandles val="exact"/>
        </dgm:presLayoutVars>
      </dgm:prSet>
      <dgm:spPr/>
    </dgm:pt>
    <dgm:pt modelId="{900CD9DD-66E8-4523-A858-47909915339F}" type="pres">
      <dgm:prSet presAssocID="{1A4FE57A-1964-43A6-B1C5-A8BA0273B92D}" presName="linNode" presStyleCnt="0"/>
      <dgm:spPr/>
    </dgm:pt>
    <dgm:pt modelId="{A4EE7F3E-CFE4-4CD3-83EF-6E57A8DF5CF4}" type="pres">
      <dgm:prSet presAssocID="{1A4FE57A-1964-43A6-B1C5-A8BA0273B92D}" presName="parentText" presStyleLbl="node1" presStyleIdx="0" presStyleCnt="2" custScaleX="84892" custScaleY="47945" custLinFactNeighborX="9404" custLinFactNeighborY="-268">
        <dgm:presLayoutVars>
          <dgm:chMax val="1"/>
          <dgm:bulletEnabled val="1"/>
        </dgm:presLayoutVars>
      </dgm:prSet>
      <dgm:spPr/>
    </dgm:pt>
    <dgm:pt modelId="{7DC93509-3930-46C6-BC5E-178E314B8037}" type="pres">
      <dgm:prSet presAssocID="{1A4FE57A-1964-43A6-B1C5-A8BA0273B92D}" presName="descendantText" presStyleLbl="alignAccFollowNode1" presStyleIdx="0" presStyleCnt="2" custScaleX="78319" custLinFactNeighborX="22005" custLinFactNeighborY="-336">
        <dgm:presLayoutVars>
          <dgm:bulletEnabled val="1"/>
        </dgm:presLayoutVars>
      </dgm:prSet>
      <dgm:spPr/>
    </dgm:pt>
    <dgm:pt modelId="{69BB4307-C8D7-4248-B933-5DDF615B06F7}" type="pres">
      <dgm:prSet presAssocID="{0802B220-CA8D-480D-9DE6-2B74CE417B8E}" presName="sp" presStyleCnt="0"/>
      <dgm:spPr/>
    </dgm:pt>
    <dgm:pt modelId="{B78C70FB-5547-472B-960A-AAA4EF43DC54}" type="pres">
      <dgm:prSet presAssocID="{D5693977-AAE8-49C7-93BA-C8A609311F3D}" presName="linNode" presStyleCnt="0"/>
      <dgm:spPr/>
    </dgm:pt>
    <dgm:pt modelId="{3F221B80-5B56-4A75-AD2F-FC9C0A285829}" type="pres">
      <dgm:prSet presAssocID="{D5693977-AAE8-49C7-93BA-C8A609311F3D}" presName="parentText" presStyleLbl="node1" presStyleIdx="1" presStyleCnt="2" custScaleX="87083" custScaleY="47790" custLinFactNeighborX="9980" custLinFactNeighborY="-5247">
        <dgm:presLayoutVars>
          <dgm:chMax val="1"/>
          <dgm:bulletEnabled val="1"/>
        </dgm:presLayoutVars>
      </dgm:prSet>
      <dgm:spPr/>
    </dgm:pt>
    <dgm:pt modelId="{7B5D6896-5990-43BD-BAA2-BFBAF24BF9CD}" type="pres">
      <dgm:prSet presAssocID="{D5693977-AAE8-49C7-93BA-C8A609311F3D}" presName="descendantText" presStyleLbl="alignAccFollowNode1" presStyleIdx="1" presStyleCnt="2" custScaleX="81006" custLinFactNeighborX="25811" custLinFactNeighborY="-2716">
        <dgm:presLayoutVars>
          <dgm:bulletEnabled val="1"/>
        </dgm:presLayoutVars>
      </dgm:prSet>
      <dgm:spPr/>
    </dgm:pt>
  </dgm:ptLst>
  <dgm:cxnLst>
    <dgm:cxn modelId="{2CF01508-A3EC-4E32-A291-1F7580284FEF}" srcId="{1A4FE57A-1964-43A6-B1C5-A8BA0273B92D}" destId="{41F8567B-E1EB-466C-8314-8705B9698CFB}" srcOrd="0" destOrd="0" parTransId="{6C0448A7-E530-453C-8685-4FCD6F25D755}" sibTransId="{F0E02564-0007-4922-9FC6-C6A5BD37B296}"/>
    <dgm:cxn modelId="{96813E18-AAD1-4739-8B7F-A6E1FCFDA82B}" srcId="{1FA1E4AD-D2EA-483B-BD23-FB8373FF06F9}" destId="{D5693977-AAE8-49C7-93BA-C8A609311F3D}" srcOrd="1" destOrd="0" parTransId="{080E4F3D-C954-4C7A-BCD9-DFA56E43AAD0}" sibTransId="{481F5658-BAFA-4DF3-BA62-6677FEB7EAFD}"/>
    <dgm:cxn modelId="{43C1341E-EA94-4985-8D05-8694721C54A5}" type="presOf" srcId="{41F8567B-E1EB-466C-8314-8705B9698CFB}" destId="{7DC93509-3930-46C6-BC5E-178E314B8037}" srcOrd="0" destOrd="0" presId="urn:microsoft.com/office/officeart/2005/8/layout/vList5"/>
    <dgm:cxn modelId="{942D6B2F-71F0-49DF-9E26-7E35BA15573E}" type="presOf" srcId="{1FA1E4AD-D2EA-483B-BD23-FB8373FF06F9}" destId="{8CB7F50D-EE4A-46DB-A97E-99C8F4C6BB7F}" srcOrd="0" destOrd="0" presId="urn:microsoft.com/office/officeart/2005/8/layout/vList5"/>
    <dgm:cxn modelId="{1F5E0342-B081-472B-B631-B1F92E03389C}" type="presOf" srcId="{394DA9EF-8907-43C1-9443-318A4940B603}" destId="{7B5D6896-5990-43BD-BAA2-BFBAF24BF9CD}" srcOrd="0" destOrd="0" presId="urn:microsoft.com/office/officeart/2005/8/layout/vList5"/>
    <dgm:cxn modelId="{37884D46-B381-40E3-8D03-13E949DA9955}" srcId="{1FA1E4AD-D2EA-483B-BD23-FB8373FF06F9}" destId="{1A4FE57A-1964-43A6-B1C5-A8BA0273B92D}" srcOrd="0" destOrd="0" parTransId="{E324438E-4B09-4BB8-9FC4-62B3A2FF2503}" sibTransId="{0802B220-CA8D-480D-9DE6-2B74CE417B8E}"/>
    <dgm:cxn modelId="{7E2106BB-879F-4E19-A8FD-A969C22C5B18}" srcId="{D5693977-AAE8-49C7-93BA-C8A609311F3D}" destId="{394DA9EF-8907-43C1-9443-318A4940B603}" srcOrd="0" destOrd="0" parTransId="{AB9FC71E-7489-4540-B616-8CF4CB02E887}" sibTransId="{3E14A433-9E17-4EC9-8EBF-1C104D8654A7}"/>
    <dgm:cxn modelId="{E3C332BD-868F-417F-9341-95AC85057765}" type="presOf" srcId="{D5693977-AAE8-49C7-93BA-C8A609311F3D}" destId="{3F221B80-5B56-4A75-AD2F-FC9C0A285829}" srcOrd="0" destOrd="0" presId="urn:microsoft.com/office/officeart/2005/8/layout/vList5"/>
    <dgm:cxn modelId="{56415BBE-395A-4221-A2D5-33F92A84FED4}" type="presOf" srcId="{1A4FE57A-1964-43A6-B1C5-A8BA0273B92D}" destId="{A4EE7F3E-CFE4-4CD3-83EF-6E57A8DF5CF4}" srcOrd="0" destOrd="0" presId="urn:microsoft.com/office/officeart/2005/8/layout/vList5"/>
    <dgm:cxn modelId="{811BE9C2-F69B-47E8-93A1-02956C3D8F1B}" type="presParOf" srcId="{8CB7F50D-EE4A-46DB-A97E-99C8F4C6BB7F}" destId="{900CD9DD-66E8-4523-A858-47909915339F}" srcOrd="0" destOrd="0" presId="urn:microsoft.com/office/officeart/2005/8/layout/vList5"/>
    <dgm:cxn modelId="{EBFF31C5-4890-43F9-874F-27704F5FDEB1}" type="presParOf" srcId="{900CD9DD-66E8-4523-A858-47909915339F}" destId="{A4EE7F3E-CFE4-4CD3-83EF-6E57A8DF5CF4}" srcOrd="0" destOrd="0" presId="urn:microsoft.com/office/officeart/2005/8/layout/vList5"/>
    <dgm:cxn modelId="{6C5801AF-37B6-4C3B-B364-1CD2A5919F5C}" type="presParOf" srcId="{900CD9DD-66E8-4523-A858-47909915339F}" destId="{7DC93509-3930-46C6-BC5E-178E314B8037}" srcOrd="1" destOrd="0" presId="urn:microsoft.com/office/officeart/2005/8/layout/vList5"/>
    <dgm:cxn modelId="{7637A3B4-BBF0-4292-9713-50302B9272FC}" type="presParOf" srcId="{8CB7F50D-EE4A-46DB-A97E-99C8F4C6BB7F}" destId="{69BB4307-C8D7-4248-B933-5DDF615B06F7}" srcOrd="1" destOrd="0" presId="urn:microsoft.com/office/officeart/2005/8/layout/vList5"/>
    <dgm:cxn modelId="{44116E53-31BA-4C88-8C4B-602082D7A605}" type="presParOf" srcId="{8CB7F50D-EE4A-46DB-A97E-99C8F4C6BB7F}" destId="{B78C70FB-5547-472B-960A-AAA4EF43DC54}" srcOrd="2" destOrd="0" presId="urn:microsoft.com/office/officeart/2005/8/layout/vList5"/>
    <dgm:cxn modelId="{CD724A3C-9FC2-494D-A7EC-9D5FC219D97C}" type="presParOf" srcId="{B78C70FB-5547-472B-960A-AAA4EF43DC54}" destId="{3F221B80-5B56-4A75-AD2F-FC9C0A285829}" srcOrd="0" destOrd="0" presId="urn:microsoft.com/office/officeart/2005/8/layout/vList5"/>
    <dgm:cxn modelId="{0DA48166-6A77-4309-8F31-4F96E5BF66B7}" type="presParOf" srcId="{B78C70FB-5547-472B-960A-AAA4EF43DC54}" destId="{7B5D6896-5990-43BD-BAA2-BFBAF24BF9C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A1E4AD-D2EA-483B-BD23-FB8373FF06F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4FE57A-1964-43A6-B1C5-A8BA0273B92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200" dirty="0"/>
            <a:t>Safety</a:t>
          </a:r>
          <a:r>
            <a:rPr lang="en-US" sz="3200" baseline="0" dirty="0"/>
            <a:t> Training</a:t>
          </a:r>
          <a:endParaRPr lang="en-US" sz="3200" dirty="0"/>
        </a:p>
      </dgm:t>
    </dgm:pt>
    <dgm:pt modelId="{E324438E-4B09-4BB8-9FC4-62B3A2FF2503}" type="parTrans" cxnId="{37884D46-B381-40E3-8D03-13E949DA9955}">
      <dgm:prSet/>
      <dgm:spPr/>
      <dgm:t>
        <a:bodyPr/>
        <a:lstStyle/>
        <a:p>
          <a:endParaRPr lang="en-US"/>
        </a:p>
      </dgm:t>
    </dgm:pt>
    <dgm:pt modelId="{0802B220-CA8D-480D-9DE6-2B74CE417B8E}" type="sibTrans" cxnId="{37884D46-B381-40E3-8D03-13E949DA9955}">
      <dgm:prSet/>
      <dgm:spPr/>
      <dgm:t>
        <a:bodyPr/>
        <a:lstStyle/>
        <a:p>
          <a:endParaRPr lang="en-US"/>
        </a:p>
      </dgm:t>
    </dgm:pt>
    <dgm:pt modelId="{41F8567B-E1EB-466C-8314-8705B9698CFB}">
      <dgm:prSet phldrT="[Text]"/>
      <dgm:spPr>
        <a:noFill/>
        <a:ln>
          <a:noFill/>
        </a:ln>
      </dgm:spPr>
      <dgm:t>
        <a:bodyPr/>
        <a:lstStyle/>
        <a:p>
          <a:pPr marL="457200" indent="-346075"/>
          <a:r>
            <a:rPr lang="en-US" dirty="0"/>
            <a:t>Comprehensive – for agency employees/contractors directly responsible for safety</a:t>
          </a:r>
        </a:p>
      </dgm:t>
    </dgm:pt>
    <dgm:pt modelId="{6C0448A7-E530-453C-8685-4FCD6F25D755}" type="parTrans" cxnId="{2CF01508-A3EC-4E32-A291-1F7580284FEF}">
      <dgm:prSet/>
      <dgm:spPr/>
      <dgm:t>
        <a:bodyPr/>
        <a:lstStyle/>
        <a:p>
          <a:endParaRPr lang="en-US"/>
        </a:p>
      </dgm:t>
    </dgm:pt>
    <dgm:pt modelId="{F0E02564-0007-4922-9FC6-C6A5BD37B296}" type="sibTrans" cxnId="{2CF01508-A3EC-4E32-A291-1F7580284FEF}">
      <dgm:prSet/>
      <dgm:spPr/>
      <dgm:t>
        <a:bodyPr/>
        <a:lstStyle/>
        <a:p>
          <a:endParaRPr lang="en-US"/>
        </a:p>
      </dgm:t>
    </dgm:pt>
    <dgm:pt modelId="{D5693977-AAE8-49C7-93BA-C8A609311F3D}">
      <dgm:prSet phldrT="[Text]" custT="1"/>
      <dgm:spPr>
        <a:solidFill>
          <a:srgbClr val="1F4284"/>
        </a:solidFill>
      </dgm:spPr>
      <dgm:t>
        <a:bodyPr/>
        <a:lstStyle/>
        <a:p>
          <a:r>
            <a:rPr lang="en-US" sz="3200" dirty="0"/>
            <a:t>Agency Communication</a:t>
          </a:r>
        </a:p>
      </dgm:t>
    </dgm:pt>
    <dgm:pt modelId="{080E4F3D-C954-4C7A-BCD9-DFA56E43AAD0}" type="parTrans" cxnId="{96813E18-AAD1-4739-8B7F-A6E1FCFDA82B}">
      <dgm:prSet/>
      <dgm:spPr/>
      <dgm:t>
        <a:bodyPr/>
        <a:lstStyle/>
        <a:p>
          <a:endParaRPr lang="en-US"/>
        </a:p>
      </dgm:t>
    </dgm:pt>
    <dgm:pt modelId="{481F5658-BAFA-4DF3-BA62-6677FEB7EAFD}" type="sibTrans" cxnId="{96813E18-AAD1-4739-8B7F-A6E1FCFDA82B}">
      <dgm:prSet/>
      <dgm:spPr/>
      <dgm:t>
        <a:bodyPr/>
        <a:lstStyle/>
        <a:p>
          <a:endParaRPr lang="en-US"/>
        </a:p>
      </dgm:t>
    </dgm:pt>
    <dgm:pt modelId="{394DA9EF-8907-43C1-9443-318A4940B603}">
      <dgm:prSet phldrT="[Text]"/>
      <dgm:spPr>
        <a:noFill/>
        <a:ln>
          <a:noFill/>
        </a:ln>
      </dgm:spPr>
      <dgm:t>
        <a:bodyPr/>
        <a:lstStyle/>
        <a:p>
          <a:pPr marL="457200" indent="-346075"/>
          <a:r>
            <a:rPr lang="en-US" dirty="0"/>
            <a:t>Communicate agency’s safety policies, safety performance throughout the agency</a:t>
          </a:r>
        </a:p>
      </dgm:t>
    </dgm:pt>
    <dgm:pt modelId="{AB9FC71E-7489-4540-B616-8CF4CB02E887}" type="parTrans" cxnId="{7E2106BB-879F-4E19-A8FD-A969C22C5B18}">
      <dgm:prSet/>
      <dgm:spPr/>
      <dgm:t>
        <a:bodyPr/>
        <a:lstStyle/>
        <a:p>
          <a:endParaRPr lang="en-US"/>
        </a:p>
      </dgm:t>
    </dgm:pt>
    <dgm:pt modelId="{3E14A433-9E17-4EC9-8EBF-1C104D8654A7}" type="sibTrans" cxnId="{7E2106BB-879F-4E19-A8FD-A969C22C5B18}">
      <dgm:prSet/>
      <dgm:spPr/>
      <dgm:t>
        <a:bodyPr/>
        <a:lstStyle/>
        <a:p>
          <a:endParaRPr lang="en-US"/>
        </a:p>
      </dgm:t>
    </dgm:pt>
    <dgm:pt modelId="{8CB7F50D-EE4A-46DB-A97E-99C8F4C6BB7F}" type="pres">
      <dgm:prSet presAssocID="{1FA1E4AD-D2EA-483B-BD23-FB8373FF06F9}" presName="Name0" presStyleCnt="0">
        <dgm:presLayoutVars>
          <dgm:dir/>
          <dgm:animLvl val="lvl"/>
          <dgm:resizeHandles val="exact"/>
        </dgm:presLayoutVars>
      </dgm:prSet>
      <dgm:spPr/>
    </dgm:pt>
    <dgm:pt modelId="{900CD9DD-66E8-4523-A858-47909915339F}" type="pres">
      <dgm:prSet presAssocID="{1A4FE57A-1964-43A6-B1C5-A8BA0273B92D}" presName="linNode" presStyleCnt="0"/>
      <dgm:spPr/>
    </dgm:pt>
    <dgm:pt modelId="{A4EE7F3E-CFE4-4CD3-83EF-6E57A8DF5CF4}" type="pres">
      <dgm:prSet presAssocID="{1A4FE57A-1964-43A6-B1C5-A8BA0273B92D}" presName="parentText" presStyleLbl="node1" presStyleIdx="0" presStyleCnt="2" custScaleX="103794" custScaleY="70683">
        <dgm:presLayoutVars>
          <dgm:chMax val="1"/>
          <dgm:bulletEnabled val="1"/>
        </dgm:presLayoutVars>
      </dgm:prSet>
      <dgm:spPr/>
    </dgm:pt>
    <dgm:pt modelId="{7DC93509-3930-46C6-BC5E-178E314B8037}" type="pres">
      <dgm:prSet presAssocID="{1A4FE57A-1964-43A6-B1C5-A8BA0273B92D}" presName="descendantText" presStyleLbl="alignAccFollowNode1" presStyleIdx="0" presStyleCnt="2">
        <dgm:presLayoutVars>
          <dgm:bulletEnabled val="1"/>
        </dgm:presLayoutVars>
      </dgm:prSet>
      <dgm:spPr/>
    </dgm:pt>
    <dgm:pt modelId="{69BB4307-C8D7-4248-B933-5DDF615B06F7}" type="pres">
      <dgm:prSet presAssocID="{0802B220-CA8D-480D-9DE6-2B74CE417B8E}" presName="sp" presStyleCnt="0"/>
      <dgm:spPr/>
    </dgm:pt>
    <dgm:pt modelId="{B78C70FB-5547-472B-960A-AAA4EF43DC54}" type="pres">
      <dgm:prSet presAssocID="{D5693977-AAE8-49C7-93BA-C8A609311F3D}" presName="linNode" presStyleCnt="0"/>
      <dgm:spPr/>
    </dgm:pt>
    <dgm:pt modelId="{3F221B80-5B56-4A75-AD2F-FC9C0A285829}" type="pres">
      <dgm:prSet presAssocID="{D5693977-AAE8-49C7-93BA-C8A609311F3D}" presName="parentText" presStyleLbl="node1" presStyleIdx="1" presStyleCnt="2" custScaleX="103676" custScaleY="70455" custLinFactNeighborX="576" custLinFactNeighborY="-4979">
        <dgm:presLayoutVars>
          <dgm:chMax val="1"/>
          <dgm:bulletEnabled val="1"/>
        </dgm:presLayoutVars>
      </dgm:prSet>
      <dgm:spPr/>
    </dgm:pt>
    <dgm:pt modelId="{7B5D6896-5990-43BD-BAA2-BFBAF24BF9CD}" type="pres">
      <dgm:prSet presAssocID="{D5693977-AAE8-49C7-93BA-C8A609311F3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2CF01508-A3EC-4E32-A291-1F7580284FEF}" srcId="{1A4FE57A-1964-43A6-B1C5-A8BA0273B92D}" destId="{41F8567B-E1EB-466C-8314-8705B9698CFB}" srcOrd="0" destOrd="0" parTransId="{6C0448A7-E530-453C-8685-4FCD6F25D755}" sibTransId="{F0E02564-0007-4922-9FC6-C6A5BD37B296}"/>
    <dgm:cxn modelId="{96813E18-AAD1-4739-8B7F-A6E1FCFDA82B}" srcId="{1FA1E4AD-D2EA-483B-BD23-FB8373FF06F9}" destId="{D5693977-AAE8-49C7-93BA-C8A609311F3D}" srcOrd="1" destOrd="0" parTransId="{080E4F3D-C954-4C7A-BCD9-DFA56E43AAD0}" sibTransId="{481F5658-BAFA-4DF3-BA62-6677FEB7EAFD}"/>
    <dgm:cxn modelId="{52D28722-0410-45EB-8B55-0D88BA47118A}" type="presOf" srcId="{D5693977-AAE8-49C7-93BA-C8A609311F3D}" destId="{3F221B80-5B56-4A75-AD2F-FC9C0A285829}" srcOrd="0" destOrd="0" presId="urn:microsoft.com/office/officeart/2005/8/layout/vList5"/>
    <dgm:cxn modelId="{37884D46-B381-40E3-8D03-13E949DA9955}" srcId="{1FA1E4AD-D2EA-483B-BD23-FB8373FF06F9}" destId="{1A4FE57A-1964-43A6-B1C5-A8BA0273B92D}" srcOrd="0" destOrd="0" parTransId="{E324438E-4B09-4BB8-9FC4-62B3A2FF2503}" sibTransId="{0802B220-CA8D-480D-9DE6-2B74CE417B8E}"/>
    <dgm:cxn modelId="{9B601FB3-8CFA-4EB9-BD64-893A02C5C450}" type="presOf" srcId="{1A4FE57A-1964-43A6-B1C5-A8BA0273B92D}" destId="{A4EE7F3E-CFE4-4CD3-83EF-6E57A8DF5CF4}" srcOrd="0" destOrd="0" presId="urn:microsoft.com/office/officeart/2005/8/layout/vList5"/>
    <dgm:cxn modelId="{CC81B6B3-C4B4-44A7-8D5E-4C836A4B0736}" type="presOf" srcId="{394DA9EF-8907-43C1-9443-318A4940B603}" destId="{7B5D6896-5990-43BD-BAA2-BFBAF24BF9CD}" srcOrd="0" destOrd="0" presId="urn:microsoft.com/office/officeart/2005/8/layout/vList5"/>
    <dgm:cxn modelId="{7E2106BB-879F-4E19-A8FD-A969C22C5B18}" srcId="{D5693977-AAE8-49C7-93BA-C8A609311F3D}" destId="{394DA9EF-8907-43C1-9443-318A4940B603}" srcOrd="0" destOrd="0" parTransId="{AB9FC71E-7489-4540-B616-8CF4CB02E887}" sibTransId="{3E14A433-9E17-4EC9-8EBF-1C104D8654A7}"/>
    <dgm:cxn modelId="{635038D7-FD28-436E-9643-5931F82BB192}" type="presOf" srcId="{41F8567B-E1EB-466C-8314-8705B9698CFB}" destId="{7DC93509-3930-46C6-BC5E-178E314B8037}" srcOrd="0" destOrd="0" presId="urn:microsoft.com/office/officeart/2005/8/layout/vList5"/>
    <dgm:cxn modelId="{979B44F1-F6E5-4A47-BF98-AD548C5938F9}" type="presOf" srcId="{1FA1E4AD-D2EA-483B-BD23-FB8373FF06F9}" destId="{8CB7F50D-EE4A-46DB-A97E-99C8F4C6BB7F}" srcOrd="0" destOrd="0" presId="urn:microsoft.com/office/officeart/2005/8/layout/vList5"/>
    <dgm:cxn modelId="{08729365-5CDA-47AE-9883-409A9077700F}" type="presParOf" srcId="{8CB7F50D-EE4A-46DB-A97E-99C8F4C6BB7F}" destId="{900CD9DD-66E8-4523-A858-47909915339F}" srcOrd="0" destOrd="0" presId="urn:microsoft.com/office/officeart/2005/8/layout/vList5"/>
    <dgm:cxn modelId="{41E00205-862B-49B6-B8AB-BD234A419E00}" type="presParOf" srcId="{900CD9DD-66E8-4523-A858-47909915339F}" destId="{A4EE7F3E-CFE4-4CD3-83EF-6E57A8DF5CF4}" srcOrd="0" destOrd="0" presId="urn:microsoft.com/office/officeart/2005/8/layout/vList5"/>
    <dgm:cxn modelId="{38CB8BA4-575D-4ADD-ABFC-98EFC7FA943D}" type="presParOf" srcId="{900CD9DD-66E8-4523-A858-47909915339F}" destId="{7DC93509-3930-46C6-BC5E-178E314B8037}" srcOrd="1" destOrd="0" presId="urn:microsoft.com/office/officeart/2005/8/layout/vList5"/>
    <dgm:cxn modelId="{BF0DCD15-9692-4F73-830B-52784BDE9A51}" type="presParOf" srcId="{8CB7F50D-EE4A-46DB-A97E-99C8F4C6BB7F}" destId="{69BB4307-C8D7-4248-B933-5DDF615B06F7}" srcOrd="1" destOrd="0" presId="urn:microsoft.com/office/officeart/2005/8/layout/vList5"/>
    <dgm:cxn modelId="{717E4A48-26C3-4AC3-8C5F-681F62CE0BCF}" type="presParOf" srcId="{8CB7F50D-EE4A-46DB-A97E-99C8F4C6BB7F}" destId="{B78C70FB-5547-472B-960A-AAA4EF43DC54}" srcOrd="2" destOrd="0" presId="urn:microsoft.com/office/officeart/2005/8/layout/vList5"/>
    <dgm:cxn modelId="{1CE6DD63-40FC-40ED-9F24-64EF3DF41583}" type="presParOf" srcId="{B78C70FB-5547-472B-960A-AAA4EF43DC54}" destId="{3F221B80-5B56-4A75-AD2F-FC9C0A285829}" srcOrd="0" destOrd="0" presId="urn:microsoft.com/office/officeart/2005/8/layout/vList5"/>
    <dgm:cxn modelId="{C03EDEF4-6059-4DD1-BD4D-02E1FBFB868A}" type="presParOf" srcId="{B78C70FB-5547-472B-960A-AAA4EF43DC54}" destId="{7B5D6896-5990-43BD-BAA2-BFBAF24BF9C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E1F76-2B3B-43F8-ABEF-563DD9F39F90}">
      <dsp:nvSpPr>
        <dsp:cNvPr id="0" name=""/>
        <dsp:cNvSpPr/>
      </dsp:nvSpPr>
      <dsp:spPr>
        <a:xfrm>
          <a:off x="838736" y="2590521"/>
          <a:ext cx="401063" cy="1180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531" y="0"/>
              </a:lnTo>
              <a:lnTo>
                <a:pt x="200531" y="1180972"/>
              </a:lnTo>
              <a:lnTo>
                <a:pt x="401063" y="1180972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rgbClr val="D7181F"/>
            </a:solidFill>
          </a:endParaRPr>
        </a:p>
      </dsp:txBody>
      <dsp:txXfrm>
        <a:off x="1008088" y="3149827"/>
        <a:ext cx="62360" cy="62360"/>
      </dsp:txXfrm>
    </dsp:sp>
    <dsp:sp modelId="{6E7C8C8B-60F5-4B41-9710-9387E2FE2711}">
      <dsp:nvSpPr>
        <dsp:cNvPr id="0" name=""/>
        <dsp:cNvSpPr/>
      </dsp:nvSpPr>
      <dsp:spPr>
        <a:xfrm>
          <a:off x="838736" y="2541240"/>
          <a:ext cx="4010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281"/>
              </a:moveTo>
              <a:lnTo>
                <a:pt x="200531" y="49281"/>
              </a:lnTo>
              <a:lnTo>
                <a:pt x="200531" y="45720"/>
              </a:lnTo>
              <a:lnTo>
                <a:pt x="401063" y="4572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29241" y="2576933"/>
        <a:ext cx="20053" cy="20053"/>
      </dsp:txXfrm>
    </dsp:sp>
    <dsp:sp modelId="{610B6E0B-0365-449D-8563-648BF6A36A3F}">
      <dsp:nvSpPr>
        <dsp:cNvPr id="0" name=""/>
        <dsp:cNvSpPr/>
      </dsp:nvSpPr>
      <dsp:spPr>
        <a:xfrm>
          <a:off x="838736" y="1442688"/>
          <a:ext cx="400979" cy="1147833"/>
        </a:xfrm>
        <a:custGeom>
          <a:avLst/>
          <a:gdLst/>
          <a:ahLst/>
          <a:cxnLst/>
          <a:rect l="0" t="0" r="0" b="0"/>
          <a:pathLst>
            <a:path>
              <a:moveTo>
                <a:pt x="0" y="1147833"/>
              </a:moveTo>
              <a:lnTo>
                <a:pt x="200489" y="1147833"/>
              </a:lnTo>
              <a:lnTo>
                <a:pt x="200489" y="0"/>
              </a:lnTo>
              <a:lnTo>
                <a:pt x="400979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08830" y="1986208"/>
        <a:ext cx="60792" cy="60792"/>
      </dsp:txXfrm>
    </dsp:sp>
    <dsp:sp modelId="{9F06C285-55AE-473B-AD0B-B5BE02CBCB91}">
      <dsp:nvSpPr>
        <dsp:cNvPr id="0" name=""/>
        <dsp:cNvSpPr/>
      </dsp:nvSpPr>
      <dsp:spPr>
        <a:xfrm rot="16200000">
          <a:off x="-1097898" y="2171153"/>
          <a:ext cx="3034533" cy="838736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baseline="0" dirty="0">
              <a:solidFill>
                <a:srgbClr val="1F4284"/>
              </a:solidFill>
            </a:rPr>
            <a:t>PTASP</a:t>
          </a:r>
        </a:p>
      </dsp:txBody>
      <dsp:txXfrm>
        <a:off x="-1097898" y="2171153"/>
        <a:ext cx="3034533" cy="838736"/>
      </dsp:txXfrm>
    </dsp:sp>
    <dsp:sp modelId="{83D16C4A-19FF-404B-BA97-D0ED2FD28EF7}">
      <dsp:nvSpPr>
        <dsp:cNvPr id="0" name=""/>
        <dsp:cNvSpPr/>
      </dsp:nvSpPr>
      <dsp:spPr>
        <a:xfrm>
          <a:off x="1239716" y="957137"/>
          <a:ext cx="3115339" cy="971101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Safety Management Systems</a:t>
          </a:r>
        </a:p>
      </dsp:txBody>
      <dsp:txXfrm>
        <a:off x="1239716" y="957137"/>
        <a:ext cx="3115339" cy="971101"/>
      </dsp:txXfrm>
    </dsp:sp>
    <dsp:sp modelId="{BABFD4BC-BBBB-4654-B461-B25DF8288AE7}">
      <dsp:nvSpPr>
        <dsp:cNvPr id="0" name=""/>
        <dsp:cNvSpPr/>
      </dsp:nvSpPr>
      <dsp:spPr>
        <a:xfrm>
          <a:off x="1239800" y="2066543"/>
          <a:ext cx="3115255" cy="1040834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Safety Performance Targets</a:t>
          </a:r>
        </a:p>
      </dsp:txBody>
      <dsp:txXfrm>
        <a:off x="1239800" y="2066543"/>
        <a:ext cx="3115255" cy="1040834"/>
      </dsp:txXfrm>
    </dsp:sp>
    <dsp:sp modelId="{71FC26FB-2019-475C-972F-353EA5EBFA82}">
      <dsp:nvSpPr>
        <dsp:cNvPr id="0" name=""/>
        <dsp:cNvSpPr/>
      </dsp:nvSpPr>
      <dsp:spPr>
        <a:xfrm>
          <a:off x="1239800" y="3288364"/>
          <a:ext cx="3115255" cy="966261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Employee Reporting Program</a:t>
          </a:r>
        </a:p>
      </dsp:txBody>
      <dsp:txXfrm>
        <a:off x="1239800" y="3288364"/>
        <a:ext cx="3115255" cy="9662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EDE1F-DA65-43DB-87A5-0E801E1ABE2D}">
      <dsp:nvSpPr>
        <dsp:cNvPr id="0" name=""/>
        <dsp:cNvSpPr/>
      </dsp:nvSpPr>
      <dsp:spPr>
        <a:xfrm>
          <a:off x="4769008" y="3125830"/>
          <a:ext cx="575444" cy="1644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722" y="0"/>
              </a:lnTo>
              <a:lnTo>
                <a:pt x="287722" y="1644754"/>
              </a:lnTo>
              <a:lnTo>
                <a:pt x="575444" y="1644754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013168" y="3904645"/>
        <a:ext cx="87125" cy="87125"/>
      </dsp:txXfrm>
    </dsp:sp>
    <dsp:sp modelId="{00711666-9FA8-44E0-91CF-C0D1BA76B7BA}">
      <dsp:nvSpPr>
        <dsp:cNvPr id="0" name=""/>
        <dsp:cNvSpPr/>
      </dsp:nvSpPr>
      <dsp:spPr>
        <a:xfrm>
          <a:off x="4769008" y="3125830"/>
          <a:ext cx="575444" cy="548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722" y="0"/>
              </a:lnTo>
              <a:lnTo>
                <a:pt x="287722" y="548251"/>
              </a:lnTo>
              <a:lnTo>
                <a:pt x="575444" y="548251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036861" y="3380086"/>
        <a:ext cx="39740" cy="39740"/>
      </dsp:txXfrm>
    </dsp:sp>
    <dsp:sp modelId="{EDE6B8DB-D9C3-4467-8888-29DDBC45FC3C}">
      <dsp:nvSpPr>
        <dsp:cNvPr id="0" name=""/>
        <dsp:cNvSpPr/>
      </dsp:nvSpPr>
      <dsp:spPr>
        <a:xfrm>
          <a:off x="4769008" y="2577579"/>
          <a:ext cx="575444" cy="548251"/>
        </a:xfrm>
        <a:custGeom>
          <a:avLst/>
          <a:gdLst/>
          <a:ahLst/>
          <a:cxnLst/>
          <a:rect l="0" t="0" r="0" b="0"/>
          <a:pathLst>
            <a:path>
              <a:moveTo>
                <a:pt x="0" y="548251"/>
              </a:moveTo>
              <a:lnTo>
                <a:pt x="287722" y="548251"/>
              </a:lnTo>
              <a:lnTo>
                <a:pt x="287722" y="0"/>
              </a:lnTo>
              <a:lnTo>
                <a:pt x="575444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036861" y="2831834"/>
        <a:ext cx="39740" cy="39740"/>
      </dsp:txXfrm>
    </dsp:sp>
    <dsp:sp modelId="{726B1146-CD44-447E-BDB3-DEDC28BF6C30}">
      <dsp:nvSpPr>
        <dsp:cNvPr id="0" name=""/>
        <dsp:cNvSpPr/>
      </dsp:nvSpPr>
      <dsp:spPr>
        <a:xfrm>
          <a:off x="4769008" y="1481076"/>
          <a:ext cx="575444" cy="1644754"/>
        </a:xfrm>
        <a:custGeom>
          <a:avLst/>
          <a:gdLst/>
          <a:ahLst/>
          <a:cxnLst/>
          <a:rect l="0" t="0" r="0" b="0"/>
          <a:pathLst>
            <a:path>
              <a:moveTo>
                <a:pt x="0" y="1644754"/>
              </a:moveTo>
              <a:lnTo>
                <a:pt x="287722" y="1644754"/>
              </a:lnTo>
              <a:lnTo>
                <a:pt x="287722" y="0"/>
              </a:lnTo>
              <a:lnTo>
                <a:pt x="575444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013168" y="2259890"/>
        <a:ext cx="87125" cy="87125"/>
      </dsp:txXfrm>
    </dsp:sp>
    <dsp:sp modelId="{83DEDC6D-4CC9-47A0-BED5-02FD9CEDA4F7}">
      <dsp:nvSpPr>
        <dsp:cNvPr id="0" name=""/>
        <dsp:cNvSpPr/>
      </dsp:nvSpPr>
      <dsp:spPr>
        <a:xfrm>
          <a:off x="1308417" y="2435912"/>
          <a:ext cx="583367" cy="689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683" y="0"/>
              </a:lnTo>
              <a:lnTo>
                <a:pt x="291683" y="689918"/>
              </a:lnTo>
              <a:lnTo>
                <a:pt x="583367" y="689918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1577513" y="2758284"/>
        <a:ext cx="45174" cy="45174"/>
      </dsp:txXfrm>
    </dsp:sp>
    <dsp:sp modelId="{C8D27019-9D72-4A99-91CC-0AD62571E8C2}">
      <dsp:nvSpPr>
        <dsp:cNvPr id="0" name=""/>
        <dsp:cNvSpPr/>
      </dsp:nvSpPr>
      <dsp:spPr>
        <a:xfrm>
          <a:off x="1308417" y="1820597"/>
          <a:ext cx="583367" cy="615315"/>
        </a:xfrm>
        <a:custGeom>
          <a:avLst/>
          <a:gdLst/>
          <a:ahLst/>
          <a:cxnLst/>
          <a:rect l="0" t="0" r="0" b="0"/>
          <a:pathLst>
            <a:path>
              <a:moveTo>
                <a:pt x="0" y="615315"/>
              </a:moveTo>
              <a:lnTo>
                <a:pt x="291683" y="615315"/>
              </a:lnTo>
              <a:lnTo>
                <a:pt x="291683" y="0"/>
              </a:lnTo>
              <a:lnTo>
                <a:pt x="583367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1578903" y="2107057"/>
        <a:ext cx="42394" cy="42394"/>
      </dsp:txXfrm>
    </dsp:sp>
    <dsp:sp modelId="{3DA95D14-43C8-487B-94D7-C533CC4D19B7}">
      <dsp:nvSpPr>
        <dsp:cNvPr id="0" name=""/>
        <dsp:cNvSpPr/>
      </dsp:nvSpPr>
      <dsp:spPr>
        <a:xfrm>
          <a:off x="1308417" y="642308"/>
          <a:ext cx="583367" cy="1793604"/>
        </a:xfrm>
        <a:custGeom>
          <a:avLst/>
          <a:gdLst/>
          <a:ahLst/>
          <a:cxnLst/>
          <a:rect l="0" t="0" r="0" b="0"/>
          <a:pathLst>
            <a:path>
              <a:moveTo>
                <a:pt x="0" y="1793604"/>
              </a:moveTo>
              <a:lnTo>
                <a:pt x="291683" y="1793604"/>
              </a:lnTo>
              <a:lnTo>
                <a:pt x="291683" y="0"/>
              </a:lnTo>
              <a:lnTo>
                <a:pt x="583367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>
            <a:ln>
              <a:solidFill>
                <a:srgbClr val="D7181F"/>
              </a:solidFill>
            </a:ln>
          </a:endParaRPr>
        </a:p>
      </dsp:txBody>
      <dsp:txXfrm>
        <a:off x="1552948" y="1491958"/>
        <a:ext cx="94304" cy="94304"/>
      </dsp:txXfrm>
    </dsp:sp>
    <dsp:sp modelId="{7F282444-1C24-4F00-BD7B-E535F2D17273}">
      <dsp:nvSpPr>
        <dsp:cNvPr id="0" name=""/>
        <dsp:cNvSpPr/>
      </dsp:nvSpPr>
      <dsp:spPr>
        <a:xfrm rot="16200000">
          <a:off x="-1290756" y="1781703"/>
          <a:ext cx="3889931" cy="1308417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baseline="0" dirty="0">
              <a:solidFill>
                <a:srgbClr val="1F4284"/>
              </a:solidFill>
            </a:rPr>
            <a:t>Written Safety Policy – Includes:</a:t>
          </a:r>
        </a:p>
      </dsp:txBody>
      <dsp:txXfrm>
        <a:off x="-1290756" y="1781703"/>
        <a:ext cx="3889931" cy="1308417"/>
      </dsp:txXfrm>
    </dsp:sp>
    <dsp:sp modelId="{3FD5B983-9513-465D-9AFB-17BE670DD147}">
      <dsp:nvSpPr>
        <dsp:cNvPr id="0" name=""/>
        <dsp:cNvSpPr/>
      </dsp:nvSpPr>
      <dsp:spPr>
        <a:xfrm>
          <a:off x="1891784" y="203707"/>
          <a:ext cx="2877223" cy="877202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Safety objectives for agency</a:t>
          </a:r>
        </a:p>
      </dsp:txBody>
      <dsp:txXfrm>
        <a:off x="1891784" y="203707"/>
        <a:ext cx="2877223" cy="877202"/>
      </dsp:txXfrm>
    </dsp:sp>
    <dsp:sp modelId="{3760AB84-EEE9-430A-8379-C6D843FE6AFE}">
      <dsp:nvSpPr>
        <dsp:cNvPr id="0" name=""/>
        <dsp:cNvSpPr/>
      </dsp:nvSpPr>
      <dsp:spPr>
        <a:xfrm>
          <a:off x="1891784" y="1300210"/>
          <a:ext cx="2877223" cy="1040774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Employee reporting system</a:t>
          </a:r>
        </a:p>
      </dsp:txBody>
      <dsp:txXfrm>
        <a:off x="1891784" y="1300210"/>
        <a:ext cx="2877223" cy="1040774"/>
      </dsp:txXfrm>
    </dsp:sp>
    <dsp:sp modelId="{09BADC80-A00C-4F77-BF71-FA9CF6C41AC5}">
      <dsp:nvSpPr>
        <dsp:cNvPr id="0" name=""/>
        <dsp:cNvSpPr/>
      </dsp:nvSpPr>
      <dsp:spPr>
        <a:xfrm>
          <a:off x="1891784" y="2560285"/>
          <a:ext cx="2877223" cy="1131091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Organizational accountabilities/ responsibilities</a:t>
          </a:r>
        </a:p>
      </dsp:txBody>
      <dsp:txXfrm>
        <a:off x="1891784" y="2560285"/>
        <a:ext cx="2877223" cy="1131091"/>
      </dsp:txXfrm>
    </dsp:sp>
    <dsp:sp modelId="{46E7C0C6-8693-4901-847A-53E5C8EF526E}">
      <dsp:nvSpPr>
        <dsp:cNvPr id="0" name=""/>
        <dsp:cNvSpPr/>
      </dsp:nvSpPr>
      <dsp:spPr>
        <a:xfrm>
          <a:off x="5344453" y="1042475"/>
          <a:ext cx="2877223" cy="877202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1F4284"/>
              </a:solidFill>
            </a:rPr>
            <a:t>Accountable Executive</a:t>
          </a:r>
        </a:p>
      </dsp:txBody>
      <dsp:txXfrm>
        <a:off x="5344453" y="1042475"/>
        <a:ext cx="2877223" cy="877202"/>
      </dsp:txXfrm>
    </dsp:sp>
    <dsp:sp modelId="{F6FF8C15-3D24-405C-9A2F-D4F6149D5191}">
      <dsp:nvSpPr>
        <dsp:cNvPr id="0" name=""/>
        <dsp:cNvSpPr/>
      </dsp:nvSpPr>
      <dsp:spPr>
        <a:xfrm>
          <a:off x="5344453" y="2138978"/>
          <a:ext cx="2877223" cy="877202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1F4284"/>
              </a:solidFill>
            </a:rPr>
            <a:t>Chief Safety Officer</a:t>
          </a:r>
        </a:p>
      </dsp:txBody>
      <dsp:txXfrm>
        <a:off x="5344453" y="2138978"/>
        <a:ext cx="2877223" cy="877202"/>
      </dsp:txXfrm>
    </dsp:sp>
    <dsp:sp modelId="{9B147E63-37A0-4E90-9E25-BF19227EC8E3}">
      <dsp:nvSpPr>
        <dsp:cNvPr id="0" name=""/>
        <dsp:cNvSpPr/>
      </dsp:nvSpPr>
      <dsp:spPr>
        <a:xfrm>
          <a:off x="5344453" y="3235481"/>
          <a:ext cx="2877223" cy="877202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1F4284"/>
              </a:solidFill>
            </a:rPr>
            <a:t>Agency Leadership</a:t>
          </a:r>
        </a:p>
      </dsp:txBody>
      <dsp:txXfrm>
        <a:off x="5344453" y="3235481"/>
        <a:ext cx="2877223" cy="877202"/>
      </dsp:txXfrm>
    </dsp:sp>
    <dsp:sp modelId="{4A4F744A-8964-4A58-90B3-2A110B711FA1}">
      <dsp:nvSpPr>
        <dsp:cNvPr id="0" name=""/>
        <dsp:cNvSpPr/>
      </dsp:nvSpPr>
      <dsp:spPr>
        <a:xfrm>
          <a:off x="5344453" y="4331984"/>
          <a:ext cx="2877223" cy="877202"/>
        </a:xfrm>
        <a:prstGeom prst="rect">
          <a:avLst/>
        </a:prstGeom>
        <a:solidFill>
          <a:schemeClr val="bg1"/>
        </a:solidFill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1F4284"/>
              </a:solidFill>
            </a:rPr>
            <a:t>Key Staff Responsible</a:t>
          </a:r>
        </a:p>
      </dsp:txBody>
      <dsp:txXfrm>
        <a:off x="5344453" y="4331984"/>
        <a:ext cx="2877223" cy="8772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F9E97-19C0-4377-8B24-9EB880B9462E}">
      <dsp:nvSpPr>
        <dsp:cNvPr id="0" name=""/>
        <dsp:cNvSpPr/>
      </dsp:nvSpPr>
      <dsp:spPr>
        <a:xfrm>
          <a:off x="1763042" y="2500864"/>
          <a:ext cx="749137" cy="1583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4568" y="0"/>
              </a:lnTo>
              <a:lnTo>
                <a:pt x="374568" y="1583111"/>
              </a:lnTo>
              <a:lnTo>
                <a:pt x="749137" y="1583111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093826" y="3248634"/>
        <a:ext cx="87570" cy="87570"/>
      </dsp:txXfrm>
    </dsp:sp>
    <dsp:sp modelId="{83DEDC6D-4CC9-47A0-BED5-02FD9CEDA4F7}">
      <dsp:nvSpPr>
        <dsp:cNvPr id="0" name=""/>
        <dsp:cNvSpPr/>
      </dsp:nvSpPr>
      <dsp:spPr>
        <a:xfrm>
          <a:off x="1763042" y="2500864"/>
          <a:ext cx="742934" cy="487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467" y="0"/>
              </a:lnTo>
              <a:lnTo>
                <a:pt x="371467" y="487450"/>
              </a:lnTo>
              <a:lnTo>
                <a:pt x="742934" y="48745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2112295" y="2722375"/>
        <a:ext cx="44428" cy="44428"/>
      </dsp:txXfrm>
    </dsp:sp>
    <dsp:sp modelId="{EE404A5C-C233-4277-8E10-BD74356BBC36}">
      <dsp:nvSpPr>
        <dsp:cNvPr id="0" name=""/>
        <dsp:cNvSpPr/>
      </dsp:nvSpPr>
      <dsp:spPr>
        <a:xfrm>
          <a:off x="1763042" y="1871419"/>
          <a:ext cx="744330" cy="629445"/>
        </a:xfrm>
        <a:custGeom>
          <a:avLst/>
          <a:gdLst/>
          <a:ahLst/>
          <a:cxnLst/>
          <a:rect l="0" t="0" r="0" b="0"/>
          <a:pathLst>
            <a:path>
              <a:moveTo>
                <a:pt x="0" y="629445"/>
              </a:moveTo>
              <a:lnTo>
                <a:pt x="372165" y="629445"/>
              </a:lnTo>
              <a:lnTo>
                <a:pt x="372165" y="0"/>
              </a:lnTo>
              <a:lnTo>
                <a:pt x="744330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110838" y="2161771"/>
        <a:ext cx="48739" cy="48739"/>
      </dsp:txXfrm>
    </dsp:sp>
    <dsp:sp modelId="{C8D27019-9D72-4A99-91CC-0AD62571E8C2}">
      <dsp:nvSpPr>
        <dsp:cNvPr id="0" name=""/>
        <dsp:cNvSpPr/>
      </dsp:nvSpPr>
      <dsp:spPr>
        <a:xfrm>
          <a:off x="1763042" y="854175"/>
          <a:ext cx="743226" cy="1646688"/>
        </a:xfrm>
        <a:custGeom>
          <a:avLst/>
          <a:gdLst/>
          <a:ahLst/>
          <a:cxnLst/>
          <a:rect l="0" t="0" r="0" b="0"/>
          <a:pathLst>
            <a:path>
              <a:moveTo>
                <a:pt x="0" y="1646688"/>
              </a:moveTo>
              <a:lnTo>
                <a:pt x="371613" y="1646688"/>
              </a:lnTo>
              <a:lnTo>
                <a:pt x="371613" y="0"/>
              </a:lnTo>
              <a:lnTo>
                <a:pt x="743226" y="0"/>
              </a:lnTo>
            </a:path>
          </a:pathLst>
        </a:custGeom>
        <a:noFill/>
        <a:ln w="12700" cap="flat" cmpd="sng" algn="ctr">
          <a:solidFill>
            <a:srgbClr val="D718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089489" y="1632353"/>
        <a:ext cx="90332" cy="90332"/>
      </dsp:txXfrm>
    </dsp:sp>
    <dsp:sp modelId="{22D08D69-9F94-443C-A005-C9E995BD2F0F}">
      <dsp:nvSpPr>
        <dsp:cNvPr id="0" name=""/>
        <dsp:cNvSpPr/>
      </dsp:nvSpPr>
      <dsp:spPr>
        <a:xfrm rot="16200000">
          <a:off x="-942035" y="1853468"/>
          <a:ext cx="4115364" cy="1294791"/>
        </a:xfrm>
        <a:prstGeom prst="rect">
          <a:avLst/>
        </a:prstGeom>
        <a:noFill/>
        <a:ln w="28575" cap="flat" cmpd="sng" algn="ctr">
          <a:solidFill>
            <a:srgbClr val="1F428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solidFill>
                <a:srgbClr val="1F4284"/>
              </a:solidFill>
            </a:rPr>
            <a:t>Establish a PROCESS for:</a:t>
          </a:r>
        </a:p>
      </dsp:txBody>
      <dsp:txXfrm>
        <a:off x="-942035" y="1853468"/>
        <a:ext cx="4115364" cy="1294791"/>
      </dsp:txXfrm>
    </dsp:sp>
    <dsp:sp modelId="{3760AB84-EEE9-430A-8379-C6D843FE6AFE}">
      <dsp:nvSpPr>
        <dsp:cNvPr id="0" name=""/>
        <dsp:cNvSpPr/>
      </dsp:nvSpPr>
      <dsp:spPr>
        <a:xfrm>
          <a:off x="2506269" y="440584"/>
          <a:ext cx="3371945" cy="827182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Identifying Safety Hazards</a:t>
          </a:r>
        </a:p>
      </dsp:txBody>
      <dsp:txXfrm>
        <a:off x="2506269" y="440584"/>
        <a:ext cx="3371945" cy="827182"/>
      </dsp:txXfrm>
    </dsp:sp>
    <dsp:sp modelId="{23619B42-FECB-48D3-B7C8-96BD8705CE9B}">
      <dsp:nvSpPr>
        <dsp:cNvPr id="0" name=""/>
        <dsp:cNvSpPr/>
      </dsp:nvSpPr>
      <dsp:spPr>
        <a:xfrm>
          <a:off x="2507373" y="1416064"/>
          <a:ext cx="3371945" cy="910709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Assessing Safety Risks Associated with Hazards</a:t>
          </a:r>
        </a:p>
      </dsp:txBody>
      <dsp:txXfrm>
        <a:off x="2507373" y="1416064"/>
        <a:ext cx="3371945" cy="910709"/>
      </dsp:txXfrm>
    </dsp:sp>
    <dsp:sp modelId="{09BADC80-A00C-4F77-BF71-FA9CF6C41AC5}">
      <dsp:nvSpPr>
        <dsp:cNvPr id="0" name=""/>
        <dsp:cNvSpPr/>
      </dsp:nvSpPr>
      <dsp:spPr>
        <a:xfrm>
          <a:off x="2505976" y="2464337"/>
          <a:ext cx="3370841" cy="1047955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Prioritizing Safety Hazards Based on Level of Risk</a:t>
          </a:r>
        </a:p>
      </dsp:txBody>
      <dsp:txXfrm>
        <a:off x="2505976" y="2464337"/>
        <a:ext cx="3370841" cy="1047955"/>
      </dsp:txXfrm>
    </dsp:sp>
    <dsp:sp modelId="{43F9FAD3-4393-41BD-9488-CEC16FFEFC69}">
      <dsp:nvSpPr>
        <dsp:cNvPr id="0" name=""/>
        <dsp:cNvSpPr/>
      </dsp:nvSpPr>
      <dsp:spPr>
        <a:xfrm>
          <a:off x="2512180" y="3636547"/>
          <a:ext cx="3371945" cy="894855"/>
        </a:xfrm>
        <a:prstGeom prst="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Implementing Safety Risk Mitigations</a:t>
          </a:r>
        </a:p>
      </dsp:txBody>
      <dsp:txXfrm>
        <a:off x="2512180" y="3636547"/>
        <a:ext cx="3371945" cy="8948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6F799-82CF-4E5B-AD46-60874F0C3339}">
      <dsp:nvSpPr>
        <dsp:cNvPr id="0" name=""/>
        <dsp:cNvSpPr/>
      </dsp:nvSpPr>
      <dsp:spPr>
        <a:xfrm rot="5400000">
          <a:off x="5115437" y="-2030110"/>
          <a:ext cx="96138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Total amount and rate per total revenue miles</a:t>
          </a:r>
        </a:p>
      </dsp:txBody>
      <dsp:txXfrm rot="-5400000">
        <a:off x="2962656" y="169602"/>
        <a:ext cx="5220013" cy="867518"/>
      </dsp:txXfrm>
    </dsp:sp>
    <dsp:sp modelId="{6EA0326E-8050-4550-92C2-56652DD84E1C}">
      <dsp:nvSpPr>
        <dsp:cNvPr id="0" name=""/>
        <dsp:cNvSpPr/>
      </dsp:nvSpPr>
      <dsp:spPr>
        <a:xfrm>
          <a:off x="0" y="2498"/>
          <a:ext cx="2962656" cy="1201725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Injuries</a:t>
          </a:r>
        </a:p>
      </dsp:txBody>
      <dsp:txXfrm>
        <a:off x="58663" y="61161"/>
        <a:ext cx="2845330" cy="1084399"/>
      </dsp:txXfrm>
    </dsp:sp>
    <dsp:sp modelId="{80B2D3F3-20DB-49E0-B65F-A8A251FD1005}">
      <dsp:nvSpPr>
        <dsp:cNvPr id="0" name=""/>
        <dsp:cNvSpPr/>
      </dsp:nvSpPr>
      <dsp:spPr>
        <a:xfrm rot="5400000">
          <a:off x="5115437" y="-768299"/>
          <a:ext cx="96138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Total amount and rate per total vehicle revenue miles</a:t>
          </a:r>
        </a:p>
      </dsp:txBody>
      <dsp:txXfrm rot="-5400000">
        <a:off x="2962656" y="1431413"/>
        <a:ext cx="5220013" cy="867518"/>
      </dsp:txXfrm>
    </dsp:sp>
    <dsp:sp modelId="{E958D0D9-76EB-4EBC-AE95-59B910D4B0D8}">
      <dsp:nvSpPr>
        <dsp:cNvPr id="0" name=""/>
        <dsp:cNvSpPr/>
      </dsp:nvSpPr>
      <dsp:spPr>
        <a:xfrm>
          <a:off x="0" y="1264310"/>
          <a:ext cx="2962656" cy="1201725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Fatalities</a:t>
          </a:r>
        </a:p>
      </dsp:txBody>
      <dsp:txXfrm>
        <a:off x="58663" y="1322973"/>
        <a:ext cx="2845330" cy="1084399"/>
      </dsp:txXfrm>
    </dsp:sp>
    <dsp:sp modelId="{8568CA66-AD92-414E-A853-9B1D6930BB78}">
      <dsp:nvSpPr>
        <dsp:cNvPr id="0" name=""/>
        <dsp:cNvSpPr/>
      </dsp:nvSpPr>
      <dsp:spPr>
        <a:xfrm rot="5400000">
          <a:off x="5115437" y="493512"/>
          <a:ext cx="96138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Total amount and rate per total vehicle revenue miles</a:t>
          </a:r>
        </a:p>
      </dsp:txBody>
      <dsp:txXfrm rot="-5400000">
        <a:off x="2962656" y="2693225"/>
        <a:ext cx="5220013" cy="867518"/>
      </dsp:txXfrm>
    </dsp:sp>
    <dsp:sp modelId="{C79DE17F-A28C-4267-970D-37412C64EBF1}">
      <dsp:nvSpPr>
        <dsp:cNvPr id="0" name=""/>
        <dsp:cNvSpPr/>
      </dsp:nvSpPr>
      <dsp:spPr>
        <a:xfrm>
          <a:off x="0" y="2526121"/>
          <a:ext cx="2962656" cy="1201725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Safety Events</a:t>
          </a:r>
        </a:p>
      </dsp:txBody>
      <dsp:txXfrm>
        <a:off x="58663" y="2584784"/>
        <a:ext cx="2845330" cy="1084399"/>
      </dsp:txXfrm>
    </dsp:sp>
    <dsp:sp modelId="{A95E7B89-5188-4448-AF74-ACDC0185A25B}">
      <dsp:nvSpPr>
        <dsp:cNvPr id="0" name=""/>
        <dsp:cNvSpPr/>
      </dsp:nvSpPr>
      <dsp:spPr>
        <a:xfrm rot="5400000">
          <a:off x="5115437" y="1755323"/>
          <a:ext cx="96138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Mean distance between major mechanical failures</a:t>
          </a:r>
        </a:p>
      </dsp:txBody>
      <dsp:txXfrm rot="-5400000">
        <a:off x="2962656" y="3955036"/>
        <a:ext cx="5220013" cy="867518"/>
      </dsp:txXfrm>
    </dsp:sp>
    <dsp:sp modelId="{CA7F9032-E419-4D8C-B912-CD85856F246C}">
      <dsp:nvSpPr>
        <dsp:cNvPr id="0" name=""/>
        <dsp:cNvSpPr/>
      </dsp:nvSpPr>
      <dsp:spPr>
        <a:xfrm>
          <a:off x="0" y="3787933"/>
          <a:ext cx="2962656" cy="1201725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System Reliability</a:t>
          </a:r>
        </a:p>
      </dsp:txBody>
      <dsp:txXfrm>
        <a:off x="58663" y="3846596"/>
        <a:ext cx="2845330" cy="10843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93509-3930-46C6-BC5E-178E314B8037}">
      <dsp:nvSpPr>
        <dsp:cNvPr id="0" name=""/>
        <dsp:cNvSpPr/>
      </dsp:nvSpPr>
      <dsp:spPr>
        <a:xfrm rot="5400000">
          <a:off x="4658820" y="-800285"/>
          <a:ext cx="2524447" cy="4125017"/>
        </a:xfrm>
        <a:prstGeom prst="round2Same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457200" lvl="1" indent="-346075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Identify and assess changes that may introduce new hazards or impact safety performance</a:t>
          </a:r>
        </a:p>
      </dsp:txBody>
      <dsp:txXfrm rot="-5400000">
        <a:off x="3858536" y="123232"/>
        <a:ext cx="4001784" cy="2277981"/>
      </dsp:txXfrm>
    </dsp:sp>
    <dsp:sp modelId="{A4EE7F3E-CFE4-4CD3-83EF-6E57A8DF5CF4}">
      <dsp:nvSpPr>
        <dsp:cNvPr id="0" name=""/>
        <dsp:cNvSpPr/>
      </dsp:nvSpPr>
      <dsp:spPr>
        <a:xfrm>
          <a:off x="1186848" y="499845"/>
          <a:ext cx="2515057" cy="1512933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Management of Change</a:t>
          </a:r>
        </a:p>
      </dsp:txBody>
      <dsp:txXfrm>
        <a:off x="1260703" y="573700"/>
        <a:ext cx="2367347" cy="1365223"/>
      </dsp:txXfrm>
    </dsp:sp>
    <dsp:sp modelId="{7B5D6896-5990-43BD-BAA2-BFBAF24BF9CD}">
      <dsp:nvSpPr>
        <dsp:cNvPr id="0" name=""/>
        <dsp:cNvSpPr/>
      </dsp:nvSpPr>
      <dsp:spPr>
        <a:xfrm rot="5400000">
          <a:off x="4834105" y="1745160"/>
          <a:ext cx="2524447" cy="4266540"/>
        </a:xfrm>
        <a:prstGeom prst="round2Same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457200" lvl="1" indent="-346075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Assess safety performance and correct safety deficiencies</a:t>
          </a:r>
        </a:p>
      </dsp:txBody>
      <dsp:txXfrm rot="-5400000">
        <a:off x="3963059" y="2739440"/>
        <a:ext cx="4143307" cy="2277981"/>
      </dsp:txXfrm>
    </dsp:sp>
    <dsp:sp modelId="{3F221B80-5B56-4A75-AD2F-FC9C0A285829}">
      <dsp:nvSpPr>
        <dsp:cNvPr id="0" name=""/>
        <dsp:cNvSpPr/>
      </dsp:nvSpPr>
      <dsp:spPr>
        <a:xfrm>
          <a:off x="1217185" y="3027401"/>
          <a:ext cx="2579969" cy="1508041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Continuous Improvement</a:t>
          </a:r>
        </a:p>
      </dsp:txBody>
      <dsp:txXfrm>
        <a:off x="1290801" y="3101017"/>
        <a:ext cx="2432737" cy="13608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93509-3930-46C6-BC5E-178E314B8037}">
      <dsp:nvSpPr>
        <dsp:cNvPr id="0" name=""/>
        <dsp:cNvSpPr/>
      </dsp:nvSpPr>
      <dsp:spPr>
        <a:xfrm rot="5400000">
          <a:off x="4896214" y="-1771897"/>
          <a:ext cx="1799332" cy="5346754"/>
        </a:xfrm>
        <a:prstGeom prst="round2Same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457200" lvl="1" indent="-346075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Comprehensive – for agency employees/contractors directly responsible for safety</a:t>
          </a:r>
        </a:p>
      </dsp:txBody>
      <dsp:txXfrm rot="-5400000">
        <a:off x="3122503" y="89650"/>
        <a:ext cx="5258918" cy="1623660"/>
      </dsp:txXfrm>
    </dsp:sp>
    <dsp:sp modelId="{A4EE7F3E-CFE4-4CD3-83EF-6E57A8DF5CF4}">
      <dsp:nvSpPr>
        <dsp:cNvPr id="0" name=""/>
        <dsp:cNvSpPr/>
      </dsp:nvSpPr>
      <dsp:spPr>
        <a:xfrm>
          <a:off x="847" y="106591"/>
          <a:ext cx="3121655" cy="1589777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Safety</a:t>
          </a:r>
          <a:r>
            <a:rPr lang="en-US" sz="3200" kern="1200" baseline="0" dirty="0"/>
            <a:t> Training</a:t>
          </a:r>
          <a:endParaRPr lang="en-US" sz="3200" kern="1200" dirty="0"/>
        </a:p>
      </dsp:txBody>
      <dsp:txXfrm>
        <a:off x="78454" y="184198"/>
        <a:ext cx="2966441" cy="1434563"/>
      </dsp:txXfrm>
    </dsp:sp>
    <dsp:sp modelId="{7B5D6896-5990-43BD-BAA2-BFBAF24BF9CD}">
      <dsp:nvSpPr>
        <dsp:cNvPr id="0" name=""/>
        <dsp:cNvSpPr/>
      </dsp:nvSpPr>
      <dsp:spPr>
        <a:xfrm rot="5400000">
          <a:off x="4892665" y="139892"/>
          <a:ext cx="1799332" cy="5346754"/>
        </a:xfrm>
        <a:prstGeom prst="round2Same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457200" lvl="1" indent="-346075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Communicate agency’s safety policies, safety performance throughout the agency</a:t>
          </a:r>
        </a:p>
      </dsp:txBody>
      <dsp:txXfrm rot="-5400000">
        <a:off x="3118954" y="2001439"/>
        <a:ext cx="5258918" cy="1623660"/>
      </dsp:txXfrm>
    </dsp:sp>
    <dsp:sp modelId="{3F221B80-5B56-4A75-AD2F-FC9C0A285829}">
      <dsp:nvSpPr>
        <dsp:cNvPr id="0" name=""/>
        <dsp:cNvSpPr/>
      </dsp:nvSpPr>
      <dsp:spPr>
        <a:xfrm>
          <a:off x="31645" y="1908959"/>
          <a:ext cx="3118106" cy="1584649"/>
        </a:xfrm>
        <a:prstGeom prst="roundRect">
          <a:avLst/>
        </a:prstGeom>
        <a:solidFill>
          <a:srgbClr val="1F428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Agency Communication</a:t>
          </a:r>
        </a:p>
      </dsp:txBody>
      <dsp:txXfrm>
        <a:off x="109001" y="1986315"/>
        <a:ext cx="2963394" cy="1429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01568-961F-4778-8D38-DA772D5D251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61B35-342B-4F9E-B11D-E3AC3B74B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2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0B47B-69FA-544F-B884-A6DBDB8E47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9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0B47B-69FA-544F-B884-A6DBDB8E47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64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0B47B-69FA-544F-B884-A6DBDB8E475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84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0B47B-69FA-544F-B884-A6DBDB8E47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23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0B47B-69FA-544F-B884-A6DBDB8E47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82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0CA9C-A97B-45C8-98D7-05A8110CCE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5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2798064"/>
            <a:ext cx="8302752" cy="713232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3584448"/>
            <a:ext cx="8302752" cy="758952"/>
          </a:xfr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92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736"/>
            <a:ext cx="8302752" cy="58521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9848"/>
            <a:ext cx="8229600" cy="5212080"/>
          </a:xfrm>
        </p:spPr>
        <p:txBody>
          <a:bodyPr/>
          <a:lstStyle>
            <a:lvl1pPr>
              <a:buClr>
                <a:srgbClr val="D7181F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371600" y="6429791"/>
            <a:ext cx="731520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24600"/>
            <a:ext cx="914400" cy="4572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8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736"/>
            <a:ext cx="8302752" cy="58521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9848"/>
            <a:ext cx="8229600" cy="5212080"/>
          </a:xfrm>
        </p:spPr>
        <p:txBody>
          <a:bodyPr/>
          <a:lstStyle>
            <a:lvl1pPr>
              <a:buClr>
                <a:srgbClr val="D7181F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2" name="Content Placeholder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86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3352"/>
            <a:ext cx="8229600" cy="4626864"/>
          </a:xfrm>
        </p:spPr>
        <p:txBody>
          <a:bodyPr/>
          <a:lstStyle>
            <a:lvl1pPr>
              <a:buClr>
                <a:srgbClr val="D7181F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209800" y="304800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209800" y="552510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6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2848" y="301752"/>
            <a:ext cx="6473952" cy="58521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/>
          <a:lstStyle>
            <a:lvl1pPr>
              <a:buClr>
                <a:srgbClr val="D7181F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7181F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57200" y="6504801"/>
            <a:ext cx="822960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55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4480"/>
            <a:ext cx="4114800" cy="470001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1536192"/>
            <a:ext cx="4114800" cy="47183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4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2848" y="301752"/>
            <a:ext cx="6473952" cy="58521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4480"/>
            <a:ext cx="4114800" cy="470001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1536192"/>
            <a:ext cx="4114800" cy="47183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65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736"/>
            <a:ext cx="8302752" cy="58521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9848"/>
            <a:ext cx="4114800" cy="521208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1069848"/>
            <a:ext cx="4114800" cy="521208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1371600" y="6429791"/>
            <a:ext cx="731520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24600"/>
            <a:ext cx="9144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7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24" y="2712719"/>
            <a:ext cx="8302752" cy="1658113"/>
          </a:xfrm>
        </p:spPr>
        <p:txBody>
          <a:bodyPr anchor="b">
            <a:normAutofit/>
          </a:bodyPr>
          <a:lstStyle>
            <a:lvl1pPr>
              <a:defRPr sz="3200" b="1">
                <a:solidFill>
                  <a:srgbClr val="1F428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624" y="4589465"/>
            <a:ext cx="8302752" cy="62261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2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1C68-0CC7-4ED5-8CC6-717D34718B38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96CC2-217E-4083-8CCE-B9B3950E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3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74" r:id="rId5"/>
    <p:sldLayoutId id="2147483664" r:id="rId6"/>
    <p:sldLayoutId id="2147483675" r:id="rId7"/>
    <p:sldLayoutId id="2147483676" r:id="rId8"/>
    <p:sldLayoutId id="214748366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7181F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181F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181F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181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181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Relationship Id="rId9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3.xml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Relationship Id="rId5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0.xml"/><Relationship Id="rId4" Type="http://schemas.openxmlformats.org/officeDocument/2006/relationships/image" Target="../media/image4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it.dot.gov/PTASP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4.jpg"/><Relationship Id="rId4" Type="http://schemas.openxmlformats.org/officeDocument/2006/relationships/hyperlink" Target="https://tsi-dot.csod.com/client/tsi-dot/default.aspx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://www.transit.dot.gov/PTASP" TargetMode="External"/><Relationship Id="rId7" Type="http://schemas.openxmlformats.org/officeDocument/2006/relationships/hyperlink" Target="https://www.flrules.org/gateway/ChapterHome.asp?Chapter=14-90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hyperlink" Target="https://www.transit.dot.gov/sites/fta.dot.gov/files/docs/National%20Public%20Transportation%20Safety%20Plan_1.pdf" TargetMode="External"/><Relationship Id="rId5" Type="http://schemas.openxmlformats.org/officeDocument/2006/relationships/hyperlink" Target="https://www.transit.dot.gov/regulations-and-guidance/safety/safety-management-systems-sms" TargetMode="External"/><Relationship Id="rId4" Type="http://schemas.openxmlformats.org/officeDocument/2006/relationships/hyperlink" Target="https://www.gpo.gov/fdsys/pkg/FR-2018-07-19/pdf/2018-15167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6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10" Type="http://schemas.openxmlformats.org/officeDocument/2006/relationships/image" Target="../media/image4.jpg"/><Relationship Id="rId4" Type="http://schemas.openxmlformats.org/officeDocument/2006/relationships/diagramData" Target="../diagrams/data3.xm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 673 – Public Transportation Agency Safety Plan (PTASP) and Chapter 14-90, FAC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3584447"/>
            <a:ext cx="8302752" cy="1004485"/>
          </a:xfrm>
        </p:spPr>
        <p:txBody>
          <a:bodyPr>
            <a:normAutofit/>
          </a:bodyPr>
          <a:lstStyle/>
          <a:p>
            <a:r>
              <a:rPr lang="en-US" dirty="0"/>
              <a:t>A Discussion – FPTA/CTD Annual Conference</a:t>
            </a:r>
          </a:p>
          <a:p>
            <a:r>
              <a:rPr lang="en-US" dirty="0"/>
              <a:t>October 15, 2018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933" y="5376333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2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 Assurance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57866" y="1069848"/>
            <a:ext cx="7128933" cy="5212080"/>
          </a:xfrm>
        </p:spPr>
        <p:txBody>
          <a:bodyPr/>
          <a:lstStyle/>
          <a:p>
            <a:r>
              <a:rPr lang="en-US" dirty="0"/>
              <a:t>Safety Performance Monitoring and Measurement</a:t>
            </a:r>
          </a:p>
          <a:p>
            <a:pPr lvl="1"/>
            <a:r>
              <a:rPr lang="en-US" dirty="0"/>
              <a:t>Establish Safety Performance Measures/Targets</a:t>
            </a:r>
          </a:p>
          <a:p>
            <a:pPr lvl="1"/>
            <a:r>
              <a:rPr lang="en-US" dirty="0"/>
              <a:t>Monitor compliance – operations and maintenance procedures</a:t>
            </a:r>
          </a:p>
          <a:p>
            <a:pPr lvl="1"/>
            <a:r>
              <a:rPr lang="en-US" dirty="0"/>
              <a:t>Identify mitigations that may be ineffective, inappropriate, or not implemented as intended</a:t>
            </a:r>
          </a:p>
          <a:p>
            <a:pPr lvl="1"/>
            <a:r>
              <a:rPr lang="en-US" dirty="0"/>
              <a:t>Conduct investigations of safety events to identify causal factors</a:t>
            </a:r>
          </a:p>
          <a:p>
            <a:pPr lvl="1"/>
            <a:r>
              <a:rPr lang="en-US" dirty="0"/>
              <a:t>Monitor safety-related information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8737" y="1219201"/>
            <a:ext cx="930596" cy="4669930"/>
            <a:chOff x="4198764" y="1126547"/>
            <a:chExt cx="932483" cy="4758616"/>
          </a:xfrm>
        </p:grpSpPr>
        <p:sp>
          <p:nvSpPr>
            <p:cNvPr id="6" name="Rectangle 5"/>
            <p:cNvSpPr/>
            <p:nvPr/>
          </p:nvSpPr>
          <p:spPr>
            <a:xfrm rot="16200000">
              <a:off x="2285698" y="3039613"/>
              <a:ext cx="4758616" cy="932483"/>
            </a:xfrm>
            <a:prstGeom prst="rect">
              <a:avLst/>
            </a:prstGeom>
            <a:noFill/>
            <a:ln w="28575">
              <a:solidFill>
                <a:srgbClr val="1F4284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 rot="16200000">
              <a:off x="2285698" y="3039613"/>
              <a:ext cx="4758616" cy="932483"/>
            </a:xfrm>
            <a:prstGeom prst="rect">
              <a:avLst/>
            </a:prstGeom>
            <a:ln>
              <a:solidFill>
                <a:srgbClr val="1F428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93" tIns="16193" rIns="16193" bIns="16193" numCol="1" spcCol="1270" anchor="ctr" anchorCtr="0">
              <a:noAutofit/>
            </a:bodyPr>
            <a:lstStyle/>
            <a:p>
              <a:pPr algn="ctr" defTabSz="11334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>
                  <a:solidFill>
                    <a:srgbClr val="1F4284"/>
                  </a:solidFill>
                </a:rPr>
                <a:t>Establish Activities for:</a:t>
              </a: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3681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Minimum Safety Performance Measures &amp; Targets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963254"/>
              </p:ext>
            </p:extLst>
          </p:nvPr>
        </p:nvGraphicFramePr>
        <p:xfrm>
          <a:off x="457200" y="1069976"/>
          <a:ext cx="8229600" cy="4992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8454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Safety Assurance – Large Bus &amp; Rail Systems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705982"/>
              </p:ext>
            </p:extLst>
          </p:nvPr>
        </p:nvGraphicFramePr>
        <p:xfrm>
          <a:off x="457200" y="1069975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57200" y="1409520"/>
            <a:ext cx="833966" cy="4255869"/>
            <a:chOff x="4198764" y="1126547"/>
            <a:chExt cx="932483" cy="4758616"/>
          </a:xfrm>
        </p:grpSpPr>
        <p:sp>
          <p:nvSpPr>
            <p:cNvPr id="6" name="Rectangle 5"/>
            <p:cNvSpPr/>
            <p:nvPr/>
          </p:nvSpPr>
          <p:spPr>
            <a:xfrm rot="16200000">
              <a:off x="2285698" y="3039613"/>
              <a:ext cx="4758616" cy="932483"/>
            </a:xfrm>
            <a:prstGeom prst="rect">
              <a:avLst/>
            </a:prstGeom>
            <a:noFill/>
            <a:ln w="28575">
              <a:solidFill>
                <a:srgbClr val="1F4284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 rot="16200000">
              <a:off x="2285698" y="3039613"/>
              <a:ext cx="4758616" cy="932483"/>
            </a:xfrm>
            <a:prstGeom prst="rect">
              <a:avLst/>
            </a:prstGeom>
            <a:ln>
              <a:solidFill>
                <a:srgbClr val="1F428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93" tIns="16193" rIns="16193" bIns="16193" numCol="1" spcCol="1270" anchor="ctr" anchorCtr="0">
              <a:noAutofit/>
            </a:bodyPr>
            <a:lstStyle/>
            <a:p>
              <a:pPr algn="ctr" defTabSz="11334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50" b="1" dirty="0">
                  <a:solidFill>
                    <a:srgbClr val="1F4284"/>
                  </a:solidFill>
                </a:rPr>
                <a:t>Establish Activities for: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4472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 Promotion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789383"/>
              </p:ext>
            </p:extLst>
          </p:nvPr>
        </p:nvGraphicFramePr>
        <p:xfrm>
          <a:off x="289846" y="1249495"/>
          <a:ext cx="8470106" cy="371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946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3"/>
          <a:stretch/>
        </p:blipFill>
        <p:spPr>
          <a:xfrm>
            <a:off x="4450701" y="2023111"/>
            <a:ext cx="4693299" cy="32942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PTASP “MUST HAVES”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AGENCY-WIDE SMS processes – risk management, safety assurance, and safety promotion</a:t>
            </a:r>
          </a:p>
          <a:p>
            <a:r>
              <a:rPr lang="en-US" dirty="0"/>
              <a:t>Continuous process for risk assessment, management, mitigation, re-assessment</a:t>
            </a:r>
          </a:p>
          <a:p>
            <a:r>
              <a:rPr lang="en-US" dirty="0"/>
              <a:t>Change management process</a:t>
            </a:r>
          </a:p>
          <a:p>
            <a:r>
              <a:rPr lang="en-US" dirty="0"/>
              <a:t>Non-punitive employee reporting program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6687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1" t="4914" b="2616"/>
          <a:stretch/>
        </p:blipFill>
        <p:spPr>
          <a:xfrm>
            <a:off x="4993588" y="2218583"/>
            <a:ext cx="3818942" cy="28514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SMS Processes Must Include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50" dirty="0"/>
              <a:t>Management</a:t>
            </a:r>
          </a:p>
          <a:p>
            <a:r>
              <a:rPr lang="en-US" sz="2850" dirty="0"/>
              <a:t>Operations</a:t>
            </a:r>
          </a:p>
          <a:p>
            <a:r>
              <a:rPr lang="en-US" sz="2850" dirty="0"/>
              <a:t>Maintenance</a:t>
            </a:r>
          </a:p>
          <a:p>
            <a:r>
              <a:rPr lang="en-US" sz="2850" dirty="0"/>
              <a:t>Safety</a:t>
            </a:r>
          </a:p>
          <a:p>
            <a:r>
              <a:rPr lang="en-US" sz="2850" dirty="0"/>
              <a:t>Human Resources</a:t>
            </a:r>
          </a:p>
          <a:p>
            <a:r>
              <a:rPr lang="en-US" sz="2850" dirty="0"/>
              <a:t>Risk Management</a:t>
            </a:r>
          </a:p>
          <a:p>
            <a:r>
              <a:rPr lang="en-US" sz="2850" dirty="0"/>
              <a:t>Procurement</a:t>
            </a:r>
          </a:p>
          <a:p>
            <a:r>
              <a:rPr lang="en-US" sz="2850" dirty="0"/>
              <a:t>Marketing</a:t>
            </a:r>
          </a:p>
          <a:p>
            <a:r>
              <a:rPr lang="en-US" sz="2850" dirty="0"/>
              <a:t>Union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7314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14-90, FAC</a:t>
            </a:r>
            <a:endParaRPr lang="en-US" sz="22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018" y="5718895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99341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14-90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Bus Transit System Operational Standards</a:t>
            </a:r>
          </a:p>
          <a:p>
            <a:pPr lvl="1"/>
            <a:r>
              <a:rPr lang="en-US"/>
              <a:t>System Safety Program Plan</a:t>
            </a:r>
          </a:p>
          <a:p>
            <a:pPr lvl="1"/>
            <a:r>
              <a:rPr lang="en-US"/>
              <a:t>Security Program Plan</a:t>
            </a:r>
          </a:p>
          <a:p>
            <a:pPr lvl="1"/>
            <a:r>
              <a:rPr lang="en-US"/>
              <a:t>Criteria and procedures for the selection, qualification and training of all drivers</a:t>
            </a:r>
          </a:p>
          <a:p>
            <a:pPr lvl="1"/>
            <a:r>
              <a:rPr lang="en-US"/>
              <a:t>Maintenance plan and procedures for preventive and routine maintenance</a:t>
            </a:r>
          </a:p>
          <a:p>
            <a:pPr lvl="1"/>
            <a:r>
              <a:rPr lang="en-US"/>
              <a:t>Event investigation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99523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14-90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Medical Examinations for Bus Transit System Drivers</a:t>
            </a:r>
          </a:p>
          <a:p>
            <a:r>
              <a:rPr lang="en-US"/>
              <a:t>Operational and Driving Requirements</a:t>
            </a:r>
          </a:p>
          <a:p>
            <a:pPr lvl="1"/>
            <a:r>
              <a:rPr lang="en-US"/>
              <a:t>Driver hours</a:t>
            </a:r>
          </a:p>
          <a:p>
            <a:pPr lvl="1"/>
            <a:r>
              <a:rPr lang="en-US"/>
              <a:t>Fitness for duty</a:t>
            </a:r>
          </a:p>
          <a:p>
            <a:pPr lvl="1"/>
            <a:r>
              <a:rPr lang="en-US"/>
              <a:t>Operation of transit bus</a:t>
            </a:r>
          </a:p>
          <a:p>
            <a:pPr lvl="1"/>
            <a:r>
              <a:rPr lang="en-US"/>
              <a:t>Pre-trip/daily inspections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658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14-90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Vehicle Equipment Standards and Procurement Criteria</a:t>
            </a:r>
          </a:p>
          <a:p>
            <a:r>
              <a:rPr lang="en-US"/>
              <a:t>Bus Safety Inspections</a:t>
            </a:r>
          </a:p>
          <a:p>
            <a:r>
              <a:rPr lang="en-US"/>
              <a:t>Certification</a:t>
            </a:r>
          </a:p>
          <a:p>
            <a:r>
              <a:rPr lang="en-US"/>
              <a:t>Safety and Security Inspections and Reviews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280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49 CFR Part 673 PTASP Requirements</a:t>
            </a:r>
          </a:p>
          <a:p>
            <a:r>
              <a:rPr lang="en-US"/>
              <a:t>Discussion of Relevant Chapter 14-90 Sections</a:t>
            </a:r>
          </a:p>
          <a:p>
            <a:r>
              <a:rPr lang="en-US"/>
              <a:t>Chapter 14-90 Potential Modifications</a:t>
            </a:r>
          </a:p>
          <a:p>
            <a:pPr lvl="1"/>
            <a:endParaRPr lang="en-US"/>
          </a:p>
          <a:p>
            <a:pPr lvl="1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5673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14-90 – Potential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System Safety Program Plan</a:t>
            </a:r>
          </a:p>
          <a:p>
            <a:r>
              <a:rPr lang="en-US"/>
              <a:t>Hours of service</a:t>
            </a:r>
          </a:p>
          <a:p>
            <a:r>
              <a:rPr lang="en-US"/>
              <a:t>Driver qualifications/selection and training</a:t>
            </a:r>
          </a:p>
          <a:p>
            <a:r>
              <a:rPr lang="en-US"/>
              <a:t>Medical examinations</a:t>
            </a:r>
          </a:p>
          <a:p>
            <a:r>
              <a:rPr lang="en-US"/>
              <a:t>Vehicle operations</a:t>
            </a:r>
          </a:p>
          <a:p>
            <a:r>
              <a:rPr lang="en-US"/>
              <a:t>Safety inspections</a:t>
            </a:r>
          </a:p>
          <a:p>
            <a:r>
              <a:rPr lang="en-US"/>
              <a:t>Event investigation</a:t>
            </a:r>
          </a:p>
          <a:p>
            <a:r>
              <a:rPr lang="en-US"/>
              <a:t>Mandatory event data reporting system</a:t>
            </a:r>
          </a:p>
          <a:p>
            <a:r>
              <a:rPr lang="en-US"/>
              <a:t>Safety and security reviews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80379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Discussion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1796" b="10484"/>
          <a:stretch/>
        </p:blipFill>
        <p:spPr>
          <a:xfrm>
            <a:off x="1973409" y="1699235"/>
            <a:ext cx="5299458" cy="42933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966" y="5632787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0972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Training – FTA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Bus Guidance and Template – October 18, 2018 @ 2:00 PM</a:t>
            </a:r>
          </a:p>
          <a:p>
            <a:r>
              <a:rPr lang="en-US" dirty="0"/>
              <a:t>Bus Guidance and Template – November 1, 2018 @ 2:00 PM</a:t>
            </a:r>
          </a:p>
          <a:p>
            <a:pPr marL="0" indent="0">
              <a:buNone/>
            </a:pPr>
            <a:r>
              <a:rPr lang="en-US" b="1" dirty="0">
                <a:solidFill>
                  <a:srgbClr val="1F4284"/>
                </a:solidFill>
              </a:rPr>
              <a:t>Registration:  </a:t>
            </a:r>
            <a:r>
              <a:rPr lang="en-US" dirty="0">
                <a:hlinkClick r:id="rId3"/>
              </a:rPr>
              <a:t>www.transit.dot.gov/PTASP</a:t>
            </a:r>
            <a:endParaRPr lang="en-US" dirty="0"/>
          </a:p>
          <a:p>
            <a:r>
              <a:rPr lang="en-US" dirty="0"/>
              <a:t>SMS Awareness (eLearning) – on demand at tsi.dot.gov</a:t>
            </a:r>
          </a:p>
          <a:p>
            <a:r>
              <a:rPr lang="en-US" dirty="0"/>
              <a:t>SMS Safety Assurance – virtual live training:  11/29/2018, 1/16/2019, and 2/21/2019 (other 2019 dates are available)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1F4284"/>
                </a:solidFill>
              </a:rPr>
              <a:t>Registration:  </a:t>
            </a:r>
            <a:r>
              <a:rPr lang="en-US" dirty="0">
                <a:hlinkClick r:id="rId4"/>
              </a:rPr>
              <a:t>https://tsi-dot.csod.com/client/tsi-dot/default.aspx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5680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www.transit.dot.gov/PTASP</a:t>
            </a:r>
            <a:r>
              <a:rPr lang="en-US" dirty="0"/>
              <a:t> (archived webinars may also be accessed via this site)</a:t>
            </a:r>
          </a:p>
          <a:p>
            <a:r>
              <a:rPr lang="en-US" dirty="0">
                <a:hlinkClick r:id="rId4"/>
              </a:rPr>
              <a:t>PTASP Final Rule</a:t>
            </a:r>
            <a:endParaRPr lang="en-US" dirty="0"/>
          </a:p>
          <a:p>
            <a:r>
              <a:rPr lang="en-US" dirty="0">
                <a:hlinkClick r:id="rId5"/>
              </a:rPr>
              <a:t>SMS Guidance</a:t>
            </a:r>
            <a:endParaRPr lang="en-US" dirty="0"/>
          </a:p>
          <a:p>
            <a:r>
              <a:rPr lang="en-US" dirty="0">
                <a:hlinkClick r:id="rId6"/>
              </a:rPr>
              <a:t>National Public Transportation Safety Plan</a:t>
            </a:r>
            <a:endParaRPr lang="en-US" dirty="0"/>
          </a:p>
          <a:p>
            <a:r>
              <a:rPr lang="en-US" dirty="0">
                <a:hlinkClick r:id="rId7"/>
              </a:rPr>
              <a:t>Chapter 14-90, FAC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231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PTASP and SMS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285" y="5710428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41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PTASP Applicability and Requirements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Applicability</a:t>
            </a:r>
            <a:endParaRPr lang="en-US" dirty="0"/>
          </a:p>
          <a:p>
            <a:r>
              <a:rPr lang="en-US" dirty="0"/>
              <a:t>Applies to operators of transit systems that received FTA Section 5307 funds</a:t>
            </a:r>
          </a:p>
          <a:p>
            <a:r>
              <a:rPr lang="en-US" dirty="0"/>
              <a:t>Deferred applicability for operators receiving Section 5310 and/or Section 5311</a:t>
            </a:r>
          </a:p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3473380"/>
              </p:ext>
            </p:extLst>
          </p:nvPr>
        </p:nvGraphicFramePr>
        <p:xfrm>
          <a:off x="4645025" y="1069975"/>
          <a:ext cx="4380442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5029200" y="1069975"/>
            <a:ext cx="4114800" cy="5318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Requirements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776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PTASP Administration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Must be developed, certified and implemented by July 20, 2020</a:t>
            </a:r>
          </a:p>
          <a:p>
            <a:r>
              <a:rPr lang="en-US" dirty="0"/>
              <a:t>Approved by Accountable Executive </a:t>
            </a:r>
            <a:r>
              <a:rPr lang="en-US" b="1" dirty="0"/>
              <a:t>AND </a:t>
            </a:r>
            <a:r>
              <a:rPr lang="en-US" dirty="0"/>
              <a:t>Board of Directors</a:t>
            </a:r>
          </a:p>
          <a:p>
            <a:r>
              <a:rPr lang="en-US" dirty="0"/>
              <a:t>Annual Review/Update and Certification</a:t>
            </a:r>
          </a:p>
          <a:p>
            <a:r>
              <a:rPr lang="en-US" dirty="0"/>
              <a:t>Compliance with Public Transportation Safety Program/National Safety Plan</a:t>
            </a:r>
          </a:p>
          <a:p>
            <a:r>
              <a:rPr lang="en-US" dirty="0"/>
              <a:t>Must Assign Chief Safety Officer</a:t>
            </a:r>
          </a:p>
          <a:p>
            <a:r>
              <a:rPr lang="en-US" dirty="0"/>
              <a:t>Records associated with plan must be kept for three years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333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PTASP Development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Small Bus 5307 Recipients</a:t>
            </a:r>
          </a:p>
          <a:p>
            <a:r>
              <a:rPr lang="en-US" dirty="0"/>
              <a:t>State DOT must develop plan*</a:t>
            </a:r>
          </a:p>
          <a:p>
            <a:r>
              <a:rPr lang="en-US" dirty="0"/>
              <a:t>May choose to develop their own</a:t>
            </a:r>
          </a:p>
          <a:p>
            <a:r>
              <a:rPr lang="en-US" dirty="0"/>
              <a:t>Only implement Safety Performance Monitoring Measurement	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Large Bus 5307</a:t>
            </a:r>
          </a:p>
          <a:p>
            <a:r>
              <a:rPr lang="en-US" dirty="0"/>
              <a:t>Must incorporate all SMS elements</a:t>
            </a:r>
          </a:p>
          <a:p>
            <a:r>
              <a:rPr lang="en-US" dirty="0"/>
              <a:t>Use Safety Plan Template for Bus Transit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8411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SMS – The Basis/Foundation for the PTASP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9573" r="8327"/>
          <a:stretch/>
        </p:blipFill>
        <p:spPr>
          <a:xfrm>
            <a:off x="211667" y="1421947"/>
            <a:ext cx="4174067" cy="4211886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5152" y="1069848"/>
            <a:ext cx="4114800" cy="4916085"/>
          </a:xfrm>
        </p:spPr>
        <p:txBody>
          <a:bodyPr anchor="ctr">
            <a:normAutofit/>
          </a:bodyPr>
          <a:lstStyle/>
          <a:p>
            <a:r>
              <a:rPr lang="en-US" sz="2700" dirty="0"/>
              <a:t>Safety Management Policy</a:t>
            </a:r>
          </a:p>
          <a:p>
            <a:r>
              <a:rPr lang="en-US" sz="2700" dirty="0"/>
              <a:t>Safety Risk Management</a:t>
            </a:r>
          </a:p>
          <a:p>
            <a:r>
              <a:rPr lang="en-US" sz="2700" dirty="0"/>
              <a:t>Safety Assurance</a:t>
            </a:r>
          </a:p>
          <a:p>
            <a:r>
              <a:rPr lang="en-US" sz="2700" dirty="0"/>
              <a:t>Safety Promotion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466" y="5985933"/>
            <a:ext cx="728134" cy="72813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32911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Management Policy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379187"/>
              </p:ext>
            </p:extLst>
          </p:nvPr>
        </p:nvGraphicFramePr>
        <p:xfrm>
          <a:off x="457200" y="1069975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5141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Risk Management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861360"/>
              </p:ext>
            </p:extLst>
          </p:nvPr>
        </p:nvGraphicFramePr>
        <p:xfrm>
          <a:off x="-93133" y="1086909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0" r="11737"/>
          <a:stretch/>
        </p:blipFill>
        <p:spPr>
          <a:xfrm>
            <a:off x="5833534" y="2441307"/>
            <a:ext cx="3378201" cy="2266160"/>
          </a:xfrm>
          <a:prstGeom prst="rect">
            <a:avLst/>
          </a:prstGeom>
          <a:effectLst>
            <a:softEdge rad="2286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85" y="6006761"/>
            <a:ext cx="719667" cy="719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522324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724</Words>
  <Application>Microsoft Office PowerPoint</Application>
  <PresentationFormat>On-screen Show (4:3)</PresentationFormat>
  <Paragraphs>146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Part 673 – Public Transportation Agency Safety Plan (PTASP) and Chapter 14-90, FAC</vt:lpstr>
      <vt:lpstr>Outline</vt:lpstr>
      <vt:lpstr>PTASP and SMS</vt:lpstr>
      <vt:lpstr>PTASP Applicability and Requirements</vt:lpstr>
      <vt:lpstr>PTASP Administration</vt:lpstr>
      <vt:lpstr>PTASP Development</vt:lpstr>
      <vt:lpstr>SMS – The Basis/Foundation for the PTASP</vt:lpstr>
      <vt:lpstr>Safety Management Policy</vt:lpstr>
      <vt:lpstr>Safety Risk Management</vt:lpstr>
      <vt:lpstr>Safety Assurance</vt:lpstr>
      <vt:lpstr>Minimum Safety Performance Measures &amp; Targets</vt:lpstr>
      <vt:lpstr>Safety Assurance – Large Bus &amp; Rail Systems </vt:lpstr>
      <vt:lpstr>Safety Promotion</vt:lpstr>
      <vt:lpstr>PTASP “MUST HAVES”</vt:lpstr>
      <vt:lpstr>SMS Processes Must Include</vt:lpstr>
      <vt:lpstr>Chapter 14-90, FAC</vt:lpstr>
      <vt:lpstr>Current 14-90 Elements</vt:lpstr>
      <vt:lpstr>Current 14-90 Elements</vt:lpstr>
      <vt:lpstr>Current 14-90 Elements</vt:lpstr>
      <vt:lpstr>Chapter 14-90 – Potential Modifications</vt:lpstr>
      <vt:lpstr>Discussion</vt:lpstr>
      <vt:lpstr>Upcoming Training – FTA</vt:lpstr>
      <vt:lpstr>Resources</vt:lpstr>
    </vt:vector>
  </TitlesOfParts>
  <Company>University of South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Stephanie</dc:creator>
  <cp:lastModifiedBy>Hansen, Kim</cp:lastModifiedBy>
  <cp:revision>12</cp:revision>
  <dcterms:created xsi:type="dcterms:W3CDTF">2018-10-03T15:11:40Z</dcterms:created>
  <dcterms:modified xsi:type="dcterms:W3CDTF">2018-10-03T19:54:03Z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B8103816-7EAA-4A85-96BE-E9E79C2A1609</vt:lpwstr>
  </property>
  <property fmtid="{D5CDD505-2E9C-101B-9397-08002B2CF9AE}" pid="3" name="ArticulatePath">
    <vt:lpwstr>Presentation1</vt:lpwstr>
  </property>
</Properties>
</file>