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2"/>
  </p:notesMasterIdLst>
  <p:sldIdLst>
    <p:sldId id="887" r:id="rId3"/>
    <p:sldId id="913" r:id="rId4"/>
    <p:sldId id="263" r:id="rId5"/>
    <p:sldId id="258" r:id="rId6"/>
    <p:sldId id="257" r:id="rId7"/>
    <p:sldId id="259" r:id="rId8"/>
    <p:sldId id="261" r:id="rId9"/>
    <p:sldId id="260" r:id="rId10"/>
    <p:sldId id="262"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A17F1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6" autoAdjust="0"/>
    <p:restoredTop sz="94660"/>
  </p:normalViewPr>
  <p:slideViewPr>
    <p:cSldViewPr snapToGrid="0">
      <p:cViewPr varScale="1">
        <p:scale>
          <a:sx n="86" d="100"/>
          <a:sy n="86" d="100"/>
        </p:scale>
        <p:origin x="1012" y="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1A11C7-5AA7-4968-B86D-5572976B14D8}" type="doc">
      <dgm:prSet loTypeId="urn:microsoft.com/office/officeart/2005/8/layout/process1" loCatId="process" qsTypeId="urn:microsoft.com/office/officeart/2005/8/quickstyle/simple2" qsCatId="simple" csTypeId="urn:microsoft.com/office/officeart/2005/8/colors/accent0_3" csCatId="mainScheme" phldr="1"/>
      <dgm:spPr/>
    </dgm:pt>
    <dgm:pt modelId="{3B7FB7E0-1B10-475B-8764-DA8ADF09618A}">
      <dgm:prSet phldrT="[Text]" custT="1"/>
      <dgm:spPr/>
      <dgm:t>
        <a:bodyPr/>
        <a:lstStyle/>
        <a:p>
          <a:pPr algn="l"/>
          <a:r>
            <a:rPr lang="en-US" sz="2000" dirty="0"/>
            <a:t>Data is uploaded to secure server</a:t>
          </a:r>
        </a:p>
      </dgm:t>
    </dgm:pt>
    <dgm:pt modelId="{437543FD-5752-4CCB-BC1D-904CFD1AFAC3}" type="parTrans" cxnId="{40854308-A214-449D-A430-E05639573F9B}">
      <dgm:prSet/>
      <dgm:spPr/>
      <dgm:t>
        <a:bodyPr/>
        <a:lstStyle/>
        <a:p>
          <a:endParaRPr lang="en-US"/>
        </a:p>
      </dgm:t>
    </dgm:pt>
    <dgm:pt modelId="{897CF512-29F2-4A10-8586-CD52BBCF25EC}" type="sibTrans" cxnId="{40854308-A214-449D-A430-E05639573F9B}">
      <dgm:prSet/>
      <dgm:spPr/>
      <dgm:t>
        <a:bodyPr/>
        <a:lstStyle/>
        <a:p>
          <a:endParaRPr lang="en-US"/>
        </a:p>
      </dgm:t>
    </dgm:pt>
    <dgm:pt modelId="{A61367CB-3FD3-4CA0-A60F-1E998F0A02CB}">
      <dgm:prSet phldrT="[Text]" custT="1"/>
      <dgm:spPr/>
      <dgm:t>
        <a:bodyPr/>
        <a:lstStyle/>
        <a:p>
          <a:pPr algn="l"/>
          <a:r>
            <a:rPr lang="en-US" sz="2000" dirty="0"/>
            <a:t>Data is then exported to a text file that is stored offline</a:t>
          </a:r>
        </a:p>
      </dgm:t>
    </dgm:pt>
    <dgm:pt modelId="{163BE1E2-CB56-4EB1-9C48-35C37127F27E}" type="parTrans" cxnId="{14B01D7E-C6EA-42BF-91DC-32730FA8F3C1}">
      <dgm:prSet/>
      <dgm:spPr/>
      <dgm:t>
        <a:bodyPr/>
        <a:lstStyle/>
        <a:p>
          <a:endParaRPr lang="en-US"/>
        </a:p>
      </dgm:t>
    </dgm:pt>
    <dgm:pt modelId="{6804AAE4-3ED1-4A9E-8FB7-D0F9B56B747E}" type="sibTrans" cxnId="{14B01D7E-C6EA-42BF-91DC-32730FA8F3C1}">
      <dgm:prSet/>
      <dgm:spPr/>
      <dgm:t>
        <a:bodyPr/>
        <a:lstStyle/>
        <a:p>
          <a:endParaRPr lang="en-US"/>
        </a:p>
      </dgm:t>
    </dgm:pt>
    <dgm:pt modelId="{11D5EEFA-40FC-4539-BBD3-F88B6F3B6119}">
      <dgm:prSet phldrT="[Text]" custT="1"/>
      <dgm:spPr/>
      <dgm:t>
        <a:bodyPr/>
        <a:lstStyle/>
        <a:p>
          <a:pPr algn="l"/>
          <a:r>
            <a:rPr lang="en-US" sz="2000" dirty="0"/>
            <a:t>Data is removed from online server and County-specific web page is taken down</a:t>
          </a:r>
        </a:p>
      </dgm:t>
    </dgm:pt>
    <dgm:pt modelId="{37EEE264-24B8-4B98-9FB7-324C77525A3C}" type="parTrans" cxnId="{48ADE2EB-5781-4D17-8668-9293E332B987}">
      <dgm:prSet/>
      <dgm:spPr/>
      <dgm:t>
        <a:bodyPr/>
        <a:lstStyle/>
        <a:p>
          <a:endParaRPr lang="en-US"/>
        </a:p>
      </dgm:t>
    </dgm:pt>
    <dgm:pt modelId="{780E98CB-3B2E-47D5-9627-17E5A7E9E483}" type="sibTrans" cxnId="{48ADE2EB-5781-4D17-8668-9293E332B987}">
      <dgm:prSet/>
      <dgm:spPr/>
      <dgm:t>
        <a:bodyPr/>
        <a:lstStyle/>
        <a:p>
          <a:endParaRPr lang="en-US"/>
        </a:p>
      </dgm:t>
    </dgm:pt>
    <dgm:pt modelId="{3ADDB4D8-7519-41E3-A709-343EBBAA3744}" type="pres">
      <dgm:prSet presAssocID="{281A11C7-5AA7-4968-B86D-5572976B14D8}" presName="Name0" presStyleCnt="0">
        <dgm:presLayoutVars>
          <dgm:dir/>
          <dgm:resizeHandles val="exact"/>
        </dgm:presLayoutVars>
      </dgm:prSet>
      <dgm:spPr/>
    </dgm:pt>
    <dgm:pt modelId="{6AC3A336-57A3-49F0-AFE3-F13634329774}" type="pres">
      <dgm:prSet presAssocID="{3B7FB7E0-1B10-475B-8764-DA8ADF09618A}" presName="node" presStyleLbl="node1" presStyleIdx="0" presStyleCnt="3" custScaleX="129022">
        <dgm:presLayoutVars>
          <dgm:bulletEnabled val="1"/>
        </dgm:presLayoutVars>
      </dgm:prSet>
      <dgm:spPr/>
    </dgm:pt>
    <dgm:pt modelId="{6EC8433B-65A4-4A0E-BA77-DEC7BD5BE9FF}" type="pres">
      <dgm:prSet presAssocID="{897CF512-29F2-4A10-8586-CD52BBCF25EC}" presName="sibTrans" presStyleLbl="sibTrans2D1" presStyleIdx="0" presStyleCnt="2"/>
      <dgm:spPr/>
    </dgm:pt>
    <dgm:pt modelId="{25E5EF0D-9228-4CB0-AAFC-629721E6E1C6}" type="pres">
      <dgm:prSet presAssocID="{897CF512-29F2-4A10-8586-CD52BBCF25EC}" presName="connectorText" presStyleLbl="sibTrans2D1" presStyleIdx="0" presStyleCnt="2"/>
      <dgm:spPr/>
    </dgm:pt>
    <dgm:pt modelId="{68EB4425-8700-4694-8A58-999EDBB4B5B3}" type="pres">
      <dgm:prSet presAssocID="{A61367CB-3FD3-4CA0-A60F-1E998F0A02CB}" presName="node" presStyleLbl="node1" presStyleIdx="1" presStyleCnt="3" custScaleX="129351">
        <dgm:presLayoutVars>
          <dgm:bulletEnabled val="1"/>
        </dgm:presLayoutVars>
      </dgm:prSet>
      <dgm:spPr/>
    </dgm:pt>
    <dgm:pt modelId="{9FBB32F0-D07E-4FF1-847D-9F98D8196164}" type="pres">
      <dgm:prSet presAssocID="{6804AAE4-3ED1-4A9E-8FB7-D0F9B56B747E}" presName="sibTrans" presStyleLbl="sibTrans2D1" presStyleIdx="1" presStyleCnt="2"/>
      <dgm:spPr/>
    </dgm:pt>
    <dgm:pt modelId="{9B862D70-AAD5-417D-AD91-16FE7207C434}" type="pres">
      <dgm:prSet presAssocID="{6804AAE4-3ED1-4A9E-8FB7-D0F9B56B747E}" presName="connectorText" presStyleLbl="sibTrans2D1" presStyleIdx="1" presStyleCnt="2"/>
      <dgm:spPr/>
    </dgm:pt>
    <dgm:pt modelId="{6E25F069-EF2D-49D2-AB7D-9694041D78C5}" type="pres">
      <dgm:prSet presAssocID="{11D5EEFA-40FC-4539-BBD3-F88B6F3B6119}" presName="node" presStyleLbl="node1" presStyleIdx="2" presStyleCnt="3" custScaleX="130795">
        <dgm:presLayoutVars>
          <dgm:bulletEnabled val="1"/>
        </dgm:presLayoutVars>
      </dgm:prSet>
      <dgm:spPr/>
    </dgm:pt>
  </dgm:ptLst>
  <dgm:cxnLst>
    <dgm:cxn modelId="{40854308-A214-449D-A430-E05639573F9B}" srcId="{281A11C7-5AA7-4968-B86D-5572976B14D8}" destId="{3B7FB7E0-1B10-475B-8764-DA8ADF09618A}" srcOrd="0" destOrd="0" parTransId="{437543FD-5752-4CCB-BC1D-904CFD1AFAC3}" sibTransId="{897CF512-29F2-4A10-8586-CD52BBCF25EC}"/>
    <dgm:cxn modelId="{32B66613-6E9D-4FDD-A3CC-67F93BE6C9FA}" type="presOf" srcId="{11D5EEFA-40FC-4539-BBD3-F88B6F3B6119}" destId="{6E25F069-EF2D-49D2-AB7D-9694041D78C5}" srcOrd="0" destOrd="0" presId="urn:microsoft.com/office/officeart/2005/8/layout/process1"/>
    <dgm:cxn modelId="{BFFEAB21-0291-42AA-95FA-A56E64A20B5E}" type="presOf" srcId="{897CF512-29F2-4A10-8586-CD52BBCF25EC}" destId="{25E5EF0D-9228-4CB0-AAFC-629721E6E1C6}" srcOrd="1" destOrd="0" presId="urn:microsoft.com/office/officeart/2005/8/layout/process1"/>
    <dgm:cxn modelId="{BC699032-3872-45F1-B186-B7A8304C49CD}" type="presOf" srcId="{897CF512-29F2-4A10-8586-CD52BBCF25EC}" destId="{6EC8433B-65A4-4A0E-BA77-DEC7BD5BE9FF}" srcOrd="0" destOrd="0" presId="urn:microsoft.com/office/officeart/2005/8/layout/process1"/>
    <dgm:cxn modelId="{3E33A95B-B239-46C1-8FEE-36078E062FA6}" type="presOf" srcId="{281A11C7-5AA7-4968-B86D-5572976B14D8}" destId="{3ADDB4D8-7519-41E3-A709-343EBBAA3744}" srcOrd="0" destOrd="0" presId="urn:microsoft.com/office/officeart/2005/8/layout/process1"/>
    <dgm:cxn modelId="{CFC4B878-886E-46A4-993D-1CD386B521D3}" type="presOf" srcId="{6804AAE4-3ED1-4A9E-8FB7-D0F9B56B747E}" destId="{9B862D70-AAD5-417D-AD91-16FE7207C434}" srcOrd="1" destOrd="0" presId="urn:microsoft.com/office/officeart/2005/8/layout/process1"/>
    <dgm:cxn modelId="{14B01D7E-C6EA-42BF-91DC-32730FA8F3C1}" srcId="{281A11C7-5AA7-4968-B86D-5572976B14D8}" destId="{A61367CB-3FD3-4CA0-A60F-1E998F0A02CB}" srcOrd="1" destOrd="0" parTransId="{163BE1E2-CB56-4EB1-9C48-35C37127F27E}" sibTransId="{6804AAE4-3ED1-4A9E-8FB7-D0F9B56B747E}"/>
    <dgm:cxn modelId="{575728A4-07C0-4955-913B-E9DFC7B445F8}" type="presOf" srcId="{6804AAE4-3ED1-4A9E-8FB7-D0F9B56B747E}" destId="{9FBB32F0-D07E-4FF1-847D-9F98D8196164}" srcOrd="0" destOrd="0" presId="urn:microsoft.com/office/officeart/2005/8/layout/process1"/>
    <dgm:cxn modelId="{54A413C4-2430-460A-B68C-4B9C31419D14}" type="presOf" srcId="{A61367CB-3FD3-4CA0-A60F-1E998F0A02CB}" destId="{68EB4425-8700-4694-8A58-999EDBB4B5B3}" srcOrd="0" destOrd="0" presId="urn:microsoft.com/office/officeart/2005/8/layout/process1"/>
    <dgm:cxn modelId="{85E301DA-E4D0-4639-85D6-C791660407AB}" type="presOf" srcId="{3B7FB7E0-1B10-475B-8764-DA8ADF09618A}" destId="{6AC3A336-57A3-49F0-AFE3-F13634329774}" srcOrd="0" destOrd="0" presId="urn:microsoft.com/office/officeart/2005/8/layout/process1"/>
    <dgm:cxn modelId="{48ADE2EB-5781-4D17-8668-9293E332B987}" srcId="{281A11C7-5AA7-4968-B86D-5572976B14D8}" destId="{11D5EEFA-40FC-4539-BBD3-F88B6F3B6119}" srcOrd="2" destOrd="0" parTransId="{37EEE264-24B8-4B98-9FB7-324C77525A3C}" sibTransId="{780E98CB-3B2E-47D5-9627-17E5A7E9E483}"/>
    <dgm:cxn modelId="{EE00286D-F03F-42C6-A748-22AE3D10BD27}" type="presParOf" srcId="{3ADDB4D8-7519-41E3-A709-343EBBAA3744}" destId="{6AC3A336-57A3-49F0-AFE3-F13634329774}" srcOrd="0" destOrd="0" presId="urn:microsoft.com/office/officeart/2005/8/layout/process1"/>
    <dgm:cxn modelId="{343AE8FD-DB13-4E3E-BB88-794642DEB4B5}" type="presParOf" srcId="{3ADDB4D8-7519-41E3-A709-343EBBAA3744}" destId="{6EC8433B-65A4-4A0E-BA77-DEC7BD5BE9FF}" srcOrd="1" destOrd="0" presId="urn:microsoft.com/office/officeart/2005/8/layout/process1"/>
    <dgm:cxn modelId="{5B15B8B7-D3C1-4F4F-A6E2-8506499B5249}" type="presParOf" srcId="{6EC8433B-65A4-4A0E-BA77-DEC7BD5BE9FF}" destId="{25E5EF0D-9228-4CB0-AAFC-629721E6E1C6}" srcOrd="0" destOrd="0" presId="urn:microsoft.com/office/officeart/2005/8/layout/process1"/>
    <dgm:cxn modelId="{5134ACE0-FD7B-47C1-8D3F-F0A99F46C1C6}" type="presParOf" srcId="{3ADDB4D8-7519-41E3-A709-343EBBAA3744}" destId="{68EB4425-8700-4694-8A58-999EDBB4B5B3}" srcOrd="2" destOrd="0" presId="urn:microsoft.com/office/officeart/2005/8/layout/process1"/>
    <dgm:cxn modelId="{97243CD6-F2A4-4BEF-9D15-3C4FCC9EDC45}" type="presParOf" srcId="{3ADDB4D8-7519-41E3-A709-343EBBAA3744}" destId="{9FBB32F0-D07E-4FF1-847D-9F98D8196164}" srcOrd="3" destOrd="0" presId="urn:microsoft.com/office/officeart/2005/8/layout/process1"/>
    <dgm:cxn modelId="{B19CDFA1-9737-48F4-B9D7-4538578A2071}" type="presParOf" srcId="{9FBB32F0-D07E-4FF1-847D-9F98D8196164}" destId="{9B862D70-AAD5-417D-AD91-16FE7207C434}" srcOrd="0" destOrd="0" presId="urn:microsoft.com/office/officeart/2005/8/layout/process1"/>
    <dgm:cxn modelId="{52292A10-5054-4531-99F7-FD13C7E85482}" type="presParOf" srcId="{3ADDB4D8-7519-41E3-A709-343EBBAA3744}" destId="{6E25F069-EF2D-49D2-AB7D-9694041D78C5}"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C3A336-57A3-49F0-AFE3-F13634329774}">
      <dsp:nvSpPr>
        <dsp:cNvPr id="0" name=""/>
        <dsp:cNvSpPr/>
      </dsp:nvSpPr>
      <dsp:spPr>
        <a:xfrm>
          <a:off x="4955" y="2233916"/>
          <a:ext cx="2678948" cy="1449606"/>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Data is uploaded to secure server</a:t>
          </a:r>
        </a:p>
      </dsp:txBody>
      <dsp:txXfrm>
        <a:off x="47413" y="2276374"/>
        <a:ext cx="2594032" cy="1364690"/>
      </dsp:txXfrm>
    </dsp:sp>
    <dsp:sp modelId="{6EC8433B-65A4-4A0E-BA77-DEC7BD5BE9FF}">
      <dsp:nvSpPr>
        <dsp:cNvPr id="0" name=""/>
        <dsp:cNvSpPr/>
      </dsp:nvSpPr>
      <dsp:spPr>
        <a:xfrm>
          <a:off x="2891539" y="2701252"/>
          <a:ext cx="440186" cy="514934"/>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2891539" y="2804239"/>
        <a:ext cx="308130" cy="308960"/>
      </dsp:txXfrm>
    </dsp:sp>
    <dsp:sp modelId="{68EB4425-8700-4694-8A58-999EDBB4B5B3}">
      <dsp:nvSpPr>
        <dsp:cNvPr id="0" name=""/>
        <dsp:cNvSpPr/>
      </dsp:nvSpPr>
      <dsp:spPr>
        <a:xfrm>
          <a:off x="3514444" y="2233916"/>
          <a:ext cx="2685779" cy="1449606"/>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Data is then exported to a text file that is stored offline</a:t>
          </a:r>
        </a:p>
      </dsp:txBody>
      <dsp:txXfrm>
        <a:off x="3556902" y="2276374"/>
        <a:ext cx="2600863" cy="1364690"/>
      </dsp:txXfrm>
    </dsp:sp>
    <dsp:sp modelId="{9FBB32F0-D07E-4FF1-847D-9F98D8196164}">
      <dsp:nvSpPr>
        <dsp:cNvPr id="0" name=""/>
        <dsp:cNvSpPr/>
      </dsp:nvSpPr>
      <dsp:spPr>
        <a:xfrm>
          <a:off x="6407859" y="2701252"/>
          <a:ext cx="440186" cy="514934"/>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6407859" y="2804239"/>
        <a:ext cx="308130" cy="308960"/>
      </dsp:txXfrm>
    </dsp:sp>
    <dsp:sp modelId="{6E25F069-EF2D-49D2-AB7D-9694041D78C5}">
      <dsp:nvSpPr>
        <dsp:cNvPr id="0" name=""/>
        <dsp:cNvSpPr/>
      </dsp:nvSpPr>
      <dsp:spPr>
        <a:xfrm>
          <a:off x="7030764" y="2233916"/>
          <a:ext cx="2715762" cy="1449606"/>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Data is removed from online server and County-specific web page is taken down</a:t>
          </a:r>
        </a:p>
      </dsp:txBody>
      <dsp:txXfrm>
        <a:off x="7073222" y="2276374"/>
        <a:ext cx="2630846" cy="1364690"/>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54418E-DD69-4903-88B5-BF4F2E14E297}" type="datetimeFigureOut">
              <a:rPr lang="en-US" smtClean="0"/>
              <a:t>4/12/2024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22A21A-B06E-4554-9C05-0D82CD39FD6C}" type="slidenum">
              <a:rPr lang="en-US" smtClean="0"/>
              <a:t>‹#›</a:t>
            </a:fld>
            <a:endParaRPr lang="en-US"/>
          </a:p>
        </p:txBody>
      </p:sp>
    </p:spTree>
    <p:extLst>
      <p:ext uri="{BB962C8B-B14F-4D97-AF65-F5344CB8AC3E}">
        <p14:creationId xmlns:p14="http://schemas.microsoft.com/office/powerpoint/2010/main" val="10484811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C9F530-2814-4A57-AAA1-D1486D4C4C4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7657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74363-4CB4-DCD2-EE7B-7D26C8F0932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00AD844-DD4B-734F-CF6F-6660AA7E02E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A9181E3-C711-B005-3C34-ABBE7B8254B7}"/>
              </a:ext>
            </a:extLst>
          </p:cNvPr>
          <p:cNvSpPr>
            <a:spLocks noGrp="1"/>
          </p:cNvSpPr>
          <p:nvPr>
            <p:ph type="dt" sz="half" idx="10"/>
          </p:nvPr>
        </p:nvSpPr>
        <p:spPr/>
        <p:txBody>
          <a:bodyPr/>
          <a:lstStyle/>
          <a:p>
            <a:fld id="{8D7BAEE5-F765-4E84-8129-10D435620DF6}" type="datetimeFigureOut">
              <a:rPr lang="en-US" smtClean="0"/>
              <a:t>4/12/2024</a:t>
            </a:fld>
            <a:endParaRPr lang="en-US"/>
          </a:p>
        </p:txBody>
      </p:sp>
      <p:sp>
        <p:nvSpPr>
          <p:cNvPr id="5" name="Footer Placeholder 4">
            <a:extLst>
              <a:ext uri="{FF2B5EF4-FFF2-40B4-BE49-F238E27FC236}">
                <a16:creationId xmlns:a16="http://schemas.microsoft.com/office/drawing/2014/main" id="{62A48D7A-3203-B7C6-0A77-875431D46C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91E432-3722-12EE-869F-EACD8566EB11}"/>
              </a:ext>
            </a:extLst>
          </p:cNvPr>
          <p:cNvSpPr>
            <a:spLocks noGrp="1"/>
          </p:cNvSpPr>
          <p:nvPr>
            <p:ph type="sldNum" sz="quarter" idx="12"/>
          </p:nvPr>
        </p:nvSpPr>
        <p:spPr/>
        <p:txBody>
          <a:bodyPr/>
          <a:lstStyle/>
          <a:p>
            <a:fld id="{22933F4E-A2AD-46B6-B053-7BE0E7BFEB6E}" type="slidenum">
              <a:rPr lang="en-US" smtClean="0"/>
              <a:t>‹#›</a:t>
            </a:fld>
            <a:endParaRPr lang="en-US"/>
          </a:p>
        </p:txBody>
      </p:sp>
    </p:spTree>
    <p:extLst>
      <p:ext uri="{BB962C8B-B14F-4D97-AF65-F5344CB8AC3E}">
        <p14:creationId xmlns:p14="http://schemas.microsoft.com/office/powerpoint/2010/main" val="703782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A90A1-81FF-D93F-6B0D-7942EB28A6D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0751820-3C79-0B11-5743-283942624F5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95008E-2DB9-D5EB-22E3-144ED3C8CA58}"/>
              </a:ext>
            </a:extLst>
          </p:cNvPr>
          <p:cNvSpPr>
            <a:spLocks noGrp="1"/>
          </p:cNvSpPr>
          <p:nvPr>
            <p:ph type="dt" sz="half" idx="10"/>
          </p:nvPr>
        </p:nvSpPr>
        <p:spPr/>
        <p:txBody>
          <a:bodyPr/>
          <a:lstStyle/>
          <a:p>
            <a:fld id="{8D7BAEE5-F765-4E84-8129-10D435620DF6}" type="datetimeFigureOut">
              <a:rPr lang="en-US" smtClean="0"/>
              <a:t>4/12/2024</a:t>
            </a:fld>
            <a:endParaRPr lang="en-US"/>
          </a:p>
        </p:txBody>
      </p:sp>
      <p:sp>
        <p:nvSpPr>
          <p:cNvPr id="5" name="Footer Placeholder 4">
            <a:extLst>
              <a:ext uri="{FF2B5EF4-FFF2-40B4-BE49-F238E27FC236}">
                <a16:creationId xmlns:a16="http://schemas.microsoft.com/office/drawing/2014/main" id="{9D3C9E75-595E-B71E-AC48-8E21281489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796BD4-933E-19A6-067C-7DF06B7FA87F}"/>
              </a:ext>
            </a:extLst>
          </p:cNvPr>
          <p:cNvSpPr>
            <a:spLocks noGrp="1"/>
          </p:cNvSpPr>
          <p:nvPr>
            <p:ph type="sldNum" sz="quarter" idx="12"/>
          </p:nvPr>
        </p:nvSpPr>
        <p:spPr/>
        <p:txBody>
          <a:bodyPr/>
          <a:lstStyle/>
          <a:p>
            <a:fld id="{22933F4E-A2AD-46B6-B053-7BE0E7BFEB6E}" type="slidenum">
              <a:rPr lang="en-US" smtClean="0"/>
              <a:t>‹#›</a:t>
            </a:fld>
            <a:endParaRPr lang="en-US"/>
          </a:p>
        </p:txBody>
      </p:sp>
    </p:spTree>
    <p:extLst>
      <p:ext uri="{BB962C8B-B14F-4D97-AF65-F5344CB8AC3E}">
        <p14:creationId xmlns:p14="http://schemas.microsoft.com/office/powerpoint/2010/main" val="4150198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FF0F970-381A-B5C9-54C9-FF9047DC079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59FF14C-A50E-5CD7-52C2-2337F5E765D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BFE3D4-8E5E-1FFD-18A1-006C9BBA416E}"/>
              </a:ext>
            </a:extLst>
          </p:cNvPr>
          <p:cNvSpPr>
            <a:spLocks noGrp="1"/>
          </p:cNvSpPr>
          <p:nvPr>
            <p:ph type="dt" sz="half" idx="10"/>
          </p:nvPr>
        </p:nvSpPr>
        <p:spPr/>
        <p:txBody>
          <a:bodyPr/>
          <a:lstStyle/>
          <a:p>
            <a:fld id="{8D7BAEE5-F765-4E84-8129-10D435620DF6}" type="datetimeFigureOut">
              <a:rPr lang="en-US" smtClean="0"/>
              <a:t>4/12/2024</a:t>
            </a:fld>
            <a:endParaRPr lang="en-US"/>
          </a:p>
        </p:txBody>
      </p:sp>
      <p:sp>
        <p:nvSpPr>
          <p:cNvPr id="5" name="Footer Placeholder 4">
            <a:extLst>
              <a:ext uri="{FF2B5EF4-FFF2-40B4-BE49-F238E27FC236}">
                <a16:creationId xmlns:a16="http://schemas.microsoft.com/office/drawing/2014/main" id="{A7CC6035-D97D-A3A8-F8F9-AC784AB142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5D6138-E039-ACCD-8C25-86B6E52DA5A2}"/>
              </a:ext>
            </a:extLst>
          </p:cNvPr>
          <p:cNvSpPr>
            <a:spLocks noGrp="1"/>
          </p:cNvSpPr>
          <p:nvPr>
            <p:ph type="sldNum" sz="quarter" idx="12"/>
          </p:nvPr>
        </p:nvSpPr>
        <p:spPr/>
        <p:txBody>
          <a:bodyPr/>
          <a:lstStyle/>
          <a:p>
            <a:fld id="{22933F4E-A2AD-46B6-B053-7BE0E7BFEB6E}" type="slidenum">
              <a:rPr lang="en-US" smtClean="0"/>
              <a:t>‹#›</a:t>
            </a:fld>
            <a:endParaRPr lang="en-US"/>
          </a:p>
        </p:txBody>
      </p:sp>
    </p:spTree>
    <p:extLst>
      <p:ext uri="{BB962C8B-B14F-4D97-AF65-F5344CB8AC3E}">
        <p14:creationId xmlns:p14="http://schemas.microsoft.com/office/powerpoint/2010/main" val="39341159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B8B85F46-286C-4277-B3CE-E12EC4A8ED6B}" type="datetime1">
              <a:rPr lang="en-US" smtClean="0"/>
              <a:t>4/12/2024</a:t>
            </a:fld>
            <a:endParaRPr lang="en-US"/>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6901685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C1DEDF57-4C81-4D98-8A50-171929D31957}" type="datetime1">
              <a:rPr lang="en-US" smtClean="0"/>
              <a:t>4/12/2024</a:t>
            </a:fld>
            <a:endParaRPr lang="en-US"/>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40704307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5083A07B-217C-4989-8AC3-E86B6730F532}" type="datetime1">
              <a:rPr lang="en-US" smtClean="0"/>
              <a:t>4/12/2024</a:t>
            </a:fld>
            <a:endParaRPr lang="en-US"/>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6925611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EF3BDE12-7709-49EB-9D64-79F9EC256E71}" type="datetime1">
              <a:rPr lang="en-US" smtClean="0"/>
              <a:t>4/12/2024</a:t>
            </a:fld>
            <a:endParaRPr lang="en-US"/>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0262923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92AB1E68-5B36-4AAA-8A13-3C90A4D187CC}" type="datetime1">
              <a:rPr lang="en-US" smtClean="0"/>
              <a:t>4/12/2024</a:t>
            </a:fld>
            <a:endParaRPr lang="en-US"/>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7562232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5E08F4EF-BAB3-4770-BC4D-DFFB42910BC1}" type="datetime1">
              <a:rPr lang="en-US" smtClean="0"/>
              <a:t>4/12/2024</a:t>
            </a:fld>
            <a:endParaRPr lang="en-US"/>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8521875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2490AADE-F169-43A7-AA56-01BF5BD1ACDC}" type="datetime1">
              <a:rPr lang="en-US" smtClean="0"/>
              <a:t>4/12/2024</a:t>
            </a:fld>
            <a:endParaRPr lang="en-US"/>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5807488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5ACC2F5D-144A-4A73-8F82-70F9762ABE06}" type="datetime1">
              <a:rPr lang="en-US" smtClean="0"/>
              <a:t>4/12/2024</a:t>
            </a:fld>
            <a:endParaRPr lang="en-US"/>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a:p>
        </p:txBody>
      </p:sp>
    </p:spTree>
    <p:extLst>
      <p:ext uri="{BB962C8B-B14F-4D97-AF65-F5344CB8AC3E}">
        <p14:creationId xmlns:p14="http://schemas.microsoft.com/office/powerpoint/2010/main" val="124831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BC1E6-E98C-4C45-1AA6-EDFC6439A0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05149AA-3D74-7C66-BD37-A47B68AC5D8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0AD842-F516-C89F-63C7-31D4B637C9E0}"/>
              </a:ext>
            </a:extLst>
          </p:cNvPr>
          <p:cNvSpPr>
            <a:spLocks noGrp="1"/>
          </p:cNvSpPr>
          <p:nvPr>
            <p:ph type="dt" sz="half" idx="10"/>
          </p:nvPr>
        </p:nvSpPr>
        <p:spPr/>
        <p:txBody>
          <a:bodyPr/>
          <a:lstStyle/>
          <a:p>
            <a:fld id="{8D7BAEE5-F765-4E84-8129-10D435620DF6}" type="datetimeFigureOut">
              <a:rPr lang="en-US" smtClean="0"/>
              <a:t>4/12/2024</a:t>
            </a:fld>
            <a:endParaRPr lang="en-US"/>
          </a:p>
        </p:txBody>
      </p:sp>
      <p:sp>
        <p:nvSpPr>
          <p:cNvPr id="5" name="Footer Placeholder 4">
            <a:extLst>
              <a:ext uri="{FF2B5EF4-FFF2-40B4-BE49-F238E27FC236}">
                <a16:creationId xmlns:a16="http://schemas.microsoft.com/office/drawing/2014/main" id="{FC898BF4-B612-C120-3A11-96A3DFDDFC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B066D3-1F33-5F41-7CC4-544BCD58B383}"/>
              </a:ext>
            </a:extLst>
          </p:cNvPr>
          <p:cNvSpPr>
            <a:spLocks noGrp="1"/>
          </p:cNvSpPr>
          <p:nvPr>
            <p:ph type="sldNum" sz="quarter" idx="12"/>
          </p:nvPr>
        </p:nvSpPr>
        <p:spPr/>
        <p:txBody>
          <a:bodyPr/>
          <a:lstStyle/>
          <a:p>
            <a:fld id="{22933F4E-A2AD-46B6-B053-7BE0E7BFEB6E}" type="slidenum">
              <a:rPr lang="en-US" smtClean="0"/>
              <a:t>‹#›</a:t>
            </a:fld>
            <a:endParaRPr lang="en-US"/>
          </a:p>
        </p:txBody>
      </p:sp>
    </p:spTree>
    <p:extLst>
      <p:ext uri="{BB962C8B-B14F-4D97-AF65-F5344CB8AC3E}">
        <p14:creationId xmlns:p14="http://schemas.microsoft.com/office/powerpoint/2010/main" val="38512173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D5ED6DB-ACB1-47AF-8E2D-79D4D6C549E6}" type="datetime1">
              <a:rPr lang="en-US" smtClean="0"/>
              <a:t>4/12/2024</a:t>
            </a:fld>
            <a:endParaRPr lang="en-US"/>
          </a:p>
        </p:txBody>
      </p:sp>
      <p:sp>
        <p:nvSpPr>
          <p:cNvPr id="6" name="Footer Placeholder 5"/>
          <p:cNvSpPr>
            <a:spLocks noGrp="1"/>
          </p:cNvSpPr>
          <p:nvPr>
            <p:ph type="ftr" sz="quarter" idx="11"/>
          </p:nvPr>
        </p:nvSpPr>
        <p:spPr>
          <a:xfrm>
            <a:off x="1097279" y="6446838"/>
            <a:ext cx="6818262" cy="365125"/>
          </a:xfrm>
        </p:spPr>
        <p:txBody>
          <a:bodyPr/>
          <a:lstStyle/>
          <a:p>
            <a:pPr algn="l"/>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894295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393FF-A68C-ECBA-C0A4-2D595402B8F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7C077DC-7E0C-2473-F66C-D103DAD4568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C951744-CBDA-5005-1862-BEFC77DC20AE}"/>
              </a:ext>
            </a:extLst>
          </p:cNvPr>
          <p:cNvSpPr>
            <a:spLocks noGrp="1"/>
          </p:cNvSpPr>
          <p:nvPr>
            <p:ph type="dt" sz="half" idx="10"/>
          </p:nvPr>
        </p:nvSpPr>
        <p:spPr/>
        <p:txBody>
          <a:bodyPr/>
          <a:lstStyle/>
          <a:p>
            <a:fld id="{8D7BAEE5-F765-4E84-8129-10D435620DF6}" type="datetimeFigureOut">
              <a:rPr lang="en-US" smtClean="0"/>
              <a:t>4/12/2024</a:t>
            </a:fld>
            <a:endParaRPr lang="en-US"/>
          </a:p>
        </p:txBody>
      </p:sp>
      <p:sp>
        <p:nvSpPr>
          <p:cNvPr id="5" name="Footer Placeholder 4">
            <a:extLst>
              <a:ext uri="{FF2B5EF4-FFF2-40B4-BE49-F238E27FC236}">
                <a16:creationId xmlns:a16="http://schemas.microsoft.com/office/drawing/2014/main" id="{B95D197F-8CDF-A82E-5C95-BB4F8CBFFF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4FFC1E-CFF9-1317-7F77-2DB9E022B996}"/>
              </a:ext>
            </a:extLst>
          </p:cNvPr>
          <p:cNvSpPr>
            <a:spLocks noGrp="1"/>
          </p:cNvSpPr>
          <p:nvPr>
            <p:ph type="sldNum" sz="quarter" idx="12"/>
          </p:nvPr>
        </p:nvSpPr>
        <p:spPr/>
        <p:txBody>
          <a:bodyPr/>
          <a:lstStyle/>
          <a:p>
            <a:fld id="{22933F4E-A2AD-46B6-B053-7BE0E7BFEB6E}" type="slidenum">
              <a:rPr lang="en-US" smtClean="0"/>
              <a:t>‹#›</a:t>
            </a:fld>
            <a:endParaRPr lang="en-US"/>
          </a:p>
        </p:txBody>
      </p:sp>
    </p:spTree>
    <p:extLst>
      <p:ext uri="{BB962C8B-B14F-4D97-AF65-F5344CB8AC3E}">
        <p14:creationId xmlns:p14="http://schemas.microsoft.com/office/powerpoint/2010/main" val="12901778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C00E3-7EFD-3E38-34E9-2E30D99D9F3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29011E6-7240-A8CC-0DFD-1CEDA4DB66D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CE0BA65-7899-D001-139F-6D77FA59A1A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51C3D86-B695-5AD0-04E7-EFEF5CF72208}"/>
              </a:ext>
            </a:extLst>
          </p:cNvPr>
          <p:cNvSpPr>
            <a:spLocks noGrp="1"/>
          </p:cNvSpPr>
          <p:nvPr>
            <p:ph type="dt" sz="half" idx="10"/>
          </p:nvPr>
        </p:nvSpPr>
        <p:spPr/>
        <p:txBody>
          <a:bodyPr/>
          <a:lstStyle/>
          <a:p>
            <a:fld id="{8D7BAEE5-F765-4E84-8129-10D435620DF6}" type="datetimeFigureOut">
              <a:rPr lang="en-US" smtClean="0"/>
              <a:t>4/12/2024</a:t>
            </a:fld>
            <a:endParaRPr lang="en-US"/>
          </a:p>
        </p:txBody>
      </p:sp>
      <p:sp>
        <p:nvSpPr>
          <p:cNvPr id="6" name="Footer Placeholder 5">
            <a:extLst>
              <a:ext uri="{FF2B5EF4-FFF2-40B4-BE49-F238E27FC236}">
                <a16:creationId xmlns:a16="http://schemas.microsoft.com/office/drawing/2014/main" id="{860E83FE-9AB0-8F8E-A464-CB35CCD3A7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D4EC18-94AB-54A8-48D3-7E11A53E31C4}"/>
              </a:ext>
            </a:extLst>
          </p:cNvPr>
          <p:cNvSpPr>
            <a:spLocks noGrp="1"/>
          </p:cNvSpPr>
          <p:nvPr>
            <p:ph type="sldNum" sz="quarter" idx="12"/>
          </p:nvPr>
        </p:nvSpPr>
        <p:spPr/>
        <p:txBody>
          <a:bodyPr/>
          <a:lstStyle/>
          <a:p>
            <a:fld id="{22933F4E-A2AD-46B6-B053-7BE0E7BFEB6E}" type="slidenum">
              <a:rPr lang="en-US" smtClean="0"/>
              <a:t>‹#›</a:t>
            </a:fld>
            <a:endParaRPr lang="en-US"/>
          </a:p>
        </p:txBody>
      </p:sp>
    </p:spTree>
    <p:extLst>
      <p:ext uri="{BB962C8B-B14F-4D97-AF65-F5344CB8AC3E}">
        <p14:creationId xmlns:p14="http://schemas.microsoft.com/office/powerpoint/2010/main" val="23376233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39F10-494E-F5F3-A4E3-52F981E9C58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379B018-F6E7-86AE-01BD-E95D2449B6B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36720F9-8DE5-D07F-4716-AF557381ACA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4839EA3-81E3-E5AA-BDCB-148CC9DB9E1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384E71B-B414-0109-CA4F-525450753A8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5E02FD9-9B28-FADF-9E9C-1726ACB8A881}"/>
              </a:ext>
            </a:extLst>
          </p:cNvPr>
          <p:cNvSpPr>
            <a:spLocks noGrp="1"/>
          </p:cNvSpPr>
          <p:nvPr>
            <p:ph type="dt" sz="half" idx="10"/>
          </p:nvPr>
        </p:nvSpPr>
        <p:spPr/>
        <p:txBody>
          <a:bodyPr/>
          <a:lstStyle/>
          <a:p>
            <a:fld id="{8D7BAEE5-F765-4E84-8129-10D435620DF6}" type="datetimeFigureOut">
              <a:rPr lang="en-US" smtClean="0"/>
              <a:t>4/12/2024</a:t>
            </a:fld>
            <a:endParaRPr lang="en-US"/>
          </a:p>
        </p:txBody>
      </p:sp>
      <p:sp>
        <p:nvSpPr>
          <p:cNvPr id="8" name="Footer Placeholder 7">
            <a:extLst>
              <a:ext uri="{FF2B5EF4-FFF2-40B4-BE49-F238E27FC236}">
                <a16:creationId xmlns:a16="http://schemas.microsoft.com/office/drawing/2014/main" id="{7478A206-ED00-9406-3314-28EB8FE880A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F82AC98-8AAA-1F6E-5391-C07E2A7FFC61}"/>
              </a:ext>
            </a:extLst>
          </p:cNvPr>
          <p:cNvSpPr>
            <a:spLocks noGrp="1"/>
          </p:cNvSpPr>
          <p:nvPr>
            <p:ph type="sldNum" sz="quarter" idx="12"/>
          </p:nvPr>
        </p:nvSpPr>
        <p:spPr/>
        <p:txBody>
          <a:bodyPr/>
          <a:lstStyle/>
          <a:p>
            <a:fld id="{22933F4E-A2AD-46B6-B053-7BE0E7BFEB6E}" type="slidenum">
              <a:rPr lang="en-US" smtClean="0"/>
              <a:t>‹#›</a:t>
            </a:fld>
            <a:endParaRPr lang="en-US"/>
          </a:p>
        </p:txBody>
      </p:sp>
    </p:spTree>
    <p:extLst>
      <p:ext uri="{BB962C8B-B14F-4D97-AF65-F5344CB8AC3E}">
        <p14:creationId xmlns:p14="http://schemas.microsoft.com/office/powerpoint/2010/main" val="3523214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69922-1271-E2B5-1656-BE26E8CF880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7FBB5EE-A7C1-88BA-FB52-A4A984045900}"/>
              </a:ext>
            </a:extLst>
          </p:cNvPr>
          <p:cNvSpPr>
            <a:spLocks noGrp="1"/>
          </p:cNvSpPr>
          <p:nvPr>
            <p:ph type="dt" sz="half" idx="10"/>
          </p:nvPr>
        </p:nvSpPr>
        <p:spPr/>
        <p:txBody>
          <a:bodyPr/>
          <a:lstStyle/>
          <a:p>
            <a:fld id="{8D7BAEE5-F765-4E84-8129-10D435620DF6}" type="datetimeFigureOut">
              <a:rPr lang="en-US" smtClean="0"/>
              <a:t>4/12/2024</a:t>
            </a:fld>
            <a:endParaRPr lang="en-US"/>
          </a:p>
        </p:txBody>
      </p:sp>
      <p:sp>
        <p:nvSpPr>
          <p:cNvPr id="4" name="Footer Placeholder 3">
            <a:extLst>
              <a:ext uri="{FF2B5EF4-FFF2-40B4-BE49-F238E27FC236}">
                <a16:creationId xmlns:a16="http://schemas.microsoft.com/office/drawing/2014/main" id="{DFDC4DA7-876B-59D3-4B44-A854F305A77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14C473E-C79A-6547-63B8-39912C475988}"/>
              </a:ext>
            </a:extLst>
          </p:cNvPr>
          <p:cNvSpPr>
            <a:spLocks noGrp="1"/>
          </p:cNvSpPr>
          <p:nvPr>
            <p:ph type="sldNum" sz="quarter" idx="12"/>
          </p:nvPr>
        </p:nvSpPr>
        <p:spPr/>
        <p:txBody>
          <a:bodyPr/>
          <a:lstStyle/>
          <a:p>
            <a:fld id="{22933F4E-A2AD-46B6-B053-7BE0E7BFEB6E}" type="slidenum">
              <a:rPr lang="en-US" smtClean="0"/>
              <a:t>‹#›</a:t>
            </a:fld>
            <a:endParaRPr lang="en-US"/>
          </a:p>
        </p:txBody>
      </p:sp>
    </p:spTree>
    <p:extLst>
      <p:ext uri="{BB962C8B-B14F-4D97-AF65-F5344CB8AC3E}">
        <p14:creationId xmlns:p14="http://schemas.microsoft.com/office/powerpoint/2010/main" val="1855773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66DAFDF-E912-F534-1BF4-3481DE42CA7E}"/>
              </a:ext>
            </a:extLst>
          </p:cNvPr>
          <p:cNvSpPr>
            <a:spLocks noGrp="1"/>
          </p:cNvSpPr>
          <p:nvPr>
            <p:ph type="dt" sz="half" idx="10"/>
          </p:nvPr>
        </p:nvSpPr>
        <p:spPr/>
        <p:txBody>
          <a:bodyPr/>
          <a:lstStyle/>
          <a:p>
            <a:fld id="{8D7BAEE5-F765-4E84-8129-10D435620DF6}" type="datetimeFigureOut">
              <a:rPr lang="en-US" smtClean="0"/>
              <a:t>4/12/2024</a:t>
            </a:fld>
            <a:endParaRPr lang="en-US"/>
          </a:p>
        </p:txBody>
      </p:sp>
      <p:sp>
        <p:nvSpPr>
          <p:cNvPr id="3" name="Footer Placeholder 2">
            <a:extLst>
              <a:ext uri="{FF2B5EF4-FFF2-40B4-BE49-F238E27FC236}">
                <a16:creationId xmlns:a16="http://schemas.microsoft.com/office/drawing/2014/main" id="{BB88A3C8-79C1-FFE5-58F2-731CFBD3517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418E142-8C97-1028-FF83-74974DA34D6F}"/>
              </a:ext>
            </a:extLst>
          </p:cNvPr>
          <p:cNvSpPr>
            <a:spLocks noGrp="1"/>
          </p:cNvSpPr>
          <p:nvPr>
            <p:ph type="sldNum" sz="quarter" idx="12"/>
          </p:nvPr>
        </p:nvSpPr>
        <p:spPr/>
        <p:txBody>
          <a:bodyPr/>
          <a:lstStyle/>
          <a:p>
            <a:fld id="{22933F4E-A2AD-46B6-B053-7BE0E7BFEB6E}" type="slidenum">
              <a:rPr lang="en-US" smtClean="0"/>
              <a:t>‹#›</a:t>
            </a:fld>
            <a:endParaRPr lang="en-US"/>
          </a:p>
        </p:txBody>
      </p:sp>
    </p:spTree>
    <p:extLst>
      <p:ext uri="{BB962C8B-B14F-4D97-AF65-F5344CB8AC3E}">
        <p14:creationId xmlns:p14="http://schemas.microsoft.com/office/powerpoint/2010/main" val="1309468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550A9-8011-3B54-6A5B-8BB4D44816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B893D7-B7E0-C6A6-6316-2D6E4D2787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6ADAF5A-2B86-644B-77AD-740A83FD19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E0CC46-CF37-F8D2-436E-64EB1A42D66D}"/>
              </a:ext>
            </a:extLst>
          </p:cNvPr>
          <p:cNvSpPr>
            <a:spLocks noGrp="1"/>
          </p:cNvSpPr>
          <p:nvPr>
            <p:ph type="dt" sz="half" idx="10"/>
          </p:nvPr>
        </p:nvSpPr>
        <p:spPr/>
        <p:txBody>
          <a:bodyPr/>
          <a:lstStyle/>
          <a:p>
            <a:fld id="{8D7BAEE5-F765-4E84-8129-10D435620DF6}" type="datetimeFigureOut">
              <a:rPr lang="en-US" smtClean="0"/>
              <a:t>4/12/2024</a:t>
            </a:fld>
            <a:endParaRPr lang="en-US"/>
          </a:p>
        </p:txBody>
      </p:sp>
      <p:sp>
        <p:nvSpPr>
          <p:cNvPr id="6" name="Footer Placeholder 5">
            <a:extLst>
              <a:ext uri="{FF2B5EF4-FFF2-40B4-BE49-F238E27FC236}">
                <a16:creationId xmlns:a16="http://schemas.microsoft.com/office/drawing/2014/main" id="{F8250CB1-9E78-BE2C-2FDE-20A3F30912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7E5515-B672-7229-1E73-617AB4628A3F}"/>
              </a:ext>
            </a:extLst>
          </p:cNvPr>
          <p:cNvSpPr>
            <a:spLocks noGrp="1"/>
          </p:cNvSpPr>
          <p:nvPr>
            <p:ph type="sldNum" sz="quarter" idx="12"/>
          </p:nvPr>
        </p:nvSpPr>
        <p:spPr/>
        <p:txBody>
          <a:bodyPr/>
          <a:lstStyle/>
          <a:p>
            <a:fld id="{22933F4E-A2AD-46B6-B053-7BE0E7BFEB6E}" type="slidenum">
              <a:rPr lang="en-US" smtClean="0"/>
              <a:t>‹#›</a:t>
            </a:fld>
            <a:endParaRPr lang="en-US"/>
          </a:p>
        </p:txBody>
      </p:sp>
    </p:spTree>
    <p:extLst>
      <p:ext uri="{BB962C8B-B14F-4D97-AF65-F5344CB8AC3E}">
        <p14:creationId xmlns:p14="http://schemas.microsoft.com/office/powerpoint/2010/main" val="1695969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C6C90-E03A-D93A-CEC2-82AFD9DD94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C51F5-8EAB-05F6-FDAB-6F255086D9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B5977A4-436D-7B9D-3764-D66ADDDC69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F5E934-1624-2AAD-4FB8-40ADB74A954F}"/>
              </a:ext>
            </a:extLst>
          </p:cNvPr>
          <p:cNvSpPr>
            <a:spLocks noGrp="1"/>
          </p:cNvSpPr>
          <p:nvPr>
            <p:ph type="dt" sz="half" idx="10"/>
          </p:nvPr>
        </p:nvSpPr>
        <p:spPr/>
        <p:txBody>
          <a:bodyPr/>
          <a:lstStyle/>
          <a:p>
            <a:fld id="{8D7BAEE5-F765-4E84-8129-10D435620DF6}" type="datetimeFigureOut">
              <a:rPr lang="en-US" smtClean="0"/>
              <a:t>4/12/2024</a:t>
            </a:fld>
            <a:endParaRPr lang="en-US"/>
          </a:p>
        </p:txBody>
      </p:sp>
      <p:sp>
        <p:nvSpPr>
          <p:cNvPr id="6" name="Footer Placeholder 5">
            <a:extLst>
              <a:ext uri="{FF2B5EF4-FFF2-40B4-BE49-F238E27FC236}">
                <a16:creationId xmlns:a16="http://schemas.microsoft.com/office/drawing/2014/main" id="{00FF2C22-D420-C556-7669-58FE39F128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B51D1F-BCFC-2FAC-81F5-FADCF4274937}"/>
              </a:ext>
            </a:extLst>
          </p:cNvPr>
          <p:cNvSpPr>
            <a:spLocks noGrp="1"/>
          </p:cNvSpPr>
          <p:nvPr>
            <p:ph type="sldNum" sz="quarter" idx="12"/>
          </p:nvPr>
        </p:nvSpPr>
        <p:spPr/>
        <p:txBody>
          <a:bodyPr/>
          <a:lstStyle/>
          <a:p>
            <a:fld id="{22933F4E-A2AD-46B6-B053-7BE0E7BFEB6E}" type="slidenum">
              <a:rPr lang="en-US" smtClean="0"/>
              <a:t>‹#›</a:t>
            </a:fld>
            <a:endParaRPr lang="en-US"/>
          </a:p>
        </p:txBody>
      </p:sp>
    </p:spTree>
    <p:extLst>
      <p:ext uri="{BB962C8B-B14F-4D97-AF65-F5344CB8AC3E}">
        <p14:creationId xmlns:p14="http://schemas.microsoft.com/office/powerpoint/2010/main" val="16828977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59B4A7-A942-53FD-7424-481BD36FB5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F382C15-7AFA-993A-0669-11CE820461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8EBFC0-DC43-C9F6-9BB8-2AA7C7B79B3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D7BAEE5-F765-4E84-8129-10D435620DF6}" type="datetimeFigureOut">
              <a:rPr lang="en-US" smtClean="0"/>
              <a:t>4/12/2024</a:t>
            </a:fld>
            <a:endParaRPr lang="en-US"/>
          </a:p>
        </p:txBody>
      </p:sp>
      <p:sp>
        <p:nvSpPr>
          <p:cNvPr id="5" name="Footer Placeholder 4">
            <a:extLst>
              <a:ext uri="{FF2B5EF4-FFF2-40B4-BE49-F238E27FC236}">
                <a16:creationId xmlns:a16="http://schemas.microsoft.com/office/drawing/2014/main" id="{7116D8A7-31AC-DA4D-C8C6-94A96A3062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52DFA2D1-6AE5-F9D5-F6B7-DC498AE4F30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2933F4E-A2AD-46B6-B053-7BE0E7BFEB6E}" type="slidenum">
              <a:rPr lang="en-US" smtClean="0"/>
              <a:t>‹#›</a:t>
            </a:fld>
            <a:endParaRPr lang="en-US"/>
          </a:p>
        </p:txBody>
      </p:sp>
    </p:spTree>
    <p:extLst>
      <p:ext uri="{BB962C8B-B14F-4D97-AF65-F5344CB8AC3E}">
        <p14:creationId xmlns:p14="http://schemas.microsoft.com/office/powerpoint/2010/main" val="6706681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D2682ED8-A87C-4476-8703-9B7E88DEA962}" type="datetime1">
              <a:rPr lang="en-US" smtClean="0"/>
              <a:t>4/12/2024</a:t>
            </a:fld>
            <a:endParaRPr lang="en-US"/>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85556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446" name="Rectangle 16445">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F0502020204030204"/>
              <a:ea typeface="+mn-ea"/>
              <a:cs typeface="+mn-cs"/>
            </a:endParaRPr>
          </a:p>
        </p:txBody>
      </p:sp>
      <p:cxnSp>
        <p:nvCxnSpPr>
          <p:cNvPr id="16447" name="Straight Connector 16446">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6448" name="Rectangle 16447">
            <a:extLst>
              <a:ext uri="{FF2B5EF4-FFF2-40B4-BE49-F238E27FC236}">
                <a16:creationId xmlns:a16="http://schemas.microsoft.com/office/drawing/2014/main" id="{6482F060-A4AF-4E0B-B364-7C6BA4AE9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6220" y="0"/>
            <a:ext cx="4641315"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F0502020204030204"/>
              <a:ea typeface="+mn-ea"/>
              <a:cs typeface="+mn-cs"/>
            </a:endParaRPr>
          </a:p>
        </p:txBody>
      </p:sp>
      <p:sp>
        <p:nvSpPr>
          <p:cNvPr id="2" name="Title 1">
            <a:extLst>
              <a:ext uri="{FF2B5EF4-FFF2-40B4-BE49-F238E27FC236}">
                <a16:creationId xmlns:a16="http://schemas.microsoft.com/office/drawing/2014/main" id="{4F61889B-BFF8-7CF8-0C36-FCAA8F2575CE}"/>
              </a:ext>
            </a:extLst>
          </p:cNvPr>
          <p:cNvSpPr>
            <a:spLocks noGrp="1"/>
          </p:cNvSpPr>
          <p:nvPr>
            <p:ph type="title"/>
          </p:nvPr>
        </p:nvSpPr>
        <p:spPr>
          <a:xfrm>
            <a:off x="484814" y="640080"/>
            <a:ext cx="3659246" cy="2850319"/>
          </a:xfrm>
        </p:spPr>
        <p:txBody>
          <a:bodyPr vert="horz" lIns="91440" tIns="45720" rIns="91440" bIns="45720" rtlCol="0" anchor="b">
            <a:normAutofit/>
          </a:bodyPr>
          <a:lstStyle/>
          <a:p>
            <a:r>
              <a:rPr lang="en-US" sz="5400" dirty="0">
                <a:solidFill>
                  <a:srgbClr val="FFFFFF"/>
                </a:solidFill>
              </a:rPr>
              <a:t>AOR Study</a:t>
            </a:r>
          </a:p>
        </p:txBody>
      </p:sp>
      <p:cxnSp>
        <p:nvCxnSpPr>
          <p:cNvPr id="16449" name="Straight Connector 16448">
            <a:extLst>
              <a:ext uri="{FF2B5EF4-FFF2-40B4-BE49-F238E27FC236}">
                <a16:creationId xmlns:a16="http://schemas.microsoft.com/office/drawing/2014/main" id="{B9EB6DAA-2F0C-43D5-A577-15D5D2C4E3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2797" y="3651268"/>
            <a:ext cx="338328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124" name="Picture 4" descr="Spotlight on numeracy: How to use data for better communications ...">
            <a:extLst>
              <a:ext uri="{FF2B5EF4-FFF2-40B4-BE49-F238E27FC236}">
                <a16:creationId xmlns:a16="http://schemas.microsoft.com/office/drawing/2014/main" id="{0EB7CDB5-BCCF-B699-54A6-4BC5A291C25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988" r="18459" b="-1"/>
          <a:stretch/>
        </p:blipFill>
        <p:spPr bwMode="auto">
          <a:xfrm>
            <a:off x="4635095" y="10"/>
            <a:ext cx="7556889" cy="685799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06DFE8B1-2410-9637-B26A-357E9831C4BB}"/>
              </a:ext>
            </a:extLst>
          </p:cNvPr>
          <p:cNvSpPr>
            <a:spLocks noGrp="1"/>
          </p:cNvSpPr>
          <p:nvPr>
            <p:ph type="sldNum" sz="quarter" idx="12"/>
          </p:nvPr>
        </p:nvSpPr>
        <p:spPr>
          <a:xfrm>
            <a:off x="10993582" y="6446838"/>
            <a:ext cx="780010" cy="365125"/>
          </a:xfrm>
        </p:spPr>
        <p:txBody>
          <a:bodyPr vert="horz" lIns="91440" tIns="45720" rIns="91440" bIns="45720" rtlCol="0"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3A98EE3D-8CD1-4C3F-BD1C-C98C9596463C}" type="slidenum">
              <a:rPr kumimoji="0" lang="en-US" sz="1050" b="0" i="0" u="none" strike="noStrike" kern="1200" cap="none" spc="0" normalizeH="0" baseline="0" noProof="0" dirty="0" smtClean="0">
                <a:ln>
                  <a:noFill/>
                </a:ln>
                <a:solidFill>
                  <a:prstClr val="black"/>
                </a:solidFill>
                <a:effectLst/>
                <a:uLnTx/>
                <a:uFillTx/>
                <a:latin typeface="Franklin Gothic Book" panose="020F0502020204030204"/>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1</a:t>
            </a:fld>
            <a:endParaRPr kumimoji="0" lang="en-US" sz="1050" b="0" i="0" u="none" strike="noStrike" kern="1200" cap="none" spc="0" normalizeH="0" baseline="0" noProof="0">
              <a:ln>
                <a:noFill/>
              </a:ln>
              <a:solidFill>
                <a:prstClr val="black"/>
              </a:solidFill>
              <a:effectLst/>
              <a:uLnTx/>
              <a:uFillTx/>
              <a:latin typeface="Franklin Gothic Book" panose="020F0502020204030204"/>
              <a:ea typeface="+mn-ea"/>
              <a:cs typeface="+mn-cs"/>
            </a:endParaRPr>
          </a:p>
        </p:txBody>
      </p:sp>
    </p:spTree>
    <p:extLst>
      <p:ext uri="{BB962C8B-B14F-4D97-AF65-F5344CB8AC3E}">
        <p14:creationId xmlns:p14="http://schemas.microsoft.com/office/powerpoint/2010/main" val="3953474337"/>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F22D9-9F8E-46BF-5E60-3B88DD3FEA84}"/>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118F09FF-2DE4-36A5-CFC7-168F2CC2597F}"/>
              </a:ext>
            </a:extLst>
          </p:cNvPr>
          <p:cNvSpPr>
            <a:spLocks noGrp="1"/>
          </p:cNvSpPr>
          <p:nvPr>
            <p:ph idx="1"/>
          </p:nvPr>
        </p:nvSpPr>
        <p:spPr/>
        <p:txBody>
          <a:bodyPr vert="horz" lIns="0" tIns="45720" rIns="0" bIns="45720" rtlCol="0" anchor="t">
            <a:normAutofit/>
          </a:bodyPr>
          <a:lstStyle/>
          <a:p>
            <a:r>
              <a:rPr lang="en-US" dirty="0"/>
              <a:t>CTD collects aggregated (summarized) data from CTCs on TD services from state fiscal year.</a:t>
            </a:r>
          </a:p>
          <a:p>
            <a:r>
              <a:rPr lang="en-US" dirty="0"/>
              <a:t>CTD contracted with Thomas Howell Ferguson (THF) to help facilitate study to improve the verification and analysis of AOR data.</a:t>
            </a:r>
          </a:p>
          <a:p>
            <a:r>
              <a:rPr lang="en-US" dirty="0"/>
              <a:t>THF presented report in September, recommended CTD test </a:t>
            </a:r>
            <a:r>
              <a:rPr lang="en-US"/>
              <a:t>collection of disaggregated </a:t>
            </a:r>
            <a:r>
              <a:rPr lang="en-US" dirty="0"/>
              <a:t>data.</a:t>
            </a:r>
          </a:p>
          <a:p>
            <a:r>
              <a:rPr lang="en-US" dirty="0"/>
              <a:t>THF has developed prototype website for collecting test data from counties.</a:t>
            </a:r>
          </a:p>
        </p:txBody>
      </p:sp>
      <p:sp>
        <p:nvSpPr>
          <p:cNvPr id="4" name="Slide Number Placeholder 3">
            <a:extLst>
              <a:ext uri="{FF2B5EF4-FFF2-40B4-BE49-F238E27FC236}">
                <a16:creationId xmlns:a16="http://schemas.microsoft.com/office/drawing/2014/main" id="{CD8DFD26-794E-3B33-6C53-66CE4A8E499B}"/>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800" b="0" i="0" u="none" strike="noStrike" kern="1200" cap="none" spc="0" normalizeH="0" baseline="0" noProof="0" smtClean="0">
                <a:ln>
                  <a:noFill/>
                </a:ln>
                <a:solidFill>
                  <a:srgbClr val="FFFFFF"/>
                </a:solidFill>
                <a:effectLst/>
                <a:uLnTx/>
                <a:uFillTx/>
                <a:latin typeface="Franklin Gothic Book"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800" b="0" i="0" u="none" strike="noStrike" kern="1200" cap="none" spc="0" normalizeH="0" baseline="0" noProof="0">
              <a:ln>
                <a:noFill/>
              </a:ln>
              <a:solidFill>
                <a:srgbClr val="FFFFFF"/>
              </a:solidFill>
              <a:effectLst/>
              <a:uLnTx/>
              <a:uFillTx/>
              <a:latin typeface="Franklin Gothic Book" panose="020F0502020204030204"/>
              <a:ea typeface="+mn-ea"/>
              <a:cs typeface="+mn-cs"/>
            </a:endParaRPr>
          </a:p>
        </p:txBody>
      </p:sp>
    </p:spTree>
    <p:extLst>
      <p:ext uri="{BB962C8B-B14F-4D97-AF65-F5344CB8AC3E}">
        <p14:creationId xmlns:p14="http://schemas.microsoft.com/office/powerpoint/2010/main" val="19666268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54341EB-5719-3B71-EF2D-988A9682F581}"/>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81C6DF5-E88A-5DCF-DB2F-7C5FDF2F5F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3" name="Rectangle 12">
            <a:extLst>
              <a:ext uri="{FF2B5EF4-FFF2-40B4-BE49-F238E27FC236}">
                <a16:creationId xmlns:a16="http://schemas.microsoft.com/office/drawing/2014/main" id="{F57BF1F3-EEF2-996A-C555-7929CB74FF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CA4EE95-2212-8CCE-4136-1D9B7E0B70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FB5A714-858D-E113-0314-2127DE9AAD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D40F9B00-51F6-12F1-79D7-375CA55D9F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DE9689-1E87-8BAB-1354-5DF39BBF3934}"/>
              </a:ext>
            </a:extLst>
          </p:cNvPr>
          <p:cNvSpPr>
            <a:spLocks noGrp="1"/>
          </p:cNvSpPr>
          <p:nvPr>
            <p:ph type="title"/>
          </p:nvPr>
        </p:nvSpPr>
        <p:spPr>
          <a:xfrm>
            <a:off x="699714" y="353160"/>
            <a:ext cx="11284130" cy="898581"/>
          </a:xfrm>
        </p:spPr>
        <p:txBody>
          <a:bodyPr vert="horz" lIns="91440" tIns="45720" rIns="91440" bIns="45720" rtlCol="0" anchor="ctr">
            <a:noAutofit/>
          </a:bodyPr>
          <a:lstStyle/>
          <a:p>
            <a:r>
              <a:rPr lang="en-US" sz="4000" i="1" dirty="0">
                <a:solidFill>
                  <a:srgbClr val="FFFFFF"/>
                </a:solidFill>
              </a:rPr>
              <a:t>AOR study recommendations                   (from last year)</a:t>
            </a:r>
            <a:endParaRPr lang="en-US" sz="3200" i="1" dirty="0">
              <a:solidFill>
                <a:srgbClr val="FFFFFF"/>
              </a:solidFill>
            </a:endParaRPr>
          </a:p>
        </p:txBody>
      </p:sp>
      <p:sp>
        <p:nvSpPr>
          <p:cNvPr id="3" name="Rectangle 2">
            <a:extLst>
              <a:ext uri="{FF2B5EF4-FFF2-40B4-BE49-F238E27FC236}">
                <a16:creationId xmlns:a16="http://schemas.microsoft.com/office/drawing/2014/main" id="{C5DC9A15-D92F-48AE-A2A0-4CFA582B3AD2}"/>
              </a:ext>
            </a:extLst>
          </p:cNvPr>
          <p:cNvSpPr/>
          <p:nvPr/>
        </p:nvSpPr>
        <p:spPr>
          <a:xfrm>
            <a:off x="1256371" y="2869580"/>
            <a:ext cx="9619785" cy="1471961"/>
          </a:xfrm>
          <a:prstGeom prst="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CC6F21D-BC4D-7329-CE2E-662E854E51AB}"/>
              </a:ext>
            </a:extLst>
          </p:cNvPr>
          <p:cNvSpPr txBox="1"/>
          <p:nvPr/>
        </p:nvSpPr>
        <p:spPr>
          <a:xfrm>
            <a:off x="864115" y="1794514"/>
            <a:ext cx="9929973" cy="4955203"/>
          </a:xfrm>
          <a:prstGeom prst="rect">
            <a:avLst/>
          </a:prstGeom>
          <a:noFill/>
        </p:spPr>
        <p:txBody>
          <a:bodyPr wrap="square" rtlCol="0">
            <a:spAutoFit/>
          </a:bodyPr>
          <a:lstStyle/>
          <a:p>
            <a:pPr marL="342900" indent="-342900">
              <a:buFont typeface="+mj-lt"/>
              <a:buAutoNum type="arabicPeriod"/>
            </a:pPr>
            <a:r>
              <a:rPr lang="en-US" i="1" dirty="0">
                <a:solidFill>
                  <a:schemeClr val="accent1">
                    <a:lumMod val="50000"/>
                  </a:schemeClr>
                </a:solidFill>
              </a:rPr>
              <a:t>For the upcoming AOR submissions in 2023, the Commission should continue with the current processes and methods it has in place and collect the same information as it has in recent years.</a:t>
            </a:r>
          </a:p>
          <a:p>
            <a:pPr marL="342900" indent="-342900">
              <a:buFont typeface="+mj-lt"/>
              <a:buAutoNum type="arabicPeriod"/>
            </a:pPr>
            <a:endParaRPr lang="en-US" sz="1400" i="1" dirty="0">
              <a:solidFill>
                <a:schemeClr val="accent1">
                  <a:lumMod val="50000"/>
                </a:schemeClr>
              </a:solidFill>
            </a:endParaRPr>
          </a:p>
          <a:p>
            <a:pPr marL="342900" indent="-342900">
              <a:buFont typeface="+mj-lt"/>
              <a:buAutoNum type="arabicPeriod"/>
            </a:pPr>
            <a:r>
              <a:rPr lang="en-US" i="1" dirty="0">
                <a:solidFill>
                  <a:schemeClr val="accent1">
                    <a:lumMod val="50000"/>
                  </a:schemeClr>
                </a:solidFill>
              </a:rPr>
              <a:t>The Commission should develop a detailed plan to test run the additional collection of individual trip level data, as well as individual bus pass level data, from CTCs as part of the 2023 AOR submission cycle. This planned test run for collecting data on individual trips and bus passes should function separately from the existing processes referenced in Recommendation 1 and not be integrated within them. </a:t>
            </a:r>
          </a:p>
          <a:p>
            <a:pPr marL="342900" indent="-342900">
              <a:buFont typeface="+mj-lt"/>
              <a:buAutoNum type="arabicPeriod"/>
            </a:pPr>
            <a:endParaRPr lang="en-US" sz="1400" i="1" dirty="0">
              <a:solidFill>
                <a:schemeClr val="accent1">
                  <a:lumMod val="50000"/>
                </a:schemeClr>
              </a:solidFill>
            </a:endParaRPr>
          </a:p>
          <a:p>
            <a:pPr marL="342900" indent="-342900">
              <a:buFont typeface="+mj-lt"/>
              <a:buAutoNum type="arabicPeriod"/>
            </a:pPr>
            <a:r>
              <a:rPr lang="en-US" i="1" dirty="0">
                <a:solidFill>
                  <a:schemeClr val="accent1">
                    <a:lumMod val="50000"/>
                  </a:schemeClr>
                </a:solidFill>
              </a:rPr>
              <a:t>As part of the detailed plan in Recommendation 2, the Commission should conduct a comprehensive and thorough review of its legal options and authorities pertaining to the collection of data on individual trips and bus passes. The review should especially focus on the collection of potentially sensitive information, including potential personally identifiable details such as names or addresses. By proactively exploring its legal options and authorities for collecting specific details, the Commission can ensure that its data collection practices align with legal requirements, protect privacy rights, and build a strong foundation for the ethical and responsible use of disaggregated data.</a:t>
            </a:r>
          </a:p>
        </p:txBody>
      </p:sp>
    </p:spTree>
    <p:extLst>
      <p:ext uri="{BB962C8B-B14F-4D97-AF65-F5344CB8AC3E}">
        <p14:creationId xmlns:p14="http://schemas.microsoft.com/office/powerpoint/2010/main" val="3332383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21E9961C-628B-37BB-514B-F2B5A247581B}"/>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dirty="0">
                <a:solidFill>
                  <a:srgbClr val="FFFFFF"/>
                </a:solidFill>
                <a:latin typeface="+mj-lt"/>
                <a:ea typeface="+mj-ea"/>
                <a:cs typeface="+mj-cs"/>
              </a:rPr>
              <a:t>Initial Participating Counties</a:t>
            </a:r>
          </a:p>
        </p:txBody>
      </p:sp>
      <p:pic>
        <p:nvPicPr>
          <p:cNvPr id="10" name="Picture 9" descr="A map of the state of florida&#10;&#10;Description automatically generated">
            <a:extLst>
              <a:ext uri="{FF2B5EF4-FFF2-40B4-BE49-F238E27FC236}">
                <a16:creationId xmlns:a16="http://schemas.microsoft.com/office/drawing/2014/main" id="{674744A1-C5AE-BFDB-868C-114AAFC7A300}"/>
              </a:ext>
            </a:extLst>
          </p:cNvPr>
          <p:cNvPicPr>
            <a:picLocks noChangeAspect="1"/>
          </p:cNvPicPr>
          <p:nvPr/>
        </p:nvPicPr>
        <p:blipFill>
          <a:blip r:embed="rId2"/>
          <a:stretch>
            <a:fillRect/>
          </a:stretch>
        </p:blipFill>
        <p:spPr>
          <a:xfrm>
            <a:off x="4691265" y="601020"/>
            <a:ext cx="6848074" cy="5923584"/>
          </a:xfrm>
          <a:prstGeom prst="rect">
            <a:avLst/>
          </a:prstGeom>
        </p:spPr>
      </p:pic>
      <p:sp>
        <p:nvSpPr>
          <p:cNvPr id="12" name="Rectangle 11">
            <a:extLst>
              <a:ext uri="{FF2B5EF4-FFF2-40B4-BE49-F238E27FC236}">
                <a16:creationId xmlns:a16="http://schemas.microsoft.com/office/drawing/2014/main" id="{9CE7ED53-B915-E6B0-6E8B-35A9E9725869}"/>
              </a:ext>
            </a:extLst>
          </p:cNvPr>
          <p:cNvSpPr/>
          <p:nvPr/>
        </p:nvSpPr>
        <p:spPr>
          <a:xfrm>
            <a:off x="6246694" y="2285539"/>
            <a:ext cx="2158540" cy="2554545"/>
          </a:xfrm>
          <a:prstGeom prst="rect">
            <a:avLst/>
          </a:prstGeom>
          <a:noFill/>
        </p:spPr>
        <p:txBody>
          <a:bodyPr wrap="none" lIns="91440" tIns="45720" rIns="91440" bIns="45720">
            <a:spAutoFit/>
          </a:bodyPr>
          <a:lstStyle/>
          <a:p>
            <a:r>
              <a:rPr lang="en-US" sz="3200" b="0" kern="1200" cap="none" spc="0" dirty="0">
                <a:ln w="0"/>
                <a:solidFill>
                  <a:srgbClr val="A17F1A"/>
                </a:solidFill>
                <a:effectLst>
                  <a:outerShdw blurRad="38100" dist="25400" dir="5400000" algn="ctr" rotWithShape="0">
                    <a:srgbClr val="6E747A">
                      <a:alpha val="43000"/>
                    </a:srgbClr>
                  </a:outerShdw>
                </a:effectLst>
                <a:latin typeface="+mj-lt"/>
                <a:ea typeface="+mj-ea"/>
                <a:cs typeface="+mj-cs"/>
              </a:rPr>
              <a:t>Glade</a:t>
            </a:r>
            <a:r>
              <a:rPr lang="en-US" sz="3200" kern="1200" dirty="0">
                <a:ln w="0"/>
                <a:solidFill>
                  <a:srgbClr val="A17F1A"/>
                </a:solidFill>
                <a:effectLst>
                  <a:outerShdw blurRad="38100" dist="25400" dir="5400000" algn="ctr" rotWithShape="0">
                    <a:srgbClr val="6E747A">
                      <a:alpha val="43000"/>
                    </a:srgbClr>
                  </a:outerShdw>
                </a:effectLst>
                <a:latin typeface="+mj-lt"/>
                <a:ea typeface="+mj-ea"/>
                <a:cs typeface="+mj-cs"/>
              </a:rPr>
              <a:t>s</a:t>
            </a:r>
          </a:p>
          <a:p>
            <a:r>
              <a:rPr lang="en-US" sz="3200" b="0" cap="none" spc="0" dirty="0">
                <a:ln w="0"/>
                <a:solidFill>
                  <a:srgbClr val="A17F1A"/>
                </a:solidFill>
                <a:effectLst>
                  <a:outerShdw blurRad="38100" dist="25400" dir="5400000" algn="ctr" rotWithShape="0">
                    <a:srgbClr val="6E747A">
                      <a:alpha val="43000"/>
                    </a:srgbClr>
                  </a:outerShdw>
                </a:effectLst>
                <a:latin typeface="+mj-lt"/>
                <a:ea typeface="+mj-ea"/>
                <a:cs typeface="+mj-cs"/>
              </a:rPr>
              <a:t>Hendry</a:t>
            </a:r>
          </a:p>
          <a:p>
            <a:r>
              <a:rPr lang="en-US" sz="3200" kern="1200" dirty="0">
                <a:ln w="0"/>
                <a:solidFill>
                  <a:srgbClr val="A17F1A"/>
                </a:solidFill>
                <a:effectLst>
                  <a:outerShdw blurRad="38100" dist="25400" dir="5400000" algn="ctr" rotWithShape="0">
                    <a:srgbClr val="6E747A">
                      <a:alpha val="43000"/>
                    </a:srgbClr>
                  </a:outerShdw>
                </a:effectLst>
                <a:latin typeface="+mj-lt"/>
                <a:ea typeface="+mj-ea"/>
                <a:cs typeface="+mj-cs"/>
              </a:rPr>
              <a:t>Indian River</a:t>
            </a:r>
          </a:p>
          <a:p>
            <a:r>
              <a:rPr lang="en-US" sz="3200" b="0" cap="none" spc="0" dirty="0">
                <a:ln w="0"/>
                <a:solidFill>
                  <a:srgbClr val="A17F1A"/>
                </a:solidFill>
                <a:effectLst>
                  <a:outerShdw blurRad="38100" dist="25400" dir="5400000" algn="ctr" rotWithShape="0">
                    <a:srgbClr val="6E747A">
                      <a:alpha val="43000"/>
                    </a:srgbClr>
                  </a:outerShdw>
                </a:effectLst>
                <a:latin typeface="+mj-lt"/>
                <a:ea typeface="+mj-ea"/>
                <a:cs typeface="+mj-cs"/>
              </a:rPr>
              <a:t>Martin</a:t>
            </a:r>
          </a:p>
          <a:p>
            <a:r>
              <a:rPr lang="en-US" sz="3200" b="0" cap="none" spc="0" dirty="0">
                <a:ln w="0"/>
                <a:solidFill>
                  <a:srgbClr val="A17F1A"/>
                </a:solidFill>
                <a:effectLst>
                  <a:outerShdw blurRad="38100" dist="25400" dir="5400000" algn="ctr" rotWithShape="0">
                    <a:srgbClr val="6E747A">
                      <a:alpha val="43000"/>
                    </a:srgbClr>
                  </a:outerShdw>
                </a:effectLst>
                <a:latin typeface="+mj-lt"/>
                <a:ea typeface="+mj-ea"/>
                <a:cs typeface="+mj-cs"/>
              </a:rPr>
              <a:t>Palm Beach</a:t>
            </a:r>
            <a:endParaRPr lang="en-US" sz="3200" b="0" kern="1200" cap="none" spc="0" dirty="0">
              <a:ln w="0"/>
              <a:solidFill>
                <a:srgbClr val="A17F1A"/>
              </a:solidFill>
              <a:effectLst>
                <a:outerShdw blurRad="38100" dist="25400" dir="5400000" algn="ctr" rotWithShape="0">
                  <a:srgbClr val="6E747A">
                    <a:alpha val="43000"/>
                  </a:srgbClr>
                </a:outerShdw>
              </a:effectLst>
              <a:latin typeface="+mj-lt"/>
              <a:ea typeface="+mj-ea"/>
              <a:cs typeface="+mj-cs"/>
            </a:endParaRPr>
          </a:p>
        </p:txBody>
      </p:sp>
    </p:spTree>
    <p:extLst>
      <p:ext uri="{BB962C8B-B14F-4D97-AF65-F5344CB8AC3E}">
        <p14:creationId xmlns:p14="http://schemas.microsoft.com/office/powerpoint/2010/main" val="14304771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3" name="Rectangle 12">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3539FEE-81D3-4406-802E-60B20B16F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DC701763-729E-462F-A5A8-E0DEFEB1E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E9961C-628B-37BB-514B-F2B5A247581B}"/>
              </a:ext>
            </a:extLst>
          </p:cNvPr>
          <p:cNvSpPr>
            <a:spLocks noGrp="1"/>
          </p:cNvSpPr>
          <p:nvPr>
            <p:ph type="title"/>
          </p:nvPr>
        </p:nvSpPr>
        <p:spPr>
          <a:xfrm>
            <a:off x="699714" y="353160"/>
            <a:ext cx="7091300" cy="898581"/>
          </a:xfrm>
        </p:spPr>
        <p:txBody>
          <a:bodyPr vert="horz" lIns="91440" tIns="45720" rIns="91440" bIns="45720" rtlCol="0" anchor="ctr">
            <a:normAutofit/>
          </a:bodyPr>
          <a:lstStyle/>
          <a:p>
            <a:r>
              <a:rPr lang="en-US" sz="4800" dirty="0">
                <a:solidFill>
                  <a:srgbClr val="FFFFFF"/>
                </a:solidFill>
              </a:rPr>
              <a:t>Site Security</a:t>
            </a:r>
            <a:endParaRPr lang="en-US" sz="4000" dirty="0">
              <a:solidFill>
                <a:srgbClr val="FFFFFF"/>
              </a:solidFill>
            </a:endParaRPr>
          </a:p>
        </p:txBody>
      </p:sp>
      <p:pic>
        <p:nvPicPr>
          <p:cNvPr id="6" name="Picture 5">
            <a:extLst>
              <a:ext uri="{FF2B5EF4-FFF2-40B4-BE49-F238E27FC236}">
                <a16:creationId xmlns:a16="http://schemas.microsoft.com/office/drawing/2014/main" id="{E35C8454-7602-7E8E-A85C-269F302BA58B}"/>
              </a:ext>
            </a:extLst>
          </p:cNvPr>
          <p:cNvPicPr>
            <a:picLocks/>
          </p:cNvPicPr>
          <p:nvPr/>
        </p:nvPicPr>
        <p:blipFill>
          <a:blip r:embed="rId2">
            <a:extLst>
              <a:ext uri="{28A0092B-C50C-407E-A947-70E740481C1C}">
                <a14:useLocalDpi xmlns:a14="http://schemas.microsoft.com/office/drawing/2010/main" val="0"/>
              </a:ext>
            </a:extLst>
          </a:blip>
          <a:srcRect/>
          <a:stretch/>
        </p:blipFill>
        <p:spPr>
          <a:xfrm>
            <a:off x="6479266" y="3138300"/>
            <a:ext cx="5394960" cy="2832354"/>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4" name="Picture 3">
            <a:extLst>
              <a:ext uri="{FF2B5EF4-FFF2-40B4-BE49-F238E27FC236}">
                <a16:creationId xmlns:a16="http://schemas.microsoft.com/office/drawing/2014/main" id="{C68DBC33-101F-4169-1488-D89B2C89494D}"/>
              </a:ext>
            </a:extLst>
          </p:cNvPr>
          <p:cNvPicPr>
            <a:picLocks noChangeAspect="1"/>
          </p:cNvPicPr>
          <p:nvPr/>
        </p:nvPicPr>
        <p:blipFill rotWithShape="1">
          <a:blip r:embed="rId3"/>
          <a:srcRect b="1483"/>
          <a:stretch/>
        </p:blipFill>
        <p:spPr>
          <a:xfrm>
            <a:off x="325671" y="3138301"/>
            <a:ext cx="5394960" cy="2830211"/>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7" name="Rectangle 6">
            <a:extLst>
              <a:ext uri="{FF2B5EF4-FFF2-40B4-BE49-F238E27FC236}">
                <a16:creationId xmlns:a16="http://schemas.microsoft.com/office/drawing/2014/main" id="{D55E8196-2820-26CD-0701-C6B3BA5194F8}"/>
              </a:ext>
            </a:extLst>
          </p:cNvPr>
          <p:cNvSpPr/>
          <p:nvPr/>
        </p:nvSpPr>
        <p:spPr>
          <a:xfrm>
            <a:off x="1755111" y="1895709"/>
            <a:ext cx="2536080" cy="923330"/>
          </a:xfrm>
          <a:prstGeom prst="rect">
            <a:avLst/>
          </a:prstGeom>
          <a:noFill/>
        </p:spPr>
        <p:txBody>
          <a:bodyPr wrap="none" lIns="91440" tIns="45720" rIns="91440" bIns="45720">
            <a:spAutoFit/>
          </a:bodyPr>
          <a:lstStyle/>
          <a:p>
            <a:pPr algn="ctr"/>
            <a:r>
              <a:rPr lang="en-US" sz="5400" dirty="0">
                <a:ln w="0"/>
                <a:solidFill>
                  <a:schemeClr val="accent1"/>
                </a:solidFill>
                <a:effectLst>
                  <a:outerShdw blurRad="38100" dist="25400" dir="5400000" algn="ctr" rotWithShape="0">
                    <a:srgbClr val="6E747A">
                      <a:alpha val="43000"/>
                    </a:srgbClr>
                  </a:outerShdw>
                </a:effectLst>
              </a:rPr>
              <a:t>Site PIN</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sp>
        <p:nvSpPr>
          <p:cNvPr id="8" name="Rectangle 7">
            <a:extLst>
              <a:ext uri="{FF2B5EF4-FFF2-40B4-BE49-F238E27FC236}">
                <a16:creationId xmlns:a16="http://schemas.microsoft.com/office/drawing/2014/main" id="{F06EEC42-B5FB-CB94-2B2A-FD0726E31E82}"/>
              </a:ext>
            </a:extLst>
          </p:cNvPr>
          <p:cNvSpPr/>
          <p:nvPr/>
        </p:nvSpPr>
        <p:spPr>
          <a:xfrm>
            <a:off x="6807120" y="1895709"/>
            <a:ext cx="4657558" cy="923330"/>
          </a:xfrm>
          <a:prstGeom prst="rect">
            <a:avLst/>
          </a:prstGeom>
          <a:noFill/>
        </p:spPr>
        <p:txBody>
          <a:bodyPr wrap="non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rPr>
              <a:t>Page Password</a:t>
            </a:r>
          </a:p>
        </p:txBody>
      </p:sp>
    </p:spTree>
    <p:extLst>
      <p:ext uri="{BB962C8B-B14F-4D97-AF65-F5344CB8AC3E}">
        <p14:creationId xmlns:p14="http://schemas.microsoft.com/office/powerpoint/2010/main" val="5853406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3" name="Rectangle 12">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3539FEE-81D3-4406-802E-60B20B16F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DC701763-729E-462F-A5A8-E0DEFEB1E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E9961C-628B-37BB-514B-F2B5A247581B}"/>
              </a:ext>
            </a:extLst>
          </p:cNvPr>
          <p:cNvSpPr>
            <a:spLocks noGrp="1"/>
          </p:cNvSpPr>
          <p:nvPr>
            <p:ph type="title"/>
          </p:nvPr>
        </p:nvSpPr>
        <p:spPr>
          <a:xfrm>
            <a:off x="699714" y="353160"/>
            <a:ext cx="7091300" cy="898581"/>
          </a:xfrm>
        </p:spPr>
        <p:txBody>
          <a:bodyPr vert="horz" lIns="91440" tIns="45720" rIns="91440" bIns="45720" rtlCol="0" anchor="ctr">
            <a:normAutofit/>
          </a:bodyPr>
          <a:lstStyle/>
          <a:p>
            <a:r>
              <a:rPr lang="en-US" sz="4800" dirty="0">
                <a:solidFill>
                  <a:srgbClr val="FFFFFF"/>
                </a:solidFill>
              </a:rPr>
              <a:t>Data Uploading</a:t>
            </a:r>
            <a:endParaRPr lang="en-US" sz="4000" dirty="0">
              <a:solidFill>
                <a:srgbClr val="FFFFFF"/>
              </a:solidFill>
            </a:endParaRPr>
          </a:p>
        </p:txBody>
      </p:sp>
      <p:pic>
        <p:nvPicPr>
          <p:cNvPr id="5" name="Picture 4">
            <a:extLst>
              <a:ext uri="{FF2B5EF4-FFF2-40B4-BE49-F238E27FC236}">
                <a16:creationId xmlns:a16="http://schemas.microsoft.com/office/drawing/2014/main" id="{C38E765F-E438-0B50-15CB-CBF245511A4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36943" y="2139643"/>
            <a:ext cx="7477369" cy="3993195"/>
          </a:xfrm>
          <a:prstGeom prst="rect">
            <a:avLst/>
          </a:prstGeom>
        </p:spPr>
      </p:pic>
      <p:sp>
        <p:nvSpPr>
          <p:cNvPr id="9" name="Right Brace 8">
            <a:extLst>
              <a:ext uri="{FF2B5EF4-FFF2-40B4-BE49-F238E27FC236}">
                <a16:creationId xmlns:a16="http://schemas.microsoft.com/office/drawing/2014/main" id="{A2A60FAD-A9E2-D437-809A-B8060815E0FD}"/>
              </a:ext>
            </a:extLst>
          </p:cNvPr>
          <p:cNvSpPr/>
          <p:nvPr/>
        </p:nvSpPr>
        <p:spPr>
          <a:xfrm>
            <a:off x="7734299" y="2138381"/>
            <a:ext cx="466907" cy="3995719"/>
          </a:xfrm>
          <a:prstGeom prst="righ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10" name="Rectangle 9">
            <a:extLst>
              <a:ext uri="{FF2B5EF4-FFF2-40B4-BE49-F238E27FC236}">
                <a16:creationId xmlns:a16="http://schemas.microsoft.com/office/drawing/2014/main" id="{C10298BA-6AFA-8DB7-30F3-65ADC1B2ABBA}"/>
              </a:ext>
            </a:extLst>
          </p:cNvPr>
          <p:cNvSpPr/>
          <p:nvPr/>
        </p:nvSpPr>
        <p:spPr>
          <a:xfrm>
            <a:off x="8307478" y="3135966"/>
            <a:ext cx="3649561" cy="2292935"/>
          </a:xfrm>
          <a:prstGeom prst="rect">
            <a:avLst/>
          </a:prstGeom>
          <a:noFill/>
        </p:spPr>
        <p:txBody>
          <a:bodyPr wrap="square" lIns="91440" tIns="45720" rIns="91440" bIns="45720">
            <a:spAutoFit/>
          </a:bodyPr>
          <a:lstStyle/>
          <a:p>
            <a:r>
              <a:rPr lang="en-US" sz="1900" dirty="0">
                <a:ln w="0"/>
                <a:solidFill>
                  <a:schemeClr val="accent1"/>
                </a:solidFill>
                <a:effectLst>
                  <a:outerShdw blurRad="38100" dist="25400" dir="5400000" algn="ctr" rotWithShape="0">
                    <a:srgbClr val="6E747A">
                      <a:alpha val="43000"/>
                    </a:srgbClr>
                  </a:outerShdw>
                </a:effectLst>
              </a:rPr>
              <a:t>After entering the site PIN and the page-specific password, CTC uploads the following data:</a:t>
            </a:r>
          </a:p>
          <a:p>
            <a:endParaRPr lang="en-US" sz="1000" dirty="0">
              <a:ln w="0"/>
              <a:solidFill>
                <a:schemeClr val="accent1"/>
              </a:solidFill>
              <a:effectLst>
                <a:outerShdw blurRad="38100" dist="25400" dir="5400000" algn="ctr" rotWithShape="0">
                  <a:srgbClr val="6E747A">
                    <a:alpha val="43000"/>
                  </a:srgbClr>
                </a:outerShdw>
              </a:effectLst>
            </a:endParaRPr>
          </a:p>
          <a:p>
            <a:pPr marL="457200" indent="-457200">
              <a:buFont typeface="+mj-lt"/>
              <a:buAutoNum type="arabicPeriod"/>
            </a:pPr>
            <a:r>
              <a:rPr lang="en-US" sz="1900" dirty="0">
                <a:ln w="0"/>
                <a:solidFill>
                  <a:schemeClr val="accent1"/>
                </a:solidFill>
                <a:effectLst>
                  <a:outerShdw blurRad="38100" dist="25400" dir="5400000" algn="ctr" rotWithShape="0">
                    <a:srgbClr val="6E747A">
                      <a:alpha val="43000"/>
                    </a:srgbClr>
                  </a:outerShdw>
                </a:effectLst>
              </a:rPr>
              <a:t>General Information</a:t>
            </a:r>
            <a:endParaRPr lang="en-US" sz="1900" b="0" cap="none" spc="0" dirty="0">
              <a:ln w="0"/>
              <a:solidFill>
                <a:schemeClr val="accent1"/>
              </a:solidFill>
              <a:effectLst>
                <a:outerShdw blurRad="38100" dist="25400" dir="5400000" algn="ctr" rotWithShape="0">
                  <a:srgbClr val="6E747A">
                    <a:alpha val="43000"/>
                  </a:srgbClr>
                </a:outerShdw>
              </a:effectLst>
            </a:endParaRPr>
          </a:p>
          <a:p>
            <a:pPr marL="457200" indent="-457200">
              <a:buFont typeface="+mj-lt"/>
              <a:buAutoNum type="arabicPeriod"/>
            </a:pPr>
            <a:r>
              <a:rPr lang="en-US" sz="1900" dirty="0">
                <a:ln w="0"/>
                <a:solidFill>
                  <a:schemeClr val="accent1"/>
                </a:solidFill>
                <a:effectLst>
                  <a:outerShdw blurRad="38100" dist="25400" dir="5400000" algn="ctr" rotWithShape="0">
                    <a:srgbClr val="6E747A">
                      <a:alpha val="43000"/>
                    </a:srgbClr>
                  </a:outerShdw>
                </a:effectLst>
              </a:rPr>
              <a:t>AOR Trip Data</a:t>
            </a:r>
            <a:endParaRPr lang="en-US" sz="1900" b="0" cap="none" spc="0" dirty="0">
              <a:ln w="0"/>
              <a:solidFill>
                <a:schemeClr val="accent1"/>
              </a:solidFill>
              <a:effectLst>
                <a:outerShdw blurRad="38100" dist="25400" dir="5400000" algn="ctr" rotWithShape="0">
                  <a:srgbClr val="6E747A">
                    <a:alpha val="43000"/>
                  </a:srgbClr>
                </a:outerShdw>
              </a:effectLst>
            </a:endParaRPr>
          </a:p>
          <a:p>
            <a:pPr marL="457200" indent="-457200">
              <a:buFont typeface="+mj-lt"/>
              <a:buAutoNum type="arabicPeriod"/>
            </a:pPr>
            <a:r>
              <a:rPr lang="en-US" sz="1900" dirty="0">
                <a:ln w="0"/>
                <a:solidFill>
                  <a:schemeClr val="accent1"/>
                </a:solidFill>
                <a:effectLst>
                  <a:outerShdw blurRad="38100" dist="25400" dir="5400000" algn="ctr" rotWithShape="0">
                    <a:srgbClr val="6E747A">
                      <a:alpha val="43000"/>
                    </a:srgbClr>
                  </a:outerShdw>
                </a:effectLst>
              </a:rPr>
              <a:t>Inventory and Incidents</a:t>
            </a:r>
          </a:p>
          <a:p>
            <a:pPr marL="457200" indent="-457200">
              <a:buFont typeface="+mj-lt"/>
              <a:buAutoNum type="arabicPeriod"/>
            </a:pPr>
            <a:r>
              <a:rPr lang="en-US" sz="1900" b="0" cap="none" spc="0" dirty="0">
                <a:ln w="0"/>
                <a:solidFill>
                  <a:schemeClr val="accent1"/>
                </a:solidFill>
                <a:effectLst>
                  <a:outerShdw blurRad="38100" dist="25400" dir="5400000" algn="ctr" rotWithShape="0">
                    <a:srgbClr val="6E747A">
                      <a:alpha val="43000"/>
                    </a:srgbClr>
                  </a:outerShdw>
                </a:effectLst>
              </a:rPr>
              <a:t>Expenses and Revenues</a:t>
            </a:r>
          </a:p>
        </p:txBody>
      </p:sp>
    </p:spTree>
    <p:extLst>
      <p:ext uri="{BB962C8B-B14F-4D97-AF65-F5344CB8AC3E}">
        <p14:creationId xmlns:p14="http://schemas.microsoft.com/office/powerpoint/2010/main" val="278719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10" presetClass="entr" presetSubtype="0" fill="hold" grpId="0" nodeType="afterEffect">
                                  <p:stCondLst>
                                    <p:cond delay="25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8FFF3A4-C09A-111B-0E22-BAB0C61942DA}"/>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29BC836-8944-0A57-50A3-44062C8B7E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3" name="Rectangle 12">
            <a:extLst>
              <a:ext uri="{FF2B5EF4-FFF2-40B4-BE49-F238E27FC236}">
                <a16:creationId xmlns:a16="http://schemas.microsoft.com/office/drawing/2014/main" id="{0F9B4067-252E-0C77-31C1-66CD213B2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BBDFA20-12D4-F5FB-A0B4-7E3EC433B3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495E7F0-2C41-1FB0-892C-CF79B1EE10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9F321A62-8033-1412-6314-BED3C83A11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5A5C73-DF13-C4B9-E5C8-20A3994C9CDA}"/>
              </a:ext>
            </a:extLst>
          </p:cNvPr>
          <p:cNvSpPr>
            <a:spLocks noGrp="1"/>
          </p:cNvSpPr>
          <p:nvPr>
            <p:ph type="title"/>
          </p:nvPr>
        </p:nvSpPr>
        <p:spPr>
          <a:xfrm>
            <a:off x="699714" y="353160"/>
            <a:ext cx="7091300" cy="898581"/>
          </a:xfrm>
        </p:spPr>
        <p:txBody>
          <a:bodyPr vert="horz" lIns="91440" tIns="45720" rIns="91440" bIns="45720" rtlCol="0" anchor="ctr">
            <a:normAutofit/>
          </a:bodyPr>
          <a:lstStyle/>
          <a:p>
            <a:r>
              <a:rPr lang="en-US" sz="4800" dirty="0">
                <a:solidFill>
                  <a:srgbClr val="FFFFFF"/>
                </a:solidFill>
              </a:rPr>
              <a:t>Data Storage</a:t>
            </a:r>
            <a:endParaRPr lang="en-US" sz="4000" dirty="0">
              <a:solidFill>
                <a:srgbClr val="FFFFFF"/>
              </a:solidFill>
            </a:endParaRPr>
          </a:p>
        </p:txBody>
      </p:sp>
      <p:graphicFrame>
        <p:nvGraphicFramePr>
          <p:cNvPr id="3" name="Diagram 2">
            <a:extLst>
              <a:ext uri="{FF2B5EF4-FFF2-40B4-BE49-F238E27FC236}">
                <a16:creationId xmlns:a16="http://schemas.microsoft.com/office/drawing/2014/main" id="{3C29D50C-711E-8F7E-F1AE-421CF6606906}"/>
              </a:ext>
            </a:extLst>
          </p:cNvPr>
          <p:cNvGraphicFramePr/>
          <p:nvPr>
            <p:extLst>
              <p:ext uri="{D42A27DB-BD31-4B8C-83A1-F6EECF244321}">
                <p14:modId xmlns:p14="http://schemas.microsoft.com/office/powerpoint/2010/main" val="752631007"/>
              </p:ext>
            </p:extLst>
          </p:nvPr>
        </p:nvGraphicFramePr>
        <p:xfrm>
          <a:off x="1220258" y="688843"/>
          <a:ext cx="9751483" cy="59174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32252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213F4A4-1486-DF7D-97CF-965DF567DDA6}"/>
            </a:ext>
          </a:extLst>
        </p:cNvPr>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6" name="Rectangle 25">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D3539FEE-81D3-4406-802E-60B20B16F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DC701763-729E-462F-A5A8-E0DEFEB1E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D6EA32-5C58-0C7B-302F-A903B0949DB2}"/>
              </a:ext>
            </a:extLst>
          </p:cNvPr>
          <p:cNvSpPr>
            <a:spLocks noGrp="1"/>
          </p:cNvSpPr>
          <p:nvPr>
            <p:ph type="title"/>
          </p:nvPr>
        </p:nvSpPr>
        <p:spPr>
          <a:xfrm>
            <a:off x="699714" y="353160"/>
            <a:ext cx="7091300" cy="898581"/>
          </a:xfrm>
        </p:spPr>
        <p:txBody>
          <a:bodyPr vert="horz" lIns="91440" tIns="45720" rIns="91440" bIns="45720" rtlCol="0" anchor="ctr">
            <a:normAutofit/>
          </a:bodyPr>
          <a:lstStyle/>
          <a:p>
            <a:r>
              <a:rPr lang="en-US" sz="4000">
                <a:solidFill>
                  <a:srgbClr val="FFFFFF"/>
                </a:solidFill>
              </a:rPr>
              <a:t>Data Analysis</a:t>
            </a:r>
            <a:endParaRPr lang="en-US" sz="4000" dirty="0">
              <a:solidFill>
                <a:srgbClr val="FFFFFF"/>
              </a:solidFill>
            </a:endParaRPr>
          </a:p>
        </p:txBody>
      </p:sp>
      <p:pic>
        <p:nvPicPr>
          <p:cNvPr id="7" name="Picture 6" descr="A screenshot of a document&#10;&#10;Description automatically generated">
            <a:extLst>
              <a:ext uri="{FF2B5EF4-FFF2-40B4-BE49-F238E27FC236}">
                <a16:creationId xmlns:a16="http://schemas.microsoft.com/office/drawing/2014/main" id="{9E45A1B3-DC04-1155-7DEC-EB852C63CB73}"/>
              </a:ext>
            </a:extLst>
          </p:cNvPr>
          <p:cNvPicPr>
            <a:picLocks noChangeAspect="1"/>
          </p:cNvPicPr>
          <p:nvPr/>
        </p:nvPicPr>
        <p:blipFill rotWithShape="1">
          <a:blip r:embed="rId2">
            <a:extLst>
              <a:ext uri="{28A0092B-C50C-407E-A947-70E740481C1C}">
                <a14:useLocalDpi xmlns:a14="http://schemas.microsoft.com/office/drawing/2010/main" val="0"/>
              </a:ext>
            </a:extLst>
          </a:blip>
          <a:srcRect t="1937"/>
          <a:stretch/>
        </p:blipFill>
        <p:spPr>
          <a:xfrm>
            <a:off x="2392680" y="1603915"/>
            <a:ext cx="7406640" cy="5135458"/>
          </a:xfrm>
          <a:prstGeom prst="rect">
            <a:avLst/>
          </a:prstGeom>
        </p:spPr>
      </p:pic>
    </p:spTree>
    <p:extLst>
      <p:ext uri="{BB962C8B-B14F-4D97-AF65-F5344CB8AC3E}">
        <p14:creationId xmlns:p14="http://schemas.microsoft.com/office/powerpoint/2010/main" val="3544553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54341EB-5719-3B71-EF2D-988A9682F581}"/>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81C6DF5-E88A-5DCF-DB2F-7C5FDF2F5F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3" name="Rectangle 12">
            <a:extLst>
              <a:ext uri="{FF2B5EF4-FFF2-40B4-BE49-F238E27FC236}">
                <a16:creationId xmlns:a16="http://schemas.microsoft.com/office/drawing/2014/main" id="{F57BF1F3-EEF2-996A-C555-7929CB74FF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CA4EE95-2212-8CCE-4136-1D9B7E0B70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FB5A714-858D-E113-0314-2127DE9AAD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D40F9B00-51F6-12F1-79D7-375CA55D9F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DE9689-1E87-8BAB-1354-5DF39BBF3934}"/>
              </a:ext>
            </a:extLst>
          </p:cNvPr>
          <p:cNvSpPr>
            <a:spLocks noGrp="1"/>
          </p:cNvSpPr>
          <p:nvPr>
            <p:ph type="title"/>
          </p:nvPr>
        </p:nvSpPr>
        <p:spPr>
          <a:xfrm>
            <a:off x="699714" y="353160"/>
            <a:ext cx="7091300" cy="898581"/>
          </a:xfrm>
        </p:spPr>
        <p:txBody>
          <a:bodyPr vert="horz" lIns="91440" tIns="45720" rIns="91440" bIns="45720" rtlCol="0" anchor="ctr">
            <a:normAutofit/>
          </a:bodyPr>
          <a:lstStyle/>
          <a:p>
            <a:r>
              <a:rPr lang="en-US" sz="4800" dirty="0">
                <a:solidFill>
                  <a:srgbClr val="FFFFFF"/>
                </a:solidFill>
              </a:rPr>
              <a:t>Next Steps</a:t>
            </a:r>
            <a:endParaRPr lang="en-US" sz="4000" dirty="0">
              <a:solidFill>
                <a:srgbClr val="FFFFFF"/>
              </a:solidFill>
            </a:endParaRPr>
          </a:p>
        </p:txBody>
      </p:sp>
      <p:sp>
        <p:nvSpPr>
          <p:cNvPr id="5" name="TextBox 4">
            <a:extLst>
              <a:ext uri="{FF2B5EF4-FFF2-40B4-BE49-F238E27FC236}">
                <a16:creationId xmlns:a16="http://schemas.microsoft.com/office/drawing/2014/main" id="{FCC6F21D-BC4D-7329-CE2E-662E854E51AB}"/>
              </a:ext>
            </a:extLst>
          </p:cNvPr>
          <p:cNvSpPr txBox="1"/>
          <p:nvPr/>
        </p:nvSpPr>
        <p:spPr>
          <a:xfrm>
            <a:off x="893851" y="2121617"/>
            <a:ext cx="9929973" cy="4216539"/>
          </a:xfrm>
          <a:prstGeom prst="rect">
            <a:avLst/>
          </a:prstGeom>
          <a:noFill/>
        </p:spPr>
        <p:txBody>
          <a:bodyPr wrap="square" rtlCol="0">
            <a:spAutoFit/>
          </a:bodyPr>
          <a:lstStyle/>
          <a:p>
            <a:pPr marL="285750" indent="-285750">
              <a:buFont typeface="Arial" panose="020B0604020202020204" pitchFamily="34" charset="0"/>
              <a:buChar char="•"/>
            </a:pPr>
            <a:r>
              <a:rPr lang="en-US" sz="3200" b="1" dirty="0">
                <a:solidFill>
                  <a:schemeClr val="accent1">
                    <a:lumMod val="50000"/>
                  </a:schemeClr>
                </a:solidFill>
              </a:rPr>
              <a:t>Collect disaggregated data from more CTCs</a:t>
            </a:r>
          </a:p>
          <a:p>
            <a:r>
              <a:rPr lang="en-US" sz="3200" b="1" dirty="0">
                <a:solidFill>
                  <a:schemeClr val="accent1">
                    <a:lumMod val="50000"/>
                  </a:schemeClr>
                </a:solidFill>
              </a:rPr>
              <a:t>   (April 15</a:t>
            </a:r>
            <a:r>
              <a:rPr lang="en-US" sz="3200" b="1" baseline="30000" dirty="0">
                <a:solidFill>
                  <a:schemeClr val="accent1">
                    <a:lumMod val="50000"/>
                  </a:schemeClr>
                </a:solidFill>
              </a:rPr>
              <a:t>th</a:t>
            </a:r>
            <a:r>
              <a:rPr lang="en-US" sz="3200" b="1" dirty="0">
                <a:solidFill>
                  <a:schemeClr val="accent1">
                    <a:lumMod val="50000"/>
                  </a:schemeClr>
                </a:solidFill>
              </a:rPr>
              <a:t> – May 15</a:t>
            </a:r>
            <a:r>
              <a:rPr lang="en-US" sz="3200" b="1" baseline="30000" dirty="0">
                <a:solidFill>
                  <a:schemeClr val="accent1">
                    <a:lumMod val="50000"/>
                  </a:schemeClr>
                </a:solidFill>
              </a:rPr>
              <a:t>th</a:t>
            </a:r>
            <a:r>
              <a:rPr lang="en-US" sz="3200" b="1" dirty="0">
                <a:solidFill>
                  <a:schemeClr val="accent1">
                    <a:lumMod val="50000"/>
                  </a:schemeClr>
                </a:solidFill>
              </a:rPr>
              <a:t>)</a:t>
            </a:r>
          </a:p>
          <a:p>
            <a:pPr marL="285750" indent="-285750">
              <a:buFont typeface="Arial" panose="020B0604020202020204" pitchFamily="34" charset="0"/>
              <a:buChar char="•"/>
            </a:pPr>
            <a:endParaRPr lang="en-US" sz="2000" b="1" dirty="0">
              <a:solidFill>
                <a:schemeClr val="accent1">
                  <a:lumMod val="50000"/>
                </a:schemeClr>
              </a:solidFill>
            </a:endParaRPr>
          </a:p>
          <a:p>
            <a:pPr marL="285750" indent="-285750">
              <a:buFont typeface="Arial" panose="020B0604020202020204" pitchFamily="34" charset="0"/>
              <a:buChar char="•"/>
            </a:pPr>
            <a:r>
              <a:rPr lang="en-US" sz="3200" b="1" dirty="0">
                <a:solidFill>
                  <a:schemeClr val="accent1">
                    <a:lumMod val="50000"/>
                  </a:schemeClr>
                </a:solidFill>
              </a:rPr>
              <a:t>CTCs can reach out to THF if they are interested in participating. Site PIN and county-specific password will be provided.</a:t>
            </a:r>
          </a:p>
          <a:p>
            <a:endParaRPr lang="en-US" sz="2000" b="1" dirty="0">
              <a:solidFill>
                <a:schemeClr val="accent1">
                  <a:lumMod val="50000"/>
                </a:schemeClr>
              </a:solidFill>
            </a:endParaRPr>
          </a:p>
          <a:p>
            <a:pPr marL="285750" indent="-285750">
              <a:buFont typeface="Arial" panose="020B0604020202020204" pitchFamily="34" charset="0"/>
              <a:buChar char="•"/>
            </a:pPr>
            <a:r>
              <a:rPr lang="en-US" sz="3200" b="1" dirty="0">
                <a:solidFill>
                  <a:schemeClr val="accent1">
                    <a:lumMod val="50000"/>
                  </a:schemeClr>
                </a:solidFill>
              </a:rPr>
              <a:t>Analyze data collected in a report to be presented at next Commission Meeting in June</a:t>
            </a:r>
          </a:p>
        </p:txBody>
      </p:sp>
    </p:spTree>
    <p:extLst>
      <p:ext uri="{BB962C8B-B14F-4D97-AF65-F5344CB8AC3E}">
        <p14:creationId xmlns:p14="http://schemas.microsoft.com/office/powerpoint/2010/main" val="1278654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2_RetrospectVTI">
  <a:themeElements>
    <a:clrScheme name="Custom 34">
      <a:dk1>
        <a:sysClr val="windowText" lastClr="000000"/>
      </a:dk1>
      <a:lt1>
        <a:sysClr val="window" lastClr="FFFFFF"/>
      </a:lt1>
      <a:dk2>
        <a:srgbClr val="39302A"/>
      </a:dk2>
      <a:lt2>
        <a:srgbClr val="E5DEDB"/>
      </a:lt2>
      <a:accent1>
        <a:srgbClr val="EC7016"/>
      </a:accent1>
      <a:accent2>
        <a:srgbClr val="F8931D"/>
      </a:accent2>
      <a:accent3>
        <a:srgbClr val="CE8D3E"/>
      </a:accent3>
      <a:accent4>
        <a:srgbClr val="E64823"/>
      </a:accent4>
      <a:accent5>
        <a:srgbClr val="FFCA08"/>
      </a:accent5>
      <a:accent6>
        <a:srgbClr val="9C6A6A"/>
      </a:accent6>
      <a:hlink>
        <a:srgbClr val="2998E3"/>
      </a:hlink>
      <a:folHlink>
        <a:srgbClr val="7F723D"/>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214</TotalTime>
  <Words>425</Words>
  <Application>Microsoft Office PowerPoint</Application>
  <PresentationFormat>Widescreen</PresentationFormat>
  <Paragraphs>43</Paragraphs>
  <Slides>9</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9</vt:i4>
      </vt:variant>
    </vt:vector>
  </HeadingPairs>
  <TitlesOfParts>
    <vt:vector size="17" baseType="lpstr">
      <vt:lpstr>Aptos</vt:lpstr>
      <vt:lpstr>Aptos Display</vt:lpstr>
      <vt:lpstr>Arial</vt:lpstr>
      <vt:lpstr>Bookman Old Style</vt:lpstr>
      <vt:lpstr>Calibri</vt:lpstr>
      <vt:lpstr>Franklin Gothic Book</vt:lpstr>
      <vt:lpstr>Office Theme</vt:lpstr>
      <vt:lpstr>2_RetrospectVTI</vt:lpstr>
      <vt:lpstr>AOR Study</vt:lpstr>
      <vt:lpstr>Background</vt:lpstr>
      <vt:lpstr>AOR study recommendations                   (from last year)</vt:lpstr>
      <vt:lpstr>Initial Participating Counties</vt:lpstr>
      <vt:lpstr>Site Security</vt:lpstr>
      <vt:lpstr>Data Uploading</vt:lpstr>
      <vt:lpstr>Data Storage</vt:lpstr>
      <vt:lpstr>Data Analysis</vt:lpstr>
      <vt:lpstr>Next Steps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Participating Counties</dc:title>
  <dc:creator>Casey Perkins</dc:creator>
  <cp:lastModifiedBy>Casey Perkins</cp:lastModifiedBy>
  <cp:revision>22</cp:revision>
  <dcterms:created xsi:type="dcterms:W3CDTF">2024-03-19T14:06:50Z</dcterms:created>
  <dcterms:modified xsi:type="dcterms:W3CDTF">2024-04-12T17:07:53Z</dcterms:modified>
</cp:coreProperties>
</file>