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98" r:id="rId3"/>
  </p:sldMasterIdLst>
  <p:notesMasterIdLst>
    <p:notesMasterId r:id="rId20"/>
  </p:notesMasterIdLst>
  <p:sldIdLst>
    <p:sldId id="256" r:id="rId4"/>
    <p:sldId id="372" r:id="rId5"/>
    <p:sldId id="373" r:id="rId6"/>
    <p:sldId id="375" r:id="rId7"/>
    <p:sldId id="376" r:id="rId8"/>
    <p:sldId id="883" r:id="rId9"/>
    <p:sldId id="880" r:id="rId10"/>
    <p:sldId id="898" r:id="rId11"/>
    <p:sldId id="903" r:id="rId12"/>
    <p:sldId id="899" r:id="rId13"/>
    <p:sldId id="904" r:id="rId14"/>
    <p:sldId id="881" r:id="rId15"/>
    <p:sldId id="902" r:id="rId16"/>
    <p:sldId id="905" r:id="rId17"/>
    <p:sldId id="840" r:id="rId18"/>
    <p:sldId id="8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D4605-5CFD-4D4E-9758-AB941E8776FF}" v="53" dt="2023-12-07T19:16:46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m, David" userId="8aa17495-63ff-405c-9ef6-3fc65f6cdc2c" providerId="ADAL" clId="{B0DD4605-5CFD-4D4E-9758-AB941E8776FF}"/>
    <pc:docChg chg="undo custSel addSld delSld modSld">
      <pc:chgData name="Darm, David" userId="8aa17495-63ff-405c-9ef6-3fc65f6cdc2c" providerId="ADAL" clId="{B0DD4605-5CFD-4D4E-9758-AB941E8776FF}" dt="2023-12-11T16:08:46.294" v="9870" actId="20577"/>
      <pc:docMkLst>
        <pc:docMk/>
      </pc:docMkLst>
      <pc:sldChg chg="modSp mod">
        <pc:chgData name="Darm, David" userId="8aa17495-63ff-405c-9ef6-3fc65f6cdc2c" providerId="ADAL" clId="{B0DD4605-5CFD-4D4E-9758-AB941E8776FF}" dt="2023-12-05T19:53:06.457" v="3" actId="20577"/>
        <pc:sldMkLst>
          <pc:docMk/>
          <pc:sldMk cId="2879095196" sldId="256"/>
        </pc:sldMkLst>
        <pc:spChg chg="mod">
          <ac:chgData name="Darm, David" userId="8aa17495-63ff-405c-9ef6-3fc65f6cdc2c" providerId="ADAL" clId="{B0DD4605-5CFD-4D4E-9758-AB941E8776FF}" dt="2023-12-05T19:53:06.457" v="3" actId="20577"/>
          <ac:spMkLst>
            <pc:docMk/>
            <pc:sldMk cId="2879095196" sldId="256"/>
            <ac:spMk id="3" creationId="{EB02307B-0858-47B6-A5F7-A50736ABD066}"/>
          </ac:spMkLst>
        </pc:spChg>
      </pc:sldChg>
      <pc:sldChg chg="modSp del mod">
        <pc:chgData name="Darm, David" userId="8aa17495-63ff-405c-9ef6-3fc65f6cdc2c" providerId="ADAL" clId="{B0DD4605-5CFD-4D4E-9758-AB941E8776FF}" dt="2023-12-06T23:30:11.900" v="633" actId="47"/>
        <pc:sldMkLst>
          <pc:docMk/>
          <pc:sldMk cId="1307993468" sldId="307"/>
        </pc:sldMkLst>
        <pc:picChg chg="mod">
          <ac:chgData name="Darm, David" userId="8aa17495-63ff-405c-9ef6-3fc65f6cdc2c" providerId="ADAL" clId="{B0DD4605-5CFD-4D4E-9758-AB941E8776FF}" dt="2023-12-05T19:58:17.015" v="84" actId="14826"/>
          <ac:picMkLst>
            <pc:docMk/>
            <pc:sldMk cId="1307993468" sldId="307"/>
            <ac:picMk id="5" creationId="{43BA82A9-ECF9-4199-B0D2-DBB654CDE373}"/>
          </ac:picMkLst>
        </pc:picChg>
      </pc:sldChg>
      <pc:sldChg chg="del">
        <pc:chgData name="Darm, David" userId="8aa17495-63ff-405c-9ef6-3fc65f6cdc2c" providerId="ADAL" clId="{B0DD4605-5CFD-4D4E-9758-AB941E8776FF}" dt="2023-12-05T19:54:21.781" v="4" actId="47"/>
        <pc:sldMkLst>
          <pc:docMk/>
          <pc:sldMk cId="1359792040" sldId="373"/>
        </pc:sldMkLst>
      </pc:sldChg>
      <pc:sldChg chg="modSp mod">
        <pc:chgData name="Darm, David" userId="8aa17495-63ff-405c-9ef6-3fc65f6cdc2c" providerId="ADAL" clId="{B0DD4605-5CFD-4D4E-9758-AB941E8776FF}" dt="2023-12-11T16:08:46.294" v="9870" actId="20577"/>
        <pc:sldMkLst>
          <pc:docMk/>
          <pc:sldMk cId="2779967039" sldId="376"/>
        </pc:sldMkLst>
        <pc:spChg chg="mod">
          <ac:chgData name="Darm, David" userId="8aa17495-63ff-405c-9ef6-3fc65f6cdc2c" providerId="ADAL" clId="{B0DD4605-5CFD-4D4E-9758-AB941E8776FF}" dt="2023-12-11T16:08:46.294" v="9870" actId="20577"/>
          <ac:spMkLst>
            <pc:docMk/>
            <pc:sldMk cId="2779967039" sldId="376"/>
            <ac:spMk id="10" creationId="{21F41D78-4B28-40C1-8E52-49FEE898E845}"/>
          </ac:spMkLst>
        </pc:spChg>
      </pc:sldChg>
      <pc:sldChg chg="del">
        <pc:chgData name="Darm, David" userId="8aa17495-63ff-405c-9ef6-3fc65f6cdc2c" providerId="ADAL" clId="{B0DD4605-5CFD-4D4E-9758-AB941E8776FF}" dt="2023-12-06T23:30:22.155" v="635" actId="47"/>
        <pc:sldMkLst>
          <pc:docMk/>
          <pc:sldMk cId="1561234234" sldId="379"/>
        </pc:sldMkLst>
      </pc:sldChg>
      <pc:sldChg chg="modSp del mod">
        <pc:chgData name="Darm, David" userId="8aa17495-63ff-405c-9ef6-3fc65f6cdc2c" providerId="ADAL" clId="{B0DD4605-5CFD-4D4E-9758-AB941E8776FF}" dt="2023-12-07T19:25:38.517" v="9856" actId="47"/>
        <pc:sldMkLst>
          <pc:docMk/>
          <pc:sldMk cId="4294672136" sldId="380"/>
        </pc:sldMkLst>
        <pc:spChg chg="mod">
          <ac:chgData name="Darm, David" userId="8aa17495-63ff-405c-9ef6-3fc65f6cdc2c" providerId="ADAL" clId="{B0DD4605-5CFD-4D4E-9758-AB941E8776FF}" dt="2023-12-07T19:25:19.526" v="9855" actId="20577"/>
          <ac:spMkLst>
            <pc:docMk/>
            <pc:sldMk cId="4294672136" sldId="380"/>
            <ac:spMk id="4" creationId="{EB383D73-C0E3-4AF9-9641-0E52AD36A811}"/>
          </ac:spMkLst>
        </pc:spChg>
      </pc:sldChg>
      <pc:sldChg chg="modSp mod">
        <pc:chgData name="Darm, David" userId="8aa17495-63ff-405c-9ef6-3fc65f6cdc2c" providerId="ADAL" clId="{B0DD4605-5CFD-4D4E-9758-AB941E8776FF}" dt="2023-12-06T23:31:28.216" v="707" actId="20577"/>
        <pc:sldMkLst>
          <pc:docMk/>
          <pc:sldMk cId="2431193479" sldId="841"/>
        </pc:sldMkLst>
        <pc:spChg chg="mod">
          <ac:chgData name="Darm, David" userId="8aa17495-63ff-405c-9ef6-3fc65f6cdc2c" providerId="ADAL" clId="{B0DD4605-5CFD-4D4E-9758-AB941E8776FF}" dt="2023-12-06T23:31:28.216" v="707" actId="20577"/>
          <ac:spMkLst>
            <pc:docMk/>
            <pc:sldMk cId="2431193479" sldId="841"/>
            <ac:spMk id="3" creationId="{98237AB3-53B6-4B50-91FC-53F4907F418F}"/>
          </ac:spMkLst>
        </pc:spChg>
      </pc:sldChg>
      <pc:sldChg chg="del">
        <pc:chgData name="Darm, David" userId="8aa17495-63ff-405c-9ef6-3fc65f6cdc2c" providerId="ADAL" clId="{B0DD4605-5CFD-4D4E-9758-AB941E8776FF}" dt="2023-12-06T23:30:29.162" v="637" actId="47"/>
        <pc:sldMkLst>
          <pc:docMk/>
          <pc:sldMk cId="761886294" sldId="842"/>
        </pc:sldMkLst>
      </pc:sldChg>
      <pc:sldChg chg="del">
        <pc:chgData name="Darm, David" userId="8aa17495-63ff-405c-9ef6-3fc65f6cdc2c" providerId="ADAL" clId="{B0DD4605-5CFD-4D4E-9758-AB941E8776FF}" dt="2023-12-06T23:30:20.366" v="634" actId="47"/>
        <pc:sldMkLst>
          <pc:docMk/>
          <pc:sldMk cId="1165561176" sldId="853"/>
        </pc:sldMkLst>
      </pc:sldChg>
      <pc:sldChg chg="del">
        <pc:chgData name="Darm, David" userId="8aa17495-63ff-405c-9ef6-3fc65f6cdc2c" providerId="ADAL" clId="{B0DD4605-5CFD-4D4E-9758-AB941E8776FF}" dt="2023-12-06T23:30:27.285" v="636" actId="47"/>
        <pc:sldMkLst>
          <pc:docMk/>
          <pc:sldMk cId="482390813" sldId="879"/>
        </pc:sldMkLst>
      </pc:sldChg>
      <pc:sldChg chg="modSp mod">
        <pc:chgData name="Darm, David" userId="8aa17495-63ff-405c-9ef6-3fc65f6cdc2c" providerId="ADAL" clId="{B0DD4605-5CFD-4D4E-9758-AB941E8776FF}" dt="2023-12-07T16:26:29.951" v="1219" actId="20577"/>
        <pc:sldMkLst>
          <pc:docMk/>
          <pc:sldMk cId="3431437819" sldId="880"/>
        </pc:sldMkLst>
        <pc:spChg chg="mod">
          <ac:chgData name="Darm, David" userId="8aa17495-63ff-405c-9ef6-3fc65f6cdc2c" providerId="ADAL" clId="{B0DD4605-5CFD-4D4E-9758-AB941E8776FF}" dt="2023-12-06T23:36:53.214" v="709" actId="20577"/>
          <ac:spMkLst>
            <pc:docMk/>
            <pc:sldMk cId="3431437819" sldId="880"/>
            <ac:spMk id="2" creationId="{96F7D12E-03C6-4332-9A3F-9636802DA8C4}"/>
          </ac:spMkLst>
        </pc:spChg>
        <pc:spChg chg="mod">
          <ac:chgData name="Darm, David" userId="8aa17495-63ff-405c-9ef6-3fc65f6cdc2c" providerId="ADAL" clId="{B0DD4605-5CFD-4D4E-9758-AB941E8776FF}" dt="2023-12-07T16:26:29.951" v="1219" actId="20577"/>
          <ac:spMkLst>
            <pc:docMk/>
            <pc:sldMk cId="3431437819" sldId="880"/>
            <ac:spMk id="3" creationId="{CB1B6ED1-3BFD-4D37-B66D-680E3BAA0F18}"/>
          </ac:spMkLst>
        </pc:spChg>
      </pc:sldChg>
      <pc:sldChg chg="modSp mod">
        <pc:chgData name="Darm, David" userId="8aa17495-63ff-405c-9ef6-3fc65f6cdc2c" providerId="ADAL" clId="{B0DD4605-5CFD-4D4E-9758-AB941E8776FF}" dt="2023-12-11T13:43:12.774" v="9868" actId="20577"/>
        <pc:sldMkLst>
          <pc:docMk/>
          <pc:sldMk cId="4027738664" sldId="881"/>
        </pc:sldMkLst>
        <pc:spChg chg="mod">
          <ac:chgData name="Darm, David" userId="8aa17495-63ff-405c-9ef6-3fc65f6cdc2c" providerId="ADAL" clId="{B0DD4605-5CFD-4D4E-9758-AB941E8776FF}" dt="2023-12-07T19:01:12.302" v="7300" actId="20577"/>
          <ac:spMkLst>
            <pc:docMk/>
            <pc:sldMk cId="4027738664" sldId="881"/>
            <ac:spMk id="2" creationId="{80A6A851-83B8-2692-8EB1-3A9466F7ED45}"/>
          </ac:spMkLst>
        </pc:spChg>
        <pc:spChg chg="mod">
          <ac:chgData name="Darm, David" userId="8aa17495-63ff-405c-9ef6-3fc65f6cdc2c" providerId="ADAL" clId="{B0DD4605-5CFD-4D4E-9758-AB941E8776FF}" dt="2023-12-11T13:43:12.774" v="9868" actId="20577"/>
          <ac:spMkLst>
            <pc:docMk/>
            <pc:sldMk cId="4027738664" sldId="881"/>
            <ac:spMk id="3" creationId="{B3A95F88-0B55-E67A-2089-CF9227EA27BD}"/>
          </ac:spMkLst>
        </pc:spChg>
      </pc:sldChg>
      <pc:sldChg chg="del">
        <pc:chgData name="Darm, David" userId="8aa17495-63ff-405c-9ef6-3fc65f6cdc2c" providerId="ADAL" clId="{B0DD4605-5CFD-4D4E-9758-AB941E8776FF}" dt="2023-12-07T16:27:03.904" v="1220" actId="47"/>
        <pc:sldMkLst>
          <pc:docMk/>
          <pc:sldMk cId="2118613739" sldId="882"/>
        </pc:sldMkLst>
      </pc:sldChg>
      <pc:sldChg chg="addSp modSp new mod setBg">
        <pc:chgData name="Darm, David" userId="8aa17495-63ff-405c-9ef6-3fc65f6cdc2c" providerId="ADAL" clId="{B0DD4605-5CFD-4D4E-9758-AB941E8776FF}" dt="2023-12-07T16:23:18.703" v="723" actId="20577"/>
        <pc:sldMkLst>
          <pc:docMk/>
          <pc:sldMk cId="320608110" sldId="883"/>
        </pc:sldMkLst>
        <pc:spChg chg="mod">
          <ac:chgData name="Darm, David" userId="8aa17495-63ff-405c-9ef6-3fc65f6cdc2c" providerId="ADAL" clId="{B0DD4605-5CFD-4D4E-9758-AB941E8776FF}" dt="2023-12-06T13:22:04.474" v="135" actId="26606"/>
          <ac:spMkLst>
            <pc:docMk/>
            <pc:sldMk cId="320608110" sldId="883"/>
            <ac:spMk id="2" creationId="{D86C70AD-393B-A84D-EA73-094D1E2D6624}"/>
          </ac:spMkLst>
        </pc:spChg>
        <pc:spChg chg="mod">
          <ac:chgData name="Darm, David" userId="8aa17495-63ff-405c-9ef6-3fc65f6cdc2c" providerId="ADAL" clId="{B0DD4605-5CFD-4D4E-9758-AB941E8776FF}" dt="2023-12-07T16:23:18.703" v="723" actId="20577"/>
          <ac:spMkLst>
            <pc:docMk/>
            <pc:sldMk cId="320608110" sldId="883"/>
            <ac:spMk id="3" creationId="{D7BC9B92-2367-0D6F-9715-4DA1439CA449}"/>
          </ac:spMkLst>
        </pc:spChg>
        <pc:spChg chg="add">
          <ac:chgData name="Darm, David" userId="8aa17495-63ff-405c-9ef6-3fc65f6cdc2c" providerId="ADAL" clId="{B0DD4605-5CFD-4D4E-9758-AB941E8776FF}" dt="2023-12-06T13:22:04.474" v="135" actId="26606"/>
          <ac:spMkLst>
            <pc:docMk/>
            <pc:sldMk cId="320608110" sldId="883"/>
            <ac:spMk id="1031" creationId="{058A14AF-9FB5-4CC7-BA35-E8E85D3EDF0E}"/>
          </ac:spMkLst>
        </pc:spChg>
        <pc:spChg chg="add">
          <ac:chgData name="Darm, David" userId="8aa17495-63ff-405c-9ef6-3fc65f6cdc2c" providerId="ADAL" clId="{B0DD4605-5CFD-4D4E-9758-AB941E8776FF}" dt="2023-12-06T13:22:04.474" v="135" actId="26606"/>
          <ac:spMkLst>
            <pc:docMk/>
            <pc:sldMk cId="320608110" sldId="883"/>
            <ac:spMk id="1033" creationId="{3A9A4357-BD1D-4622-A4FE-766E6AB8DE84}"/>
          </ac:spMkLst>
        </pc:spChg>
        <pc:spChg chg="add">
          <ac:chgData name="Darm, David" userId="8aa17495-63ff-405c-9ef6-3fc65f6cdc2c" providerId="ADAL" clId="{B0DD4605-5CFD-4D4E-9758-AB941E8776FF}" dt="2023-12-06T13:22:04.474" v="135" actId="26606"/>
          <ac:spMkLst>
            <pc:docMk/>
            <pc:sldMk cId="320608110" sldId="883"/>
            <ac:spMk id="1035" creationId="{E659831F-0D9A-4C63-9EBB-8435B85A440F}"/>
          </ac:spMkLst>
        </pc:spChg>
        <pc:spChg chg="add">
          <ac:chgData name="Darm, David" userId="8aa17495-63ff-405c-9ef6-3fc65f6cdc2c" providerId="ADAL" clId="{B0DD4605-5CFD-4D4E-9758-AB941E8776FF}" dt="2023-12-06T13:22:04.474" v="135" actId="26606"/>
          <ac:spMkLst>
            <pc:docMk/>
            <pc:sldMk cId="320608110" sldId="883"/>
            <ac:spMk id="1037" creationId="{E6995CE5-F890-4ABA-82A2-26507CE8D2A3}"/>
          </ac:spMkLst>
        </pc:spChg>
        <pc:picChg chg="add mod">
          <ac:chgData name="Darm, David" userId="8aa17495-63ff-405c-9ef6-3fc65f6cdc2c" providerId="ADAL" clId="{B0DD4605-5CFD-4D4E-9758-AB941E8776FF}" dt="2023-12-06T13:22:04.474" v="135" actId="26606"/>
          <ac:picMkLst>
            <pc:docMk/>
            <pc:sldMk cId="320608110" sldId="883"/>
            <ac:picMk id="1026" creationId="{FC414071-5E61-B7D8-EC21-F93E18E5FC2A}"/>
          </ac:picMkLst>
        </pc:picChg>
      </pc:sldChg>
      <pc:sldChg chg="modSp mod">
        <pc:chgData name="Darm, David" userId="8aa17495-63ff-405c-9ef6-3fc65f6cdc2c" providerId="ADAL" clId="{B0DD4605-5CFD-4D4E-9758-AB941E8776FF}" dt="2023-12-07T17:30:14.479" v="5300" actId="20577"/>
        <pc:sldMkLst>
          <pc:docMk/>
          <pc:sldMk cId="3494568745" sldId="898"/>
        </pc:sldMkLst>
        <pc:spChg chg="mod">
          <ac:chgData name="Darm, David" userId="8aa17495-63ff-405c-9ef6-3fc65f6cdc2c" providerId="ADAL" clId="{B0DD4605-5CFD-4D4E-9758-AB941E8776FF}" dt="2023-12-07T17:30:14.479" v="5300" actId="20577"/>
          <ac:spMkLst>
            <pc:docMk/>
            <pc:sldMk cId="3494568745" sldId="898"/>
            <ac:spMk id="4" creationId="{B3BE9137-4226-4CE9-4AAF-55023F7B6D90}"/>
          </ac:spMkLst>
        </pc:spChg>
      </pc:sldChg>
      <pc:sldChg chg="modSp mod">
        <pc:chgData name="Darm, David" userId="8aa17495-63ff-405c-9ef6-3fc65f6cdc2c" providerId="ADAL" clId="{B0DD4605-5CFD-4D4E-9758-AB941E8776FF}" dt="2023-12-11T13:42:51.719" v="9863" actId="20577"/>
        <pc:sldMkLst>
          <pc:docMk/>
          <pc:sldMk cId="2930326845" sldId="899"/>
        </pc:sldMkLst>
        <pc:spChg chg="mod">
          <ac:chgData name="Darm, David" userId="8aa17495-63ff-405c-9ef6-3fc65f6cdc2c" providerId="ADAL" clId="{B0DD4605-5CFD-4D4E-9758-AB941E8776FF}" dt="2023-12-07T17:07:06.908" v="3462" actId="20577"/>
          <ac:spMkLst>
            <pc:docMk/>
            <pc:sldMk cId="2930326845" sldId="899"/>
            <ac:spMk id="2" creationId="{2E9823C6-55EE-F7F6-2CDB-DC18AD78ECB9}"/>
          </ac:spMkLst>
        </pc:spChg>
        <pc:spChg chg="mod">
          <ac:chgData name="Darm, David" userId="8aa17495-63ff-405c-9ef6-3fc65f6cdc2c" providerId="ADAL" clId="{B0DD4605-5CFD-4D4E-9758-AB941E8776FF}" dt="2023-12-11T13:42:51.719" v="9863" actId="20577"/>
          <ac:spMkLst>
            <pc:docMk/>
            <pc:sldMk cId="2930326845" sldId="899"/>
            <ac:spMk id="4" creationId="{B3BE9137-4226-4CE9-4AAF-55023F7B6D90}"/>
          </ac:spMkLst>
        </pc:spChg>
      </pc:sldChg>
      <pc:sldChg chg="addSp delSp modSp new del mod">
        <pc:chgData name="Darm, David" userId="8aa17495-63ff-405c-9ef6-3fc65f6cdc2c" providerId="ADAL" clId="{B0DD4605-5CFD-4D4E-9758-AB941E8776FF}" dt="2023-12-07T16:44:03.595" v="3277" actId="47"/>
        <pc:sldMkLst>
          <pc:docMk/>
          <pc:sldMk cId="1400037072" sldId="903"/>
        </pc:sldMkLst>
        <pc:spChg chg="del mod">
          <ac:chgData name="Darm, David" userId="8aa17495-63ff-405c-9ef6-3fc65f6cdc2c" providerId="ADAL" clId="{B0DD4605-5CFD-4D4E-9758-AB941E8776FF}" dt="2023-12-07T16:43:48.873" v="3274" actId="478"/>
          <ac:spMkLst>
            <pc:docMk/>
            <pc:sldMk cId="1400037072" sldId="903"/>
            <ac:spMk id="3" creationId="{E0F873D8-5439-97F2-9DF5-565990D8034A}"/>
          </ac:spMkLst>
        </pc:spChg>
        <pc:spChg chg="add mod">
          <ac:chgData name="Darm, David" userId="8aa17495-63ff-405c-9ef6-3fc65f6cdc2c" providerId="ADAL" clId="{B0DD4605-5CFD-4D4E-9758-AB941E8776FF}" dt="2023-12-07T16:43:45.926" v="3273" actId="1076"/>
          <ac:spMkLst>
            <pc:docMk/>
            <pc:sldMk cId="1400037072" sldId="903"/>
            <ac:spMk id="4" creationId="{B841AB63-8547-9828-CC8D-A7A75EB4742B}"/>
          </ac:spMkLst>
        </pc:spChg>
        <pc:graphicFrameChg chg="add mod">
          <ac:chgData name="Darm, David" userId="8aa17495-63ff-405c-9ef6-3fc65f6cdc2c" providerId="ADAL" clId="{B0DD4605-5CFD-4D4E-9758-AB941E8776FF}" dt="2023-12-07T16:43:53.574" v="3276" actId="14100"/>
          <ac:graphicFrameMkLst>
            <pc:docMk/>
            <pc:sldMk cId="1400037072" sldId="903"/>
            <ac:graphicFrameMk id="5" creationId="{8E98227E-F599-3CFF-5E8C-6871A264356C}"/>
          </ac:graphicFrameMkLst>
        </pc:graphicFrameChg>
      </pc:sldChg>
      <pc:sldChg chg="addSp delSp modSp new del">
        <pc:chgData name="Darm, David" userId="8aa17495-63ff-405c-9ef6-3fc65f6cdc2c" providerId="ADAL" clId="{B0DD4605-5CFD-4D4E-9758-AB941E8776FF}" dt="2023-12-07T16:45:22.226" v="3284" actId="47"/>
        <pc:sldMkLst>
          <pc:docMk/>
          <pc:sldMk cId="2875943847" sldId="903"/>
        </pc:sldMkLst>
        <pc:spChg chg="add del mod">
          <ac:chgData name="Darm, David" userId="8aa17495-63ff-405c-9ef6-3fc65f6cdc2c" providerId="ADAL" clId="{B0DD4605-5CFD-4D4E-9758-AB941E8776FF}" dt="2023-12-07T16:44:18.748" v="3281" actId="478"/>
          <ac:spMkLst>
            <pc:docMk/>
            <pc:sldMk cId="2875943847" sldId="903"/>
            <ac:spMk id="2" creationId="{031214F8-7264-A9D0-1210-C4C4F998FB8E}"/>
          </ac:spMkLst>
        </pc:spChg>
        <pc:spChg chg="add del">
          <ac:chgData name="Darm, David" userId="8aa17495-63ff-405c-9ef6-3fc65f6cdc2c" providerId="ADAL" clId="{B0DD4605-5CFD-4D4E-9758-AB941E8776FF}" dt="2023-12-07T16:44:24.964" v="3283" actId="478"/>
          <ac:spMkLst>
            <pc:docMk/>
            <pc:sldMk cId="2875943847" sldId="903"/>
            <ac:spMk id="4" creationId="{D133B552-8AFC-9CCC-E871-5AC14F80C163}"/>
          </ac:spMkLst>
        </pc:spChg>
        <pc:graphicFrameChg chg="add del mod">
          <ac:chgData name="Darm, David" userId="8aa17495-63ff-405c-9ef6-3fc65f6cdc2c" providerId="ADAL" clId="{B0DD4605-5CFD-4D4E-9758-AB941E8776FF}" dt="2023-12-07T16:44:18.748" v="3281" actId="478"/>
          <ac:graphicFrameMkLst>
            <pc:docMk/>
            <pc:sldMk cId="2875943847" sldId="903"/>
            <ac:graphicFrameMk id="3" creationId="{24D444FA-D868-545C-4C56-075E4F222B63}"/>
          </ac:graphicFrameMkLst>
        </pc:graphicFrameChg>
        <pc:graphicFrameChg chg="add del">
          <ac:chgData name="Darm, David" userId="8aa17495-63ff-405c-9ef6-3fc65f6cdc2c" providerId="ADAL" clId="{B0DD4605-5CFD-4D4E-9758-AB941E8776FF}" dt="2023-12-07T16:44:24.964" v="3283" actId="478"/>
          <ac:graphicFrameMkLst>
            <pc:docMk/>
            <pc:sldMk cId="2875943847" sldId="903"/>
            <ac:graphicFrameMk id="5" creationId="{4933AF70-931F-C329-82B1-F3BF8DEF0E82}"/>
          </ac:graphicFrameMkLst>
        </pc:graphicFrameChg>
      </pc:sldChg>
      <pc:sldChg chg="addSp delSp modSp new del mod">
        <pc:chgData name="Darm, David" userId="8aa17495-63ff-405c-9ef6-3fc65f6cdc2c" providerId="ADAL" clId="{B0DD4605-5CFD-4D4E-9758-AB941E8776FF}" dt="2023-12-07T16:43:31.858" v="3270" actId="47"/>
        <pc:sldMkLst>
          <pc:docMk/>
          <pc:sldMk cId="2904867892" sldId="903"/>
        </pc:sldMkLst>
        <pc:spChg chg="mod">
          <ac:chgData name="Darm, David" userId="8aa17495-63ff-405c-9ef6-3fc65f6cdc2c" providerId="ADAL" clId="{B0DD4605-5CFD-4D4E-9758-AB941E8776FF}" dt="2023-12-07T16:40:44.290" v="3137" actId="122"/>
          <ac:spMkLst>
            <pc:docMk/>
            <pc:sldMk cId="2904867892" sldId="903"/>
            <ac:spMk id="2" creationId="{D69CEC40-4F53-4987-107F-21AF648AA2D0}"/>
          </ac:spMkLst>
        </pc:spChg>
        <pc:spChg chg="add del mod">
          <ac:chgData name="Darm, David" userId="8aa17495-63ff-405c-9ef6-3fc65f6cdc2c" providerId="ADAL" clId="{B0DD4605-5CFD-4D4E-9758-AB941E8776FF}" dt="2023-12-07T16:42:42.975" v="3261" actId="478"/>
          <ac:spMkLst>
            <pc:docMk/>
            <pc:sldMk cId="2904867892" sldId="903"/>
            <ac:spMk id="3" creationId="{8218C610-24A6-ACC2-E28D-8348BE5576CD}"/>
          </ac:spMkLst>
        </pc:spChg>
        <pc:spChg chg="add del mod">
          <ac:chgData name="Darm, David" userId="8aa17495-63ff-405c-9ef6-3fc65f6cdc2c" providerId="ADAL" clId="{B0DD4605-5CFD-4D4E-9758-AB941E8776FF}" dt="2023-12-07T16:43:07.299" v="3265"/>
          <ac:spMkLst>
            <pc:docMk/>
            <pc:sldMk cId="2904867892" sldId="903"/>
            <ac:spMk id="5" creationId="{7A105F85-D4F7-67E8-D552-DD4BD1E9BCFA}"/>
          </ac:spMkLst>
        </pc:spChg>
        <pc:spChg chg="add del mod">
          <ac:chgData name="Darm, David" userId="8aa17495-63ff-405c-9ef6-3fc65f6cdc2c" providerId="ADAL" clId="{B0DD4605-5CFD-4D4E-9758-AB941E8776FF}" dt="2023-12-07T16:43:26.933" v="3269" actId="478"/>
          <ac:spMkLst>
            <pc:docMk/>
            <pc:sldMk cId="2904867892" sldId="903"/>
            <ac:spMk id="7" creationId="{0BBD5CED-DBA8-E604-D8BB-A73331D8B3F4}"/>
          </ac:spMkLst>
        </pc:spChg>
        <pc:graphicFrameChg chg="add del mod">
          <ac:chgData name="Darm, David" userId="8aa17495-63ff-405c-9ef6-3fc65f6cdc2c" providerId="ADAL" clId="{B0DD4605-5CFD-4D4E-9758-AB941E8776FF}" dt="2023-12-07T16:42:42.975" v="3261" actId="478"/>
          <ac:graphicFrameMkLst>
            <pc:docMk/>
            <pc:sldMk cId="2904867892" sldId="903"/>
            <ac:graphicFrameMk id="4" creationId="{C6B8E16F-59D2-935A-A363-03AD6F8C2453}"/>
          </ac:graphicFrameMkLst>
        </pc:graphicFrameChg>
        <pc:graphicFrameChg chg="add del mod">
          <ac:chgData name="Darm, David" userId="8aa17495-63ff-405c-9ef6-3fc65f6cdc2c" providerId="ADAL" clId="{B0DD4605-5CFD-4D4E-9758-AB941E8776FF}" dt="2023-12-07T16:43:07.299" v="3265"/>
          <ac:graphicFrameMkLst>
            <pc:docMk/>
            <pc:sldMk cId="2904867892" sldId="903"/>
            <ac:graphicFrameMk id="6" creationId="{BB5BD738-B8AF-6146-132A-591AC6C1F378}"/>
          </ac:graphicFrameMkLst>
        </pc:graphicFrameChg>
        <pc:graphicFrameChg chg="add del mod">
          <ac:chgData name="Darm, David" userId="8aa17495-63ff-405c-9ef6-3fc65f6cdc2c" providerId="ADAL" clId="{B0DD4605-5CFD-4D4E-9758-AB941E8776FF}" dt="2023-12-07T16:43:26.933" v="3269" actId="478"/>
          <ac:graphicFrameMkLst>
            <pc:docMk/>
            <pc:sldMk cId="2904867892" sldId="903"/>
            <ac:graphicFrameMk id="8" creationId="{2F9B48CD-9632-0F8D-8AB1-CFAB37C07066}"/>
          </ac:graphicFrameMkLst>
        </pc:graphicFrameChg>
      </pc:sldChg>
      <pc:sldChg chg="addSp delSp modSp new mod">
        <pc:chgData name="Darm, David" userId="8aa17495-63ff-405c-9ef6-3fc65f6cdc2c" providerId="ADAL" clId="{B0DD4605-5CFD-4D4E-9758-AB941E8776FF}" dt="2023-12-07T17:03:59.445" v="3352" actId="207"/>
        <pc:sldMkLst>
          <pc:docMk/>
          <pc:sldMk cId="3693869477" sldId="903"/>
        </pc:sldMkLst>
        <pc:spChg chg="mod">
          <ac:chgData name="Darm, David" userId="8aa17495-63ff-405c-9ef6-3fc65f6cdc2c" providerId="ADAL" clId="{B0DD4605-5CFD-4D4E-9758-AB941E8776FF}" dt="2023-12-07T16:54:09.175" v="3332" actId="20577"/>
          <ac:spMkLst>
            <pc:docMk/>
            <pc:sldMk cId="3693869477" sldId="903"/>
            <ac:spMk id="2" creationId="{14F1559D-92AD-049F-F5C4-E02C37076DFA}"/>
          </ac:spMkLst>
        </pc:spChg>
        <pc:spChg chg="del">
          <ac:chgData name="Darm, David" userId="8aa17495-63ff-405c-9ef6-3fc65f6cdc2c" providerId="ADAL" clId="{B0DD4605-5CFD-4D4E-9758-AB941E8776FF}" dt="2023-12-07T16:45:39.568" v="3287" actId="1957"/>
          <ac:spMkLst>
            <pc:docMk/>
            <pc:sldMk cId="3693869477" sldId="903"/>
            <ac:spMk id="3" creationId="{339C1B83-C60C-7A3E-51B0-F8D0F6C6ADC3}"/>
          </ac:spMkLst>
        </pc:spChg>
        <pc:graphicFrameChg chg="add mod">
          <ac:chgData name="Darm, David" userId="8aa17495-63ff-405c-9ef6-3fc65f6cdc2c" providerId="ADAL" clId="{B0DD4605-5CFD-4D4E-9758-AB941E8776FF}" dt="2023-12-07T17:03:59.445" v="3352" actId="207"/>
          <ac:graphicFrameMkLst>
            <pc:docMk/>
            <pc:sldMk cId="3693869477" sldId="903"/>
            <ac:graphicFrameMk id="6" creationId="{A0B8DBA3-A987-7B04-C25B-E305E47A11FB}"/>
          </ac:graphicFrameMkLst>
        </pc:graphicFrameChg>
      </pc:sldChg>
      <pc:sldChg chg="addSp delSp modSp new del mod">
        <pc:chgData name="Darm, David" userId="8aa17495-63ff-405c-9ef6-3fc65f6cdc2c" providerId="ADAL" clId="{B0DD4605-5CFD-4D4E-9758-AB941E8776FF}" dt="2023-12-07T17:55:38.883" v="6451" actId="47"/>
        <pc:sldMkLst>
          <pc:docMk/>
          <pc:sldMk cId="38627028" sldId="904"/>
        </pc:sldMkLst>
        <pc:spChg chg="del">
          <ac:chgData name="Darm, David" userId="8aa17495-63ff-405c-9ef6-3fc65f6cdc2c" providerId="ADAL" clId="{B0DD4605-5CFD-4D4E-9758-AB941E8776FF}" dt="2023-12-07T17:54:52.940" v="6447" actId="3680"/>
          <ac:spMkLst>
            <pc:docMk/>
            <pc:sldMk cId="38627028" sldId="904"/>
            <ac:spMk id="3" creationId="{F4ADA6E8-8316-6B90-410D-7150852E9192}"/>
          </ac:spMkLst>
        </pc:spChg>
        <pc:graphicFrameChg chg="add mod ord modGraphic">
          <ac:chgData name="Darm, David" userId="8aa17495-63ff-405c-9ef6-3fc65f6cdc2c" providerId="ADAL" clId="{B0DD4605-5CFD-4D4E-9758-AB941E8776FF}" dt="2023-12-07T17:55:29.753" v="6450" actId="12385"/>
          <ac:graphicFrameMkLst>
            <pc:docMk/>
            <pc:sldMk cId="38627028" sldId="904"/>
            <ac:graphicFrameMk id="4" creationId="{68B6E138-EFC5-85C2-BC18-4D9C30B609C0}"/>
          </ac:graphicFrameMkLst>
        </pc:graphicFrameChg>
      </pc:sldChg>
      <pc:sldChg chg="addSp delSp modSp new mod">
        <pc:chgData name="Darm, David" userId="8aa17495-63ff-405c-9ef6-3fc65f6cdc2c" providerId="ADAL" clId="{B0DD4605-5CFD-4D4E-9758-AB941E8776FF}" dt="2023-12-07T18:59:43.606" v="7296" actId="20577"/>
        <pc:sldMkLst>
          <pc:docMk/>
          <pc:sldMk cId="1509577320" sldId="904"/>
        </pc:sldMkLst>
        <pc:spChg chg="mod">
          <ac:chgData name="Darm, David" userId="8aa17495-63ff-405c-9ef6-3fc65f6cdc2c" providerId="ADAL" clId="{B0DD4605-5CFD-4D4E-9758-AB941E8776FF}" dt="2023-12-07T18:59:43.606" v="7296" actId="20577"/>
          <ac:spMkLst>
            <pc:docMk/>
            <pc:sldMk cId="1509577320" sldId="904"/>
            <ac:spMk id="2" creationId="{1C6C86C8-C5BA-E69E-6E16-3B697C7D768B}"/>
          </ac:spMkLst>
        </pc:spChg>
        <pc:spChg chg="del">
          <ac:chgData name="Darm, David" userId="8aa17495-63ff-405c-9ef6-3fc65f6cdc2c" providerId="ADAL" clId="{B0DD4605-5CFD-4D4E-9758-AB941E8776FF}" dt="2023-12-07T17:55:56.412" v="6453" actId="3680"/>
          <ac:spMkLst>
            <pc:docMk/>
            <pc:sldMk cId="1509577320" sldId="904"/>
            <ac:spMk id="3" creationId="{18383AE1-5D56-A79C-EAF9-15BD39895177}"/>
          </ac:spMkLst>
        </pc:spChg>
        <pc:graphicFrameChg chg="add mod ord modGraphic">
          <ac:chgData name="Darm, David" userId="8aa17495-63ff-405c-9ef6-3fc65f6cdc2c" providerId="ADAL" clId="{B0DD4605-5CFD-4D4E-9758-AB941E8776FF}" dt="2023-12-07T18:56:57.543" v="7101" actId="20577"/>
          <ac:graphicFrameMkLst>
            <pc:docMk/>
            <pc:sldMk cId="1509577320" sldId="904"/>
            <ac:graphicFrameMk id="4" creationId="{BC275B5A-31E3-E424-2F73-296A97A4C8CF}"/>
          </ac:graphicFrameMkLst>
        </pc:graphicFrameChg>
      </pc:sldChg>
      <pc:sldChg chg="modSp mod">
        <pc:chgData name="Darm, David" userId="8aa17495-63ff-405c-9ef6-3fc65f6cdc2c" providerId="ADAL" clId="{B0DD4605-5CFD-4D4E-9758-AB941E8776FF}" dt="2023-12-07T19:24:43.168" v="9808" actId="20577"/>
        <pc:sldMkLst>
          <pc:docMk/>
          <pc:sldMk cId="3854562225" sldId="905"/>
        </pc:sldMkLst>
        <pc:spChg chg="mod">
          <ac:chgData name="Darm, David" userId="8aa17495-63ff-405c-9ef6-3fc65f6cdc2c" providerId="ADAL" clId="{B0DD4605-5CFD-4D4E-9758-AB941E8776FF}" dt="2023-12-07T19:17:11.163" v="8438" actId="20577"/>
          <ac:spMkLst>
            <pc:docMk/>
            <pc:sldMk cId="3854562225" sldId="905"/>
            <ac:spMk id="2" creationId="{1DC9E56E-D787-D25E-4AA3-3A7433C88B5B}"/>
          </ac:spMkLst>
        </pc:spChg>
        <pc:spChg chg="mod">
          <ac:chgData name="Darm, David" userId="8aa17495-63ff-405c-9ef6-3fc65f6cdc2c" providerId="ADAL" clId="{B0DD4605-5CFD-4D4E-9758-AB941E8776FF}" dt="2023-12-07T19:24:43.168" v="9808" actId="20577"/>
          <ac:spMkLst>
            <pc:docMk/>
            <pc:sldMk cId="3854562225" sldId="905"/>
            <ac:spMk id="6" creationId="{CECF0A94-1ADD-BAE0-0798-5B6C2AB7A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Appropriation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FY2019-20</c:v>
                </c:pt>
                <c:pt idx="1">
                  <c:v>FY2020-21</c:v>
                </c:pt>
                <c:pt idx="2">
                  <c:v>FY2021-22</c:v>
                </c:pt>
                <c:pt idx="3">
                  <c:v>FY2022-23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10000000</c:v>
                </c:pt>
                <c:pt idx="1">
                  <c:v>10000000</c:v>
                </c:pt>
                <c:pt idx="2">
                  <c:v>0</c:v>
                </c:pt>
                <c:pt idx="3">
                  <c:v>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2-4F06-B680-16ACB0518C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FY2019-20</c:v>
                </c:pt>
                <c:pt idx="1">
                  <c:v>FY2020-21</c:v>
                </c:pt>
                <c:pt idx="2">
                  <c:v>FY2021-22</c:v>
                </c:pt>
                <c:pt idx="3">
                  <c:v>FY2022-23</c:v>
                </c:pt>
              </c:strCache>
            </c:strRef>
          </c:cat>
          <c:val>
            <c:numRef>
              <c:f>Sheet1!$C$2:$C$5</c:f>
              <c:numCache>
                <c:formatCode>"$"#,##0_);[Red]\("$"#,##0\)</c:formatCode>
                <c:ptCount val="4"/>
                <c:pt idx="0">
                  <c:v>4524727</c:v>
                </c:pt>
                <c:pt idx="1">
                  <c:v>5288889</c:v>
                </c:pt>
                <c:pt idx="2">
                  <c:v>0</c:v>
                </c:pt>
                <c:pt idx="3">
                  <c:v>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2-4F06-B680-16ACB0518C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Expended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FY2019-20</c:v>
                </c:pt>
                <c:pt idx="1">
                  <c:v>FY2020-21</c:v>
                </c:pt>
                <c:pt idx="2">
                  <c:v>FY2021-22</c:v>
                </c:pt>
                <c:pt idx="3">
                  <c:v>FY2022-23</c:v>
                </c:pt>
              </c:strCache>
            </c:strRef>
          </c:cat>
          <c:val>
            <c:numRef>
              <c:f>Sheet1!$D$2:$D$5</c:f>
              <c:numCache>
                <c:formatCode>"$"#,##0_);[Red]\("$"#,##0\)</c:formatCode>
                <c:ptCount val="4"/>
                <c:pt idx="0">
                  <c:v>1041451</c:v>
                </c:pt>
                <c:pt idx="1">
                  <c:v>2088158</c:v>
                </c:pt>
                <c:pt idx="2">
                  <c:v>0</c:v>
                </c:pt>
                <c:pt idx="3">
                  <c:v>2559770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2-4F06-B680-16ACB0518C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7241680"/>
        <c:axId val="2081354864"/>
      </c:barChart>
      <c:catAx>
        <c:axId val="199724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354864"/>
        <c:crosses val="autoZero"/>
        <c:auto val="1"/>
        <c:lblAlgn val="ctr"/>
        <c:lblOffset val="100"/>
        <c:noMultiLvlLbl val="0"/>
      </c:catAx>
      <c:valAx>
        <c:axId val="208135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24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7826-8674-4D99-A0B8-6C24AD5B08F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9F530-2814-4A57-AAA1-D1486D4C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the application page, there is a “fillable” form that we prefer to be completed.  If the form provided is not used, the document submitted must contain the same information and be in the same format/order as the provided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79E99-6192-440B-A202-B0C63E190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604D-1CE8-4D1B-A83F-72C63BD6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F295B-0B1B-4D0F-858C-22D312D63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1A89-2CC5-45C7-9D05-3EF1B5E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452C-6258-4D8E-AB53-052854D3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EBEF-368F-48A2-939A-C5E9AE9E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0BA-506C-4012-A33D-086F01B2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7B1A2-FA30-4E9F-A1AE-1DD8AD197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59D6A-08FA-4E29-AA31-DD3CA494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5FCB-3887-44F4-993A-6E707677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2CBD-5DF1-40AC-951D-CB983109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52658-2DDA-4916-ACBC-82302F591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B0E1A-8F29-4F98-A529-164134E9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2EF1-1D55-4876-8C49-BAABA4BA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9E6C-169C-4134-86B8-23A0033C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FF14-23D7-4C30-A30B-C9EFE3FE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0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2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BFBE-68D8-4CD1-A95F-423F33A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79FA-C146-45FE-8F06-D8464C4A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4343-813E-40F9-8E74-F463E358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EF78-9C6D-4D31-A6E6-33B53B1F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A13B-0F04-42D2-915D-AC66C51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3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9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F377-4142-4840-AD7E-EF53EFF1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70847-42BD-4A7E-AA26-BD003967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28AA-4932-468C-A4CD-BBAB9E18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6B09-8CBD-4DE3-A812-5E8F3DF4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76E0-79C9-41D9-93A5-2C90427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4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C9DF-1ACF-4F96-A4CB-8845E06F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F14A-9B79-4A44-B437-378051F7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CCD0-7AF3-4632-AC9C-E94525E3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DD565-54FE-49BC-8C07-984DDF87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569D-F5EB-4CBD-8841-933C839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14292-88A6-4AD8-9ECB-627155CD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B00-65E5-4DB6-8A24-CEAC3436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90F7-9550-4311-9739-3C3F5932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7B65E-54B7-42EC-9C13-E49753A1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D5A56-956D-4885-8ADA-6A1BF38B6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D27E9-5D7F-4701-AABB-1FF6F96F0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A4343-3423-44B9-9CD1-27973F63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59E60-2FF1-448D-A0BA-DD9856B1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F4D8B-5F5D-44AE-A267-41BD7A18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2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256-0312-4E34-A6DE-CDABA0C5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6CD36-47B2-4A97-B3EE-8BC27BF9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4A99F-BBA8-4987-B5F9-89086319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5EA8-E738-40F8-A5CD-A4361A5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0DD6-B2A1-4730-B63E-C08AACC0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BBACB-B0F9-4635-87A4-492B2A9D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1207D-02C5-4A8A-8C0A-4B0BFFAA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C482-EC99-4EAC-BA03-4A1854C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CAE-0B53-46FD-AE8D-12D7F31D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545AA-6AA5-4AA2-B76E-7311D9DC5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9E328-CE16-467F-A393-8F1D1684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78C2D-C806-4D7C-82A5-38017ACD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E563C-A955-4ECD-93A6-57D7531A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B277-0608-44B2-9B53-6559937C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E6524-9B01-4F32-A2D8-46AE62C09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B4AA-008E-45D6-934A-170879FD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80669-A522-4A0B-BDA9-4147D568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46C0-B0A8-4C22-9344-9D9CA03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3D69-3997-4BC3-85D0-8BEB8E62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AEBC5-06C0-470C-B397-A2CEE311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2199-2813-4B7D-9174-504E2484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F04C-6205-488E-835F-45D6DCD23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50F9-540A-4BD6-B10B-0573D95597E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7F10-7C46-4A0C-8E24-812C24B29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A9BC-4CF7-42B3-BB5F-40F29B1F7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5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E168-16C0-4CD4-B253-B354CF7C3A4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B0FD-11AC-4FFF-A241-308B65BF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7F3F6-C158-4847-B125-73ED0F310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CTD Business Meeting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B02307B-0858-47B6-A5F7-A50736AB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December 11, 2023</a:t>
            </a:r>
          </a:p>
        </p:txBody>
      </p:sp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00D9AD08-27FF-4452-9B8C-EADA8489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" y="1112031"/>
            <a:ext cx="10590997" cy="17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23C6-55EE-F7F6-2CDB-DC18AD78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ISD Grant – Proposed Changes</a:t>
            </a:r>
          </a:p>
        </p:txBody>
      </p:sp>
      <p:pic>
        <p:nvPicPr>
          <p:cNvPr id="1028" name="Picture 4" descr="The Adoption of Innovation">
            <a:extLst>
              <a:ext uri="{FF2B5EF4-FFF2-40B4-BE49-F238E27FC236}">
                <a16:creationId xmlns:a16="http://schemas.microsoft.com/office/drawing/2014/main" id="{1A321208-2911-DC58-949C-F52BD0522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r="7990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E9137-4226-4CE9-4AAF-55023F7B6D90}"/>
              </a:ext>
            </a:extLst>
          </p:cNvPr>
          <p:cNvSpPr txBox="1">
            <a:spLocks/>
          </p:cNvSpPr>
          <p:nvPr/>
        </p:nvSpPr>
        <p:spPr>
          <a:xfrm>
            <a:off x="4876800" y="2108201"/>
            <a:ext cx="6779172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Proposed rule changes to codify similar language implemented in legislative proviso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Changes “Innovation” to “Innovative”, which occurred in 2021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Encourages CTCs to work with TNCs and non-traditional providers.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Limits a CTC to receive one grant per service area and caps the award amounts to $750,000 for a single service area and $1.5M for a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regional project.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Updates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program objectives to reflect what was in M-CORES and proviso.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Requires 10%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 local match for each project.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Proposed time limits are intended to promote new projects while ensuring approved projects have sufficient time to test services and demonstrate outcomes:</a:t>
            </a: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Three options of 3, 4 or 5-year limits applied to current and future projects.</a:t>
            </a: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Would not guarantee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funding for projects on a multi-year basis, only that they would be considered eligible until the limit is reached…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2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86C8-C5BA-E69E-6E16-3B697C7D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Time-Limit Options on ISD Projects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275B5A-31E3-E424-2F73-296A97A4C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257744"/>
              </p:ext>
            </p:extLst>
          </p:nvPr>
        </p:nvGraphicFramePr>
        <p:xfrm>
          <a:off x="84083" y="1825625"/>
          <a:ext cx="1202383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554">
                  <a:extLst>
                    <a:ext uri="{9D8B030D-6E8A-4147-A177-3AD203B41FA5}">
                      <a16:colId xmlns:a16="http://schemas.microsoft.com/office/drawing/2014/main" val="3963883008"/>
                    </a:ext>
                  </a:extLst>
                </a:gridCol>
                <a:gridCol w="4106771">
                  <a:extLst>
                    <a:ext uri="{9D8B030D-6E8A-4147-A177-3AD203B41FA5}">
                      <a16:colId xmlns:a16="http://schemas.microsoft.com/office/drawing/2014/main" val="2705299405"/>
                    </a:ext>
                  </a:extLst>
                </a:gridCol>
                <a:gridCol w="5391509">
                  <a:extLst>
                    <a:ext uri="{9D8B030D-6E8A-4147-A177-3AD203B41FA5}">
                      <a16:colId xmlns:a16="http://schemas.microsoft.com/office/drawing/2014/main" val="4132586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Time-Limit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Projects Impacted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Projects Impacted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9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 1 – 5-Year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Hernando – Expanded Services/VA trips</a:t>
                      </a:r>
                    </a:p>
                    <a:p>
                      <a:r>
                        <a:rPr lang="en-US" dirty="0"/>
                        <a:t>Pinellas – Late Shift</a:t>
                      </a:r>
                    </a:p>
                    <a:p>
                      <a:r>
                        <a:rPr lang="en-US" dirty="0"/>
                        <a:t>St. Lucie – Direct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projects approved FY24-25 eligible until 06/30/29.</a:t>
                      </a:r>
                    </a:p>
                    <a:p>
                      <a:r>
                        <a:rPr lang="en-US" dirty="0"/>
                        <a:t>Projects first approved FY23-24 eligible until 06/30/28.</a:t>
                      </a:r>
                    </a:p>
                    <a:p>
                      <a:r>
                        <a:rPr lang="en-US" dirty="0"/>
                        <a:t>Projects first approved FY22-23 eligible until 06/30/27.</a:t>
                      </a:r>
                    </a:p>
                    <a:p>
                      <a:r>
                        <a:rPr lang="en-US" dirty="0"/>
                        <a:t>Projects first approved FY20-21 eligible until 06/30/26.</a:t>
                      </a:r>
                    </a:p>
                    <a:p>
                      <a:r>
                        <a:rPr lang="en-US" dirty="0"/>
                        <a:t>Projects first approved FY19-20 eligible until 06/30/25.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60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OPTION 2 – 4-Year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Hernando – Expanded services/VA trips</a:t>
                      </a:r>
                    </a:p>
                    <a:p>
                      <a:r>
                        <a:rPr lang="en-US" dirty="0"/>
                        <a:t>Martin – Dialysis</a:t>
                      </a:r>
                    </a:p>
                    <a:p>
                      <a:r>
                        <a:rPr lang="en-US" dirty="0"/>
                        <a:t>Pinellas – Late Shift</a:t>
                      </a:r>
                    </a:p>
                    <a:p>
                      <a:r>
                        <a:rPr lang="en-US" dirty="0"/>
                        <a:t>St. Lucie – Direct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projects approved FY24-25 eligible until 06/30/28.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first approved FY23-24 eligible until 06/30/27.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first approved FY22-23 eligible until 06/30/26.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first approved FY20-21 eligible until 06/30/25.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6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 3 – 3-Year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Hernando – Expanded services/VA trips</a:t>
                      </a:r>
                    </a:p>
                    <a:p>
                      <a:r>
                        <a:rPr lang="en-US" dirty="0"/>
                        <a:t>Indian River/St. Lucie – Advantage Ride </a:t>
                      </a:r>
                    </a:p>
                    <a:p>
                      <a:r>
                        <a:rPr lang="en-US" dirty="0"/>
                        <a:t>Martin – Dialysis</a:t>
                      </a:r>
                    </a:p>
                    <a:p>
                      <a:r>
                        <a:rPr lang="en-US" dirty="0"/>
                        <a:t>Pinellas – Late Shift</a:t>
                      </a:r>
                    </a:p>
                    <a:p>
                      <a:r>
                        <a:rPr lang="en-US" dirty="0"/>
                        <a:t>St. Lucie – Direct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projects approved FY24-25 eligible until 06/30/27.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first approved FY23-24 eligible until 06/30/26.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first approved FY22-23 eligible until 06/30/25.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1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57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6A851-83B8-2692-8EB1-3A9466F7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 dirty="0"/>
              <a:t>Legislative Budget Request for FY 2024-25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5F88-0B55-E67A-2089-CF9227EA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74258"/>
          </a:xfrm>
        </p:spPr>
        <p:txBody>
          <a:bodyPr anchor="t">
            <a:normAutofit/>
          </a:bodyPr>
          <a:lstStyle/>
          <a:p>
            <a:r>
              <a:rPr lang="en-US" sz="2000" dirty="0"/>
              <a:t>CTD is requesting $5 million in additional recurring (year-over-year) budget authority to the Grants and Aids category, which would support funding for the following programs:</a:t>
            </a:r>
          </a:p>
          <a:p>
            <a:pPr lvl="1"/>
            <a:r>
              <a:rPr lang="en-US" sz="2000" dirty="0"/>
              <a:t>$4 million to the ISD Grant to ensure the program remains competitive [NOTE: This is $2 million less than what was appropriated in FY23-24]. </a:t>
            </a:r>
          </a:p>
          <a:p>
            <a:pPr lvl="1"/>
            <a:r>
              <a:rPr lang="en-US" sz="2000" dirty="0"/>
              <a:t>Approximately $1.9 million to the Planning Grant, with an increase of $94,031 based on the most recent 5 percent increase to the state workforce.</a:t>
            </a:r>
          </a:p>
          <a:p>
            <a:pPr lvl="1"/>
            <a:r>
              <a:rPr lang="en-US" sz="2000" dirty="0"/>
              <a:t>Approximately $1.9 million to the Shirley Conroy Capital Assistance Grant, with an increase of $560,000, to account for the rising costs of capital equipment.</a:t>
            </a:r>
          </a:p>
          <a:p>
            <a:pPr lvl="1"/>
            <a:r>
              <a:rPr lang="en-US" sz="2000" dirty="0"/>
              <a:t>$53.4 million to the Trip &amp; Equipment Grant, with an increase of $347,377.</a:t>
            </a:r>
          </a:p>
        </p:txBody>
      </p:sp>
      <p:pic>
        <p:nvPicPr>
          <p:cNvPr id="1026" name="Picture 2" descr="How to start a budget and stick to it - SouthPoint Financial Credit Union">
            <a:extLst>
              <a:ext uri="{FF2B5EF4-FFF2-40B4-BE49-F238E27FC236}">
                <a16:creationId xmlns:a16="http://schemas.microsoft.com/office/drawing/2014/main" id="{96A23CB2-B0EA-A68C-7584-7842874B0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2722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3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56E-D787-D25E-4AA3-3A7433C8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4" y="762001"/>
            <a:ext cx="5575214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Fiscal Year 2023-24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F0A94-1ADD-BAE0-0798-5B6C2AB7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29" y="2470244"/>
            <a:ext cx="5880016" cy="376983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Goal 1 – Fill all CTD staff positions, implement salary raises, and adjust position descriptions as needed to better align employee strengths w/ program needs.</a:t>
            </a:r>
          </a:p>
          <a:p>
            <a:pPr marL="0" indent="0">
              <a:buNone/>
            </a:pPr>
            <a:r>
              <a:rPr lang="en-US" sz="2000" dirty="0"/>
              <a:t>Goal 2 – Develop Statewide Five-Year Transportation Disadvantaged Plan pursuant to s. 427.013(15), F.S.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Goal 3 – Fill all CTD board seats and improve agency engagement.</a:t>
            </a:r>
          </a:p>
          <a:p>
            <a:pPr marL="0" indent="0">
              <a:buNone/>
            </a:pPr>
            <a:r>
              <a:rPr lang="en-US" sz="2000" dirty="0"/>
              <a:t>Goal 4 – Test run the collection of disaggregated data as part of the AOR (contingent on CTD approval).</a:t>
            </a:r>
          </a:p>
          <a:p>
            <a:pPr marL="0" indent="0">
              <a:buNone/>
            </a:pPr>
            <a:r>
              <a:rPr lang="en-US" sz="2000" dirty="0"/>
              <a:t>Goal 5 – Assess Quality Assurance review process and identify changes needed to improve program performance.</a:t>
            </a:r>
            <a:endParaRPr lang="en-US" sz="1600" dirty="0"/>
          </a:p>
        </p:txBody>
      </p:sp>
      <p:pic>
        <p:nvPicPr>
          <p:cNvPr id="1026" name="Picture 2" descr="7 Steps to Achieving Goal Traction">
            <a:extLst>
              <a:ext uri="{FF2B5EF4-FFF2-40B4-BE49-F238E27FC236}">
                <a16:creationId xmlns:a16="http://schemas.microsoft.com/office/drawing/2014/main" id="{08C0B829-F8A3-70F1-C21F-843A3420B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r="19776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56E-D787-D25E-4AA3-3A7433C8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4" y="762001"/>
            <a:ext cx="5575214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Progress Toward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F0A94-1ADD-BAE0-0798-5B6C2AB7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29" y="2470244"/>
            <a:ext cx="5880016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Goal 1 – Implemented salary raises in September, hired new project manager in November, and in process of selecting candidate for new data analyst position.</a:t>
            </a:r>
          </a:p>
          <a:p>
            <a:pPr marL="0" indent="0">
              <a:buNone/>
            </a:pPr>
            <a:r>
              <a:rPr lang="en-US" sz="2000" dirty="0"/>
              <a:t>Goal 2 – Advertised scope of work through state term contract but did not receive bids; exploring other ways to solicit a vendor to help facilitate five-year plan.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Goal 3 – Continuing to meet with Governor’s Office</a:t>
            </a:r>
          </a:p>
          <a:p>
            <a:pPr marL="0" indent="0">
              <a:buNone/>
            </a:pPr>
            <a:r>
              <a:rPr lang="en-US" sz="2000" dirty="0"/>
              <a:t>Goal 4 – Meeting with FDOT Office of Information Technology and Thomas Howell Ferguson to identify technology needs to facilitate testing in 2024.</a:t>
            </a:r>
            <a:r>
              <a:rPr lang="en-US" sz="1600" dirty="0"/>
              <a:t> </a:t>
            </a:r>
            <a:endParaRPr lang="en-US" sz="2000" dirty="0"/>
          </a:p>
        </p:txBody>
      </p:sp>
      <p:pic>
        <p:nvPicPr>
          <p:cNvPr id="1026" name="Picture 2" descr="7 Steps to Achieving Goal Traction">
            <a:extLst>
              <a:ext uri="{FF2B5EF4-FFF2-40B4-BE49-F238E27FC236}">
                <a16:creationId xmlns:a16="http://schemas.microsoft.com/office/drawing/2014/main" id="{08C0B829-F8A3-70F1-C21F-843A3420B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r="19776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6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Commissioner &amp; Advisor Reports</a:t>
            </a:r>
          </a:p>
        </p:txBody>
      </p:sp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4624"/>
          <a:stretch/>
        </p:blipFill>
        <p:spPr>
          <a:xfrm>
            <a:off x="633999" y="688722"/>
            <a:ext cx="5462001" cy="49568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-6220" y="3870670"/>
            <a:ext cx="4844550" cy="179327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Public Comments and Closing Remarks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237AB3-53B6-4B50-91FC-53F4907F418F}"/>
              </a:ext>
            </a:extLst>
          </p:cNvPr>
          <p:cNvSpPr txBox="1"/>
          <p:nvPr/>
        </p:nvSpPr>
        <p:spPr>
          <a:xfrm>
            <a:off x="8288409" y="5408444"/>
            <a:ext cx="299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 panose="020F0502020204030204"/>
              </a:rPr>
              <a:t>TD Day at the Capitol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: January 18,</a:t>
            </a:r>
            <a:r>
              <a:rPr lang="en-US" dirty="0">
                <a:solidFill>
                  <a:prstClr val="white"/>
                </a:solidFill>
                <a:latin typeface="Franklin Gothic Book" panose="020F0502020204030204"/>
              </a:rPr>
              <a:t>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9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CC707AA5-344E-4415-B85B-78F4F0E30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338B7-400C-4A77-AB3E-F8E719C0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Stand for the Pledge of Allegiance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4675E5-DC71-4BE9-A218-057360AE1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smoke&#10;&#10;Description automatically generated">
            <a:extLst>
              <a:ext uri="{FF2B5EF4-FFF2-40B4-BE49-F238E27FC236}">
                <a16:creationId xmlns:a16="http://schemas.microsoft.com/office/drawing/2014/main" id="{73EE21E2-8BE6-4068-B21C-415C547E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51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01FB15EB-9446-4F9C-894D-70507266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926258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8F07916-3915-4716-BF80-65754B20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658609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DFF82BD-CC26-4EED-9652-13FB95DB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4410" y="659524"/>
            <a:ext cx="5299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639C7-97A7-4D15-8365-0683E6AC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13" y="437832"/>
            <a:ext cx="4648242" cy="11354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F6DF-33AD-4407-ADA6-F2D558B1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913" y="1625714"/>
            <a:ext cx="4648242" cy="428545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This is a </a:t>
            </a:r>
            <a:r>
              <a:rPr lang="en-US" sz="2000" b="1" i="1" u="sng" dirty="0">
                <a:solidFill>
                  <a:srgbClr val="FEFFFF"/>
                </a:solidFill>
              </a:rPr>
              <a:t>public</a:t>
            </a:r>
            <a:r>
              <a:rPr lang="en-US" sz="2000" dirty="0">
                <a:solidFill>
                  <a:srgbClr val="FEFFFF"/>
                </a:solidFill>
              </a:rPr>
              <a:t> meeting under Florida’s Government in the Sunshine Act.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This meeting is being recorded.</a:t>
            </a:r>
            <a:endParaRPr lang="en-US" sz="1600" dirty="0">
              <a:solidFill>
                <a:srgbClr val="FEFFFF"/>
              </a:solidFill>
            </a:endParaRPr>
          </a:p>
          <a:p>
            <a:r>
              <a:rPr lang="en-US" sz="2000" dirty="0">
                <a:solidFill>
                  <a:srgbClr val="FEFFFF"/>
                </a:solidFill>
              </a:rPr>
              <a:t>All audio and phone lines are muted.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Speakers that submitted a public comment form will be selected first.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Speakers must unmute their line when called on by the chair (press *6 if participating by phone).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Public comments are limited to 5 minutes. Please state your name, organization, and county of residence.</a:t>
            </a:r>
            <a:endParaRPr lang="en-US" sz="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9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3680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Public Comments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948648" y="2978254"/>
            <a:ext cx="3153580" cy="2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Speakers will be called on in the order requests are received.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Comments are limited to agenda items only.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All speakers are limited to five minutes per public comment.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6A3123"/>
                </a:solidFill>
              </a:rPr>
              <a:t>Approval of Minutes</a:t>
            </a:r>
          </a:p>
        </p:txBody>
      </p:sp>
      <p:pic>
        <p:nvPicPr>
          <p:cNvPr id="4" name="Picture 3" descr="A close-up of a radio&#10;&#10;Description automatically generated with low confidence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8614786" y="2790855"/>
            <a:ext cx="3084844" cy="3311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fontAlgn="auto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Commission convened its business meeting </a:t>
            </a:r>
            <a:r>
              <a:rPr lang="en-US" sz="1600" dirty="0"/>
              <a:t>via Microsoft Teams on September 15, 2023.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1440" marR="0" lvl="0" indent="-91440" fontAlgn="auto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minutes from this meeting are attached to </a:t>
            </a:r>
            <a:r>
              <a:rPr lang="en-US" sz="1600" dirty="0"/>
              <a:t>the meeting packet for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1600" dirty="0"/>
              <a:t>December 11</a:t>
            </a:r>
            <a:r>
              <a:rPr lang="en-US" sz="1600"/>
              <a:t>, 2023</a:t>
            </a: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996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C70AD-393B-A84D-EA73-094D1E2D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2024 CTD Event Calendar 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9B92-2367-0D6F-9715-4DA1439C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2599509"/>
            <a:ext cx="5780690" cy="363945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January 18 (Tallahassee) – Transportation Disadvantaged Legislative Awareness Day at the Florida Capitol</a:t>
            </a:r>
          </a:p>
          <a:p>
            <a:r>
              <a:rPr lang="en-US" sz="1800" dirty="0"/>
              <a:t>March 20 (TBA) – CTD Business Meeting</a:t>
            </a:r>
          </a:p>
          <a:p>
            <a:r>
              <a:rPr lang="en-US" sz="1800" dirty="0"/>
              <a:t>June 5 (Tampa) – CTD Business Meeting</a:t>
            </a:r>
          </a:p>
          <a:p>
            <a:r>
              <a:rPr lang="en-US" sz="1800" dirty="0"/>
              <a:t>September 23 (West Palm Beach) – CTD Business Meeting</a:t>
            </a:r>
          </a:p>
          <a:p>
            <a:r>
              <a:rPr lang="en-US" sz="1800" dirty="0"/>
              <a:t>September 23-25 (West Palm Beach) – Annual Training and Best Practices Workshop</a:t>
            </a:r>
          </a:p>
          <a:p>
            <a:r>
              <a:rPr lang="en-US" sz="1800" dirty="0"/>
              <a:t>December 11 (Virtual) – CTD Business Meeting</a:t>
            </a:r>
          </a:p>
        </p:txBody>
      </p:sp>
      <p:pic>
        <p:nvPicPr>
          <p:cNvPr id="1026" name="Picture 2" descr="2024 Images – Browse 328,968 Stock Photos, Vectors, and Video | Adobe Stock">
            <a:extLst>
              <a:ext uri="{FF2B5EF4-FFF2-40B4-BE49-F238E27FC236}">
                <a16:creationId xmlns:a16="http://schemas.microsoft.com/office/drawing/2014/main" id="{FC414071-5E61-B7D8-EC21-F93E18E5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098873"/>
            <a:ext cx="5150277" cy="24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7D12E-03C6-4332-9A3F-9636802D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665B78"/>
                </a:solidFill>
              </a:rPr>
              <a:t>2023 Annual Performance Report (APR)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6ED1-3BFD-4D37-B66D-680E3BAA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CTD is required to present its APR to the Governor and Legislature on January 1 each year (s. 427.013(13), F.S.).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Includes performance data on TD services reported by Coordinated System during previous fiscal year (July 1, 2022, to June 30, 2023).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2023 APR provides two perspectives:</a:t>
            </a:r>
          </a:p>
          <a:p>
            <a:r>
              <a:rPr lang="en-US" sz="1500" b="1" u="sng" dirty="0">
                <a:solidFill>
                  <a:srgbClr val="665B78"/>
                </a:solidFill>
              </a:rPr>
              <a:t>Macro, Systemwide View </a:t>
            </a:r>
            <a:r>
              <a:rPr lang="en-US" sz="1500" dirty="0">
                <a:solidFill>
                  <a:srgbClr val="665B78"/>
                </a:solidFill>
              </a:rPr>
              <a:t>– All services provided by Coordinated System, captured in CTC Annual Operating Reports (AORs); and</a:t>
            </a:r>
          </a:p>
          <a:p>
            <a:r>
              <a:rPr lang="en-US" sz="1500" b="1" u="sng" dirty="0">
                <a:solidFill>
                  <a:srgbClr val="665B78"/>
                </a:solidFill>
              </a:rPr>
              <a:t>Micro, Programmatic View </a:t>
            </a:r>
            <a:r>
              <a:rPr lang="en-US" sz="1500" dirty="0">
                <a:solidFill>
                  <a:srgbClr val="665B78"/>
                </a:solidFill>
              </a:rPr>
              <a:t>– All non-sponsored services, funded by CTD Trip &amp; Equipment (T&amp;E) Grant, captured on CTC approved invoice data.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665B78"/>
                </a:solidFill>
              </a:rPr>
              <a:t>APR also highlights major accomplishments in FY22-23, including:</a:t>
            </a:r>
          </a:p>
          <a:p>
            <a:r>
              <a:rPr lang="en-US" sz="1500" dirty="0">
                <a:solidFill>
                  <a:srgbClr val="665B78"/>
                </a:solidFill>
              </a:rPr>
              <a:t>Restoring funding to Innovative Service Development Grant;</a:t>
            </a:r>
          </a:p>
          <a:p>
            <a:r>
              <a:rPr lang="en-US" sz="1500" dirty="0">
                <a:solidFill>
                  <a:srgbClr val="665B78"/>
                </a:solidFill>
              </a:rPr>
              <a:t>Receiving additional budget authority during legislative session; and</a:t>
            </a:r>
          </a:p>
          <a:p>
            <a:r>
              <a:rPr lang="en-US" sz="1500" dirty="0">
                <a:solidFill>
                  <a:srgbClr val="665B78"/>
                </a:solidFill>
              </a:rPr>
              <a:t>Conducting the AOR Study. </a:t>
            </a:r>
          </a:p>
          <a:p>
            <a:pPr marL="0" indent="0">
              <a:buNone/>
            </a:pPr>
            <a:endParaRPr lang="en-US" sz="1500" dirty="0">
              <a:solidFill>
                <a:srgbClr val="665B78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65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colorful, computer, striped&#10;&#10;Description automatically generated">
            <a:extLst>
              <a:ext uri="{FF2B5EF4-FFF2-40B4-BE49-F238E27FC236}">
                <a16:creationId xmlns:a16="http://schemas.microsoft.com/office/drawing/2014/main" id="{7FCDA1EE-1CED-4A72-93B6-CCD18D539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9" r="21340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3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23C6-55EE-F7F6-2CDB-DC18AD78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Innovative Service Development (ISD) Grant – Background</a:t>
            </a:r>
          </a:p>
        </p:txBody>
      </p:sp>
      <p:pic>
        <p:nvPicPr>
          <p:cNvPr id="1028" name="Picture 4" descr="The Adoption of Innovation">
            <a:extLst>
              <a:ext uri="{FF2B5EF4-FFF2-40B4-BE49-F238E27FC236}">
                <a16:creationId xmlns:a16="http://schemas.microsoft.com/office/drawing/2014/main" id="{1A321208-2911-DC58-949C-F52BD0522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r="7990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E9137-4226-4CE9-4AAF-55023F7B6D90}"/>
              </a:ext>
            </a:extLst>
          </p:cNvPr>
          <p:cNvSpPr txBox="1">
            <a:spLocks/>
          </p:cNvSpPr>
          <p:nvPr/>
        </p:nvSpPr>
        <p:spPr>
          <a:xfrm>
            <a:off x="5172074" y="2108201"/>
            <a:ext cx="5983606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Program has undergone numerous changes over the last 8 years:</a:t>
            </a:r>
          </a:p>
          <a:p>
            <a:pPr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Originally called “Mobility Enhancement Grant”, was funded at $1-2 million in 2016-2018.</a:t>
            </a: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Renamed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 “Innovation &amp; Service Development Grant” in Rule 41-2.014, F.A.C., in 2018 (has not been amended since).</a:t>
            </a: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Funded at $10M under M-CORES program in 2019-2021; program requirements governed by statute.</a:t>
            </a:r>
          </a:p>
          <a:p>
            <a:pPr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Program unfunded for one year (FY21-22) after M-CORES was repealed.</a:t>
            </a:r>
          </a:p>
          <a:p>
            <a:pPr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Funded at $4M in FY22-23 and $6M in FY23-24 under General Appropriation Acts; program requirements governed by proviso.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Currently, CTD does not limit the number of years a project can be funded under the ISD Grant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CTD requesting Legislature fund at $4 million on recurring (year-over-year) basis for FY24-25…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56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559D-92AD-049F-F5C4-E02C3707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ISD Grant Funding History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B8DBA3-A987-7B04-C25B-E305E47A1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204741"/>
              </p:ext>
            </p:extLst>
          </p:nvPr>
        </p:nvGraphicFramePr>
        <p:xfrm>
          <a:off x="189186" y="2108199"/>
          <a:ext cx="11834647" cy="425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86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1287</Words>
  <Application>Microsoft Office PowerPoint</Application>
  <PresentationFormat>Widescreen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Franklin Gothic Book</vt:lpstr>
      <vt:lpstr>Office Theme</vt:lpstr>
      <vt:lpstr>1_RetrospectVTI</vt:lpstr>
      <vt:lpstr>1_Office Theme</vt:lpstr>
      <vt:lpstr>CTD Business Meeting</vt:lpstr>
      <vt:lpstr>Please Stand for the Pledge of Allegiance</vt:lpstr>
      <vt:lpstr>Meeting Rules</vt:lpstr>
      <vt:lpstr>Public Comments</vt:lpstr>
      <vt:lpstr>Approval of Minutes</vt:lpstr>
      <vt:lpstr>2024 CTD Event Calendar </vt:lpstr>
      <vt:lpstr>2023 Annual Performance Report (APR)</vt:lpstr>
      <vt:lpstr>Innovative Service Development (ISD) Grant – Background</vt:lpstr>
      <vt:lpstr>ISD Grant Funding History</vt:lpstr>
      <vt:lpstr>ISD Grant – Proposed Changes</vt:lpstr>
      <vt:lpstr>Impact of Time-Limit Options on ISD Projects</vt:lpstr>
      <vt:lpstr>Legislative Budget Request for FY 2024-25</vt:lpstr>
      <vt:lpstr>Fiscal Year 2023-24 Goals</vt:lpstr>
      <vt:lpstr>Progress Toward Goals</vt:lpstr>
      <vt:lpstr>Commissioner &amp; Advisor Reports</vt:lpstr>
      <vt:lpstr>Public Comments and 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CTD Business Meeting</dc:title>
  <dc:creator>Darm, David</dc:creator>
  <cp:lastModifiedBy>Darm, David</cp:lastModifiedBy>
  <cp:revision>89</cp:revision>
  <dcterms:created xsi:type="dcterms:W3CDTF">2020-12-15T22:16:16Z</dcterms:created>
  <dcterms:modified xsi:type="dcterms:W3CDTF">2023-12-11T16:08:47Z</dcterms:modified>
</cp:coreProperties>
</file>