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8" r:id="rId2"/>
  </p:sldMasterIdLst>
  <p:notesMasterIdLst>
    <p:notesMasterId r:id="rId17"/>
  </p:notesMasterIdLst>
  <p:sldIdLst>
    <p:sldId id="256" r:id="rId3"/>
    <p:sldId id="372" r:id="rId4"/>
    <p:sldId id="373" r:id="rId5"/>
    <p:sldId id="375" r:id="rId6"/>
    <p:sldId id="376" r:id="rId7"/>
    <p:sldId id="898" r:id="rId8"/>
    <p:sldId id="900" r:id="rId9"/>
    <p:sldId id="307" r:id="rId10"/>
    <p:sldId id="899" r:id="rId11"/>
    <p:sldId id="380" r:id="rId12"/>
    <p:sldId id="902" r:id="rId13"/>
    <p:sldId id="903" r:id="rId14"/>
    <p:sldId id="840" r:id="rId15"/>
    <p:sldId id="841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B7A09"/>
    <a:srgbClr val="0D8295"/>
    <a:srgbClr val="FFFF00"/>
    <a:srgbClr val="FCE6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3721784-A6DD-4670-8895-E354E87B9868}" v="106" dt="2023-09-15T16:37:23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94666" autoAdjust="0"/>
  </p:normalViewPr>
  <p:slideViewPr>
    <p:cSldViewPr snapToGrid="0">
      <p:cViewPr varScale="1">
        <p:scale>
          <a:sx n="154" d="100"/>
          <a:sy n="154" d="100"/>
        </p:scale>
        <p:origin x="480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microsoft.com/office/2015/10/relationships/revisionInfo" Target="revisionInfo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m, David" userId="8aa17495-63ff-405c-9ef6-3fc65f6cdc2c" providerId="ADAL" clId="{33721784-A6DD-4670-8895-E354E87B9868}"/>
    <pc:docChg chg="undo custSel addSld delSld modSld sldOrd delMainMaster">
      <pc:chgData name="Darm, David" userId="8aa17495-63ff-405c-9ef6-3fc65f6cdc2c" providerId="ADAL" clId="{33721784-A6DD-4670-8895-E354E87B9868}" dt="2023-09-15T16:48:25.308" v="11902" actId="47"/>
      <pc:docMkLst>
        <pc:docMk/>
      </pc:docMkLst>
      <pc:sldChg chg="modSp mod">
        <pc:chgData name="Darm, David" userId="8aa17495-63ff-405c-9ef6-3fc65f6cdc2c" providerId="ADAL" clId="{33721784-A6DD-4670-8895-E354E87B9868}" dt="2023-09-13T17:33:33.726" v="5" actId="20577"/>
        <pc:sldMkLst>
          <pc:docMk/>
          <pc:sldMk cId="2879095196" sldId="256"/>
        </pc:sldMkLst>
        <pc:spChg chg="mod">
          <ac:chgData name="Darm, David" userId="8aa17495-63ff-405c-9ef6-3fc65f6cdc2c" providerId="ADAL" clId="{33721784-A6DD-4670-8895-E354E87B9868}" dt="2023-09-13T17:33:33.726" v="5" actId="20577"/>
          <ac:spMkLst>
            <pc:docMk/>
            <pc:sldMk cId="2879095196" sldId="256"/>
            <ac:spMk id="3" creationId="{EB02307B-0858-47B6-A5F7-A50736ABD066}"/>
          </ac:spMkLst>
        </pc:spChg>
      </pc:sldChg>
      <pc:sldChg chg="modSp mod">
        <pc:chgData name="Darm, David" userId="8aa17495-63ff-405c-9ef6-3fc65f6cdc2c" providerId="ADAL" clId="{33721784-A6DD-4670-8895-E354E87B9868}" dt="2023-09-14T17:07:27.011" v="10782" actId="20577"/>
        <pc:sldMkLst>
          <pc:docMk/>
          <pc:sldMk cId="1359792040" sldId="373"/>
        </pc:sldMkLst>
        <pc:spChg chg="mod">
          <ac:chgData name="Darm, David" userId="8aa17495-63ff-405c-9ef6-3fc65f6cdc2c" providerId="ADAL" clId="{33721784-A6DD-4670-8895-E354E87B9868}" dt="2023-09-14T17:07:27.011" v="10782" actId="20577"/>
          <ac:spMkLst>
            <pc:docMk/>
            <pc:sldMk cId="1359792040" sldId="373"/>
            <ac:spMk id="3" creationId="{35F8F6DF-33AD-4407-ADA6-F2D558B18A6C}"/>
          </ac:spMkLst>
        </pc:spChg>
      </pc:sldChg>
      <pc:sldChg chg="addSp delSp modSp mod ord">
        <pc:chgData name="Darm, David" userId="8aa17495-63ff-405c-9ef6-3fc65f6cdc2c" providerId="ADAL" clId="{33721784-A6DD-4670-8895-E354E87B9868}" dt="2023-09-14T18:32:33.658" v="11865" actId="20577"/>
        <pc:sldMkLst>
          <pc:docMk/>
          <pc:sldMk cId="4294672136" sldId="380"/>
        </pc:sldMkLst>
        <pc:spChg chg="mod ord">
          <ac:chgData name="Darm, David" userId="8aa17495-63ff-405c-9ef6-3fc65f6cdc2c" providerId="ADAL" clId="{33721784-A6DD-4670-8895-E354E87B9868}" dt="2023-09-14T17:15:49.427" v="11118" actId="26606"/>
          <ac:spMkLst>
            <pc:docMk/>
            <pc:sldMk cId="4294672136" sldId="380"/>
            <ac:spMk id="4" creationId="{EB383D73-C0E3-4AF9-9641-0E52AD36A811}"/>
          </ac:spMkLst>
        </pc:spChg>
        <pc:spChg chg="mod">
          <ac:chgData name="Darm, David" userId="8aa17495-63ff-405c-9ef6-3fc65f6cdc2c" providerId="ADAL" clId="{33721784-A6DD-4670-8895-E354E87B9868}" dt="2023-09-14T18:32:33.658" v="11865" actId="20577"/>
          <ac:spMkLst>
            <pc:docMk/>
            <pc:sldMk cId="4294672136" sldId="380"/>
            <ac:spMk id="21" creationId="{486C4468-CC16-451E-98FC-9B672345D467}"/>
          </ac:spMkLst>
        </pc:spChg>
        <pc:spChg chg="add del">
          <ac:chgData name="Darm, David" userId="8aa17495-63ff-405c-9ef6-3fc65f6cdc2c" providerId="ADAL" clId="{33721784-A6DD-4670-8895-E354E87B9868}" dt="2023-09-14T17:15:49.427" v="11118" actId="26606"/>
          <ac:spMkLst>
            <pc:docMk/>
            <pc:sldMk cId="4294672136" sldId="380"/>
            <ac:spMk id="50" creationId="{E844E128-FF69-4E9F-8327-6B504B3C5AE1}"/>
          </ac:spMkLst>
        </pc:spChg>
        <pc:spChg chg="add del">
          <ac:chgData name="Darm, David" userId="8aa17495-63ff-405c-9ef6-3fc65f6cdc2c" providerId="ADAL" clId="{33721784-A6DD-4670-8895-E354E87B9868}" dt="2023-09-14T17:15:49.418" v="11117" actId="26606"/>
          <ac:spMkLst>
            <pc:docMk/>
            <pc:sldMk cId="4294672136" sldId="380"/>
            <ac:spMk id="57" creationId="{B0E58038-8ACE-4AD9-B404-25C603550D83}"/>
          </ac:spMkLst>
        </pc:spChg>
        <pc:spChg chg="add del">
          <ac:chgData name="Darm, David" userId="8aa17495-63ff-405c-9ef6-3fc65f6cdc2c" providerId="ADAL" clId="{33721784-A6DD-4670-8895-E354E87B9868}" dt="2023-09-14T17:15:49.418" v="11117" actId="26606"/>
          <ac:spMkLst>
            <pc:docMk/>
            <pc:sldMk cId="4294672136" sldId="380"/>
            <ac:spMk id="61" creationId="{82BCDE19-2810-4337-9C49-8589C421767D}"/>
          </ac:spMkLst>
        </pc:spChg>
        <pc:spChg chg="add">
          <ac:chgData name="Darm, David" userId="8aa17495-63ff-405c-9ef6-3fc65f6cdc2c" providerId="ADAL" clId="{33721784-A6DD-4670-8895-E354E87B9868}" dt="2023-09-14T17:15:49.427" v="11118" actId="26606"/>
          <ac:spMkLst>
            <pc:docMk/>
            <pc:sldMk cId="4294672136" sldId="380"/>
            <ac:spMk id="63" creationId="{1FE461C7-FF45-427F-83D7-18DFBD48188D}"/>
          </ac:spMkLst>
        </pc:spChg>
        <pc:spChg chg="add">
          <ac:chgData name="Darm, David" userId="8aa17495-63ff-405c-9ef6-3fc65f6cdc2c" providerId="ADAL" clId="{33721784-A6DD-4670-8895-E354E87B9868}" dt="2023-09-14T17:15:49.427" v="11118" actId="26606"/>
          <ac:spMkLst>
            <pc:docMk/>
            <pc:sldMk cId="4294672136" sldId="380"/>
            <ac:spMk id="64" creationId="{990D0034-F768-41E7-85D4-F38C4DE85770}"/>
          </ac:spMkLst>
        </pc:spChg>
        <pc:spChg chg="add">
          <ac:chgData name="Darm, David" userId="8aa17495-63ff-405c-9ef6-3fc65f6cdc2c" providerId="ADAL" clId="{33721784-A6DD-4670-8895-E354E87B9868}" dt="2023-09-14T17:15:49.427" v="11118" actId="26606"/>
          <ac:spMkLst>
            <pc:docMk/>
            <pc:sldMk cId="4294672136" sldId="380"/>
            <ac:spMk id="65" creationId="{95B38FD6-641F-41BF-B466-C1C6366420F0}"/>
          </ac:spMkLst>
        </pc:spChg>
        <pc:picChg chg="mod">
          <ac:chgData name="Darm, David" userId="8aa17495-63ff-405c-9ef6-3fc65f6cdc2c" providerId="ADAL" clId="{33721784-A6DD-4670-8895-E354E87B9868}" dt="2023-09-14T17:15:49.427" v="11118" actId="26606"/>
          <ac:picMkLst>
            <pc:docMk/>
            <pc:sldMk cId="4294672136" sldId="380"/>
            <ac:picMk id="7" creationId="{57E18647-51B5-42EF-BE77-A61B422FC945}"/>
          </ac:picMkLst>
        </pc:picChg>
        <pc:cxnChg chg="add del">
          <ac:chgData name="Darm, David" userId="8aa17495-63ff-405c-9ef6-3fc65f6cdc2c" providerId="ADAL" clId="{33721784-A6DD-4670-8895-E354E87B9868}" dt="2023-09-14T17:15:49.427" v="11118" actId="26606"/>
          <ac:cxnSpMkLst>
            <pc:docMk/>
            <pc:sldMk cId="4294672136" sldId="380"/>
            <ac:cxnSpMk id="52" creationId="{055CEADF-09EA-423C-8C45-F94AF44D5AF0}"/>
          </ac:cxnSpMkLst>
        </pc:cxnChg>
        <pc:cxnChg chg="add del">
          <ac:chgData name="Darm, David" userId="8aa17495-63ff-405c-9ef6-3fc65f6cdc2c" providerId="ADAL" clId="{33721784-A6DD-4670-8895-E354E87B9868}" dt="2023-09-14T17:15:49.418" v="11117" actId="26606"/>
          <ac:cxnSpMkLst>
            <pc:docMk/>
            <pc:sldMk cId="4294672136" sldId="380"/>
            <ac:cxnSpMk id="59" creationId="{38A34772-9011-42B5-AA63-FD6DEC92EE72}"/>
          </ac:cxnSpMkLst>
        </pc:cxnChg>
        <pc:cxnChg chg="add">
          <ac:chgData name="Darm, David" userId="8aa17495-63ff-405c-9ef6-3fc65f6cdc2c" providerId="ADAL" clId="{33721784-A6DD-4670-8895-E354E87B9868}" dt="2023-09-14T17:15:49.427" v="11118" actId="26606"/>
          <ac:cxnSpMkLst>
            <pc:docMk/>
            <pc:sldMk cId="4294672136" sldId="380"/>
            <ac:cxnSpMk id="66" creationId="{6BF9119E-766E-4526-AAE5-639F577C0493}"/>
          </ac:cxnSpMkLst>
        </pc:cxnChg>
      </pc:sldChg>
      <pc:sldChg chg="modSp mod">
        <pc:chgData name="Darm, David" userId="8aa17495-63ff-405c-9ef6-3fc65f6cdc2c" providerId="ADAL" clId="{33721784-A6DD-4670-8895-E354E87B9868}" dt="2023-09-14T18:37:38.486" v="11867" actId="20577"/>
        <pc:sldMkLst>
          <pc:docMk/>
          <pc:sldMk cId="2431193479" sldId="841"/>
        </pc:sldMkLst>
        <pc:spChg chg="mod">
          <ac:chgData name="Darm, David" userId="8aa17495-63ff-405c-9ef6-3fc65f6cdc2c" providerId="ADAL" clId="{33721784-A6DD-4670-8895-E354E87B9868}" dt="2023-09-14T18:37:38.486" v="11867" actId="20577"/>
          <ac:spMkLst>
            <pc:docMk/>
            <pc:sldMk cId="2431193479" sldId="841"/>
            <ac:spMk id="3" creationId="{98237AB3-53B6-4B50-91FC-53F4907F418F}"/>
          </ac:spMkLst>
        </pc:spChg>
      </pc:sldChg>
      <pc:sldChg chg="addSp delSp modSp del mod setBg">
        <pc:chgData name="Darm, David" userId="8aa17495-63ff-405c-9ef6-3fc65f6cdc2c" providerId="ADAL" clId="{33721784-A6DD-4670-8895-E354E87B9868}" dt="2023-09-14T15:33:14.199" v="10092" actId="47"/>
        <pc:sldMkLst>
          <pc:docMk/>
          <pc:sldMk cId="2434579946" sldId="870"/>
        </pc:sldMkLst>
        <pc:spChg chg="mod">
          <ac:chgData name="Darm, David" userId="8aa17495-63ff-405c-9ef6-3fc65f6cdc2c" providerId="ADAL" clId="{33721784-A6DD-4670-8895-E354E87B9868}" dt="2023-09-13T18:53:27.556" v="5153" actId="20577"/>
          <ac:spMkLst>
            <pc:docMk/>
            <pc:sldMk cId="2434579946" sldId="870"/>
            <ac:spMk id="2" creationId="{1AE639C7-97A7-4D15-8365-0683E6ACB3B6}"/>
          </ac:spMkLst>
        </pc:spChg>
        <pc:spChg chg="mod">
          <ac:chgData name="Darm, David" userId="8aa17495-63ff-405c-9ef6-3fc65f6cdc2c" providerId="ADAL" clId="{33721784-A6DD-4670-8895-E354E87B9868}" dt="2023-09-13T19:14:10.173" v="6325" actId="27636"/>
          <ac:spMkLst>
            <pc:docMk/>
            <pc:sldMk cId="2434579946" sldId="870"/>
            <ac:spMk id="3" creationId="{35F8F6DF-33AD-4407-ADA6-F2D558B18A6C}"/>
          </ac:spMkLst>
        </pc:spChg>
        <pc:spChg chg="del">
          <ac:chgData name="Darm, David" userId="8aa17495-63ff-405c-9ef6-3fc65f6cdc2c" providerId="ADAL" clId="{33721784-A6DD-4670-8895-E354E87B9868}" dt="2023-09-13T18:52:41.967" v="5138" actId="26606"/>
          <ac:spMkLst>
            <pc:docMk/>
            <pc:sldMk cId="2434579946" sldId="870"/>
            <ac:spMk id="10" creationId="{0F4675E5-DC71-4BE9-A218-057360AE19B8}"/>
          </ac:spMkLst>
        </pc:spChg>
        <pc:spChg chg="del">
          <ac:chgData name="Darm, David" userId="8aa17495-63ff-405c-9ef6-3fc65f6cdc2c" providerId="ADAL" clId="{33721784-A6DD-4670-8895-E354E87B9868}" dt="2023-09-13T18:52:41.967" v="5138" actId="26606"/>
          <ac:spMkLst>
            <pc:docMk/>
            <pc:sldMk cId="2434579946" sldId="870"/>
            <ac:spMk id="12" creationId="{01FB15EB-9446-4F9C-894D-70507266E5A7}"/>
          </ac:spMkLst>
        </pc:spChg>
        <pc:spChg chg="del">
          <ac:chgData name="Darm, David" userId="8aa17495-63ff-405c-9ef6-3fc65f6cdc2c" providerId="ADAL" clId="{33721784-A6DD-4670-8895-E354E87B9868}" dt="2023-09-13T18:52:41.967" v="5138" actId="26606"/>
          <ac:spMkLst>
            <pc:docMk/>
            <pc:sldMk cId="2434579946" sldId="870"/>
            <ac:spMk id="14" creationId="{38F07916-3915-4716-BF80-65754B20C472}"/>
          </ac:spMkLst>
        </pc:spChg>
        <pc:spChg chg="del">
          <ac:chgData name="Darm, David" userId="8aa17495-63ff-405c-9ef6-3fc65f6cdc2c" providerId="ADAL" clId="{33721784-A6DD-4670-8895-E354E87B9868}" dt="2023-09-13T18:52:41.967" v="5138" actId="26606"/>
          <ac:spMkLst>
            <pc:docMk/>
            <pc:sldMk cId="2434579946" sldId="870"/>
            <ac:spMk id="16" creationId="{2DFF82BD-CC26-4EED-9652-13FB95DBF66F}"/>
          </ac:spMkLst>
        </pc:spChg>
        <pc:spChg chg="add">
          <ac:chgData name="Darm, David" userId="8aa17495-63ff-405c-9ef6-3fc65f6cdc2c" providerId="ADAL" clId="{33721784-A6DD-4670-8895-E354E87B9868}" dt="2023-09-13T18:52:41.967" v="5138" actId="26606"/>
          <ac:spMkLst>
            <pc:docMk/>
            <pc:sldMk cId="2434579946" sldId="870"/>
            <ac:spMk id="21" creationId="{C0763A76-9F1C-4FC5-82B7-DD475DA461B2}"/>
          </ac:spMkLst>
        </pc:spChg>
        <pc:spChg chg="add">
          <ac:chgData name="Darm, David" userId="8aa17495-63ff-405c-9ef6-3fc65f6cdc2c" providerId="ADAL" clId="{33721784-A6DD-4670-8895-E354E87B9868}" dt="2023-09-13T18:52:41.967" v="5138" actId="26606"/>
          <ac:spMkLst>
            <pc:docMk/>
            <pc:sldMk cId="2434579946" sldId="870"/>
            <ac:spMk id="23" creationId="{E81BF4F6-F2CF-4984-9D14-D6966D92F99F}"/>
          </ac:spMkLst>
        </pc:spChg>
        <pc:picChg chg="mod ord">
          <ac:chgData name="Darm, David" userId="8aa17495-63ff-405c-9ef6-3fc65f6cdc2c" providerId="ADAL" clId="{33721784-A6DD-4670-8895-E354E87B9868}" dt="2023-09-13T18:52:41.967" v="5138" actId="26606"/>
          <ac:picMkLst>
            <pc:docMk/>
            <pc:sldMk cId="2434579946" sldId="870"/>
            <ac:picMk id="5" creationId="{73EE21E2-8BE6-4068-B21C-415C547E8963}"/>
          </ac:picMkLst>
        </pc:picChg>
      </pc:sldChg>
      <pc:sldChg chg="modSp del mod">
        <pc:chgData name="Darm, David" userId="8aa17495-63ff-405c-9ef6-3fc65f6cdc2c" providerId="ADAL" clId="{33721784-A6DD-4670-8895-E354E87B9868}" dt="2023-09-14T15:19:47.066" v="8581" actId="47"/>
        <pc:sldMkLst>
          <pc:docMk/>
          <pc:sldMk cId="3494568745" sldId="898"/>
        </pc:sldMkLst>
        <pc:spChg chg="mod">
          <ac:chgData name="Darm, David" userId="8aa17495-63ff-405c-9ef6-3fc65f6cdc2c" providerId="ADAL" clId="{33721784-A6DD-4670-8895-E354E87B9868}" dt="2023-09-13T18:09:00.125" v="1384" actId="5793"/>
          <ac:spMkLst>
            <pc:docMk/>
            <pc:sldMk cId="3494568745" sldId="898"/>
            <ac:spMk id="4" creationId="{B3BE9137-4226-4CE9-4AAF-55023F7B6D90}"/>
          </ac:spMkLst>
        </pc:spChg>
      </pc:sldChg>
      <pc:sldChg chg="modSp mod">
        <pc:chgData name="Darm, David" userId="8aa17495-63ff-405c-9ef6-3fc65f6cdc2c" providerId="ADAL" clId="{33721784-A6DD-4670-8895-E354E87B9868}" dt="2023-09-13T18:50:32.562" v="5117" actId="20577"/>
        <pc:sldMkLst>
          <pc:docMk/>
          <pc:sldMk cId="2930326845" sldId="899"/>
        </pc:sldMkLst>
        <pc:spChg chg="mod">
          <ac:chgData name="Darm, David" userId="8aa17495-63ff-405c-9ef6-3fc65f6cdc2c" providerId="ADAL" clId="{33721784-A6DD-4670-8895-E354E87B9868}" dt="2023-09-13T18:17:58.427" v="1504" actId="20577"/>
          <ac:spMkLst>
            <pc:docMk/>
            <pc:sldMk cId="2930326845" sldId="899"/>
            <ac:spMk id="2" creationId="{2E9823C6-55EE-F7F6-2CDB-DC18AD78ECB9}"/>
          </ac:spMkLst>
        </pc:spChg>
        <pc:spChg chg="mod">
          <ac:chgData name="Darm, David" userId="8aa17495-63ff-405c-9ef6-3fc65f6cdc2c" providerId="ADAL" clId="{33721784-A6DD-4670-8895-E354E87B9868}" dt="2023-09-13T18:50:32.562" v="5117" actId="20577"/>
          <ac:spMkLst>
            <pc:docMk/>
            <pc:sldMk cId="2930326845" sldId="899"/>
            <ac:spMk id="4" creationId="{B3BE9137-4226-4CE9-4AAF-55023F7B6D90}"/>
          </ac:spMkLst>
        </pc:spChg>
        <pc:picChg chg="mod">
          <ac:chgData name="Darm, David" userId="8aa17495-63ff-405c-9ef6-3fc65f6cdc2c" providerId="ADAL" clId="{33721784-A6DD-4670-8895-E354E87B9868}" dt="2023-09-13T18:16:38.336" v="1406" actId="14826"/>
          <ac:picMkLst>
            <pc:docMk/>
            <pc:sldMk cId="2930326845" sldId="899"/>
            <ac:picMk id="1028" creationId="{1A321208-2911-DC58-949C-F52BD0522526}"/>
          </ac:picMkLst>
        </pc:picChg>
      </pc:sldChg>
      <pc:sldChg chg="modSp del mod ord">
        <pc:chgData name="Darm, David" userId="8aa17495-63ff-405c-9ef6-3fc65f6cdc2c" providerId="ADAL" clId="{33721784-A6DD-4670-8895-E354E87B9868}" dt="2023-09-14T15:19:48.636" v="8582" actId="47"/>
        <pc:sldMkLst>
          <pc:docMk/>
          <pc:sldMk cId="3774606303" sldId="900"/>
        </pc:sldMkLst>
        <pc:spChg chg="mod">
          <ac:chgData name="Darm, David" userId="8aa17495-63ff-405c-9ef6-3fc65f6cdc2c" providerId="ADAL" clId="{33721784-A6DD-4670-8895-E354E87B9868}" dt="2023-09-13T17:55:38.299" v="696" actId="14100"/>
          <ac:spMkLst>
            <pc:docMk/>
            <pc:sldMk cId="3774606303" sldId="900"/>
            <ac:spMk id="2" creationId="{474C62FF-E22B-075C-7723-282959E75216}"/>
          </ac:spMkLst>
        </pc:spChg>
        <pc:graphicFrameChg chg="modGraphic">
          <ac:chgData name="Darm, David" userId="8aa17495-63ff-405c-9ef6-3fc65f6cdc2c" providerId="ADAL" clId="{33721784-A6DD-4670-8895-E354E87B9868}" dt="2023-09-13T18:10:22.432" v="1404" actId="20577"/>
          <ac:graphicFrameMkLst>
            <pc:docMk/>
            <pc:sldMk cId="3774606303" sldId="900"/>
            <ac:graphicFrameMk id="4" creationId="{C921FDB0-3E51-C352-F8B5-84F5F0BA04B2}"/>
          </ac:graphicFrameMkLst>
        </pc:graphicFrameChg>
      </pc:sldChg>
      <pc:sldChg chg="addSp delSp modSp del mod">
        <pc:chgData name="Darm, David" userId="8aa17495-63ff-405c-9ef6-3fc65f6cdc2c" providerId="ADAL" clId="{33721784-A6DD-4670-8895-E354E87B9868}" dt="2023-09-13T19:41:27.538" v="8580" actId="47"/>
        <pc:sldMkLst>
          <pc:docMk/>
          <pc:sldMk cId="1656229114" sldId="901"/>
        </pc:sldMkLst>
        <pc:spChg chg="mod">
          <ac:chgData name="Darm, David" userId="8aa17495-63ff-405c-9ef6-3fc65f6cdc2c" providerId="ADAL" clId="{33721784-A6DD-4670-8895-E354E87B9868}" dt="2023-09-13T19:13:04.478" v="6323" actId="20577"/>
          <ac:spMkLst>
            <pc:docMk/>
            <pc:sldMk cId="1656229114" sldId="901"/>
            <ac:spMk id="2" creationId="{1AE639C7-97A7-4D15-8365-0683E6ACB3B6}"/>
          </ac:spMkLst>
        </pc:spChg>
        <pc:spChg chg="del mod">
          <ac:chgData name="Darm, David" userId="8aa17495-63ff-405c-9ef6-3fc65f6cdc2c" providerId="ADAL" clId="{33721784-A6DD-4670-8895-E354E87B9868}" dt="2023-09-13T19:17:58.503" v="6335" actId="3680"/>
          <ac:spMkLst>
            <pc:docMk/>
            <pc:sldMk cId="1656229114" sldId="901"/>
            <ac:spMk id="3" creationId="{35F8F6DF-33AD-4407-ADA6-F2D558B18A6C}"/>
          </ac:spMkLst>
        </pc:spChg>
        <pc:graphicFrameChg chg="add mod ord modGraphic">
          <ac:chgData name="Darm, David" userId="8aa17495-63ff-405c-9ef6-3fc65f6cdc2c" providerId="ADAL" clId="{33721784-A6DD-4670-8895-E354E87B9868}" dt="2023-09-13T19:18:26.727" v="6336" actId="12385"/>
          <ac:graphicFrameMkLst>
            <pc:docMk/>
            <pc:sldMk cId="1656229114" sldId="901"/>
            <ac:graphicFrameMk id="4" creationId="{DFD29208-0627-CB26-7E12-57CBE968E8FF}"/>
          </ac:graphicFrameMkLst>
        </pc:graphicFrameChg>
      </pc:sldChg>
      <pc:sldChg chg="addSp delSp modSp new mod setBg">
        <pc:chgData name="Darm, David" userId="8aa17495-63ff-405c-9ef6-3fc65f6cdc2c" providerId="ADAL" clId="{33721784-A6DD-4670-8895-E354E87B9868}" dt="2023-09-14T15:32:54.541" v="10091" actId="20577"/>
        <pc:sldMkLst>
          <pc:docMk/>
          <pc:sldMk cId="2665061459" sldId="902"/>
        </pc:sldMkLst>
        <pc:spChg chg="mod">
          <ac:chgData name="Darm, David" userId="8aa17495-63ff-405c-9ef6-3fc65f6cdc2c" providerId="ADAL" clId="{33721784-A6DD-4670-8895-E354E87B9868}" dt="2023-09-14T15:22:19.484" v="8631" actId="14100"/>
          <ac:spMkLst>
            <pc:docMk/>
            <pc:sldMk cId="2665061459" sldId="902"/>
            <ac:spMk id="2" creationId="{1DC9E56E-D787-D25E-4AA3-3A7433C88B5B}"/>
          </ac:spMkLst>
        </pc:spChg>
        <pc:spChg chg="del">
          <ac:chgData name="Darm, David" userId="8aa17495-63ff-405c-9ef6-3fc65f6cdc2c" providerId="ADAL" clId="{33721784-A6DD-4670-8895-E354E87B9868}" dt="2023-09-13T19:19:57.237" v="6386" actId="3680"/>
          <ac:spMkLst>
            <pc:docMk/>
            <pc:sldMk cId="2665061459" sldId="902"/>
            <ac:spMk id="3" creationId="{2C4E94B8-E34C-2ADB-2F20-B3B6275DD643}"/>
          </ac:spMkLst>
        </pc:spChg>
        <pc:spChg chg="add mod">
          <ac:chgData name="Darm, David" userId="8aa17495-63ff-405c-9ef6-3fc65f6cdc2c" providerId="ADAL" clId="{33721784-A6DD-4670-8895-E354E87B9868}" dt="2023-09-14T15:32:54.541" v="10091" actId="20577"/>
          <ac:spMkLst>
            <pc:docMk/>
            <pc:sldMk cId="2665061459" sldId="902"/>
            <ac:spMk id="6" creationId="{CECF0A94-1ADD-BAE0-0798-5B6C2AB7AE09}"/>
          </ac:spMkLst>
        </pc:spChg>
        <pc:spChg chg="add">
          <ac:chgData name="Darm, David" userId="8aa17495-63ff-405c-9ef6-3fc65f6cdc2c" providerId="ADAL" clId="{33721784-A6DD-4670-8895-E354E87B9868}" dt="2023-09-13T19:21:49.859" v="6404" actId="26606"/>
          <ac:spMkLst>
            <pc:docMk/>
            <pc:sldMk cId="2665061459" sldId="902"/>
            <ac:spMk id="1031" creationId="{9F7D5CDA-D291-4307-BF55-1381FED29634}"/>
          </ac:spMkLst>
        </pc:spChg>
        <pc:graphicFrameChg chg="add del mod ord modGraphic">
          <ac:chgData name="Darm, David" userId="8aa17495-63ff-405c-9ef6-3fc65f6cdc2c" providerId="ADAL" clId="{33721784-A6DD-4670-8895-E354E87B9868}" dt="2023-09-13T19:21:25.435" v="6402" actId="478"/>
          <ac:graphicFrameMkLst>
            <pc:docMk/>
            <pc:sldMk cId="2665061459" sldId="902"/>
            <ac:graphicFrameMk id="4" creationId="{363C7875-85C2-25F7-AD5D-426E0EB856F5}"/>
          </ac:graphicFrameMkLst>
        </pc:graphicFrameChg>
        <pc:picChg chg="add mod">
          <ac:chgData name="Darm, David" userId="8aa17495-63ff-405c-9ef6-3fc65f6cdc2c" providerId="ADAL" clId="{33721784-A6DD-4670-8895-E354E87B9868}" dt="2023-09-13T19:21:49.859" v="6404" actId="26606"/>
          <ac:picMkLst>
            <pc:docMk/>
            <pc:sldMk cId="2665061459" sldId="902"/>
            <ac:picMk id="1026" creationId="{08C0B829-F8A3-70F1-C21F-843A3420BF47}"/>
          </ac:picMkLst>
        </pc:picChg>
      </pc:sldChg>
      <pc:sldChg chg="addSp delSp modSp new mod">
        <pc:chgData name="Darm, David" userId="8aa17495-63ff-405c-9ef6-3fc65f6cdc2c" providerId="ADAL" clId="{33721784-A6DD-4670-8895-E354E87B9868}" dt="2023-09-15T12:36:50.794" v="11880" actId="20577"/>
        <pc:sldMkLst>
          <pc:docMk/>
          <pc:sldMk cId="177283975" sldId="903"/>
        </pc:sldMkLst>
        <pc:spChg chg="mod">
          <ac:chgData name="Darm, David" userId="8aa17495-63ff-405c-9ef6-3fc65f6cdc2c" providerId="ADAL" clId="{33721784-A6DD-4670-8895-E354E87B9868}" dt="2023-09-14T15:47:29.672" v="10126" actId="20577"/>
          <ac:spMkLst>
            <pc:docMk/>
            <pc:sldMk cId="177283975" sldId="903"/>
            <ac:spMk id="2" creationId="{57EF02A4-A11E-2827-9A7D-5FE2EF954C4D}"/>
          </ac:spMkLst>
        </pc:spChg>
        <pc:spChg chg="del">
          <ac:chgData name="Darm, David" userId="8aa17495-63ff-405c-9ef6-3fc65f6cdc2c" providerId="ADAL" clId="{33721784-A6DD-4670-8895-E354E87B9868}" dt="2023-09-14T15:47:51.131" v="10129" actId="1957"/>
          <ac:spMkLst>
            <pc:docMk/>
            <pc:sldMk cId="177283975" sldId="903"/>
            <ac:spMk id="3" creationId="{B81F5294-089F-CF1F-3D62-4497CCC0F082}"/>
          </ac:spMkLst>
        </pc:spChg>
        <pc:spChg chg="del">
          <ac:chgData name="Darm, David" userId="8aa17495-63ff-405c-9ef6-3fc65f6cdc2c" providerId="ADAL" clId="{33721784-A6DD-4670-8895-E354E87B9868}" dt="2023-09-14T16:02:10.655" v="10176" actId="1957"/>
          <ac:spMkLst>
            <pc:docMk/>
            <pc:sldMk cId="177283975" sldId="903"/>
            <ac:spMk id="4" creationId="{8C1B12E1-8687-5372-ADB4-ABC400C0D852}"/>
          </ac:spMkLst>
        </pc:spChg>
        <pc:spChg chg="add del mod">
          <ac:chgData name="Darm, David" userId="8aa17495-63ff-405c-9ef6-3fc65f6cdc2c" providerId="ADAL" clId="{33721784-A6DD-4670-8895-E354E87B9868}" dt="2023-09-14T16:12:11.761" v="10202" actId="1957"/>
          <ac:spMkLst>
            <pc:docMk/>
            <pc:sldMk cId="177283975" sldId="903"/>
            <ac:spMk id="12" creationId="{38487DFC-BC1B-9826-A1FF-74BC1A20A7AC}"/>
          </ac:spMkLst>
        </pc:spChg>
        <pc:spChg chg="add del mod">
          <ac:chgData name="Darm, David" userId="8aa17495-63ff-405c-9ef6-3fc65f6cdc2c" providerId="ADAL" clId="{33721784-A6DD-4670-8895-E354E87B9868}" dt="2023-09-14T16:25:12.926" v="10222" actId="3680"/>
          <ac:spMkLst>
            <pc:docMk/>
            <pc:sldMk cId="177283975" sldId="903"/>
            <ac:spMk id="17" creationId="{26E5C205-4466-871C-0191-D382C634D949}"/>
          </ac:spMkLst>
        </pc:spChg>
        <pc:spChg chg="add del mod">
          <ac:chgData name="Darm, David" userId="8aa17495-63ff-405c-9ef6-3fc65f6cdc2c" providerId="ADAL" clId="{33721784-A6DD-4670-8895-E354E87B9868}" dt="2023-09-14T16:27:55.439" v="10253" actId="478"/>
          <ac:spMkLst>
            <pc:docMk/>
            <pc:sldMk cId="177283975" sldId="903"/>
            <ac:spMk id="21" creationId="{C9CFACFF-F951-6031-926D-4F4540B73BAE}"/>
          </ac:spMkLst>
        </pc:spChg>
        <pc:spChg chg="add mod">
          <ac:chgData name="Darm, David" userId="8aa17495-63ff-405c-9ef6-3fc65f6cdc2c" providerId="ADAL" clId="{33721784-A6DD-4670-8895-E354E87B9868}" dt="2023-09-14T16:58:33.825" v="10777" actId="1076"/>
          <ac:spMkLst>
            <pc:docMk/>
            <pc:sldMk cId="177283975" sldId="903"/>
            <ac:spMk id="22" creationId="{CC032F72-75B4-EE6B-B9F1-2A0890B1EE17}"/>
          </ac:spMkLst>
        </pc:spChg>
        <pc:spChg chg="add del mod">
          <ac:chgData name="Darm, David" userId="8aa17495-63ff-405c-9ef6-3fc65f6cdc2c" providerId="ADAL" clId="{33721784-A6DD-4670-8895-E354E87B9868}" dt="2023-09-14T17:00:33.566" v="10779" actId="478"/>
          <ac:spMkLst>
            <pc:docMk/>
            <pc:sldMk cId="177283975" sldId="903"/>
            <ac:spMk id="23" creationId="{827E1EAC-630D-1DEE-936A-2071A8CF0C34}"/>
          </ac:spMkLst>
        </pc:spChg>
        <pc:spChg chg="add del mod">
          <ac:chgData name="Darm, David" userId="8aa17495-63ff-405c-9ef6-3fc65f6cdc2c" providerId="ADAL" clId="{33721784-A6DD-4670-8895-E354E87B9868}" dt="2023-09-14T16:43:21.602" v="10689" actId="478"/>
          <ac:spMkLst>
            <pc:docMk/>
            <pc:sldMk cId="177283975" sldId="903"/>
            <ac:spMk id="25" creationId="{AB8D9631-A1DC-4CB8-D59D-FD5A20E92E6F}"/>
          </ac:spMkLst>
        </pc:spChg>
        <pc:graphicFrameChg chg="add mod">
          <ac:chgData name="Darm, David" userId="8aa17495-63ff-405c-9ef6-3fc65f6cdc2c" providerId="ADAL" clId="{33721784-A6DD-4670-8895-E354E87B9868}" dt="2023-09-15T12:36:50.794" v="11880" actId="20577"/>
          <ac:graphicFrameMkLst>
            <pc:docMk/>
            <pc:sldMk cId="177283975" sldId="903"/>
            <ac:graphicFrameMk id="7" creationId="{6718A954-78F5-8215-5658-33D0BF81AE7F}"/>
          </ac:graphicFrameMkLst>
        </pc:graphicFrameChg>
        <pc:graphicFrameChg chg="add del mod">
          <ac:chgData name="Darm, David" userId="8aa17495-63ff-405c-9ef6-3fc65f6cdc2c" providerId="ADAL" clId="{33721784-A6DD-4670-8895-E354E87B9868}" dt="2023-09-14T16:12:00.429" v="10199" actId="478"/>
          <ac:graphicFrameMkLst>
            <pc:docMk/>
            <pc:sldMk cId="177283975" sldId="903"/>
            <ac:graphicFrameMk id="10" creationId="{192A78FE-BB2D-4236-C957-EB43E227071F}"/>
          </ac:graphicFrameMkLst>
        </pc:graphicFrameChg>
        <pc:graphicFrameChg chg="add del mod">
          <ac:chgData name="Darm, David" userId="8aa17495-63ff-405c-9ef6-3fc65f6cdc2c" providerId="ADAL" clId="{33721784-A6DD-4670-8895-E354E87B9868}" dt="2023-09-14T16:22:11.024" v="10221" actId="478"/>
          <ac:graphicFrameMkLst>
            <pc:docMk/>
            <pc:sldMk cId="177283975" sldId="903"/>
            <ac:graphicFrameMk id="15" creationId="{533CF998-13AF-55CE-7B64-2AD315275A35}"/>
          </ac:graphicFrameMkLst>
        </pc:graphicFrameChg>
        <pc:graphicFrameChg chg="add mod ord modGraphic">
          <ac:chgData name="Darm, David" userId="8aa17495-63ff-405c-9ef6-3fc65f6cdc2c" providerId="ADAL" clId="{33721784-A6DD-4670-8895-E354E87B9868}" dt="2023-09-14T16:49:00.780" v="10735" actId="1076"/>
          <ac:graphicFrameMkLst>
            <pc:docMk/>
            <pc:sldMk cId="177283975" sldId="903"/>
            <ac:graphicFrameMk id="20" creationId="{A4D4BA61-9582-C903-E862-303BBD013279}"/>
          </ac:graphicFrameMkLst>
        </pc:graphicFrameChg>
        <pc:picChg chg="add del mod">
          <ac:chgData name="Darm, David" userId="8aa17495-63ff-405c-9ef6-3fc65f6cdc2c" providerId="ADAL" clId="{33721784-A6DD-4670-8895-E354E87B9868}" dt="2023-09-14T16:41:22.866" v="10507" actId="478"/>
          <ac:picMkLst>
            <pc:docMk/>
            <pc:sldMk cId="177283975" sldId="903"/>
            <ac:picMk id="24" creationId="{DAAFE662-75A6-0776-A640-44664BAA5383}"/>
          </ac:picMkLst>
        </pc:picChg>
      </pc:sldChg>
      <pc:sldChg chg="modSp del mod">
        <pc:chgData name="Darm, David" userId="8aa17495-63ff-405c-9ef6-3fc65f6cdc2c" providerId="ADAL" clId="{33721784-A6DD-4670-8895-E354E87B9868}" dt="2023-09-15T16:48:25.308" v="11902" actId="47"/>
        <pc:sldMkLst>
          <pc:docMk/>
          <pc:sldMk cId="3433925869" sldId="904"/>
        </pc:sldMkLst>
        <pc:graphicFrameChg chg="mod">
          <ac:chgData name="Darm, David" userId="8aa17495-63ff-405c-9ef6-3fc65f6cdc2c" providerId="ADAL" clId="{33721784-A6DD-4670-8895-E354E87B9868}" dt="2023-09-15T16:30:09.254" v="11897" actId="20577"/>
          <ac:graphicFrameMkLst>
            <pc:docMk/>
            <pc:sldMk cId="3433925869" sldId="904"/>
            <ac:graphicFrameMk id="7" creationId="{6718A954-78F5-8215-5658-33D0BF81AE7F}"/>
          </ac:graphicFrameMkLst>
        </pc:graphicFrameChg>
      </pc:sldChg>
      <pc:sldChg chg="del">
        <pc:chgData name="Darm, David" userId="8aa17495-63ff-405c-9ef6-3fc65f6cdc2c" providerId="ADAL" clId="{33721784-A6DD-4670-8895-E354E87B9868}" dt="2023-09-13T18:15:08.208" v="1405" actId="47"/>
        <pc:sldMkLst>
          <pc:docMk/>
          <pc:sldMk cId="3882269276" sldId="914"/>
        </pc:sldMkLst>
      </pc:sldChg>
      <pc:sldChg chg="del">
        <pc:chgData name="Darm, David" userId="8aa17495-63ff-405c-9ef6-3fc65f6cdc2c" providerId="ADAL" clId="{33721784-A6DD-4670-8895-E354E87B9868}" dt="2023-09-13T18:15:08.208" v="1405" actId="47"/>
        <pc:sldMkLst>
          <pc:docMk/>
          <pc:sldMk cId="3907178440" sldId="915"/>
        </pc:sldMkLst>
      </pc:sldChg>
      <pc:sldChg chg="del">
        <pc:chgData name="Darm, David" userId="8aa17495-63ff-405c-9ef6-3fc65f6cdc2c" providerId="ADAL" clId="{33721784-A6DD-4670-8895-E354E87B9868}" dt="2023-09-13T18:15:08.208" v="1405" actId="47"/>
        <pc:sldMkLst>
          <pc:docMk/>
          <pc:sldMk cId="3345651088" sldId="916"/>
        </pc:sldMkLst>
      </pc:sldChg>
      <pc:sldMasterChg chg="del delSldLayout">
        <pc:chgData name="Darm, David" userId="8aa17495-63ff-405c-9ef6-3fc65f6cdc2c" providerId="ADAL" clId="{33721784-A6DD-4670-8895-E354E87B9868}" dt="2023-09-13T18:15:08.208" v="1405" actId="47"/>
        <pc:sldMasterMkLst>
          <pc:docMk/>
          <pc:sldMasterMk cId="1764760304" sldId="2147483700"/>
        </pc:sldMasterMkLst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1965713742" sldId="2147483701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4219319894" sldId="2147483702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626972645" sldId="2147483703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2072983057" sldId="2147483704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3918021134" sldId="2147483705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4099092661" sldId="2147483706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4203186211" sldId="2147483707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1080300624" sldId="2147483708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2492644028" sldId="2147483709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3674492772" sldId="2147483710"/>
          </pc:sldLayoutMkLst>
        </pc:sldLayoutChg>
        <pc:sldLayoutChg chg="del">
          <pc:chgData name="Darm, David" userId="8aa17495-63ff-405c-9ef6-3fc65f6cdc2c" providerId="ADAL" clId="{33721784-A6DD-4670-8895-E354E87B9868}" dt="2023-09-13T18:15:08.208" v="1405" actId="47"/>
          <pc:sldLayoutMkLst>
            <pc:docMk/>
            <pc:sldMasterMk cId="1764760304" sldId="2147483700"/>
            <pc:sldLayoutMk cId="2156498234" sldId="2147483711"/>
          </pc:sldLayoutMkLst>
        </pc:sldLayoutChg>
      </pc:sldMasterChg>
    </pc:docChg>
  </pc:docChgLst>
  <pc:docChgLst>
    <pc:chgData name="Darm, David" userId="8aa17495-63ff-405c-9ef6-3fc65f6cdc2c" providerId="ADAL" clId="{32CD0BB5-DC19-4C55-8CA6-0300AD1B1898}"/>
    <pc:docChg chg="undo custSel delSld modSld delMainMaster">
      <pc:chgData name="Darm, David" userId="8aa17495-63ff-405c-9ef6-3fc65f6cdc2c" providerId="ADAL" clId="{32CD0BB5-DC19-4C55-8CA6-0300AD1B1898}" dt="2023-08-29T16:01:12.081" v="2403" actId="20577"/>
      <pc:docMkLst>
        <pc:docMk/>
      </pc:docMkLst>
      <pc:sldChg chg="modSp mod">
        <pc:chgData name="Darm, David" userId="8aa17495-63ff-405c-9ef6-3fc65f6cdc2c" providerId="ADAL" clId="{32CD0BB5-DC19-4C55-8CA6-0300AD1B1898}" dt="2023-08-29T15:16:55.997" v="1578" actId="20577"/>
        <pc:sldMkLst>
          <pc:docMk/>
          <pc:sldMk cId="2879095196" sldId="256"/>
        </pc:sldMkLst>
        <pc:spChg chg="mod">
          <ac:chgData name="Darm, David" userId="8aa17495-63ff-405c-9ef6-3fc65f6cdc2c" providerId="ADAL" clId="{32CD0BB5-DC19-4C55-8CA6-0300AD1B1898}" dt="2023-08-29T15:16:55.997" v="1578" actId="20577"/>
          <ac:spMkLst>
            <pc:docMk/>
            <pc:sldMk cId="2879095196" sldId="256"/>
            <ac:spMk id="3" creationId="{EB02307B-0858-47B6-A5F7-A50736ABD066}"/>
          </ac:spMkLst>
        </pc:spChg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0" sldId="305"/>
        </pc:sldMkLst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0" sldId="306"/>
        </pc:sldMkLst>
      </pc:sldChg>
      <pc:sldChg chg="modSp mod">
        <pc:chgData name="Darm, David" userId="8aa17495-63ff-405c-9ef6-3fc65f6cdc2c" providerId="ADAL" clId="{32CD0BB5-DC19-4C55-8CA6-0300AD1B1898}" dt="2023-08-29T16:01:12.081" v="2403" actId="20577"/>
        <pc:sldMkLst>
          <pc:docMk/>
          <pc:sldMk cId="1307993468" sldId="307"/>
        </pc:sldMkLst>
        <pc:spChg chg="mod">
          <ac:chgData name="Darm, David" userId="8aa17495-63ff-405c-9ef6-3fc65f6cdc2c" providerId="ADAL" clId="{32CD0BB5-DC19-4C55-8CA6-0300AD1B1898}" dt="2023-08-29T15:25:11.047" v="2090" actId="20577"/>
          <ac:spMkLst>
            <pc:docMk/>
            <pc:sldMk cId="1307993468" sldId="307"/>
            <ac:spMk id="2" creationId="{89F856CA-5B69-42D5-BA02-E7E1F7130858}"/>
          </ac:spMkLst>
        </pc:spChg>
        <pc:spChg chg="mod">
          <ac:chgData name="Darm, David" userId="8aa17495-63ff-405c-9ef6-3fc65f6cdc2c" providerId="ADAL" clId="{32CD0BB5-DC19-4C55-8CA6-0300AD1B1898}" dt="2023-08-29T16:01:12.081" v="2403" actId="20577"/>
          <ac:spMkLst>
            <pc:docMk/>
            <pc:sldMk cId="1307993468" sldId="307"/>
            <ac:spMk id="3" creationId="{93CB2066-4923-4A0D-90C1-258B6EF8291F}"/>
          </ac:spMkLst>
        </pc:spChg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0" sldId="310"/>
        </pc:sldMkLst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0" sldId="319"/>
        </pc:sldMkLst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0" sldId="323"/>
        </pc:sldMkLst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62254790" sldId="338"/>
        </pc:sldMkLst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1701932597" sldId="340"/>
        </pc:sldMkLst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1919799774" sldId="343"/>
        </pc:sldMkLst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1064174755" sldId="344"/>
        </pc:sldMkLst>
      </pc:sldChg>
      <pc:sldChg chg="modSp mod">
        <pc:chgData name="Darm, David" userId="8aa17495-63ff-405c-9ef6-3fc65f6cdc2c" providerId="ADAL" clId="{32CD0BB5-DC19-4C55-8CA6-0300AD1B1898}" dt="2023-08-29T15:21:37.185" v="2048" actId="20577"/>
        <pc:sldMkLst>
          <pc:docMk/>
          <pc:sldMk cId="1359792040" sldId="373"/>
        </pc:sldMkLst>
        <pc:spChg chg="mod">
          <ac:chgData name="Darm, David" userId="8aa17495-63ff-405c-9ef6-3fc65f6cdc2c" providerId="ADAL" clId="{32CD0BB5-DC19-4C55-8CA6-0300AD1B1898}" dt="2023-08-29T15:21:37.185" v="2048" actId="20577"/>
          <ac:spMkLst>
            <pc:docMk/>
            <pc:sldMk cId="1359792040" sldId="373"/>
            <ac:spMk id="3" creationId="{35F8F6DF-33AD-4407-ADA6-F2D558B18A6C}"/>
          </ac:spMkLst>
        </pc:spChg>
      </pc:sldChg>
      <pc:sldChg chg="modSp mod">
        <pc:chgData name="Darm, David" userId="8aa17495-63ff-405c-9ef6-3fc65f6cdc2c" providerId="ADAL" clId="{32CD0BB5-DC19-4C55-8CA6-0300AD1B1898}" dt="2023-08-29T15:22:05.821" v="2075" actId="20577"/>
        <pc:sldMkLst>
          <pc:docMk/>
          <pc:sldMk cId="2779967039" sldId="376"/>
        </pc:sldMkLst>
        <pc:spChg chg="mod">
          <ac:chgData name="Darm, David" userId="8aa17495-63ff-405c-9ef6-3fc65f6cdc2c" providerId="ADAL" clId="{32CD0BB5-DC19-4C55-8CA6-0300AD1B1898}" dt="2023-08-29T15:22:05.821" v="2075" actId="20577"/>
          <ac:spMkLst>
            <pc:docMk/>
            <pc:sldMk cId="2779967039" sldId="376"/>
            <ac:spMk id="10" creationId="{21F41D78-4B28-40C1-8E52-49FEE898E845}"/>
          </ac:spMkLst>
        </pc:spChg>
      </pc:sldChg>
      <pc:sldChg chg="del">
        <pc:chgData name="Darm, David" userId="8aa17495-63ff-405c-9ef6-3fc65f6cdc2c" providerId="ADAL" clId="{32CD0BB5-DC19-4C55-8CA6-0300AD1B1898}" dt="2023-08-24T17:11:49.265" v="73" actId="47"/>
        <pc:sldMkLst>
          <pc:docMk/>
          <pc:sldMk cId="1561234234" sldId="379"/>
        </pc:sldMkLst>
      </pc:sldChg>
      <pc:sldChg chg="del">
        <pc:chgData name="Darm, David" userId="8aa17495-63ff-405c-9ef6-3fc65f6cdc2c" providerId="ADAL" clId="{32CD0BB5-DC19-4C55-8CA6-0300AD1B1898}" dt="2023-08-24T17:11:49.265" v="73" actId="47"/>
        <pc:sldMkLst>
          <pc:docMk/>
          <pc:sldMk cId="761886294" sldId="842"/>
        </pc:sldMkLst>
      </pc:sldChg>
      <pc:sldChg chg="del">
        <pc:chgData name="Darm, David" userId="8aa17495-63ff-405c-9ef6-3fc65f6cdc2c" providerId="ADAL" clId="{32CD0BB5-DC19-4C55-8CA6-0300AD1B1898}" dt="2023-08-29T15:22:17.725" v="2076" actId="47"/>
        <pc:sldMkLst>
          <pc:docMk/>
          <pc:sldMk cId="1165561176" sldId="853"/>
        </pc:sldMkLst>
      </pc:sldChg>
      <pc:sldChg chg="del">
        <pc:chgData name="Darm, David" userId="8aa17495-63ff-405c-9ef6-3fc65f6cdc2c" providerId="ADAL" clId="{32CD0BB5-DC19-4C55-8CA6-0300AD1B1898}" dt="2023-08-24T17:11:49.265" v="73" actId="47"/>
        <pc:sldMkLst>
          <pc:docMk/>
          <pc:sldMk cId="482390813" sldId="879"/>
        </pc:sldMkLst>
      </pc:sldChg>
      <pc:sldChg chg="del">
        <pc:chgData name="Darm, David" userId="8aa17495-63ff-405c-9ef6-3fc65f6cdc2c" providerId="ADAL" clId="{32CD0BB5-DC19-4C55-8CA6-0300AD1B1898}" dt="2023-08-24T17:11:49.265" v="73" actId="47"/>
        <pc:sldMkLst>
          <pc:docMk/>
          <pc:sldMk cId="1354673639" sldId="880"/>
        </pc:sldMkLst>
      </pc:sldChg>
      <pc:sldChg chg="del">
        <pc:chgData name="Darm, David" userId="8aa17495-63ff-405c-9ef6-3fc65f6cdc2c" providerId="ADAL" clId="{32CD0BB5-DC19-4C55-8CA6-0300AD1B1898}" dt="2023-08-24T17:11:49.265" v="73" actId="47"/>
        <pc:sldMkLst>
          <pc:docMk/>
          <pc:sldMk cId="1189776668" sldId="892"/>
        </pc:sldMkLst>
      </pc:sldChg>
      <pc:sldChg chg="del">
        <pc:chgData name="Darm, David" userId="8aa17495-63ff-405c-9ef6-3fc65f6cdc2c" providerId="ADAL" clId="{32CD0BB5-DC19-4C55-8CA6-0300AD1B1898}" dt="2023-08-24T17:11:49.265" v="73" actId="47"/>
        <pc:sldMkLst>
          <pc:docMk/>
          <pc:sldMk cId="1480313767" sldId="893"/>
        </pc:sldMkLst>
      </pc:sldChg>
      <pc:sldChg chg="del">
        <pc:chgData name="Darm, David" userId="8aa17495-63ff-405c-9ef6-3fc65f6cdc2c" providerId="ADAL" clId="{32CD0BB5-DC19-4C55-8CA6-0300AD1B1898}" dt="2023-08-24T17:11:49.265" v="73" actId="47"/>
        <pc:sldMkLst>
          <pc:docMk/>
          <pc:sldMk cId="3336703947" sldId="894"/>
        </pc:sldMkLst>
      </pc:sldChg>
      <pc:sldChg chg="del">
        <pc:chgData name="Darm, David" userId="8aa17495-63ff-405c-9ef6-3fc65f6cdc2c" providerId="ADAL" clId="{32CD0BB5-DC19-4C55-8CA6-0300AD1B1898}" dt="2023-08-24T17:11:49.265" v="73" actId="47"/>
        <pc:sldMkLst>
          <pc:docMk/>
          <pc:sldMk cId="3249736882" sldId="895"/>
        </pc:sldMkLst>
      </pc:sldChg>
      <pc:sldChg chg="del">
        <pc:chgData name="Darm, David" userId="8aa17495-63ff-405c-9ef6-3fc65f6cdc2c" providerId="ADAL" clId="{32CD0BB5-DC19-4C55-8CA6-0300AD1B1898}" dt="2023-08-24T17:11:49.265" v="73" actId="47"/>
        <pc:sldMkLst>
          <pc:docMk/>
          <pc:sldMk cId="4126314699" sldId="896"/>
        </pc:sldMkLst>
      </pc:sldChg>
      <pc:sldChg chg="del">
        <pc:chgData name="Darm, David" userId="8aa17495-63ff-405c-9ef6-3fc65f6cdc2c" providerId="ADAL" clId="{32CD0BB5-DC19-4C55-8CA6-0300AD1B1898}" dt="2023-08-24T16:54:03.265" v="16" actId="47"/>
        <pc:sldMkLst>
          <pc:docMk/>
          <pc:sldMk cId="3338726075" sldId="897"/>
        </pc:sldMkLst>
      </pc:sldChg>
      <pc:sldChg chg="addSp delSp modSp mod setClrOvrMap">
        <pc:chgData name="Darm, David" userId="8aa17495-63ff-405c-9ef6-3fc65f6cdc2c" providerId="ADAL" clId="{32CD0BB5-DC19-4C55-8CA6-0300AD1B1898}" dt="2023-08-29T15:23:22.436" v="2080" actId="27636"/>
        <pc:sldMkLst>
          <pc:docMk/>
          <pc:sldMk cId="3494568745" sldId="898"/>
        </pc:sldMkLst>
        <pc:spChg chg="mod">
          <ac:chgData name="Darm, David" userId="8aa17495-63ff-405c-9ef6-3fc65f6cdc2c" providerId="ADAL" clId="{32CD0BB5-DC19-4C55-8CA6-0300AD1B1898}" dt="2023-08-24T17:13:11.957" v="199" actId="20577"/>
          <ac:spMkLst>
            <pc:docMk/>
            <pc:sldMk cId="3494568745" sldId="898"/>
            <ac:spMk id="2" creationId="{2E9823C6-55EE-F7F6-2CDB-DC18AD78ECB9}"/>
          </ac:spMkLst>
        </pc:spChg>
        <pc:spChg chg="mod">
          <ac:chgData name="Darm, David" userId="8aa17495-63ff-405c-9ef6-3fc65f6cdc2c" providerId="ADAL" clId="{32CD0BB5-DC19-4C55-8CA6-0300AD1B1898}" dt="2023-08-29T15:23:22.436" v="2080" actId="27636"/>
          <ac:spMkLst>
            <pc:docMk/>
            <pc:sldMk cId="3494568745" sldId="898"/>
            <ac:spMk id="4" creationId="{B3BE9137-4226-4CE9-4AAF-55023F7B6D90}"/>
          </ac:spMkLst>
        </pc:spChg>
        <pc:spChg chg="add del">
          <ac:chgData name="Darm, David" userId="8aa17495-63ff-405c-9ef6-3fc65f6cdc2c" providerId="ADAL" clId="{32CD0BB5-DC19-4C55-8CA6-0300AD1B1898}" dt="2023-08-24T17:12:25" v="77" actId="26606"/>
          <ac:spMkLst>
            <pc:docMk/>
            <pc:sldMk cId="3494568745" sldId="898"/>
            <ac:spMk id="1033" creationId="{67B74F2B-9534-4540-96B0-5C8E958B940F}"/>
          </ac:spMkLst>
        </pc:spChg>
        <pc:spChg chg="add del">
          <ac:chgData name="Darm, David" userId="8aa17495-63ff-405c-9ef6-3fc65f6cdc2c" providerId="ADAL" clId="{32CD0BB5-DC19-4C55-8CA6-0300AD1B1898}" dt="2023-08-24T17:12:25" v="77" actId="26606"/>
          <ac:spMkLst>
            <pc:docMk/>
            <pc:sldMk cId="3494568745" sldId="898"/>
            <ac:spMk id="1037" creationId="{C1B60310-C5C3-46A0-A452-2A0B008434DA}"/>
          </ac:spMkLst>
        </pc:spChg>
        <pc:spChg chg="add del">
          <ac:chgData name="Darm, David" userId="8aa17495-63ff-405c-9ef6-3fc65f6cdc2c" providerId="ADAL" clId="{32CD0BB5-DC19-4C55-8CA6-0300AD1B1898}" dt="2023-08-24T17:12:24.988" v="76" actId="26606"/>
          <ac:spMkLst>
            <pc:docMk/>
            <pc:sldMk cId="3494568745" sldId="898"/>
            <ac:spMk id="1042" creationId="{873ECEC8-0F24-45B8-950F-35FC94BCEAC8}"/>
          </ac:spMkLst>
        </pc:spChg>
        <pc:spChg chg="add del">
          <ac:chgData name="Darm, David" userId="8aa17495-63ff-405c-9ef6-3fc65f6cdc2c" providerId="ADAL" clId="{32CD0BB5-DC19-4C55-8CA6-0300AD1B1898}" dt="2023-08-24T17:12:24.988" v="76" actId="26606"/>
          <ac:spMkLst>
            <pc:docMk/>
            <pc:sldMk cId="3494568745" sldId="898"/>
            <ac:spMk id="1046" creationId="{8B53612E-ADB2-4457-9688-89506397AF28}"/>
          </ac:spMkLst>
        </pc:spChg>
        <pc:spChg chg="add">
          <ac:chgData name="Darm, David" userId="8aa17495-63ff-405c-9ef6-3fc65f6cdc2c" providerId="ADAL" clId="{32CD0BB5-DC19-4C55-8CA6-0300AD1B1898}" dt="2023-08-24T17:12:25" v="77" actId="26606"/>
          <ac:spMkLst>
            <pc:docMk/>
            <pc:sldMk cId="3494568745" sldId="898"/>
            <ac:spMk id="1048" creationId="{E844E128-FF69-4E9F-8327-6B504B3C5AE1}"/>
          </ac:spMkLst>
        </pc:spChg>
        <pc:picChg chg="mod ord">
          <ac:chgData name="Darm, David" userId="8aa17495-63ff-405c-9ef6-3fc65f6cdc2c" providerId="ADAL" clId="{32CD0BB5-DC19-4C55-8CA6-0300AD1B1898}" dt="2023-08-24T17:12:25" v="77" actId="26606"/>
          <ac:picMkLst>
            <pc:docMk/>
            <pc:sldMk cId="3494568745" sldId="898"/>
            <ac:picMk id="1028" creationId="{1A321208-2911-DC58-949C-F52BD0522526}"/>
          </ac:picMkLst>
        </pc:picChg>
        <pc:cxnChg chg="add del">
          <ac:chgData name="Darm, David" userId="8aa17495-63ff-405c-9ef6-3fc65f6cdc2c" providerId="ADAL" clId="{32CD0BB5-DC19-4C55-8CA6-0300AD1B1898}" dt="2023-08-24T17:12:25" v="77" actId="26606"/>
          <ac:cxnSpMkLst>
            <pc:docMk/>
            <pc:sldMk cId="3494568745" sldId="898"/>
            <ac:cxnSpMk id="1035" creationId="{33BECB2B-2CFA-412C-880F-C4B60974936F}"/>
          </ac:cxnSpMkLst>
        </pc:cxnChg>
        <pc:cxnChg chg="add del">
          <ac:chgData name="Darm, David" userId="8aa17495-63ff-405c-9ef6-3fc65f6cdc2c" providerId="ADAL" clId="{32CD0BB5-DC19-4C55-8CA6-0300AD1B1898}" dt="2023-08-24T17:12:24.988" v="76" actId="26606"/>
          <ac:cxnSpMkLst>
            <pc:docMk/>
            <pc:sldMk cId="3494568745" sldId="898"/>
            <ac:cxnSpMk id="1044" creationId="{89EB8C68-FF1B-4849-867B-32D29B19F102}"/>
          </ac:cxnSpMkLst>
        </pc:cxnChg>
        <pc:cxnChg chg="add">
          <ac:chgData name="Darm, David" userId="8aa17495-63ff-405c-9ef6-3fc65f6cdc2c" providerId="ADAL" clId="{32CD0BB5-DC19-4C55-8CA6-0300AD1B1898}" dt="2023-08-24T17:12:25" v="77" actId="26606"/>
          <ac:cxnSpMkLst>
            <pc:docMk/>
            <pc:sldMk cId="3494568745" sldId="898"/>
            <ac:cxnSpMk id="1049" creationId="{055CEADF-09EA-423C-8C45-F94AF44D5AF0}"/>
          </ac:cxnSpMkLst>
        </pc:cxnChg>
      </pc:sldChg>
      <pc:sldMasterChg chg="del delSldLayout">
        <pc:chgData name="Darm, David" userId="8aa17495-63ff-405c-9ef6-3fc65f6cdc2c" providerId="ADAL" clId="{32CD0BB5-DC19-4C55-8CA6-0300AD1B1898}" dt="2023-08-24T16:54:03.265" v="16" actId="47"/>
        <pc:sldMasterMkLst>
          <pc:docMk/>
          <pc:sldMasterMk cId="2832372679" sldId="2147483770"/>
        </pc:sldMasterMkLst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1947840279" sldId="2147483771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941303456" sldId="2147483772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2915138499" sldId="2147483773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2593189993" sldId="2147483774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3064429393" sldId="2147483775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1825916446" sldId="2147483776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136007252" sldId="2147483777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1972341542" sldId="2147483778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1034738990" sldId="2147483779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4086336285" sldId="2147483780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1397794040" sldId="2147483781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1887836651" sldId="2147483782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2234287203" sldId="2147483783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1736370869" sldId="2147483784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3434600912" sldId="2147483785"/>
          </pc:sldLayoutMkLst>
        </pc:sldLayoutChg>
        <pc:sldLayoutChg chg="del">
          <pc:chgData name="Darm, David" userId="8aa17495-63ff-405c-9ef6-3fc65f6cdc2c" providerId="ADAL" clId="{32CD0BB5-DC19-4C55-8CA6-0300AD1B1898}" dt="2023-08-24T16:54:03.265" v="16" actId="47"/>
          <pc:sldLayoutMkLst>
            <pc:docMk/>
            <pc:sldMasterMk cId="2832372679" sldId="2147483770"/>
            <pc:sldLayoutMk cId="1593669966" sldId="2147483786"/>
          </pc:sldLayoutMkLst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Revenue Projections and Cash:</a:t>
            </a:r>
          </a:p>
          <a:p>
            <a:pPr>
              <a:defRPr/>
            </a:pPr>
            <a:r>
              <a:rPr lang="en-US" sz="1600" dirty="0"/>
              <a:t>$64,380,102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Projected Revenues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08E-41DA-84C5-39DE3175F84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08E-41DA-84C5-39DE3175F84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08E-41DA-84C5-39DE3175F84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08E-41DA-84C5-39DE3175F84B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08E-41DA-84C5-39DE3175F84B}"/>
              </c:ext>
            </c:extLst>
          </c:dPt>
          <c:dLbls>
            <c:numFmt formatCode="&quot;$&quot;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HSMV Revenues (Total)</c:v>
                </c:pt>
                <c:pt idx="1">
                  <c:v>DOT Revenues (Total)</c:v>
                </c:pt>
                <c:pt idx="2">
                  <c:v>SB 1998</c:v>
                </c:pt>
                <c:pt idx="3">
                  <c:v>Interest</c:v>
                </c:pt>
                <c:pt idx="4">
                  <c:v>TD Trust Fund</c:v>
                </c:pt>
              </c:strCache>
            </c:strRef>
          </c:cat>
          <c:val>
            <c:numRef>
              <c:f>Sheet1!$B$2:$B$6</c:f>
              <c:numCache>
                <c:formatCode>#,##0</c:formatCode>
                <c:ptCount val="5"/>
                <c:pt idx="0">
                  <c:v>25810179</c:v>
                </c:pt>
                <c:pt idx="1">
                  <c:v>24852272</c:v>
                </c:pt>
                <c:pt idx="2">
                  <c:v>10000000</c:v>
                </c:pt>
                <c:pt idx="3">
                  <c:v>700000</c:v>
                </c:pt>
                <c:pt idx="4">
                  <c:v>3017651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4F-43F4-BC4B-C4E0708884F9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8127826-8674-4D99-A0B8-6C24AD5B08FB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9C9F530-2814-4A57-AAA1-D1486D4C4C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98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24604D-1CE8-4D1B-A83F-72C63BD65F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CF295B-0B1B-4D0F-858C-22D312D63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031A89-2CC5-45C7-9D05-3EF1B5EC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B452C-6258-4D8E-AB53-052854D385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79EBEF-368F-48A2-939A-C5E9AE9E6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053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B80BA-506C-4012-A33D-086F01B23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7B1A2-FA30-4E9F-A1AE-1DD8AD197B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359D6A-08FA-4E29-AA31-DD3CA4944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65FCB-3887-44F4-993A-6E707677BF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1B2CBD-5DF1-40AC-951D-CB9831096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041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F352658-2DDA-4916-ACBC-82302F5914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6B0E1A-8F29-4F98-A529-164134E99D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132EF1-1D55-4876-8C49-BAABA4BAB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AF9E6C-169C-4134-86B8-23A0033C3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AFF14-23D7-4C30-A30B-C9EFE3FE6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31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8019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5017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0678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90683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5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4934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53258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166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7BBFBE-68D8-4CD1-A95F-423F33ABB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A379FA-C146-45FE-8F06-D8464C4A1A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74343-813E-40F9-8E74-F463E3587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DBEF78-9C6D-4D31-A6E6-33B53B1FF1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6CA13B-0F04-42D2-915D-AC66C51BE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1805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819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BF377-4142-4840-AD7E-EF53EFF11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770847-42BD-4A7E-AA26-BD0039676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6828AA-4932-468C-A4CD-BBAB9E180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156B09-8CBD-4DE3-A812-5E8F3DF4C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9376E0-79C9-41D9-93A5-2C904270D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28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9C9DF-1ACF-4F96-A4CB-8845E06F4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4F14A-9B79-4A44-B437-378051F75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E9CCD0-7AF3-4632-AC9C-E94525E357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3DD565-54FE-49BC-8C07-984DDF874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65569D-F5EB-4CBD-8841-933C839D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514292-88A6-4AD8-9ECB-627155CDF7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64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0C1B00-65E5-4DB6-8A24-CEAC343611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EC90F7-9550-4311-9739-3C3F59327E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97B65E-54B7-42EC-9C13-E49753A1C0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6D5A56-956D-4885-8ADA-6A1BF38B69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43D27E9-5D7F-4701-AABB-1FF6F96F08F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A4343-3423-44B9-9CD1-27973F630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659E60-2FF1-448D-A0BA-DD9856B13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F4D8B-5F5D-44AE-A267-41BD7A183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628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4256-0312-4E34-A6DE-CDABA0C59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276CD36-47B2-4A97-B3EE-8BC27BF92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A4A99F-BBA8-4987-B5F9-89086319CF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255EA8-E738-40F8-A5CD-A4361A5FAB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49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690DD6-B2A1-4730-B63E-C08AACC0D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FABBACB-B0F9-4635-87A4-492B2A9D3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21207D-02C5-4A8A-8C0A-4B0BFFAAF1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5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1C482-EC99-4EAC-BA03-4A1854C55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B32CAE-0B53-46FD-AE8D-12D7F31D5F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1545AA-6AA5-4AA2-B76E-7311D9DC5E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9E328-CE16-467F-A393-8F1D1684B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D78C2D-C806-4D7C-82A5-38017ACDF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DE563C-A955-4ECD-93A6-57D7531AB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195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CB277-0608-44B2-9B53-6559937C4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BE6524-9B01-4F32-A2D8-46AE62C0994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ECB4AA-008E-45D6-934A-170879FD47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680669-A522-4A0B-BDA9-4147D5682E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7C46C0-B0A8-4C22-9344-9D9CA0314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253D69-3997-4BC3-85D0-8BEB8E621C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538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C5AEBC5-06C0-470C-B397-A2CEE3113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852199-2813-4B7D-9174-504E2484B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0F04C-6205-488E-835F-45D6DCD23E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150F9-540A-4BD6-B10B-0573D95597E9}" type="datetimeFigureOut">
              <a:rPr lang="en-US" smtClean="0"/>
              <a:t>9/15/2023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D7F10-7C46-4A0C-8E24-812C24B29B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2EA9BC-4CF7-42B3-BB5F-40F29B1F70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0E8894-E612-4676-8E3A-C4E1747477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252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9/15/2023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4072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538A7B5-B32D-421E-B110-AB5B1A7CC2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D36999-26F8-45E4-AB41-D485D0B0B1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440012"/>
            <a:ext cx="12191999" cy="2803359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0F8DA27-CE91-4AEB-B854-6F06B5485E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3563" r="8214" b="45501"/>
          <a:stretch/>
        </p:blipFill>
        <p:spPr>
          <a:xfrm flipV="1">
            <a:off x="1" y="2404067"/>
            <a:ext cx="12191999" cy="2539327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F7F3F6-C158-4847-B125-73ED0F310D4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904" y="4494130"/>
            <a:ext cx="10640754" cy="775845"/>
          </a:xfrm>
        </p:spPr>
        <p:txBody>
          <a:bodyPr anchor="b">
            <a:normAutofit/>
          </a:bodyPr>
          <a:lstStyle/>
          <a:p>
            <a:r>
              <a:rPr lang="en-US" sz="2400" dirty="0">
                <a:solidFill>
                  <a:srgbClr val="FFFFFF"/>
                </a:solidFill>
              </a:rPr>
              <a:t>Commission Business Meeting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7AF4E20-3DDE-4998-96BE-44EE182540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6237"/>
          <a:stretch/>
        </p:blipFill>
        <p:spPr>
          <a:xfrm flipV="1">
            <a:off x="0" y="5616534"/>
            <a:ext cx="12191999" cy="1129775"/>
          </a:xfrm>
          <a:custGeom>
            <a:avLst/>
            <a:gdLst>
              <a:gd name="connsiteX0" fmla="*/ 0 w 12191999"/>
              <a:gd name="connsiteY0" fmla="*/ 4473360 h 4473360"/>
              <a:gd name="connsiteX1" fmla="*/ 12191999 w 12191999"/>
              <a:gd name="connsiteY1" fmla="*/ 4473360 h 4473360"/>
              <a:gd name="connsiteX2" fmla="*/ 12191999 w 12191999"/>
              <a:gd name="connsiteY2" fmla="*/ 0 h 4473360"/>
              <a:gd name="connsiteX3" fmla="*/ 0 w 12191999"/>
              <a:gd name="connsiteY3" fmla="*/ 0 h 4473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4473360">
                <a:moveTo>
                  <a:pt x="0" y="4473360"/>
                </a:moveTo>
                <a:lnTo>
                  <a:pt x="12191999" y="4473360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B02307B-0858-47B6-A5F7-A50736ABD0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4122" y="5265889"/>
            <a:ext cx="9163757" cy="450447"/>
          </a:xfrm>
        </p:spPr>
        <p:txBody>
          <a:bodyPr anchor="ctr"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September 15, 2023</a:t>
            </a:r>
          </a:p>
        </p:txBody>
      </p:sp>
      <p:pic>
        <p:nvPicPr>
          <p:cNvPr id="5" name="Picture 4" descr="A person sitting in a room&#10;&#10;Description automatically generated">
            <a:extLst>
              <a:ext uri="{FF2B5EF4-FFF2-40B4-BE49-F238E27FC236}">
                <a16:creationId xmlns:a16="http://schemas.microsoft.com/office/drawing/2014/main" id="{00D9AD08-27FF-4452-9B8C-EADA84896C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2" y="1112031"/>
            <a:ext cx="10590997" cy="172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90951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56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7E18647-51B5-42EF-BE77-A61B422FC94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6" r="5576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65" name="Rectangle 58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383D73-C0E3-4AF9-9641-0E52AD36A8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>
            <a:normAutofit/>
          </a:bodyPr>
          <a:lstStyle/>
          <a:p>
            <a:r>
              <a:rPr lang="en-US" sz="3600">
                <a:solidFill>
                  <a:srgbClr val="FFFFFF"/>
                </a:solidFill>
              </a:rPr>
              <a:t>Employee Recognition</a:t>
            </a:r>
            <a:endParaRPr lang="en-US" sz="3600" dirty="0">
              <a:solidFill>
                <a:srgbClr val="FFFFFF"/>
              </a:solidFill>
            </a:endParaRPr>
          </a:p>
        </p:txBody>
      </p:sp>
      <p:cxnSp>
        <p:nvCxnSpPr>
          <p:cNvPr id="66" name="Straight Connector 60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486C4468-CC16-451E-98FC-9B672345D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8648" y="2978254"/>
            <a:ext cx="3153580" cy="2444238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Kyle Mills – 5 Years of Service with FDOT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Theresa Joaceus – 10 Years of Service with the State of Florida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Elmer Melendez – 15 Years of Service with FDOT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Sheri Powers – 15 Years of Service with FDOT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Cecile Del Moral – 30 Years of Service with the State of Florida</a:t>
            </a:r>
          </a:p>
          <a:p>
            <a:pPr>
              <a:lnSpc>
                <a:spcPct val="90000"/>
              </a:lnSpc>
            </a:pPr>
            <a:r>
              <a:rPr lang="en-US" sz="1100" dirty="0">
                <a:solidFill>
                  <a:srgbClr val="FFFFFF"/>
                </a:solidFill>
              </a:rPr>
              <a:t>John Irvine – 30 Years of Service with FDOT</a:t>
            </a:r>
          </a:p>
        </p:txBody>
      </p:sp>
      <p:sp>
        <p:nvSpPr>
          <p:cNvPr id="63" name="!!footer rectangle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67213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Slide Background">
            <a:extLst>
              <a:ext uri="{FF2B5EF4-FFF2-40B4-BE49-F238E27FC236}">
                <a16:creationId xmlns:a16="http://schemas.microsoft.com/office/drawing/2014/main" id="{9F7D5CDA-D291-4307-BF55-1381FED296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DC9E56E-D787-D25E-4AA3-3A7433C88B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784" y="762001"/>
            <a:ext cx="5575214" cy="1708242"/>
          </a:xfrm>
        </p:spPr>
        <p:txBody>
          <a:bodyPr anchor="ctr">
            <a:normAutofit/>
          </a:bodyPr>
          <a:lstStyle/>
          <a:p>
            <a:r>
              <a:rPr lang="en-US" sz="4000" dirty="0"/>
              <a:t>Fiscal Year 2023-24 Goals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CF0A94-1ADD-BAE0-0798-5B6C2AB7AE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29" y="2470244"/>
            <a:ext cx="5880016" cy="3769835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Goal 1 – Fill all CTD staff positions, implement salary raises, and adjust position descriptions as needed to better align employee strengths w/ program needs.</a:t>
            </a:r>
          </a:p>
          <a:p>
            <a:pPr marL="0" indent="0">
              <a:buNone/>
            </a:pPr>
            <a:r>
              <a:rPr lang="en-US" sz="2000" dirty="0"/>
              <a:t>Goal 2 – Develop Statewide Five-Year Transportation Disadvantaged Plan pursuant to s. 427.013(15), F.S.</a:t>
            </a:r>
            <a:endParaRPr lang="en-US" sz="1600" dirty="0"/>
          </a:p>
          <a:p>
            <a:pPr marL="0" indent="0">
              <a:buNone/>
            </a:pPr>
            <a:r>
              <a:rPr lang="en-US" sz="2000" dirty="0"/>
              <a:t>Goal 3 – Fill all CTD board seats and improve agency engagement.</a:t>
            </a:r>
          </a:p>
          <a:p>
            <a:pPr marL="0" indent="0">
              <a:buNone/>
            </a:pPr>
            <a:r>
              <a:rPr lang="en-US" sz="2000" dirty="0"/>
              <a:t>Goal 4 – Test run the collection of disaggregated data as part of the AOR (contingent on CTD approval).</a:t>
            </a:r>
          </a:p>
          <a:p>
            <a:pPr marL="0" indent="0">
              <a:buNone/>
            </a:pPr>
            <a:r>
              <a:rPr lang="en-US" sz="2000" dirty="0"/>
              <a:t>Goal 5 – Assess Quality Assurance review process and identify changes needed to improve program performance.</a:t>
            </a:r>
            <a:endParaRPr lang="en-US" sz="1600" dirty="0"/>
          </a:p>
        </p:txBody>
      </p:sp>
      <p:pic>
        <p:nvPicPr>
          <p:cNvPr id="1026" name="Picture 2" descr="7 Steps to Achieving Goal Traction">
            <a:extLst>
              <a:ext uri="{FF2B5EF4-FFF2-40B4-BE49-F238E27FC236}">
                <a16:creationId xmlns:a16="http://schemas.microsoft.com/office/drawing/2014/main" id="{08C0B829-F8A3-70F1-C21F-843A3420BF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82" r="19776"/>
          <a:stretch/>
        </p:blipFill>
        <p:spPr bwMode="auto">
          <a:xfrm>
            <a:off x="6857797" y="-10886"/>
            <a:ext cx="5334204" cy="6868886"/>
          </a:xfrm>
          <a:prstGeom prst="rect">
            <a:avLst/>
          </a:prstGeom>
          <a:noFill/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5061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F02A4-A11E-2827-9A7D-5FE2EF954C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FY 2023-24 Budget Update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718A954-78F5-8215-5658-33D0BF81AE7F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7758927"/>
              </p:ext>
            </p:extLst>
          </p:nvPr>
        </p:nvGraphicFramePr>
        <p:xfrm>
          <a:off x="469900" y="1899714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A4D4BA61-9582-C903-E862-303BBD01327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975878827"/>
              </p:ext>
            </p:extLst>
          </p:nvPr>
        </p:nvGraphicFramePr>
        <p:xfrm>
          <a:off x="6357242" y="2845702"/>
          <a:ext cx="4758505" cy="2966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51905">
                  <a:extLst>
                    <a:ext uri="{9D8B030D-6E8A-4147-A177-3AD203B41FA5}">
                      <a16:colId xmlns:a16="http://schemas.microsoft.com/office/drawing/2014/main" val="3529866000"/>
                    </a:ext>
                  </a:extLst>
                </a:gridCol>
                <a:gridCol w="2006600">
                  <a:extLst>
                    <a:ext uri="{9D8B030D-6E8A-4147-A177-3AD203B41FA5}">
                      <a16:colId xmlns:a16="http://schemas.microsoft.com/office/drawing/2014/main" val="64817739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Expense 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Amount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6964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Salary &amp; Benefits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$1,197,434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1767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OPS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$21,546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70551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$238,522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91660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Contracted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$557,738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1270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$3,830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0951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Grants &amp; Aides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$62,356,668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9143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Admin Fee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$4,364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0523810"/>
                  </a:ext>
                </a:extLst>
              </a:tr>
            </a:tbl>
          </a:graphicData>
        </a:graphic>
      </p:graphicFrame>
      <p:sp>
        <p:nvSpPr>
          <p:cNvPr id="22" name="TextBox 21">
            <a:extLst>
              <a:ext uri="{FF2B5EF4-FFF2-40B4-BE49-F238E27FC236}">
                <a16:creationId xmlns:a16="http://schemas.microsoft.com/office/drawing/2014/main" id="{CC032F72-75B4-EE6B-B9F1-2A0890B1EE17}"/>
              </a:ext>
            </a:extLst>
          </p:cNvPr>
          <p:cNvSpPr txBox="1"/>
          <p:nvPr/>
        </p:nvSpPr>
        <p:spPr>
          <a:xfrm>
            <a:off x="7202554" y="1899714"/>
            <a:ext cx="306787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>
              <a:defRPr sz="1862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Expense Budget:</a:t>
            </a:r>
          </a:p>
          <a:p>
            <a:pPr algn="ctr" rtl="0">
              <a:defRPr sz="1862" b="0" i="0" u="none" strike="noStrike" kern="1200" spc="0" baseline="0">
                <a:solidFill>
                  <a:prstClr val="white">
                    <a:lumMod val="65000"/>
                    <a:lumOff val="35000"/>
                  </a:prstClr>
                </a:solidFill>
                <a:latin typeface="+mn-lt"/>
                <a:ea typeface="+mn-ea"/>
                <a:cs typeface="+mn-cs"/>
              </a:defRPr>
            </a:pPr>
            <a:r>
              <a:rPr lang="en-US" sz="1600" dirty="0"/>
              <a:t>$64,380,102</a:t>
            </a:r>
          </a:p>
        </p:txBody>
      </p:sp>
    </p:spTree>
    <p:extLst>
      <p:ext uri="{BB962C8B-B14F-4D97-AF65-F5344CB8AC3E}">
        <p14:creationId xmlns:p14="http://schemas.microsoft.com/office/powerpoint/2010/main" val="1772839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54DCD9B2-D552-47A6-9FE2-15D7E8159A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0000" y="639098"/>
            <a:ext cx="4813072" cy="349479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>
                <a:solidFill>
                  <a:schemeClr val="tx1">
                    <a:lumMod val="85000"/>
                    <a:lumOff val="15000"/>
                  </a:schemeClr>
                </a:solidFill>
              </a:rPr>
              <a:t>Commissioner &amp; Advisor Reports</a:t>
            </a:r>
          </a:p>
        </p:txBody>
      </p:sp>
      <p:pic>
        <p:nvPicPr>
          <p:cNvPr id="4" name="Picture 3" descr="A close up of a card&#10;&#10;Description automatically generated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24" b="4624"/>
          <a:stretch/>
        </p:blipFill>
        <p:spPr>
          <a:xfrm>
            <a:off x="633999" y="688722"/>
            <a:ext cx="5462001" cy="4956874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FCE0A9EA-62FA-4F43-BEF6-7BBBB3F90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32349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>
            <a:extLst>
              <a:ext uri="{FF2B5EF4-FFF2-40B4-BE49-F238E27FC236}">
                <a16:creationId xmlns:a16="http://schemas.microsoft.com/office/drawing/2014/main" id="{CCE25F7F-C10E-4478-90C0-93B61E6383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21F41D78-4B28-40C1-8E52-49FEE898E845}"/>
              </a:ext>
            </a:extLst>
          </p:cNvPr>
          <p:cNvSpPr txBox="1">
            <a:spLocks/>
          </p:cNvSpPr>
          <p:nvPr/>
        </p:nvSpPr>
        <p:spPr>
          <a:xfrm>
            <a:off x="-6220" y="3870670"/>
            <a:ext cx="4844550" cy="1793277"/>
          </a:xfrm>
          <a:prstGeom prst="rect">
            <a:avLst/>
          </a:prstGeom>
        </p:spPr>
        <p:txBody>
          <a:bodyPr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75000"/>
                  <a:lumOff val="25000"/>
                </a:prstClr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24610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tangle 34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5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675" y="5120639"/>
            <a:ext cx="7137263" cy="128016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100" dirty="0">
                <a:solidFill>
                  <a:srgbClr val="FFFFFF"/>
                </a:solidFill>
              </a:rPr>
              <a:t>Public Comments and Closing Remarks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8237AB3-53B6-4B50-91FC-53F4907F418F}"/>
              </a:ext>
            </a:extLst>
          </p:cNvPr>
          <p:cNvSpPr txBox="1"/>
          <p:nvPr/>
        </p:nvSpPr>
        <p:spPr>
          <a:xfrm>
            <a:off x="8288409" y="5116649"/>
            <a:ext cx="29951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Next CTD Business Meeting: December 1</a:t>
            </a:r>
            <a:r>
              <a:rPr lang="en-US" sz="1600" dirty="0">
                <a:solidFill>
                  <a:prstClr val="white"/>
                </a:solidFill>
                <a:latin typeface="Franklin Gothic Book" panose="020F0502020204030204"/>
              </a:rPr>
              <a:t>4</a:t>
            </a: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,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2023 (Virtual)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600" dirty="0">
              <a:solidFill>
                <a:prstClr val="white"/>
              </a:solidFill>
              <a:latin typeface="Franklin Gothic Book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600" dirty="0">
                <a:solidFill>
                  <a:prstClr val="white"/>
                </a:solidFill>
                <a:latin typeface="Franklin Gothic Book" panose="020F0502020204030204"/>
              </a:rPr>
              <a:t>TD Day at the Florida Capitol: January 18, 2024 (Tentative)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119347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flag&#10;&#10;Description automatically generated">
            <a:extLst>
              <a:ext uri="{FF2B5EF4-FFF2-40B4-BE49-F238E27FC236}">
                <a16:creationId xmlns:a16="http://schemas.microsoft.com/office/drawing/2014/main" id="{CC707AA5-344E-4415-B85B-78F4F0E302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33" r="1" b="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0338B7-400C-4A77-AB3E-F8E719C05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Please Stand for the Pledge of Allegiance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222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F4675E5-DC71-4BE9-A218-057360AE1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smoke&#10;&#10;Description automatically generated">
            <a:extLst>
              <a:ext uri="{FF2B5EF4-FFF2-40B4-BE49-F238E27FC236}">
                <a16:creationId xmlns:a16="http://schemas.microsoft.com/office/drawing/2014/main" id="{73EE21E2-8BE6-4068-B21C-415C547E89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03" r="511"/>
          <a:stretch/>
        </p:blipFill>
        <p:spPr>
          <a:xfrm>
            <a:off x="20" y="227"/>
            <a:ext cx="12191675" cy="6858000"/>
          </a:xfrm>
          <a:prstGeom prst="rect">
            <a:avLst/>
          </a:prstGeom>
        </p:spPr>
      </p:pic>
      <p:sp>
        <p:nvSpPr>
          <p:cNvPr id="12" name="Freeform 6">
            <a:extLst>
              <a:ext uri="{FF2B5EF4-FFF2-40B4-BE49-F238E27FC236}">
                <a16:creationId xmlns:a16="http://schemas.microsoft.com/office/drawing/2014/main" id="{01FB15EB-9446-4F9C-894D-70507266E5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9586" y="926258"/>
            <a:ext cx="687754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38F07916-3915-4716-BF80-65754B20C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10988949" y="658609"/>
            <a:ext cx="409371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tangle 8">
            <a:extLst>
              <a:ext uri="{FF2B5EF4-FFF2-40B4-BE49-F238E27FC236}">
                <a16:creationId xmlns:a16="http://schemas.microsoft.com/office/drawing/2014/main" id="{2DFF82BD-CC26-4EED-9652-13FB95DBF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094410" y="659524"/>
            <a:ext cx="5299200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E639C7-97A7-4D15-8365-0683E6ACB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0913" y="437832"/>
            <a:ext cx="4648242" cy="113543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Meeting Rules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F8F6DF-33AD-4407-ADA6-F2D558B18A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0913" y="1625714"/>
            <a:ext cx="4648242" cy="4285456"/>
          </a:xfrm>
        </p:spPr>
        <p:txBody>
          <a:bodyPr anchor="t">
            <a:normAutofit/>
          </a:bodyPr>
          <a:lstStyle/>
          <a:p>
            <a:r>
              <a:rPr lang="en-US" sz="2000" dirty="0">
                <a:solidFill>
                  <a:srgbClr val="FEFFFF"/>
                </a:solidFill>
              </a:rPr>
              <a:t>This is a </a:t>
            </a:r>
            <a:r>
              <a:rPr lang="en-US" sz="2000" b="1" i="1" u="sng" dirty="0">
                <a:solidFill>
                  <a:srgbClr val="FEFFFF"/>
                </a:solidFill>
              </a:rPr>
              <a:t>public</a:t>
            </a:r>
            <a:r>
              <a:rPr lang="en-US" sz="2000" dirty="0">
                <a:solidFill>
                  <a:srgbClr val="FEFFFF"/>
                </a:solidFill>
              </a:rPr>
              <a:t> meeting under Florida’s Government in the Sunshine Act.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This meeting is being recorded.</a:t>
            </a:r>
            <a:endParaRPr lang="en-US" sz="1600" dirty="0">
              <a:solidFill>
                <a:srgbClr val="FEFFFF"/>
              </a:solidFill>
            </a:endParaRPr>
          </a:p>
          <a:p>
            <a:r>
              <a:rPr lang="en-US" sz="2000" dirty="0">
                <a:solidFill>
                  <a:srgbClr val="FEFFFF"/>
                </a:solidFill>
              </a:rPr>
              <a:t>All audio and phone lines are muted.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Speakers that submitted a public comment form will be selected first.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Speakers must unmute their line when called on by the chair (press *6 if participating by phone).</a:t>
            </a:r>
          </a:p>
          <a:p>
            <a:r>
              <a:rPr lang="en-US" sz="2000" dirty="0">
                <a:solidFill>
                  <a:srgbClr val="FEFFFF"/>
                </a:solidFill>
              </a:rPr>
              <a:t>Public comments are limited to 5 minutes. Please state your name, organization, and county of residence.</a:t>
            </a:r>
            <a:endParaRPr lang="en-US" sz="800" dirty="0">
              <a:solidFill>
                <a:srgbClr val="FE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792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7" r="13680" b="-1"/>
          <a:stretch/>
        </p:blipFill>
        <p:spPr>
          <a:xfrm>
            <a:off x="2843" y="10"/>
            <a:ext cx="12186315" cy="6857990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5B38FD6-641F-41BF-B466-C1C6366420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474" y="1238442"/>
            <a:ext cx="3635926" cy="4355751"/>
          </a:xfrm>
          <a:prstGeom prst="rect">
            <a:avLst/>
          </a:prstGeom>
          <a:solidFill>
            <a:srgbClr val="000000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8648" y="1419273"/>
            <a:ext cx="3153580" cy="13581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 dirty="0">
                <a:solidFill>
                  <a:srgbClr val="FFFFFF"/>
                </a:solidFill>
              </a:rPr>
              <a:t>Public Comments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BF9119E-766E-4526-AAE5-639F577C04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038277" y="2865016"/>
            <a:ext cx="29260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21F41D78-4B28-40C1-8E52-49FEE898E845}"/>
              </a:ext>
            </a:extLst>
          </p:cNvPr>
          <p:cNvSpPr txBox="1">
            <a:spLocks/>
          </p:cNvSpPr>
          <p:nvPr/>
        </p:nvSpPr>
        <p:spPr>
          <a:xfrm>
            <a:off x="948648" y="2978254"/>
            <a:ext cx="3153580" cy="2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Speakers will be called on in the order requests are received.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Comments are limited to agenda items only.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All speakers are limited to five minutes per public comment.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FE461C7-FF45-427F-83D7-18DFBD4818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03183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>
            <a:extLst>
              <a:ext uri="{FF2B5EF4-FFF2-40B4-BE49-F238E27FC236}">
                <a16:creationId xmlns:a16="http://schemas.microsoft.com/office/drawing/2014/main" id="{416A0E3C-60E6-4F39-BC55-5F7C224E1F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C5025DAC-8B93-4160-B017-3A274A5828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50" name="Rectangle 49">
            <a:extLst>
              <a:ext uri="{FF2B5EF4-FFF2-40B4-BE49-F238E27FC236}">
                <a16:creationId xmlns:a16="http://schemas.microsoft.com/office/drawing/2014/main" id="{990D0034-F768-41E7-85D4-F38C4DE85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9BF945E-EA2D-4EF3-AA31-9CDE692ED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4786" y="516836"/>
            <a:ext cx="3100136" cy="196023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 dirty="0">
                <a:solidFill>
                  <a:srgbClr val="6A3123"/>
                </a:solidFill>
              </a:rPr>
              <a:t>Approval of Minutes</a:t>
            </a:r>
          </a:p>
        </p:txBody>
      </p:sp>
      <p:pic>
        <p:nvPicPr>
          <p:cNvPr id="4" name="Picture 3" descr="A close-up of a radio&#10;&#10;Description automatically generated with low confidence">
            <a:extLst>
              <a:ext uri="{FF2B5EF4-FFF2-40B4-BE49-F238E27FC236}">
                <a16:creationId xmlns:a16="http://schemas.microsoft.com/office/drawing/2014/main" id="{75FE3DC2-FF34-4B65-8E61-F87D7AF4326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294"/>
          <a:stretch/>
        </p:blipFill>
        <p:spPr>
          <a:xfrm>
            <a:off x="-1" y="10"/>
            <a:ext cx="8111272" cy="6857990"/>
          </a:xfrm>
          <a:prstGeom prst="rect">
            <a:avLst/>
          </a:prstGeom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5A0A5CF6-407C-4691-8122-49DF69D00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730145" y="2633962"/>
            <a:ext cx="292608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>
            <a:extLst>
              <a:ext uri="{FF2B5EF4-FFF2-40B4-BE49-F238E27FC236}">
                <a16:creationId xmlns:a16="http://schemas.microsoft.com/office/drawing/2014/main" id="{21F41D78-4B28-40C1-8E52-49FEE898E845}"/>
              </a:ext>
            </a:extLst>
          </p:cNvPr>
          <p:cNvSpPr txBox="1">
            <a:spLocks/>
          </p:cNvSpPr>
          <p:nvPr/>
        </p:nvSpPr>
        <p:spPr>
          <a:xfrm>
            <a:off x="8614786" y="2790855"/>
            <a:ext cx="3084844" cy="3311766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11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9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7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100000"/>
              </a:lnSpc>
              <a:spcBef>
                <a:spcPts val="200"/>
              </a:spcBef>
              <a:spcAft>
                <a:spcPts val="400"/>
              </a:spcAft>
              <a:buClrTx/>
              <a:buFont typeface="Calibri" pitchFamily="34" charset="0"/>
              <a:buChar char="◦"/>
              <a:defRPr sz="13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The Commission convened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a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 business meeting in Punta Gorda on </a:t>
            </a:r>
            <a:r>
              <a:rPr lang="en-US" sz="16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June 15,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 2023.</a:t>
            </a:r>
          </a:p>
          <a:p>
            <a:pPr marL="91440" marR="0" lvl="0" indent="-9144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200"/>
              </a:spcAft>
              <a:buClr>
                <a:srgbClr val="EC7016"/>
              </a:buClr>
              <a:buSzPct val="100000"/>
              <a:buFont typeface="Calibri" panose="020F0502020204030204" pitchFamily="34" charset="0"/>
              <a:buChar char=" "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The minutes from this meeting are attached to the meeting packet for this meeting.</a:t>
            </a:r>
          </a:p>
        </p:txBody>
      </p:sp>
    </p:spTree>
    <p:extLst>
      <p:ext uri="{BB962C8B-B14F-4D97-AF65-F5344CB8AC3E}">
        <p14:creationId xmlns:p14="http://schemas.microsoft.com/office/powerpoint/2010/main" val="27799670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Rectangle 1041">
            <a:extLst>
              <a:ext uri="{FF2B5EF4-FFF2-40B4-BE49-F238E27FC236}">
                <a16:creationId xmlns:a16="http://schemas.microsoft.com/office/drawing/2014/main" id="{E844E128-FF69-4E9F-8327-6B504B3C5A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" y="0"/>
            <a:ext cx="12191985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823C6-55EE-F7F6-2CDB-DC18AD78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516835"/>
            <a:ext cx="3448259" cy="16665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Shirley Conroy Grant FY 2023-24</a:t>
            </a:r>
          </a:p>
        </p:txBody>
      </p:sp>
      <p:cxnSp>
        <p:nvCxnSpPr>
          <p:cNvPr id="1049" name="Straight Connector 1043">
            <a:extLst>
              <a:ext uri="{FF2B5EF4-FFF2-40B4-BE49-F238E27FC236}">
                <a16:creationId xmlns:a16="http://schemas.microsoft.com/office/drawing/2014/main" id="{055CEADF-09EA-423C-8C45-F94AF44D5A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686" y="2353592"/>
            <a:ext cx="3291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E9137-4226-4CE9-4AAF-55023F7B6D90}"/>
              </a:ext>
            </a:extLst>
          </p:cNvPr>
          <p:cNvSpPr txBox="1">
            <a:spLocks/>
          </p:cNvSpPr>
          <p:nvPr/>
        </p:nvSpPr>
        <p:spPr>
          <a:xfrm>
            <a:off x="439788" y="2486773"/>
            <a:ext cx="4034789" cy="4174611"/>
          </a:xfrm>
          <a:prstGeom prst="rect">
            <a:avLst/>
          </a:prstGeom>
        </p:spPr>
        <p:txBody>
          <a:bodyPr vert="horz" lIns="0" tIns="45720" rIns="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Each year, FDOT transfers $1.4M for the CTD to award competitive grants to CTCs for the purchase of capital equipment.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In FY2022-23, five agencies (CTCs) who were awarded vehicles were unable to purchase their vehicles due to supply shortages and state contract issues.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CTD released applications on June 12, with a deadline to submit on July 28, 2023: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Seventeen applications were received, requesting a total of $3.3M.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The five agencies mentioned above resubmitted applications for vehicles. The subcommittee prioritized these agencies to receive first consideration.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Fourteen requested vehicles; five requested other capital (e.g., software, video recording).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ranklin Gothic Book" panose="020F0502020204030204"/>
                <a:ea typeface="+mn-ea"/>
                <a:cs typeface="+mn-cs"/>
              </a:rPr>
              <a:t>Subcommittee recommends 11 projects ($1.4M), with a focus on vehicle replacement purchases now that vehicle contracts have been finalized.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A321208-2911-DC58-949C-F52BD0522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1" r="18164"/>
          <a:stretch/>
        </p:blipFill>
        <p:spPr bwMode="auto">
          <a:xfrm>
            <a:off x="4654296" y="10"/>
            <a:ext cx="7537703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45687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4C62FF-E22B-075C-7723-282959E7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Recommended Projects for Approval for FY 2023-24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C921FDB0-3E51-C352-F8B5-84F5F0BA04B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60020" y="2108200"/>
          <a:ext cx="11841480" cy="340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85032">
                  <a:extLst>
                    <a:ext uri="{9D8B030D-6E8A-4147-A177-3AD203B41FA5}">
                      <a16:colId xmlns:a16="http://schemas.microsoft.com/office/drawing/2014/main" val="1046584111"/>
                    </a:ext>
                  </a:extLst>
                </a:gridCol>
                <a:gridCol w="5856448">
                  <a:extLst>
                    <a:ext uri="{9D8B030D-6E8A-4147-A177-3AD203B41FA5}">
                      <a16:colId xmlns:a16="http://schemas.microsoft.com/office/drawing/2014/main" val="28244138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Previous Year Projects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New Projects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44794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Columbia/Hamilton/Suwannee for one 23’ cutaway vehicle – $153,729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Alachua for one 23’ cutaway vehicle – $136,074.60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233428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Dixie for one 23’ cutaway – $140,703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Baker for seven computers/dual monitors (w/ software) – $13,700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99886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Gulf for two 26’ cutaways (w/ option </a:t>
                      </a:r>
                      <a:r>
                        <a:rPr lang="en-US"/>
                        <a:t>to designate one </a:t>
                      </a:r>
                      <a:r>
                        <a:rPr lang="en-US" dirty="0"/>
                        <a:t>for Franklin) – $322,512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DeSoto/Hardee/Highlands/Okeechobee for one wheelchair accessible minivan – $64,749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8685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Okaloosa for two 22’ cutaways – $219,686.40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Jackson for one copier (w/ remaining balance) – $4,638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9026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Union for one 23’ cutaway – $140,703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Levy for one 23’ cutaway – $160,000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08391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Monroe for one minivan – $43,505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772352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4606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F856CA-5B69-42D5-BA02-E7E1F7130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587648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Approval of Annual Regulatory Plan for 2023-24</a:t>
            </a:r>
          </a:p>
        </p:txBody>
      </p:sp>
      <p:pic>
        <p:nvPicPr>
          <p:cNvPr id="5" name="Picture 4" descr="A picture containing wooden, sitting, front, table&#10;&#10;Description automatically generated">
            <a:extLst>
              <a:ext uri="{FF2B5EF4-FFF2-40B4-BE49-F238E27FC236}">
                <a16:creationId xmlns:a16="http://schemas.microsoft.com/office/drawing/2014/main" id="{43BA82A9-ECF9-4199-B0D2-DBB654CDE37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212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CB2066-4923-4A0D-90C1-258B6EF82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1800" dirty="0"/>
              <a:t>Each year, the Commission reviews and approves an annual regulatory plan as part of its rulemaking responsibilities pursuant to s. 427.013(10), F.S.</a:t>
            </a:r>
          </a:p>
          <a:p>
            <a:r>
              <a:rPr lang="en-US" sz="1800" dirty="0"/>
              <a:t>The 2023-24 Annual Regulatory Plan is included in the Commission Meeting Packet.</a:t>
            </a:r>
          </a:p>
          <a:p>
            <a:r>
              <a:rPr lang="en-US" sz="1800" dirty="0"/>
              <a:t>There are no updates to the prior year Regulatory Plan.</a:t>
            </a:r>
          </a:p>
        </p:txBody>
      </p:sp>
    </p:spTree>
    <p:extLst>
      <p:ext uri="{BB962C8B-B14F-4D97-AF65-F5344CB8AC3E}">
        <p14:creationId xmlns:p14="http://schemas.microsoft.com/office/powerpoint/2010/main" val="1307993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9823C6-55EE-F7F6-2CDB-DC18AD78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000" dirty="0"/>
              <a:t>Executive Director Performance Review from FY2022-23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1A321208-2911-DC58-949C-F52BD05225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75" r="29875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35" name="!!Straight Connector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3BE9137-4226-4CE9-4AAF-55023F7B6D90}"/>
              </a:ext>
            </a:extLst>
          </p:cNvPr>
          <p:cNvSpPr txBox="1">
            <a:spLocks/>
          </p:cNvSpPr>
          <p:nvPr/>
        </p:nvSpPr>
        <p:spPr>
          <a:xfrm>
            <a:off x="5172074" y="2108201"/>
            <a:ext cx="5983606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The CTD appoints an executive director, who serves “under the direction, supervision, and control of the commission” (s. 427.012(7), FS). David Darm has served in this role since July 2019.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On July 24, 2023, the Executive Committee convened to approve a process for the CTD to conduct an annual evaluation of the director. The minutes were included in the packet for this business meeting.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An evaluation form and instructions were provided to all commissioners in August. The completed evaluations were included the packet for this meeting.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Director Darm scored an average of 4.2 out of 5 points on his evaluation. Areas of high performance included: keeping commissioners informed and assisting chairs with responsibilities; demonstrating knowledge of the TD program and public policy; and representing the CTD before the public.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lang="en-US" sz="1500" dirty="0">
                <a:solidFill>
                  <a:prstClr val="black">
                    <a:lumMod val="75000"/>
                    <a:lumOff val="25000"/>
                  </a:prstClr>
                </a:solidFill>
                <a:latin typeface="Franklin Gothic Book" panose="020F0502020204030204"/>
              </a:rPr>
              <a:t>This evaluation is presented as an action item for Commission approval.</a:t>
            </a:r>
          </a:p>
        </p:txBody>
      </p:sp>
      <p:sp>
        <p:nvSpPr>
          <p:cNvPr id="1037" name="Rectangle 1036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26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RetrospectVTI">
  <a:themeElements>
    <a:clrScheme name="Custom 34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EC7016"/>
      </a:accent1>
      <a:accent2>
        <a:srgbClr val="F8931D"/>
      </a:accent2>
      <a:accent3>
        <a:srgbClr val="CE8D3E"/>
      </a:accent3>
      <a:accent4>
        <a:srgbClr val="E64823"/>
      </a:accent4>
      <a:accent5>
        <a:srgbClr val="FFCA08"/>
      </a:accent5>
      <a:accent6>
        <a:srgbClr val="9C6A6A"/>
      </a:accent6>
      <a:hlink>
        <a:srgbClr val="2998E3"/>
      </a:hlink>
      <a:folHlink>
        <a:srgbClr val="7F723D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3914</TotalTime>
  <Words>921</Words>
  <Application>Microsoft Office PowerPoint</Application>
  <PresentationFormat>Widescreen</PresentationFormat>
  <Paragraphs>88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Bookman Old Style</vt:lpstr>
      <vt:lpstr>Calibri</vt:lpstr>
      <vt:lpstr>Calibri Light</vt:lpstr>
      <vt:lpstr>Franklin Gothic Book</vt:lpstr>
      <vt:lpstr>Office Theme</vt:lpstr>
      <vt:lpstr>1_RetrospectVTI</vt:lpstr>
      <vt:lpstr>Commission Business Meeting</vt:lpstr>
      <vt:lpstr>Please Stand for the Pledge of Allegiance</vt:lpstr>
      <vt:lpstr>Meeting Rules</vt:lpstr>
      <vt:lpstr>Public Comments</vt:lpstr>
      <vt:lpstr>Approval of Minutes</vt:lpstr>
      <vt:lpstr>Shirley Conroy Grant FY 2023-24</vt:lpstr>
      <vt:lpstr>Recommended Projects for Approval for FY 2023-24</vt:lpstr>
      <vt:lpstr>Approval of Annual Regulatory Plan for 2023-24</vt:lpstr>
      <vt:lpstr>Executive Director Performance Review from FY2022-23</vt:lpstr>
      <vt:lpstr>Employee Recognition</vt:lpstr>
      <vt:lpstr>Fiscal Year 2023-24 Goals</vt:lpstr>
      <vt:lpstr>FY 2023-24 Budget Update</vt:lpstr>
      <vt:lpstr>Commissioner &amp; Advisor Reports</vt:lpstr>
      <vt:lpstr>Public Comments and Closing Remarks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3rd Public Workshop: Trip &amp; Equipment Grant Allocation Methodology</dc:title>
  <dc:creator>David</dc:creator>
  <cp:lastModifiedBy>Darm, David</cp:lastModifiedBy>
  <cp:revision>38</cp:revision>
  <cp:lastPrinted>2022-11-15T14:52:50Z</cp:lastPrinted>
  <dcterms:created xsi:type="dcterms:W3CDTF">2020-08-07T01:37:43Z</dcterms:created>
  <dcterms:modified xsi:type="dcterms:W3CDTF">2023-09-15T16:48:35Z</dcterms:modified>
</cp:coreProperties>
</file>