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8" r:id="rId6"/>
    <p:sldId id="262" r:id="rId7"/>
    <p:sldId id="265" r:id="rId8"/>
    <p:sldId id="263" r:id="rId9"/>
    <p:sldId id="269" r:id="rId10"/>
    <p:sldId id="266" r:id="rId11"/>
    <p:sldId id="267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6" autoAdjust="0"/>
    <p:restoredTop sz="54897" autoAdjust="0"/>
  </p:normalViewPr>
  <p:slideViewPr>
    <p:cSldViewPr snapToGrid="0" showGuides="1">
      <p:cViewPr varScale="1">
        <p:scale>
          <a:sx n="64" d="100"/>
          <a:sy n="64" d="100"/>
        </p:scale>
        <p:origin x="96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3657A-7DBA-432C-82CB-6F4C0E071BCB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DD0F1-2103-4FCE-AF3C-7E5BEF2F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5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Florida Permanent Reference Network or FPRN is a taxpayer funded Global Navigation Satellite System reference network that is owned and maintained by the Florida Department of Transportation, Office of Design, Surveying and Mapping Division.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3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which Network solution is right for me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Discuss MAX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Discuss VRS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when using Real-Time </a:t>
            </a:r>
            <a:r>
              <a:rPr lang="en-US" dirty="0" smtClean="0"/>
              <a:t>corrections, whether single</a:t>
            </a:r>
            <a:r>
              <a:rPr lang="en-US" baseline="0" dirty="0" smtClean="0"/>
              <a:t> baseline or network solution, </a:t>
            </a:r>
            <a:r>
              <a:rPr lang="en-US" dirty="0" smtClean="0"/>
              <a:t>you </a:t>
            </a:r>
            <a:r>
              <a:rPr lang="en-US" dirty="0" smtClean="0"/>
              <a:t>should “localize” to known control.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Localizing </a:t>
            </a:r>
            <a:r>
              <a:rPr lang="en-US" dirty="0" smtClean="0"/>
              <a:t>is basically</a:t>
            </a:r>
            <a:r>
              <a:rPr lang="en-US" baseline="0" dirty="0" smtClean="0"/>
              <a:t> a “Live” coordinate transformation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explore the FPRN Web Page.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6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common</a:t>
            </a:r>
            <a:r>
              <a:rPr lang="en-US" baseline="0" dirty="0" smtClean="0"/>
              <a:t> mistakes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35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3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</a:t>
            </a:r>
            <a:r>
              <a:rPr lang="en-US" baseline="0" dirty="0" smtClean="0"/>
              <a:t> the FPRN has 100 stations operating throughout Florida, Georgia and Alabama.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last three years there has been very little “down” time for the network.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0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doing mission planning the best place to view station availability is the FPRN Dynamic Map.</a:t>
            </a:r>
          </a:p>
          <a:p>
            <a:endParaRPr lang="en-US" dirty="0" smtClean="0"/>
          </a:p>
          <a:p>
            <a:r>
              <a:rPr lang="en-US" dirty="0" smtClean="0"/>
              <a:t>Station</a:t>
            </a:r>
            <a:r>
              <a:rPr lang="en-US" baseline="0" dirty="0" smtClean="0"/>
              <a:t> availability is updated every fifteen minutes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6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FPRN provides two basic type of products: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Real-Time and Static</a:t>
            </a:r>
          </a:p>
          <a:p>
            <a:endParaRPr lang="en-US" dirty="0" smtClean="0"/>
          </a:p>
          <a:p>
            <a:r>
              <a:rPr lang="en-US" dirty="0" smtClean="0"/>
              <a:t>Real-Time Products are broadcast in five different open source languages:</a:t>
            </a:r>
          </a:p>
          <a:p>
            <a:endParaRPr lang="en-US" dirty="0" smtClean="0"/>
          </a:p>
          <a:p>
            <a:r>
              <a:rPr lang="en-US" dirty="0" smtClean="0"/>
              <a:t>RTCM 2.3</a:t>
            </a:r>
          </a:p>
          <a:p>
            <a:r>
              <a:rPr lang="en-US" dirty="0" smtClean="0"/>
              <a:t>CMR Plus</a:t>
            </a:r>
          </a:p>
          <a:p>
            <a:r>
              <a:rPr lang="en-US" dirty="0" smtClean="0"/>
              <a:t>RTCM</a:t>
            </a:r>
            <a:r>
              <a:rPr lang="en-US" baseline="0" dirty="0" smtClean="0"/>
              <a:t> 3.1</a:t>
            </a:r>
          </a:p>
          <a:p>
            <a:r>
              <a:rPr lang="en-US" dirty="0" smtClean="0"/>
              <a:t>RTCM-3 MSM4</a:t>
            </a:r>
          </a:p>
          <a:p>
            <a:r>
              <a:rPr lang="en-US" dirty="0" smtClean="0"/>
              <a:t>RTCM-3 MSM5</a:t>
            </a:r>
          </a:p>
          <a:p>
            <a:endParaRPr lang="en-US" dirty="0" smtClean="0"/>
          </a:p>
          <a:p>
            <a:r>
              <a:rPr lang="en-US" dirty="0" smtClean="0"/>
              <a:t>The products are offered across two different protocols:</a:t>
            </a:r>
          </a:p>
          <a:p>
            <a:endParaRPr lang="en-US" dirty="0" smtClean="0"/>
          </a:p>
          <a:p>
            <a:r>
              <a:rPr lang="en-US" dirty="0" smtClean="0"/>
              <a:t>TCP/IP</a:t>
            </a:r>
          </a:p>
          <a:p>
            <a:r>
              <a:rPr lang="en-US" dirty="0" smtClean="0"/>
              <a:t>NTRIP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Real-Time</a:t>
            </a:r>
            <a:r>
              <a:rPr lang="en-US" baseline="0" dirty="0" smtClean="0"/>
              <a:t> Products </a:t>
            </a:r>
            <a:r>
              <a:rPr lang="en-US" dirty="0" smtClean="0"/>
              <a:t>consist</a:t>
            </a:r>
            <a:r>
              <a:rPr lang="en-US" baseline="0" dirty="0" smtClean="0"/>
              <a:t> of Single Baseline Solutions for each station and Network Corrections: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network solutions include: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Flaechen</a:t>
            </a:r>
            <a:r>
              <a:rPr lang="en-US" baseline="0" dirty="0" smtClean="0"/>
              <a:t>-</a:t>
            </a:r>
            <a:r>
              <a:rPr lang="en-US" baseline="0" dirty="0" err="1" smtClean="0"/>
              <a:t>Korrektur</a:t>
            </a:r>
            <a:r>
              <a:rPr lang="en-US" baseline="0" dirty="0" smtClean="0"/>
              <a:t>-Parameter (FKP)</a:t>
            </a:r>
          </a:p>
          <a:p>
            <a:r>
              <a:rPr lang="en-US" baseline="0" dirty="0" smtClean="0"/>
              <a:t>Master Auxiliary Concept (MAX or </a:t>
            </a:r>
            <a:r>
              <a:rPr lang="en-US" baseline="0" dirty="0" err="1" smtClean="0"/>
              <a:t>iMAX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Virtual Reference Station (VRS)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FPRN offers a computation service that is similar to OPUS as well as a RINEX download program that includes recurring jobs and Virtual Rinex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using GPS it is important to know which</a:t>
            </a:r>
            <a:r>
              <a:rPr lang="en-US" baseline="0" dirty="0" smtClean="0"/>
              <a:t> Datum </a:t>
            </a:r>
            <a:r>
              <a:rPr lang="en-US" baseline="0" dirty="0" smtClean="0"/>
              <a:t>and Geoid you </a:t>
            </a:r>
            <a:r>
              <a:rPr lang="en-US" baseline="0" dirty="0" smtClean="0"/>
              <a:t>are operating in. There have been two geodetic datums used by most Surveyors.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NAD 27 </a:t>
            </a:r>
            <a:r>
              <a:rPr lang="en-US" baseline="0" dirty="0" smtClean="0"/>
              <a:t>is the original Geodetic Datum and </a:t>
            </a:r>
            <a:r>
              <a:rPr lang="en-US" baseline="0" dirty="0" smtClean="0"/>
              <a:t>NAD 83 </a:t>
            </a:r>
            <a:r>
              <a:rPr lang="en-US" baseline="0" dirty="0" smtClean="0"/>
              <a:t>(and </a:t>
            </a:r>
            <a:r>
              <a:rPr lang="en-US" baseline="0" dirty="0" smtClean="0"/>
              <a:t>all of its </a:t>
            </a:r>
            <a:r>
              <a:rPr lang="en-US" baseline="0" dirty="0" smtClean="0"/>
              <a:t>realizations) is </a:t>
            </a:r>
            <a:r>
              <a:rPr lang="en-US" baseline="0" dirty="0" smtClean="0"/>
              <a:t>the most common </a:t>
            </a:r>
            <a:r>
              <a:rPr lang="en-US" baseline="0" dirty="0" smtClean="0"/>
              <a:t>datum </a:t>
            </a:r>
            <a:r>
              <a:rPr lang="en-US" baseline="0" dirty="0" smtClean="0"/>
              <a:t>being used today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order to obtain elevations when using GPS the user must apply a Geoid model. The first geoid model was Geoid 96 and the most current is Geoid 12B.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FPRN is aligned with NAD83 (2011) and the best Geoid model to use is Geoid 12B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Unless </a:t>
            </a:r>
            <a:r>
              <a:rPr lang="en-US" baseline="0" dirty="0" smtClean="0"/>
              <a:t>using the Florida Custom Geoid (FPRNGD16B) developed by the FDOT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6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receive </a:t>
            </a:r>
            <a:r>
              <a:rPr lang="en-US" dirty="0" smtClean="0"/>
              <a:t>Real-Time </a:t>
            </a:r>
            <a:r>
              <a:rPr lang="en-US" dirty="0" smtClean="0"/>
              <a:t>corrections you must have internet access and connect to IP address 204.90.21.205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5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General guideline when using a</a:t>
            </a:r>
            <a:r>
              <a:rPr lang="en-US" baseline="0" dirty="0" smtClean="0"/>
              <a:t> Real-Time Reference Network when within 12 kilometers or 7 miles of a reference station you should use the single baseline correction. </a:t>
            </a:r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</a:t>
            </a:r>
            <a:r>
              <a:rPr lang="en-US" baseline="0" dirty="0" smtClean="0"/>
              <a:t>outside the 12km range you should use one of the Network solutions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the current Single baseline </a:t>
            </a:r>
            <a:r>
              <a:rPr lang="en-US" dirty="0" smtClean="0"/>
              <a:t>products</a:t>
            </a:r>
            <a:r>
              <a:rPr lang="en-US" baseline="0" dirty="0" smtClean="0"/>
              <a:t> and associated </a:t>
            </a:r>
            <a:r>
              <a:rPr lang="en-US" dirty="0" smtClean="0"/>
              <a:t>ports </a:t>
            </a:r>
            <a:r>
              <a:rPr lang="en-US" dirty="0" smtClean="0"/>
              <a:t>offered</a:t>
            </a:r>
            <a:r>
              <a:rPr lang="en-US" baseline="0" dirty="0" smtClean="0"/>
              <a:t> by the FPRN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</a:t>
            </a:r>
            <a:r>
              <a:rPr lang="en-US" dirty="0" smtClean="0"/>
              <a:t>are the current Network </a:t>
            </a:r>
            <a:r>
              <a:rPr lang="en-US" dirty="0" smtClean="0"/>
              <a:t>solution products and ports.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DD0F1-2103-4FCE-AF3C-7E5BEF2F4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7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ot.gov/geospatial/FPRN.s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Guide to using the FPRN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13" y="2102501"/>
            <a:ext cx="5208212" cy="2096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01935" y="5791199"/>
            <a:ext cx="2758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Speaker:</a:t>
            </a:r>
          </a:p>
          <a:p>
            <a:pPr algn="r"/>
            <a:r>
              <a:rPr lang="en-US" dirty="0" smtClean="0"/>
              <a:t>Ron Hanson, PSM</a:t>
            </a:r>
          </a:p>
          <a:p>
            <a:pPr algn="r"/>
            <a:r>
              <a:rPr lang="en-US" dirty="0" smtClean="0"/>
              <a:t>FPRN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772" y="189765"/>
            <a:ext cx="10131425" cy="687185"/>
          </a:xfrm>
        </p:spPr>
        <p:txBody>
          <a:bodyPr anchor="t"/>
          <a:lstStyle/>
          <a:p>
            <a:pPr algn="ctr"/>
            <a:r>
              <a:rPr lang="en-US" dirty="0" smtClean="0"/>
              <a:t>Network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713" y="881277"/>
            <a:ext cx="4709054" cy="576262"/>
          </a:xfrm>
        </p:spPr>
        <p:txBody>
          <a:bodyPr/>
          <a:lstStyle/>
          <a:p>
            <a:pPr algn="ctr"/>
            <a:r>
              <a:rPr lang="en-US" dirty="0" smtClean="0"/>
              <a:t>MAX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7" y="2050726"/>
            <a:ext cx="5668546" cy="40414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0201" y="876950"/>
            <a:ext cx="4722813" cy="576262"/>
          </a:xfrm>
        </p:spPr>
        <p:txBody>
          <a:bodyPr/>
          <a:lstStyle/>
          <a:p>
            <a:pPr algn="ctr"/>
            <a:r>
              <a:rPr lang="en-US" dirty="0" smtClean="0"/>
              <a:t>VRS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68" y="2050726"/>
            <a:ext cx="5745481" cy="4041463"/>
          </a:xfrm>
        </p:spPr>
      </p:pic>
    </p:spTree>
    <p:extLst>
      <p:ext uri="{BB962C8B-B14F-4D97-AF65-F5344CB8AC3E}">
        <p14:creationId xmlns:p14="http://schemas.microsoft.com/office/powerpoint/2010/main" val="9112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37062"/>
          </a:xfrm>
        </p:spPr>
        <p:txBody>
          <a:bodyPr anchor="t">
            <a:normAutofit/>
          </a:bodyPr>
          <a:lstStyle/>
          <a:p>
            <a:pPr algn="ctr"/>
            <a:r>
              <a:rPr lang="en-US" dirty="0" smtClean="0"/>
              <a:t>localization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90" y="1475494"/>
            <a:ext cx="5294446" cy="3907012"/>
          </a:xfrm>
        </p:spPr>
      </p:pic>
    </p:spTree>
    <p:extLst>
      <p:ext uri="{BB962C8B-B14F-4D97-AF65-F5344CB8AC3E}">
        <p14:creationId xmlns:p14="http://schemas.microsoft.com/office/powerpoint/2010/main" val="6745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136612"/>
            <a:ext cx="6553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hlinkClick r:id="rId3"/>
              </a:rPr>
              <a:t>FPRN WEB PAGE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6" y="361224"/>
            <a:ext cx="10131425" cy="653143"/>
          </a:xfrm>
        </p:spPr>
        <p:txBody>
          <a:bodyPr anchor="t">
            <a:normAutofit/>
          </a:bodyPr>
          <a:lstStyle/>
          <a:p>
            <a:pPr algn="ctr"/>
            <a:r>
              <a:rPr lang="en-US" dirty="0" smtClean="0"/>
              <a:t>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953" y="1014367"/>
            <a:ext cx="4296094" cy="4528458"/>
          </a:xfrm>
        </p:spPr>
        <p:txBody>
          <a:bodyPr/>
          <a:lstStyle/>
          <a:p>
            <a:r>
              <a:rPr lang="en-US" dirty="0" smtClean="0"/>
              <a:t>Bad User Name or Password</a:t>
            </a:r>
          </a:p>
          <a:p>
            <a:r>
              <a:rPr lang="en-US" dirty="0" smtClean="0"/>
              <a:t>NMEA / GPGGA message not turned on</a:t>
            </a:r>
          </a:p>
          <a:p>
            <a:pPr lvl="1"/>
            <a:r>
              <a:rPr lang="en-US" dirty="0" smtClean="0"/>
              <a:t>Bad position for NMEA / GPGGA</a:t>
            </a:r>
          </a:p>
          <a:p>
            <a:r>
              <a:rPr lang="en-US" dirty="0" smtClean="0"/>
              <a:t>Concurrent Connection</a:t>
            </a:r>
          </a:p>
          <a:p>
            <a:r>
              <a:rPr lang="en-US" dirty="0" smtClean="0"/>
              <a:t>Not Localizing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7" y="2700866"/>
            <a:ext cx="10131425" cy="1456267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0590"/>
            <a:ext cx="1475509" cy="6296608"/>
          </a:xfrm>
        </p:spPr>
        <p:txBody>
          <a:bodyPr vert="wordArtVert">
            <a:normAutofit fontScale="90000"/>
          </a:bodyPr>
          <a:lstStyle/>
          <a:p>
            <a:pPr algn="ctr"/>
            <a:r>
              <a:rPr lang="en-US" dirty="0" smtClean="0"/>
              <a:t>Network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49" y="378947"/>
            <a:ext cx="6217301" cy="6128251"/>
          </a:xfrm>
        </p:spPr>
      </p:pic>
    </p:spTree>
    <p:extLst>
      <p:ext uri="{BB962C8B-B14F-4D97-AF65-F5344CB8AC3E}">
        <p14:creationId xmlns:p14="http://schemas.microsoft.com/office/powerpoint/2010/main" val="6079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08" y="342022"/>
            <a:ext cx="1081146" cy="6173955"/>
          </a:xfrm>
        </p:spPr>
        <p:txBody>
          <a:bodyPr vert="wordArtVert">
            <a:normAutofit fontScale="90000"/>
          </a:bodyPr>
          <a:lstStyle/>
          <a:p>
            <a:pPr algn="ctr"/>
            <a:r>
              <a:rPr lang="en-US" dirty="0" smtClean="0"/>
              <a:t>Dynamic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84" y="613410"/>
            <a:ext cx="10032220" cy="5631180"/>
          </a:xfrm>
        </p:spPr>
      </p:pic>
    </p:spTree>
    <p:extLst>
      <p:ext uri="{BB962C8B-B14F-4D97-AF65-F5344CB8AC3E}">
        <p14:creationId xmlns:p14="http://schemas.microsoft.com/office/powerpoint/2010/main" val="16742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7" y="300991"/>
            <a:ext cx="10131425" cy="737062"/>
          </a:xfrm>
        </p:spPr>
        <p:txBody>
          <a:bodyPr/>
          <a:lstStyle/>
          <a:p>
            <a:pPr algn="ctr"/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0666" y="1206731"/>
            <a:ext cx="4995334" cy="4444538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Real-Time</a:t>
            </a:r>
          </a:p>
          <a:p>
            <a:r>
              <a:rPr lang="en-US" dirty="0" smtClean="0"/>
              <a:t>Real-Time Corrections</a:t>
            </a:r>
          </a:p>
          <a:p>
            <a:pPr lvl="1"/>
            <a:r>
              <a:rPr lang="en-US" dirty="0" smtClean="0"/>
              <a:t>Single Baseline</a:t>
            </a:r>
          </a:p>
          <a:p>
            <a:r>
              <a:rPr lang="en-US" dirty="0" smtClean="0"/>
              <a:t>Network Real-Time Corrections</a:t>
            </a:r>
          </a:p>
          <a:p>
            <a:pPr lvl="1"/>
            <a:r>
              <a:rPr lang="en-US" dirty="0" err="1" smtClean="0"/>
              <a:t>Flaechen</a:t>
            </a:r>
            <a:r>
              <a:rPr lang="en-US" dirty="0" smtClean="0"/>
              <a:t>-</a:t>
            </a:r>
            <a:r>
              <a:rPr lang="en-US" dirty="0" err="1" smtClean="0"/>
              <a:t>Korrektur</a:t>
            </a:r>
            <a:r>
              <a:rPr lang="en-US" dirty="0" smtClean="0"/>
              <a:t>-Parameter (FKP)</a:t>
            </a:r>
          </a:p>
          <a:p>
            <a:pPr lvl="1"/>
            <a:r>
              <a:rPr lang="en-US" dirty="0" smtClean="0"/>
              <a:t>Master Auxiliary Concept (MAX) (</a:t>
            </a:r>
            <a:r>
              <a:rPr lang="en-US" dirty="0" err="1" smtClean="0"/>
              <a:t>iMAX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Virtual Reference Station (VRS)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1206731"/>
            <a:ext cx="4995332" cy="4444537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Static</a:t>
            </a:r>
          </a:p>
          <a:p>
            <a:r>
              <a:rPr lang="en-US" dirty="0" smtClean="0"/>
              <a:t>Computation Service</a:t>
            </a:r>
          </a:p>
          <a:p>
            <a:pPr lvl="1"/>
            <a:r>
              <a:rPr lang="en-US" dirty="0" smtClean="0"/>
              <a:t>Similar to OPUS</a:t>
            </a:r>
          </a:p>
          <a:p>
            <a:r>
              <a:rPr lang="en-US" dirty="0" smtClean="0"/>
              <a:t>RINEX Downloads</a:t>
            </a:r>
          </a:p>
          <a:p>
            <a:pPr lvl="1"/>
            <a:r>
              <a:rPr lang="en-US" dirty="0" smtClean="0"/>
              <a:t>Recurring Jobs</a:t>
            </a:r>
          </a:p>
          <a:p>
            <a:pPr lvl="1"/>
            <a:r>
              <a:rPr lang="en-US" dirty="0" smtClean="0"/>
              <a:t>Virtual Rinex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6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87" y="609601"/>
            <a:ext cx="10131425" cy="737062"/>
          </a:xfrm>
        </p:spPr>
        <p:txBody>
          <a:bodyPr/>
          <a:lstStyle/>
          <a:p>
            <a:pPr algn="ctr"/>
            <a:r>
              <a:rPr lang="en-US" dirty="0"/>
              <a:t>Datums &amp; geoids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346663"/>
            <a:ext cx="4995334" cy="4444538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2800" dirty="0" smtClean="0"/>
              <a:t>Datum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dirty="0" smtClean="0"/>
              <a:t>NAD 27</a:t>
            </a:r>
          </a:p>
          <a:p>
            <a:pPr marL="0" indent="0" algn="ctr">
              <a:buNone/>
            </a:pPr>
            <a:r>
              <a:rPr lang="en-US" dirty="0" smtClean="0"/>
              <a:t>NAD 83 (1986)</a:t>
            </a:r>
          </a:p>
          <a:p>
            <a:pPr marL="0" indent="0" algn="ctr">
              <a:buNone/>
            </a:pPr>
            <a:r>
              <a:rPr lang="en-US" dirty="0" smtClean="0"/>
              <a:t>NAD 83 (1992)</a:t>
            </a:r>
          </a:p>
          <a:p>
            <a:pPr marL="0" indent="0" algn="ctr">
              <a:buNone/>
            </a:pPr>
            <a:r>
              <a:rPr lang="en-US" dirty="0" smtClean="0"/>
              <a:t>NAD 83 (1996)</a:t>
            </a:r>
          </a:p>
          <a:p>
            <a:pPr marL="0" indent="0" algn="ctr">
              <a:buNone/>
            </a:pPr>
            <a:r>
              <a:rPr lang="en-US" dirty="0" smtClean="0"/>
              <a:t>NAD 83 (2007)</a:t>
            </a:r>
          </a:p>
          <a:p>
            <a:pPr marL="0" indent="0" algn="ctr">
              <a:buNone/>
            </a:pPr>
            <a:r>
              <a:rPr lang="en-US" dirty="0" smtClean="0"/>
              <a:t>NAD 83 (2011)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1346663"/>
            <a:ext cx="4995332" cy="4444537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sz="2800" dirty="0" smtClean="0"/>
              <a:t>Geoid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dirty="0" smtClean="0"/>
              <a:t>Geoid 96</a:t>
            </a:r>
          </a:p>
          <a:p>
            <a:pPr marL="0" indent="0" algn="ctr">
              <a:buNone/>
            </a:pPr>
            <a:r>
              <a:rPr lang="en-US" dirty="0" smtClean="0"/>
              <a:t>Geoid 99</a:t>
            </a:r>
          </a:p>
          <a:p>
            <a:pPr marL="0" indent="0" algn="ctr">
              <a:buNone/>
            </a:pPr>
            <a:r>
              <a:rPr lang="en-US" dirty="0" smtClean="0"/>
              <a:t>Geoid 06</a:t>
            </a:r>
          </a:p>
          <a:p>
            <a:pPr marL="0" indent="0" algn="ctr">
              <a:buNone/>
            </a:pPr>
            <a:r>
              <a:rPr lang="en-US" dirty="0" smtClean="0"/>
              <a:t>Geoid 03</a:t>
            </a:r>
          </a:p>
          <a:p>
            <a:pPr marL="0" indent="0" algn="ctr">
              <a:buNone/>
            </a:pPr>
            <a:r>
              <a:rPr lang="en-US" dirty="0" smtClean="0"/>
              <a:t>Geoid 09</a:t>
            </a:r>
          </a:p>
          <a:p>
            <a:pPr marL="0" indent="0" algn="ctr">
              <a:buNone/>
            </a:pPr>
            <a:r>
              <a:rPr lang="en-US" dirty="0" smtClean="0"/>
              <a:t>Geoid 12 (A&amp;B)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56" y="1878513"/>
            <a:ext cx="4079025" cy="2533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16" y="1878513"/>
            <a:ext cx="2533290" cy="2533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6066" y="5543528"/>
            <a:ext cx="33909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FPRN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2540926">
            <a:off x="3197431" y="5130239"/>
            <a:ext cx="165037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770297">
            <a:off x="6660363" y="5164699"/>
            <a:ext cx="165037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1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59169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204.90.21.205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20684"/>
          </a:xfrm>
        </p:spPr>
        <p:txBody>
          <a:bodyPr anchor="t">
            <a:noAutofit/>
          </a:bodyPr>
          <a:lstStyle/>
          <a:p>
            <a:pPr algn="ctr"/>
            <a:r>
              <a:rPr lang="en-US" dirty="0" smtClean="0"/>
              <a:t>Single baseline versus network 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0" y="1737148"/>
            <a:ext cx="3271060" cy="34073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06" y="1737148"/>
            <a:ext cx="4324220" cy="33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82" y="174703"/>
            <a:ext cx="10131425" cy="60405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Single Baseline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182" y="663145"/>
            <a:ext cx="4995334" cy="447873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NTRIP Protocol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1516" y="663145"/>
            <a:ext cx="4995332" cy="447873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TCP/IP Protocol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68" y="989721"/>
            <a:ext cx="4392029" cy="5742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22" y="1023617"/>
            <a:ext cx="4389120" cy="1044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22" y="2626926"/>
            <a:ext cx="4389120" cy="123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182" y="174703"/>
            <a:ext cx="10131425" cy="60405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NETWORK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182" y="663145"/>
            <a:ext cx="4995334" cy="447873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NTRIP Protocol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1516" y="663145"/>
            <a:ext cx="4995332" cy="447873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TCP/IP Protocol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22" y="1111018"/>
            <a:ext cx="4389120" cy="862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89" y="1111018"/>
            <a:ext cx="4389120" cy="2494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89" y="4150735"/>
            <a:ext cx="4389120" cy="837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22" y="2513132"/>
            <a:ext cx="4389120" cy="18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823</TotalTime>
  <Words>703</Words>
  <Application>Microsoft Office PowerPoint</Application>
  <PresentationFormat>Widescreen</PresentationFormat>
  <Paragraphs>176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Celestial</vt:lpstr>
      <vt:lpstr>PowerPoint Presentation</vt:lpstr>
      <vt:lpstr>Network Overview</vt:lpstr>
      <vt:lpstr>Dynamic Map</vt:lpstr>
      <vt:lpstr>Products</vt:lpstr>
      <vt:lpstr>Datums &amp; geoids</vt:lpstr>
      <vt:lpstr>204.90.21.205</vt:lpstr>
      <vt:lpstr>Single baseline versus network solution</vt:lpstr>
      <vt:lpstr>Single Baseline Ports</vt:lpstr>
      <vt:lpstr>NETWORK SOLUTIONS</vt:lpstr>
      <vt:lpstr>Network Solutions</vt:lpstr>
      <vt:lpstr>localization</vt:lpstr>
      <vt:lpstr>PowerPoint Presentation</vt:lpstr>
      <vt:lpstr>Common Mistakes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Hanson, Ronald</dc:creator>
  <cp:lastModifiedBy>Hanson, Ronald</cp:lastModifiedBy>
  <cp:revision>43</cp:revision>
  <dcterms:created xsi:type="dcterms:W3CDTF">2016-11-02T15:52:19Z</dcterms:created>
  <dcterms:modified xsi:type="dcterms:W3CDTF">2016-11-04T11:36:52Z</dcterms:modified>
</cp:coreProperties>
</file>