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Merriweather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386" y="10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1631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3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19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63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25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8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15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933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740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24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accent1"/>
                </a:solidFill>
              </a:rPr>
              <a:t>‹#›</a:t>
            </a:fld>
            <a:endParaRPr lang="en-GB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accent1"/>
                </a:solidFill>
              </a:rPr>
              <a:t>‹#›</a:t>
            </a:fld>
            <a:endParaRPr lang="en-GB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GB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--A64Fz1dcMUTRGVXNPYXg0aWs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311699" y="275600"/>
            <a:ext cx="6211800" cy="144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Community Engagement in Frenchtown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Lauren Chappell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Frenchtown Heritage Hub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Introduction</a:t>
            </a:r>
          </a:p>
        </p:txBody>
      </p:sp>
      <p:pic>
        <p:nvPicPr>
          <p:cNvPr id="72" name="Shape 72" descr="frenchtow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295" y="1354460"/>
            <a:ext cx="3388100" cy="33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Farmers Market</a:t>
            </a:r>
          </a:p>
        </p:txBody>
      </p:sp>
      <p:pic>
        <p:nvPicPr>
          <p:cNvPr id="78" name="Shape 78" descr="IMG_20160305_1115022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200" y="1420970"/>
            <a:ext cx="6079600" cy="34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Living Classroom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024" y="1593625"/>
            <a:ext cx="2669951" cy="286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KitchenShare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756770" y="1180975"/>
            <a:ext cx="5630460" cy="3769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Community Engagement</a:t>
            </a:r>
          </a:p>
        </p:txBody>
      </p:sp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60" y="2675665"/>
            <a:ext cx="38703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nline 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0" y="1440908"/>
            <a:ext cx="38862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Longest Table</a:t>
            </a:r>
          </a:p>
        </p:txBody>
      </p:sp>
      <p:sp>
        <p:nvSpPr>
          <p:cNvPr id="104" name="Shape 104" title="Longest Table video.mp4">
            <a:hlinkClick r:id="rId3"/>
          </p:cNvPr>
          <p:cNvSpPr/>
          <p:nvPr/>
        </p:nvSpPr>
        <p:spPr>
          <a:xfrm>
            <a:off x="1846085" y="1180975"/>
            <a:ext cx="5911075" cy="394072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Longest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000" t="16111" r="25167" b="17074"/>
          <a:stretch/>
        </p:blipFill>
        <p:spPr>
          <a:xfrm>
            <a:off x="2217420" y="1302383"/>
            <a:ext cx="4709160" cy="35515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Find us online and Social Media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60000" y="1477525"/>
            <a:ext cx="7094700" cy="34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Frenchtownheritage.org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KitchenShareTLH.org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Facebook: https://www.facebook.com/FTFarmersMarket/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Instagram: frenchtownmarketplace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</Words>
  <Application>Microsoft Office PowerPoint</Application>
  <PresentationFormat>On-screen Show (16:9)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Roboto</vt:lpstr>
      <vt:lpstr>Merriweather</vt:lpstr>
      <vt:lpstr>Arial</vt:lpstr>
      <vt:lpstr>paradigm</vt:lpstr>
      <vt:lpstr>Community Engagement in Frenchtown</vt:lpstr>
      <vt:lpstr>Introduction</vt:lpstr>
      <vt:lpstr>Farmers Market</vt:lpstr>
      <vt:lpstr>Living Classroom</vt:lpstr>
      <vt:lpstr>KitchenShare</vt:lpstr>
      <vt:lpstr>Community Engagement</vt:lpstr>
      <vt:lpstr>Longest Table</vt:lpstr>
      <vt:lpstr>Longest Table</vt:lpstr>
      <vt:lpstr>Find us online and Social Media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Engagement in Frenchtown</dc:title>
  <dc:creator>Vanessa Christiansen</dc:creator>
  <cp:lastModifiedBy>Vanessa Christiansen</cp:lastModifiedBy>
  <cp:revision>2</cp:revision>
  <dcterms:modified xsi:type="dcterms:W3CDTF">2017-08-10T11:55:49Z</dcterms:modified>
</cp:coreProperties>
</file>