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D6479-4FE9-4B00-BB32-67E6DBD89225}" v="7" dt="2022-07-28T20:08:13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landingham, Danielle" userId="d46b01ae-2d57-4260-8b4b-d09f70ec4754" providerId="ADAL" clId="{A68D6479-4FE9-4B00-BB32-67E6DBD89225}"/>
    <pc:docChg chg="undo custSel addSld modSld">
      <pc:chgData name="Vallandingham, Danielle" userId="d46b01ae-2d57-4260-8b4b-d09f70ec4754" providerId="ADAL" clId="{A68D6479-4FE9-4B00-BB32-67E6DBD89225}" dt="2022-07-28T20:10:25.720" v="765" actId="20577"/>
      <pc:docMkLst>
        <pc:docMk/>
      </pc:docMkLst>
      <pc:sldChg chg="addSp delSp modSp mod">
        <pc:chgData name="Vallandingham, Danielle" userId="d46b01ae-2d57-4260-8b4b-d09f70ec4754" providerId="ADAL" clId="{A68D6479-4FE9-4B00-BB32-67E6DBD89225}" dt="2022-07-28T20:10:25.720" v="765" actId="20577"/>
        <pc:sldMkLst>
          <pc:docMk/>
          <pc:sldMk cId="3459273171" sldId="257"/>
        </pc:sldMkLst>
        <pc:spChg chg="mod">
          <ac:chgData name="Vallandingham, Danielle" userId="d46b01ae-2d57-4260-8b4b-d09f70ec4754" providerId="ADAL" clId="{A68D6479-4FE9-4B00-BB32-67E6DBD89225}" dt="2022-07-28T20:10:25.720" v="765" actId="20577"/>
          <ac:spMkLst>
            <pc:docMk/>
            <pc:sldMk cId="3459273171" sldId="257"/>
            <ac:spMk id="3" creationId="{3B960EEF-0394-DD09-A37C-C25149980FB9}"/>
          </ac:spMkLst>
        </pc:spChg>
        <pc:picChg chg="add del mod">
          <ac:chgData name="Vallandingham, Danielle" userId="d46b01ae-2d57-4260-8b4b-d09f70ec4754" providerId="ADAL" clId="{A68D6479-4FE9-4B00-BB32-67E6DBD89225}" dt="2022-07-28T19:57:10.914" v="748"/>
          <ac:picMkLst>
            <pc:docMk/>
            <pc:sldMk cId="3459273171" sldId="257"/>
            <ac:picMk id="4" creationId="{9D209449-C493-B455-4D15-618884BBF11A}"/>
          </ac:picMkLst>
        </pc:picChg>
        <pc:picChg chg="add mod">
          <ac:chgData name="Vallandingham, Danielle" userId="d46b01ae-2d57-4260-8b4b-d09f70ec4754" providerId="ADAL" clId="{A68D6479-4FE9-4B00-BB32-67E6DBD89225}" dt="2022-07-28T20:08:23.637" v="761" actId="14100"/>
          <ac:picMkLst>
            <pc:docMk/>
            <pc:sldMk cId="3459273171" sldId="257"/>
            <ac:picMk id="6" creationId="{F370245F-7B58-5F89-F8F0-70A5CA66611D}"/>
          </ac:picMkLst>
        </pc:picChg>
        <pc:picChg chg="add mod">
          <ac:chgData name="Vallandingham, Danielle" userId="d46b01ae-2d57-4260-8b4b-d09f70ec4754" providerId="ADAL" clId="{A68D6479-4FE9-4B00-BB32-67E6DBD89225}" dt="2022-07-28T20:08:31.938" v="764" actId="1076"/>
          <ac:picMkLst>
            <pc:docMk/>
            <pc:sldMk cId="3459273171" sldId="257"/>
            <ac:picMk id="8" creationId="{BFC8A434-4211-5EB8-4A66-B96D28CDB664}"/>
          </ac:picMkLst>
        </pc:picChg>
      </pc:sldChg>
      <pc:sldChg chg="addSp modSp mod">
        <pc:chgData name="Vallandingham, Danielle" userId="d46b01ae-2d57-4260-8b4b-d09f70ec4754" providerId="ADAL" clId="{A68D6479-4FE9-4B00-BB32-67E6DBD89225}" dt="2022-07-28T19:56:01.808" v="746" actId="1076"/>
        <pc:sldMkLst>
          <pc:docMk/>
          <pc:sldMk cId="3846416616" sldId="258"/>
        </pc:sldMkLst>
        <pc:spChg chg="mod">
          <ac:chgData name="Vallandingham, Danielle" userId="d46b01ae-2d57-4260-8b4b-d09f70ec4754" providerId="ADAL" clId="{A68D6479-4FE9-4B00-BB32-67E6DBD89225}" dt="2022-07-28T18:58:01.555" v="730" actId="27636"/>
          <ac:spMkLst>
            <pc:docMk/>
            <pc:sldMk cId="3846416616" sldId="258"/>
            <ac:spMk id="3" creationId="{AC7DEE13-AB8D-E0C3-D85B-C463335CB0B5}"/>
          </ac:spMkLst>
        </pc:spChg>
        <pc:picChg chg="add mod">
          <ac:chgData name="Vallandingham, Danielle" userId="d46b01ae-2d57-4260-8b4b-d09f70ec4754" providerId="ADAL" clId="{A68D6479-4FE9-4B00-BB32-67E6DBD89225}" dt="2022-07-28T19:55:58.941" v="745" actId="1076"/>
          <ac:picMkLst>
            <pc:docMk/>
            <pc:sldMk cId="3846416616" sldId="258"/>
            <ac:picMk id="4" creationId="{12EF5A8A-0E2B-0CFE-E1FD-85864099E4E5}"/>
          </ac:picMkLst>
        </pc:picChg>
        <pc:picChg chg="add mod">
          <ac:chgData name="Vallandingham, Danielle" userId="d46b01ae-2d57-4260-8b4b-d09f70ec4754" providerId="ADAL" clId="{A68D6479-4FE9-4B00-BB32-67E6DBD89225}" dt="2022-07-28T19:56:01.808" v="746" actId="1076"/>
          <ac:picMkLst>
            <pc:docMk/>
            <pc:sldMk cId="3846416616" sldId="258"/>
            <ac:picMk id="5" creationId="{D1E609C1-703A-E338-04A4-32E59D0DF2A2}"/>
          </ac:picMkLst>
        </pc:picChg>
      </pc:sldChg>
      <pc:sldChg chg="modSp new mod">
        <pc:chgData name="Vallandingham, Danielle" userId="d46b01ae-2d57-4260-8b4b-d09f70ec4754" providerId="ADAL" clId="{A68D6479-4FE9-4B00-BB32-67E6DBD89225}" dt="2022-07-28T18:53:58.524" v="728" actId="20577"/>
        <pc:sldMkLst>
          <pc:docMk/>
          <pc:sldMk cId="684689651" sldId="259"/>
        </pc:sldMkLst>
        <pc:spChg chg="mod">
          <ac:chgData name="Vallandingham, Danielle" userId="d46b01ae-2d57-4260-8b4b-d09f70ec4754" providerId="ADAL" clId="{A68D6479-4FE9-4B00-BB32-67E6DBD89225}" dt="2022-07-28T16:02:06.695" v="500" actId="20577"/>
          <ac:spMkLst>
            <pc:docMk/>
            <pc:sldMk cId="684689651" sldId="259"/>
            <ac:spMk id="2" creationId="{D3670D26-87DC-9B19-1FF5-E895C41C8EF0}"/>
          </ac:spMkLst>
        </pc:spChg>
        <pc:spChg chg="mod">
          <ac:chgData name="Vallandingham, Danielle" userId="d46b01ae-2d57-4260-8b4b-d09f70ec4754" providerId="ADAL" clId="{A68D6479-4FE9-4B00-BB32-67E6DBD89225}" dt="2022-07-28T18:53:58.524" v="728" actId="20577"/>
          <ac:spMkLst>
            <pc:docMk/>
            <pc:sldMk cId="684689651" sldId="259"/>
            <ac:spMk id="3" creationId="{237AB061-1A41-4589-8991-9E3495EA81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49C3-1B34-52A3-7A91-9C82A12F7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5B9D4-26C4-3325-89B6-C746EBB71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8A81-1E10-1B37-DF2F-17E373F7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DF25-9B88-66C6-0DF9-88420A00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B0C2-B534-BF5E-2B96-B4D0D84B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D180-C345-D9F5-7396-26A26FD4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9686C-0BAA-C06B-38BC-ACA9AF24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BED1-3129-F62F-5C4A-190B07D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1D393-7602-AF89-ECCE-AC2E913B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B1DC-18B7-EBA8-8DCE-7B9AE1EB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36AC5-0D8F-0E36-0EA8-AFDB9D54D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01AF1-A6E2-CF38-01A1-A3BFE7802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36CF3-3371-9492-4FFF-BD27179A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F6A9E-3C5A-DA95-0820-D6A94F25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C8171-C27E-5E07-B1FB-013A4D19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C384-326E-5A53-C808-1F30BE93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6A35-D478-986F-5367-F6BDCD96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F52E-C0A4-D358-F92F-4A24DE3C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BAC4-0B46-DA61-9DDD-2106573F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51AD-87BC-26F4-26CC-FE86CB09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EEA0-3C47-9FAD-2B4C-A5609C59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4A91F-8DF4-ED9B-1CA3-1C481A125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2E21A-5C2D-D360-1B01-2FBDB3AA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2141-C5CE-CA3C-E4ED-EEAEC4D3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F66C-A766-E7C6-0E4A-822FB6D7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332B-EFAF-AA32-049F-678041CE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2F95-A550-9580-D9B7-6E7EA4998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3F84-C0DA-D8C7-6418-2AE566710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EED0-BBEC-129C-A55B-EF3836D5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EA903-17BA-BE30-72B5-249F3404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FA868-4D09-67BA-BA86-9567072D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4B3F-D0C6-8CD5-2FC1-90E232D1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9A81-8CB1-0E89-5D27-367BD266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C41CC-376D-61D6-640D-5CB4AAC1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43E12-AAB3-6E15-482B-D07D6D0E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65959-9142-0425-0A8F-6D2053A27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D889F-EF0F-703D-CACF-2990C2CA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C937F-E601-DE36-9AAB-D679C230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0F1B5-E86F-6454-01A2-F06DD9AD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F8E1-AF64-927F-FC97-452B68AC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3711A-D1DB-F93D-9F30-D1D1EC05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C52C3-675C-60E0-F070-D174F5EE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7F1CB-6050-EF52-004B-148CBE80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0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6522-D601-E8D5-B954-B3DD22D4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8279F-87DA-53B9-2918-6044CAC4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BE8D1-DAE3-0841-30D1-513F486A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2E84-C968-0EC3-98AC-6FF0298B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A71C-9EE2-9E67-E5D8-FC76615B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EA144-4083-4BBB-F40B-E2244C94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4372E-926E-88FA-A1A4-9DA54727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0CA1-7E8A-31A1-15B0-AD6DA2A2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3CD66-1157-EE98-9F38-5E3EC06E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55ED-B28D-A297-8D64-1263B243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D0152-0613-B9ED-80FB-D6B668C98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6067B-A140-EB79-616E-D80AF8C0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34B4D-71FB-5410-36C8-89A5B204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3E6C6-928C-FEFB-D928-B1BBF446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AB86-9AC4-6456-C369-842059F7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E4DAA-8FCD-4D36-B2CA-61450668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82AB8-DF9D-A05E-FA96-3D7B9932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7E1CA-4F00-6B5E-91F4-FB7DFC906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69E8-B684-48A9-BEC9-41525977C3E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AB82-FF5D-06A4-1962-14B33B03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D1A3-002E-FB2E-2358-A4E4AFEB6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9D40-0B22-411F-BAC4-26B7D29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04A0-AF0A-700E-4BD5-EC3360B0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contamination?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60EEF-0394-DD09-A37C-C2514998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19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 the PD&amp;E manual Chapter 20 - Contamination: </a:t>
            </a:r>
            <a:r>
              <a:rPr lang="en-US" sz="2800" b="0" i="0" u="none" strike="noStrike" baseline="0" dirty="0"/>
              <a:t>Any physical, chemical, biological, or radiological </a:t>
            </a:r>
            <a:r>
              <a:rPr lang="en-US" sz="2800" b="1" i="0" u="none" strike="noStrike" baseline="0" dirty="0"/>
              <a:t>substance</a:t>
            </a:r>
            <a:r>
              <a:rPr lang="en-US" sz="2800" b="0" i="0" u="none" strike="noStrike" baseline="0" dirty="0"/>
              <a:t> present in any medium </a:t>
            </a:r>
            <a:r>
              <a:rPr lang="en-US" sz="2800" b="1" i="0" u="none" strike="noStrike" baseline="0" dirty="0"/>
              <a:t>which may result in adverse effects to human health or the environment </a:t>
            </a:r>
            <a:r>
              <a:rPr lang="en-US" sz="2800" b="0" i="0" u="none" strike="noStrike" baseline="0" dirty="0"/>
              <a:t>or which creates an adverse nuisance, organoleptic, or aesthetic condition in groundwater. </a:t>
            </a:r>
            <a:endParaRPr lang="en-US" dirty="0"/>
          </a:p>
          <a:p>
            <a:r>
              <a:rPr lang="en-US" dirty="0"/>
              <a:t>Types of contamination:</a:t>
            </a:r>
          </a:p>
          <a:p>
            <a:pPr lvl="1"/>
            <a:r>
              <a:rPr lang="en-US" dirty="0"/>
              <a:t>Petroleum, most common.</a:t>
            </a:r>
          </a:p>
          <a:p>
            <a:pPr lvl="1"/>
            <a:r>
              <a:rPr lang="en-US" dirty="0"/>
              <a:t>Asbestos, found on bridges and other structures.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/>
              <a:t>Heavy metals</a:t>
            </a:r>
            <a:endParaRPr lang="en-US" dirty="0"/>
          </a:p>
          <a:p>
            <a:pPr lvl="2"/>
            <a:r>
              <a:rPr lang="en-US" dirty="0"/>
              <a:t>Biomedical waste</a:t>
            </a:r>
          </a:p>
          <a:p>
            <a:pPr lvl="2"/>
            <a:r>
              <a:rPr lang="en-US" dirty="0"/>
              <a:t>Hazardous waste</a:t>
            </a:r>
          </a:p>
          <a:p>
            <a:pPr lvl="2"/>
            <a:r>
              <a:rPr lang="en-US" dirty="0"/>
              <a:t>Radiological waste</a:t>
            </a:r>
          </a:p>
          <a:p>
            <a:pPr lvl="2"/>
            <a:r>
              <a:rPr lang="en-US" dirty="0"/>
              <a:t>Unknown</a:t>
            </a:r>
          </a:p>
          <a:p>
            <a:pPr lvl="1"/>
            <a:endParaRPr lang="en-US" dirty="0"/>
          </a:p>
        </p:txBody>
      </p:sp>
      <p:pic>
        <p:nvPicPr>
          <p:cNvPr id="6" name="Picture 5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F370245F-7B58-5F89-F8F0-70A5CA66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60" y="3023181"/>
            <a:ext cx="2685586" cy="3580781"/>
          </a:xfrm>
          <a:prstGeom prst="rect">
            <a:avLst/>
          </a:prstGeom>
        </p:spPr>
      </p:pic>
      <p:pic>
        <p:nvPicPr>
          <p:cNvPr id="8" name="Picture 7" descr="A picture containing ground, outdoor, dirty, sandy&#10;&#10;Description automatically generated">
            <a:extLst>
              <a:ext uri="{FF2B5EF4-FFF2-40B4-BE49-F238E27FC236}">
                <a16:creationId xmlns:a16="http://schemas.microsoft.com/office/drawing/2014/main" id="{BFC8A434-4211-5EB8-4A66-B96D28CDB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93" y="4304371"/>
            <a:ext cx="3226421" cy="24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3E43-30C4-0E60-4D0B-AA3F6652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contamination is encountered?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DEE13-AB8D-E0C3-D85B-C463335C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580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Stop work in the area and notify the CEI/Construction Project Administrator.</a:t>
            </a:r>
          </a:p>
          <a:p>
            <a:r>
              <a:rPr lang="en-US" dirty="0"/>
              <a:t>The DCIC, Danielle ‘Nikki’ Vallandingham, will dispatch the district Contamination Assessment &amp; Remediation contractor to assess, clean-up, and then properly dispose of contamination found.</a:t>
            </a:r>
          </a:p>
          <a:p>
            <a:pPr lvl="1"/>
            <a:endParaRPr lang="en-US" dirty="0"/>
          </a:p>
        </p:txBody>
      </p:sp>
      <p:pic>
        <p:nvPicPr>
          <p:cNvPr id="4" name="Picture 3" descr="A couple of people that are standing in the dirt&#10;&#10;Description generated with very high confidence">
            <a:extLst>
              <a:ext uri="{FF2B5EF4-FFF2-40B4-BE49-F238E27FC236}">
                <a16:creationId xmlns:a16="http://schemas.microsoft.com/office/drawing/2014/main" id="{12EF5A8A-0E2B-0CFE-E1FD-85864099E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/>
        </p:blipFill>
        <p:spPr>
          <a:xfrm>
            <a:off x="5224007" y="1825625"/>
            <a:ext cx="2923391" cy="3640264"/>
          </a:xfrm>
          <a:prstGeom prst="rect">
            <a:avLst/>
          </a:prstGeom>
        </p:spPr>
      </p:pic>
      <p:pic>
        <p:nvPicPr>
          <p:cNvPr id="5" name="Picture 4" descr="A picture containing ground, outdoor, rock&#10;&#10;Description generated with very high confidence">
            <a:extLst>
              <a:ext uri="{FF2B5EF4-FFF2-40B4-BE49-F238E27FC236}">
                <a16:creationId xmlns:a16="http://schemas.microsoft.com/office/drawing/2014/main" id="{D1E609C1-703A-E338-04A4-32E59D0DF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99" y="2271775"/>
            <a:ext cx="366395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0D26-87DC-9B19-1FF5-E895C41C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B061-1A41-4589-8991-9E3495EA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905"/>
            <a:ext cx="10515600" cy="4351338"/>
          </a:xfrm>
        </p:spPr>
        <p:txBody>
          <a:bodyPr/>
          <a:lstStyle/>
          <a:p>
            <a:r>
              <a:rPr lang="en-US" dirty="0"/>
              <a:t>D1 DCIC: Nikki Vallandingham</a:t>
            </a:r>
          </a:p>
          <a:p>
            <a:pPr lvl="1"/>
            <a:r>
              <a:rPr lang="en-US" dirty="0"/>
              <a:t>Email: danielle.Vallandingham@dot.state.fl.us</a:t>
            </a:r>
          </a:p>
          <a:p>
            <a:pPr lvl="1"/>
            <a:r>
              <a:rPr lang="en-US" dirty="0"/>
              <a:t>Phone #: 863-519-2375</a:t>
            </a:r>
          </a:p>
          <a:p>
            <a:r>
              <a:rPr lang="en-US" dirty="0"/>
              <a:t>Assistant Consultant to the DCIC: Christopher Forestt, Intertek PSI</a:t>
            </a:r>
          </a:p>
          <a:p>
            <a:pPr lvl="1"/>
            <a:r>
              <a:rPr lang="en-US" dirty="0"/>
              <a:t>Email: christopher.forestt@dot.state.fl.us</a:t>
            </a:r>
          </a:p>
          <a:p>
            <a:pPr lvl="1"/>
            <a:r>
              <a:rPr lang="en-US" dirty="0"/>
              <a:t>Phone #: 863-519-2503</a:t>
            </a:r>
          </a:p>
          <a:p>
            <a:r>
              <a:rPr lang="en-US" dirty="0"/>
              <a:t>Back up: Jeffrey James, Environmental Manager</a:t>
            </a:r>
          </a:p>
          <a:p>
            <a:pPr lvl="1"/>
            <a:r>
              <a:rPr lang="en-US" dirty="0"/>
              <a:t>Email: jeffrey.james@dot.state.fl.us</a:t>
            </a:r>
          </a:p>
          <a:p>
            <a:pPr lvl="1"/>
            <a:r>
              <a:rPr lang="en-US" dirty="0"/>
              <a:t>Phone #: 863-519-2625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8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212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is contamination?</vt:lpstr>
      <vt:lpstr>What to do if contamination is encountered?</vt:lpstr>
      <vt:lpstr>Contact Information</vt:lpstr>
    </vt:vector>
  </TitlesOfParts>
  <Company>Florida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contamination?</dc:title>
  <dc:creator>Vallandingham, Danielle</dc:creator>
  <cp:lastModifiedBy>Vallandingham, Danielle</cp:lastModifiedBy>
  <cp:revision>1</cp:revision>
  <dcterms:created xsi:type="dcterms:W3CDTF">2022-07-27T19:10:58Z</dcterms:created>
  <dcterms:modified xsi:type="dcterms:W3CDTF">2022-07-28T20:10:28Z</dcterms:modified>
</cp:coreProperties>
</file>