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notesSlides/notesSlide17.xml" ContentType="application/vnd.openxmlformats-officedocument.presentationml.notesSlide+xml"/>
  <Override PartName="/ppt/diagrams/quickStyle1.xml" ContentType="application/vnd.openxmlformats-officedocument.drawingml.diagramStyl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Lst>
  <p:notesMasterIdLst>
    <p:notesMasterId r:id="rId47"/>
  </p:notesMasterIdLst>
  <p:handoutMasterIdLst>
    <p:handoutMasterId r:id="rId48"/>
  </p:handoutMasterIdLst>
  <p:sldIdLst>
    <p:sldId id="408" r:id="rId3"/>
    <p:sldId id="473" r:id="rId4"/>
    <p:sldId id="281" r:id="rId5"/>
    <p:sldId id="479" r:id="rId6"/>
    <p:sldId id="282" r:id="rId7"/>
    <p:sldId id="436" r:id="rId8"/>
    <p:sldId id="419" r:id="rId9"/>
    <p:sldId id="428" r:id="rId10"/>
    <p:sldId id="430" r:id="rId11"/>
    <p:sldId id="429" r:id="rId12"/>
    <p:sldId id="431" r:id="rId13"/>
    <p:sldId id="461" r:id="rId14"/>
    <p:sldId id="448" r:id="rId15"/>
    <p:sldId id="447" r:id="rId16"/>
    <p:sldId id="463" r:id="rId17"/>
    <p:sldId id="464" r:id="rId18"/>
    <p:sldId id="458" r:id="rId19"/>
    <p:sldId id="454" r:id="rId20"/>
    <p:sldId id="450" r:id="rId21"/>
    <p:sldId id="462" r:id="rId22"/>
    <p:sldId id="465" r:id="rId23"/>
    <p:sldId id="466" r:id="rId24"/>
    <p:sldId id="422" r:id="rId25"/>
    <p:sldId id="423" r:id="rId26"/>
    <p:sldId id="424" r:id="rId27"/>
    <p:sldId id="425" r:id="rId28"/>
    <p:sldId id="477" r:id="rId29"/>
    <p:sldId id="478" r:id="rId30"/>
    <p:sldId id="426" r:id="rId31"/>
    <p:sldId id="467" r:id="rId32"/>
    <p:sldId id="468" r:id="rId33"/>
    <p:sldId id="480" r:id="rId34"/>
    <p:sldId id="481" r:id="rId35"/>
    <p:sldId id="470" r:id="rId36"/>
    <p:sldId id="471" r:id="rId37"/>
    <p:sldId id="472" r:id="rId38"/>
    <p:sldId id="469" r:id="rId39"/>
    <p:sldId id="453" r:id="rId40"/>
    <p:sldId id="456" r:id="rId41"/>
    <p:sldId id="457" r:id="rId42"/>
    <p:sldId id="482" r:id="rId43"/>
    <p:sldId id="474" r:id="rId44"/>
    <p:sldId id="475" r:id="rId45"/>
    <p:sldId id="417" r:id="rId46"/>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AF01"/>
    <a:srgbClr val="C3130F"/>
    <a:srgbClr val="2C83DE"/>
    <a:srgbClr val="005EBC"/>
    <a:srgbClr val="0066CC"/>
    <a:srgbClr val="05BEFF"/>
    <a:srgbClr val="D8E802"/>
    <a:srgbClr val="D2750E"/>
    <a:srgbClr val="B71B01"/>
    <a:srgbClr val="F9F7F1"/>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68" autoAdjust="0"/>
    <p:restoredTop sz="79855" autoAdjust="0"/>
  </p:normalViewPr>
  <p:slideViewPr>
    <p:cSldViewPr snapToGrid="0">
      <p:cViewPr>
        <p:scale>
          <a:sx n="60" d="100"/>
          <a:sy n="60" d="100"/>
        </p:scale>
        <p:origin x="-1488" y="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382"/>
    </p:cViewPr>
  </p:sorterViewPr>
  <p:notesViewPr>
    <p:cSldViewPr snapToGrid="0">
      <p:cViewPr varScale="1">
        <p:scale>
          <a:sx n="83" d="100"/>
          <a:sy n="83" d="100"/>
        </p:scale>
        <p:origin x="-1908" y="-90"/>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D9D8B5-C2C1-4AB2-984E-0C69E7A07810}" type="doc">
      <dgm:prSet loTypeId="urn:microsoft.com/office/officeart/2005/8/layout/matrix1" loCatId="matrix" qsTypeId="urn:microsoft.com/office/officeart/2005/8/quickstyle/3d2" qsCatId="3D" csTypeId="urn:microsoft.com/office/officeart/2005/8/colors/colorful5" csCatId="colorful" phldr="1"/>
      <dgm:spPr/>
      <dgm:t>
        <a:bodyPr/>
        <a:lstStyle/>
        <a:p>
          <a:endParaRPr lang="en-US"/>
        </a:p>
      </dgm:t>
    </dgm:pt>
    <dgm:pt modelId="{DDD47796-2F90-4BE4-B1EA-7DED759FF041}">
      <dgm:prSet phldrT="[Text]">
        <dgm:style>
          <a:lnRef idx="0">
            <a:schemeClr val="accent2"/>
          </a:lnRef>
          <a:fillRef idx="3">
            <a:schemeClr val="accent2"/>
          </a:fillRef>
          <a:effectRef idx="3">
            <a:schemeClr val="accent2"/>
          </a:effectRef>
          <a:fontRef idx="minor">
            <a:schemeClr val="lt1"/>
          </a:fontRef>
        </dgm:style>
      </dgm:prSet>
      <dgm:spPr>
        <a:effectLst>
          <a:glow rad="228600">
            <a:schemeClr val="tx1">
              <a:lumMod val="95000"/>
              <a:lumOff val="5000"/>
              <a:alpha val="40000"/>
            </a:schemeClr>
          </a:glow>
        </a:effectLst>
      </dgm:spPr>
      <dgm:t>
        <a:bodyPr/>
        <a:lstStyle/>
        <a:p>
          <a:r>
            <a:rPr lang="en-US" dirty="0" smtClean="0">
              <a:solidFill>
                <a:schemeClr val="bg1"/>
              </a:solidFill>
            </a:rPr>
            <a:t>Temporary Barriers</a:t>
          </a:r>
          <a:endParaRPr lang="en-US" dirty="0">
            <a:solidFill>
              <a:schemeClr val="bg1"/>
            </a:solidFill>
          </a:endParaRPr>
        </a:p>
      </dgm:t>
    </dgm:pt>
    <dgm:pt modelId="{E00DE1C4-3897-4A7A-8ACD-7D2E5109193A}" type="parTrans" cxnId="{D10D4149-A72C-481F-964C-03CE682505BD}">
      <dgm:prSet/>
      <dgm:spPr/>
      <dgm:t>
        <a:bodyPr/>
        <a:lstStyle/>
        <a:p>
          <a:endParaRPr lang="en-US"/>
        </a:p>
      </dgm:t>
    </dgm:pt>
    <dgm:pt modelId="{EB6DB691-11CC-4F7F-9B5C-9897BB0813F2}" type="sibTrans" cxnId="{D10D4149-A72C-481F-964C-03CE682505BD}">
      <dgm:prSet/>
      <dgm:spPr/>
      <dgm:t>
        <a:bodyPr/>
        <a:lstStyle/>
        <a:p>
          <a:endParaRPr lang="en-US"/>
        </a:p>
      </dgm:t>
    </dgm:pt>
    <dgm:pt modelId="{C632D35B-ADA3-4495-BC2C-C3E23D6509D9}">
      <dgm:prSet phldrT="[Text]" custT="1"/>
      <dgm:spPr/>
      <dgm:t>
        <a:bodyPr/>
        <a:lstStyle/>
        <a:p>
          <a:endParaRPr lang="en-US" sz="2800" dirty="0"/>
        </a:p>
      </dgm:t>
    </dgm:pt>
    <dgm:pt modelId="{C068619A-E5D5-488D-B4AC-E66FB5474947}" type="parTrans" cxnId="{69DBEF0B-E9AB-4AEF-950D-549B117F7762}">
      <dgm:prSet/>
      <dgm:spPr/>
      <dgm:t>
        <a:bodyPr/>
        <a:lstStyle/>
        <a:p>
          <a:endParaRPr lang="en-US"/>
        </a:p>
      </dgm:t>
    </dgm:pt>
    <dgm:pt modelId="{D4C1A0C2-FDF9-47EC-B8A9-8D5453C47DDF}" type="sibTrans" cxnId="{69DBEF0B-E9AB-4AEF-950D-549B117F7762}">
      <dgm:prSet/>
      <dgm:spPr/>
      <dgm:t>
        <a:bodyPr/>
        <a:lstStyle/>
        <a:p>
          <a:endParaRPr lang="en-US"/>
        </a:p>
      </dgm:t>
    </dgm:pt>
    <dgm:pt modelId="{87633E83-A73F-4EE3-9D4C-F03F489D34FE}">
      <dgm:prSet phldrT="[Text]" custT="1"/>
      <dgm:spPr/>
      <dgm:t>
        <a:bodyPr/>
        <a:lstStyle/>
        <a:p>
          <a:endParaRPr lang="en-US" sz="2800" dirty="0"/>
        </a:p>
      </dgm:t>
    </dgm:pt>
    <dgm:pt modelId="{5279ED63-1453-4BCB-997D-77CE0D998A99}" type="parTrans" cxnId="{7858A0DA-1B0A-4BA4-9C04-C651B57C3FFA}">
      <dgm:prSet/>
      <dgm:spPr/>
      <dgm:t>
        <a:bodyPr/>
        <a:lstStyle/>
        <a:p>
          <a:endParaRPr lang="en-US"/>
        </a:p>
      </dgm:t>
    </dgm:pt>
    <dgm:pt modelId="{C27684B1-BD45-499B-8449-427FEA99A4DA}" type="sibTrans" cxnId="{7858A0DA-1B0A-4BA4-9C04-C651B57C3FFA}">
      <dgm:prSet/>
      <dgm:spPr/>
      <dgm:t>
        <a:bodyPr/>
        <a:lstStyle/>
        <a:p>
          <a:endParaRPr lang="en-US"/>
        </a:p>
      </dgm:t>
    </dgm:pt>
    <dgm:pt modelId="{EBD77F84-97FE-4C40-BE6F-1A9A1E8C3A1A}">
      <dgm:prSet custT="1"/>
      <dgm:spPr/>
      <dgm:t>
        <a:bodyPr/>
        <a:lstStyle/>
        <a:p>
          <a:endParaRPr lang="en-US" sz="2800" dirty="0"/>
        </a:p>
      </dgm:t>
    </dgm:pt>
    <dgm:pt modelId="{0204F5B3-2E28-4AC9-9509-AF18D8F7F550}" type="parTrans" cxnId="{49BC00C4-7E31-431D-B3AD-40AFE58F860A}">
      <dgm:prSet/>
      <dgm:spPr/>
      <dgm:t>
        <a:bodyPr/>
        <a:lstStyle/>
        <a:p>
          <a:endParaRPr lang="en-US"/>
        </a:p>
      </dgm:t>
    </dgm:pt>
    <dgm:pt modelId="{805815E9-295B-4D90-8488-356C5938E909}" type="sibTrans" cxnId="{49BC00C4-7E31-431D-B3AD-40AFE58F860A}">
      <dgm:prSet/>
      <dgm:spPr/>
      <dgm:t>
        <a:bodyPr/>
        <a:lstStyle/>
        <a:p>
          <a:endParaRPr lang="en-US"/>
        </a:p>
      </dgm:t>
    </dgm:pt>
    <dgm:pt modelId="{5E2B16CF-67E3-470D-8A08-EBE3870A0E1A}">
      <dgm:prSet phldrT="[Text]"/>
      <dgm:spPr/>
      <dgm:t>
        <a:bodyPr/>
        <a:lstStyle/>
        <a:p>
          <a:endParaRPr lang="en-US" dirty="0"/>
        </a:p>
      </dgm:t>
    </dgm:pt>
    <dgm:pt modelId="{E8459333-5A36-47A6-8207-73AAB688B459}" type="sibTrans" cxnId="{88413976-62A1-4996-89D9-8F59AD8A0A37}">
      <dgm:prSet/>
      <dgm:spPr/>
      <dgm:t>
        <a:bodyPr/>
        <a:lstStyle/>
        <a:p>
          <a:endParaRPr lang="en-US"/>
        </a:p>
      </dgm:t>
    </dgm:pt>
    <dgm:pt modelId="{10610817-2480-412B-9668-9016290D2BC5}" type="parTrans" cxnId="{88413976-62A1-4996-89D9-8F59AD8A0A37}">
      <dgm:prSet/>
      <dgm:spPr/>
      <dgm:t>
        <a:bodyPr/>
        <a:lstStyle/>
        <a:p>
          <a:endParaRPr lang="en-US"/>
        </a:p>
      </dgm:t>
    </dgm:pt>
    <dgm:pt modelId="{E8EED642-73E7-47B5-8B83-04D1F0F7DD95}" type="pres">
      <dgm:prSet presAssocID="{0BD9D8B5-C2C1-4AB2-984E-0C69E7A07810}" presName="diagram" presStyleCnt="0">
        <dgm:presLayoutVars>
          <dgm:chMax val="1"/>
          <dgm:dir/>
          <dgm:animLvl val="ctr"/>
          <dgm:resizeHandles val="exact"/>
        </dgm:presLayoutVars>
      </dgm:prSet>
      <dgm:spPr/>
      <dgm:t>
        <a:bodyPr/>
        <a:lstStyle/>
        <a:p>
          <a:endParaRPr lang="en-US"/>
        </a:p>
      </dgm:t>
    </dgm:pt>
    <dgm:pt modelId="{65A86FF8-A2E8-4B5E-AAD6-0EE52D2BDF85}" type="pres">
      <dgm:prSet presAssocID="{0BD9D8B5-C2C1-4AB2-984E-0C69E7A07810}" presName="matrix" presStyleCnt="0"/>
      <dgm:spPr/>
    </dgm:pt>
    <dgm:pt modelId="{CC470A8F-3BE8-4F7A-B8A6-188E50C239CD}" type="pres">
      <dgm:prSet presAssocID="{0BD9D8B5-C2C1-4AB2-984E-0C69E7A07810}" presName="tile1" presStyleLbl="node1" presStyleIdx="0" presStyleCnt="4" custLinFactNeighborX="-20225" custLinFactNeighborY="-31746"/>
      <dgm:spPr/>
      <dgm:t>
        <a:bodyPr/>
        <a:lstStyle/>
        <a:p>
          <a:endParaRPr lang="en-US"/>
        </a:p>
      </dgm:t>
    </dgm:pt>
    <dgm:pt modelId="{619A9245-A4D4-4112-AB87-9D1EACF7E678}" type="pres">
      <dgm:prSet presAssocID="{0BD9D8B5-C2C1-4AB2-984E-0C69E7A07810}" presName="tile1text" presStyleLbl="node1" presStyleIdx="0" presStyleCnt="4">
        <dgm:presLayoutVars>
          <dgm:chMax val="0"/>
          <dgm:chPref val="0"/>
          <dgm:bulletEnabled val="1"/>
        </dgm:presLayoutVars>
      </dgm:prSet>
      <dgm:spPr/>
      <dgm:t>
        <a:bodyPr/>
        <a:lstStyle/>
        <a:p>
          <a:endParaRPr lang="en-US"/>
        </a:p>
      </dgm:t>
    </dgm:pt>
    <dgm:pt modelId="{41965672-E5A2-418A-8E9D-A430560E9B5B}" type="pres">
      <dgm:prSet presAssocID="{0BD9D8B5-C2C1-4AB2-984E-0C69E7A07810}" presName="tile2" presStyleLbl="node1" presStyleIdx="1" presStyleCnt="4" custLinFactX="36364" custLinFactNeighborX="100000" custLinFactNeighborY="-37500"/>
      <dgm:spPr/>
      <dgm:t>
        <a:bodyPr/>
        <a:lstStyle/>
        <a:p>
          <a:endParaRPr lang="en-US"/>
        </a:p>
      </dgm:t>
    </dgm:pt>
    <dgm:pt modelId="{B9A7FF5A-7F13-44D1-91CF-F78240138B35}" type="pres">
      <dgm:prSet presAssocID="{0BD9D8B5-C2C1-4AB2-984E-0C69E7A07810}" presName="tile2text" presStyleLbl="node1" presStyleIdx="1" presStyleCnt="4">
        <dgm:presLayoutVars>
          <dgm:chMax val="0"/>
          <dgm:chPref val="0"/>
          <dgm:bulletEnabled val="1"/>
        </dgm:presLayoutVars>
      </dgm:prSet>
      <dgm:spPr/>
      <dgm:t>
        <a:bodyPr/>
        <a:lstStyle/>
        <a:p>
          <a:endParaRPr lang="en-US"/>
        </a:p>
      </dgm:t>
    </dgm:pt>
    <dgm:pt modelId="{A26204C9-49E4-4BC1-9486-75FAE54D97AA}" type="pres">
      <dgm:prSet presAssocID="{0BD9D8B5-C2C1-4AB2-984E-0C69E7A07810}" presName="tile3" presStyleLbl="node1" presStyleIdx="2" presStyleCnt="4" custLinFactNeighborX="-9091"/>
      <dgm:spPr/>
      <dgm:t>
        <a:bodyPr/>
        <a:lstStyle/>
        <a:p>
          <a:endParaRPr lang="en-US"/>
        </a:p>
      </dgm:t>
    </dgm:pt>
    <dgm:pt modelId="{C2A32C13-3069-4B2C-A3C1-4185A7D1A5C6}" type="pres">
      <dgm:prSet presAssocID="{0BD9D8B5-C2C1-4AB2-984E-0C69E7A07810}" presName="tile3text" presStyleLbl="node1" presStyleIdx="2" presStyleCnt="4">
        <dgm:presLayoutVars>
          <dgm:chMax val="0"/>
          <dgm:chPref val="0"/>
          <dgm:bulletEnabled val="1"/>
        </dgm:presLayoutVars>
      </dgm:prSet>
      <dgm:spPr/>
      <dgm:t>
        <a:bodyPr/>
        <a:lstStyle/>
        <a:p>
          <a:endParaRPr lang="en-US"/>
        </a:p>
      </dgm:t>
    </dgm:pt>
    <dgm:pt modelId="{9E20A940-FE75-49A8-8E89-3C04D1C98A82}" type="pres">
      <dgm:prSet presAssocID="{0BD9D8B5-C2C1-4AB2-984E-0C69E7A07810}" presName="tile4" presStyleLbl="node1" presStyleIdx="3" presStyleCnt="4"/>
      <dgm:spPr/>
      <dgm:t>
        <a:bodyPr/>
        <a:lstStyle/>
        <a:p>
          <a:endParaRPr lang="en-US"/>
        </a:p>
      </dgm:t>
    </dgm:pt>
    <dgm:pt modelId="{8E1CEFDA-DB29-4999-BA8E-8A51BFADE398}" type="pres">
      <dgm:prSet presAssocID="{0BD9D8B5-C2C1-4AB2-984E-0C69E7A07810}" presName="tile4text" presStyleLbl="node1" presStyleIdx="3" presStyleCnt="4">
        <dgm:presLayoutVars>
          <dgm:chMax val="0"/>
          <dgm:chPref val="0"/>
          <dgm:bulletEnabled val="1"/>
        </dgm:presLayoutVars>
      </dgm:prSet>
      <dgm:spPr/>
      <dgm:t>
        <a:bodyPr/>
        <a:lstStyle/>
        <a:p>
          <a:endParaRPr lang="en-US"/>
        </a:p>
      </dgm:t>
    </dgm:pt>
    <dgm:pt modelId="{2E94F222-E37A-49F2-B4F4-5FDD6BC996D7}" type="pres">
      <dgm:prSet presAssocID="{0BD9D8B5-C2C1-4AB2-984E-0C69E7A07810}" presName="centerTile" presStyleLbl="fgShp" presStyleIdx="0" presStyleCnt="1" custLinFactNeighborY="0">
        <dgm:presLayoutVars>
          <dgm:chMax val="0"/>
          <dgm:chPref val="0"/>
        </dgm:presLayoutVars>
      </dgm:prSet>
      <dgm:spPr/>
      <dgm:t>
        <a:bodyPr/>
        <a:lstStyle/>
        <a:p>
          <a:endParaRPr lang="en-US"/>
        </a:p>
      </dgm:t>
    </dgm:pt>
  </dgm:ptLst>
  <dgm:cxnLst>
    <dgm:cxn modelId="{D10D4149-A72C-481F-964C-03CE682505BD}" srcId="{0BD9D8B5-C2C1-4AB2-984E-0C69E7A07810}" destId="{DDD47796-2F90-4BE4-B1EA-7DED759FF041}" srcOrd="0" destOrd="0" parTransId="{E00DE1C4-3897-4A7A-8ACD-7D2E5109193A}" sibTransId="{EB6DB691-11CC-4F7F-9B5C-9897BB0813F2}"/>
    <dgm:cxn modelId="{2B956040-2BF3-4043-9DE0-F96EA6800932}" type="presOf" srcId="{5E2B16CF-67E3-470D-8A08-EBE3870A0E1A}" destId="{619A9245-A4D4-4112-AB87-9D1EACF7E678}" srcOrd="1" destOrd="0" presId="urn:microsoft.com/office/officeart/2005/8/layout/matrix1"/>
    <dgm:cxn modelId="{6C3E48F7-FA5B-43A5-9B16-29D6F44F187D}" type="presOf" srcId="{C632D35B-ADA3-4495-BC2C-C3E23D6509D9}" destId="{41965672-E5A2-418A-8E9D-A430560E9B5B}" srcOrd="0" destOrd="0" presId="urn:microsoft.com/office/officeart/2005/8/layout/matrix1"/>
    <dgm:cxn modelId="{02B76547-BE47-4627-8FAB-4C34EF94F6D9}" type="presOf" srcId="{C632D35B-ADA3-4495-BC2C-C3E23D6509D9}" destId="{B9A7FF5A-7F13-44D1-91CF-F78240138B35}" srcOrd="1" destOrd="0" presId="urn:microsoft.com/office/officeart/2005/8/layout/matrix1"/>
    <dgm:cxn modelId="{639C7E3B-DBFE-483B-955B-532AED684899}" type="presOf" srcId="{DDD47796-2F90-4BE4-B1EA-7DED759FF041}" destId="{2E94F222-E37A-49F2-B4F4-5FDD6BC996D7}" srcOrd="0" destOrd="0" presId="urn:microsoft.com/office/officeart/2005/8/layout/matrix1"/>
    <dgm:cxn modelId="{44B7F207-4C82-41A6-B078-37E309BF5547}" type="presOf" srcId="{87633E83-A73F-4EE3-9D4C-F03F489D34FE}" destId="{A26204C9-49E4-4BC1-9486-75FAE54D97AA}" srcOrd="0" destOrd="0" presId="urn:microsoft.com/office/officeart/2005/8/layout/matrix1"/>
    <dgm:cxn modelId="{882B51BF-E319-4F83-BB84-FEB212ABE9FA}" type="presOf" srcId="{EBD77F84-97FE-4C40-BE6F-1A9A1E8C3A1A}" destId="{8E1CEFDA-DB29-4999-BA8E-8A51BFADE398}" srcOrd="1" destOrd="0" presId="urn:microsoft.com/office/officeart/2005/8/layout/matrix1"/>
    <dgm:cxn modelId="{847FF83A-D8B7-43AF-8371-2EDDCF77B527}" type="presOf" srcId="{0BD9D8B5-C2C1-4AB2-984E-0C69E7A07810}" destId="{E8EED642-73E7-47B5-8B83-04D1F0F7DD95}" srcOrd="0" destOrd="0" presId="urn:microsoft.com/office/officeart/2005/8/layout/matrix1"/>
    <dgm:cxn modelId="{69DBEF0B-E9AB-4AEF-950D-549B117F7762}" srcId="{DDD47796-2F90-4BE4-B1EA-7DED759FF041}" destId="{C632D35B-ADA3-4495-BC2C-C3E23D6509D9}" srcOrd="1" destOrd="0" parTransId="{C068619A-E5D5-488D-B4AC-E66FB5474947}" sibTransId="{D4C1A0C2-FDF9-47EC-B8A9-8D5453C47DDF}"/>
    <dgm:cxn modelId="{88413976-62A1-4996-89D9-8F59AD8A0A37}" srcId="{DDD47796-2F90-4BE4-B1EA-7DED759FF041}" destId="{5E2B16CF-67E3-470D-8A08-EBE3870A0E1A}" srcOrd="0" destOrd="0" parTransId="{10610817-2480-412B-9668-9016290D2BC5}" sibTransId="{E8459333-5A36-47A6-8207-73AAB688B459}"/>
    <dgm:cxn modelId="{7858A0DA-1B0A-4BA4-9C04-C651B57C3FFA}" srcId="{DDD47796-2F90-4BE4-B1EA-7DED759FF041}" destId="{87633E83-A73F-4EE3-9D4C-F03F489D34FE}" srcOrd="2" destOrd="0" parTransId="{5279ED63-1453-4BCB-997D-77CE0D998A99}" sibTransId="{C27684B1-BD45-499B-8449-427FEA99A4DA}"/>
    <dgm:cxn modelId="{202A6FA7-8091-4537-821F-EB788D0A20E5}" type="presOf" srcId="{5E2B16CF-67E3-470D-8A08-EBE3870A0E1A}" destId="{CC470A8F-3BE8-4F7A-B8A6-188E50C239CD}" srcOrd="0" destOrd="0" presId="urn:microsoft.com/office/officeart/2005/8/layout/matrix1"/>
    <dgm:cxn modelId="{49BC00C4-7E31-431D-B3AD-40AFE58F860A}" srcId="{DDD47796-2F90-4BE4-B1EA-7DED759FF041}" destId="{EBD77F84-97FE-4C40-BE6F-1A9A1E8C3A1A}" srcOrd="3" destOrd="0" parTransId="{0204F5B3-2E28-4AC9-9509-AF18D8F7F550}" sibTransId="{805815E9-295B-4D90-8488-356C5938E909}"/>
    <dgm:cxn modelId="{41C76594-892C-460C-B907-2C248F7961A8}" type="presOf" srcId="{87633E83-A73F-4EE3-9D4C-F03F489D34FE}" destId="{C2A32C13-3069-4B2C-A3C1-4185A7D1A5C6}" srcOrd="1" destOrd="0" presId="urn:microsoft.com/office/officeart/2005/8/layout/matrix1"/>
    <dgm:cxn modelId="{BB7486D9-2B62-4802-BED7-EB3A5CE5F1B4}" type="presOf" srcId="{EBD77F84-97FE-4C40-BE6F-1A9A1E8C3A1A}" destId="{9E20A940-FE75-49A8-8E89-3C04D1C98A82}" srcOrd="0" destOrd="0" presId="urn:microsoft.com/office/officeart/2005/8/layout/matrix1"/>
    <dgm:cxn modelId="{E5031F61-02BF-4FF9-BEC1-E084E9346E66}" type="presParOf" srcId="{E8EED642-73E7-47B5-8B83-04D1F0F7DD95}" destId="{65A86FF8-A2E8-4B5E-AAD6-0EE52D2BDF85}" srcOrd="0" destOrd="0" presId="urn:microsoft.com/office/officeart/2005/8/layout/matrix1"/>
    <dgm:cxn modelId="{40F89068-56A8-402A-9386-BAED4687203A}" type="presParOf" srcId="{65A86FF8-A2E8-4B5E-AAD6-0EE52D2BDF85}" destId="{CC470A8F-3BE8-4F7A-B8A6-188E50C239CD}" srcOrd="0" destOrd="0" presId="urn:microsoft.com/office/officeart/2005/8/layout/matrix1"/>
    <dgm:cxn modelId="{864FE944-6375-4FDA-961E-B0666FA9A894}" type="presParOf" srcId="{65A86FF8-A2E8-4B5E-AAD6-0EE52D2BDF85}" destId="{619A9245-A4D4-4112-AB87-9D1EACF7E678}" srcOrd="1" destOrd="0" presId="urn:microsoft.com/office/officeart/2005/8/layout/matrix1"/>
    <dgm:cxn modelId="{5B3E9C18-5EF2-47DA-9AFA-0DAFA0E8609E}" type="presParOf" srcId="{65A86FF8-A2E8-4B5E-AAD6-0EE52D2BDF85}" destId="{41965672-E5A2-418A-8E9D-A430560E9B5B}" srcOrd="2" destOrd="0" presId="urn:microsoft.com/office/officeart/2005/8/layout/matrix1"/>
    <dgm:cxn modelId="{B48DABD3-8742-47A2-B4F8-CFA03859E20E}" type="presParOf" srcId="{65A86FF8-A2E8-4B5E-AAD6-0EE52D2BDF85}" destId="{B9A7FF5A-7F13-44D1-91CF-F78240138B35}" srcOrd="3" destOrd="0" presId="urn:microsoft.com/office/officeart/2005/8/layout/matrix1"/>
    <dgm:cxn modelId="{ADBAD299-8F34-40E4-B4BF-D9745F25BA5C}" type="presParOf" srcId="{65A86FF8-A2E8-4B5E-AAD6-0EE52D2BDF85}" destId="{A26204C9-49E4-4BC1-9486-75FAE54D97AA}" srcOrd="4" destOrd="0" presId="urn:microsoft.com/office/officeart/2005/8/layout/matrix1"/>
    <dgm:cxn modelId="{AD8D77A5-AD9A-46B7-A5FC-00C43BF825CF}" type="presParOf" srcId="{65A86FF8-A2E8-4B5E-AAD6-0EE52D2BDF85}" destId="{C2A32C13-3069-4B2C-A3C1-4185A7D1A5C6}" srcOrd="5" destOrd="0" presId="urn:microsoft.com/office/officeart/2005/8/layout/matrix1"/>
    <dgm:cxn modelId="{8673931A-316B-4CDE-AA8B-53EFF7D715E9}" type="presParOf" srcId="{65A86FF8-A2E8-4B5E-AAD6-0EE52D2BDF85}" destId="{9E20A940-FE75-49A8-8E89-3C04D1C98A82}" srcOrd="6" destOrd="0" presId="urn:microsoft.com/office/officeart/2005/8/layout/matrix1"/>
    <dgm:cxn modelId="{AC7BB3B0-811A-4CDB-8741-E3EF559AA0A4}" type="presParOf" srcId="{65A86FF8-A2E8-4B5E-AAD6-0EE52D2BDF85}" destId="{8E1CEFDA-DB29-4999-BA8E-8A51BFADE398}" srcOrd="7" destOrd="0" presId="urn:microsoft.com/office/officeart/2005/8/layout/matrix1"/>
    <dgm:cxn modelId="{0DB7CD6B-A8BA-416A-B7F8-32F77B24D33E}" type="presParOf" srcId="{E8EED642-73E7-47B5-8B83-04D1F0F7DD95}" destId="{2E94F222-E37A-49F2-B4F4-5FDD6BC996D7}" srcOrd="1" destOrd="0" presId="urn:microsoft.com/office/officeart/2005/8/layout/matrix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C470A8F-3BE8-4F7A-B8A6-188E50C239CD}">
      <dsp:nvSpPr>
        <dsp:cNvPr id="0" name=""/>
        <dsp:cNvSpPr/>
      </dsp:nvSpPr>
      <dsp:spPr>
        <a:xfrm rot="16200000">
          <a:off x="55782" y="-55782"/>
          <a:ext cx="735707" cy="847272"/>
        </a:xfrm>
        <a:prstGeom prst="round1Rect">
          <a:avLst/>
        </a:prstGeom>
        <a:gradFill rotWithShape="0">
          <a:gsLst>
            <a:gs pos="0">
              <a:schemeClr val="accent5">
                <a:hueOff val="0"/>
                <a:satOff val="0"/>
                <a:lumOff val="0"/>
                <a:alphaOff val="0"/>
                <a:tint val="92000"/>
                <a:satMod val="170000"/>
              </a:schemeClr>
            </a:gs>
            <a:gs pos="15000">
              <a:schemeClr val="accent5">
                <a:hueOff val="0"/>
                <a:satOff val="0"/>
                <a:lumOff val="0"/>
                <a:alphaOff val="0"/>
                <a:tint val="92000"/>
                <a:shade val="99000"/>
                <a:satMod val="170000"/>
              </a:schemeClr>
            </a:gs>
            <a:gs pos="62000">
              <a:schemeClr val="accent5">
                <a:hueOff val="0"/>
                <a:satOff val="0"/>
                <a:lumOff val="0"/>
                <a:alphaOff val="0"/>
                <a:tint val="96000"/>
                <a:shade val="80000"/>
                <a:satMod val="170000"/>
              </a:schemeClr>
            </a:gs>
            <a:gs pos="97000">
              <a:schemeClr val="accent5">
                <a:hueOff val="0"/>
                <a:satOff val="0"/>
                <a:lumOff val="0"/>
                <a:alphaOff val="0"/>
                <a:tint val="98000"/>
                <a:shade val="63000"/>
                <a:satMod val="170000"/>
              </a:schemeClr>
            </a:gs>
            <a:gs pos="100000">
              <a:schemeClr val="accent5">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2672" tIns="42672" rIns="42672" bIns="42672" numCol="1" spcCol="1270" anchor="ctr" anchorCtr="0">
          <a:noAutofit/>
        </a:bodyPr>
        <a:lstStyle/>
        <a:p>
          <a:pPr lvl="0" algn="ctr" defTabSz="266700">
            <a:lnSpc>
              <a:spcPct val="90000"/>
            </a:lnSpc>
            <a:spcBef>
              <a:spcPct val="0"/>
            </a:spcBef>
            <a:spcAft>
              <a:spcPct val="35000"/>
            </a:spcAft>
          </a:pPr>
          <a:endParaRPr lang="en-US" sz="600" kern="1200" dirty="0"/>
        </a:p>
      </dsp:txBody>
      <dsp:txXfrm rot="16200000">
        <a:off x="147745" y="-147745"/>
        <a:ext cx="551780" cy="847272"/>
      </dsp:txXfrm>
    </dsp:sp>
    <dsp:sp modelId="{41965672-E5A2-418A-8E9D-A430560E9B5B}">
      <dsp:nvSpPr>
        <dsp:cNvPr id="0" name=""/>
        <dsp:cNvSpPr/>
      </dsp:nvSpPr>
      <dsp:spPr>
        <a:xfrm>
          <a:off x="847272" y="0"/>
          <a:ext cx="847272" cy="735707"/>
        </a:xfrm>
        <a:prstGeom prst="round1Rect">
          <a:avLst/>
        </a:prstGeom>
        <a:gradFill rotWithShape="0">
          <a:gsLst>
            <a:gs pos="0">
              <a:schemeClr val="accent5">
                <a:hueOff val="3961231"/>
                <a:satOff val="-20173"/>
                <a:lumOff val="3725"/>
                <a:alphaOff val="0"/>
                <a:tint val="92000"/>
                <a:satMod val="170000"/>
              </a:schemeClr>
            </a:gs>
            <a:gs pos="15000">
              <a:schemeClr val="accent5">
                <a:hueOff val="3961231"/>
                <a:satOff val="-20173"/>
                <a:lumOff val="3725"/>
                <a:alphaOff val="0"/>
                <a:tint val="92000"/>
                <a:shade val="99000"/>
                <a:satMod val="170000"/>
              </a:schemeClr>
            </a:gs>
            <a:gs pos="62000">
              <a:schemeClr val="accent5">
                <a:hueOff val="3961231"/>
                <a:satOff val="-20173"/>
                <a:lumOff val="3725"/>
                <a:alphaOff val="0"/>
                <a:tint val="96000"/>
                <a:shade val="80000"/>
                <a:satMod val="170000"/>
              </a:schemeClr>
            </a:gs>
            <a:gs pos="97000">
              <a:schemeClr val="accent5">
                <a:hueOff val="3961231"/>
                <a:satOff val="-20173"/>
                <a:lumOff val="3725"/>
                <a:alphaOff val="0"/>
                <a:tint val="98000"/>
                <a:shade val="63000"/>
                <a:satMod val="170000"/>
              </a:schemeClr>
            </a:gs>
            <a:gs pos="100000">
              <a:schemeClr val="accent5">
                <a:hueOff val="3961231"/>
                <a:satOff val="-20173"/>
                <a:lumOff val="3725"/>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endParaRPr lang="en-US" sz="2800" kern="1200" dirty="0"/>
        </a:p>
      </dsp:txBody>
      <dsp:txXfrm>
        <a:off x="847272" y="0"/>
        <a:ext cx="847272" cy="551780"/>
      </dsp:txXfrm>
    </dsp:sp>
    <dsp:sp modelId="{A26204C9-49E4-4BC1-9486-75FAE54D97AA}">
      <dsp:nvSpPr>
        <dsp:cNvPr id="0" name=""/>
        <dsp:cNvSpPr/>
      </dsp:nvSpPr>
      <dsp:spPr>
        <a:xfrm rot="10800000">
          <a:off x="0" y="735707"/>
          <a:ext cx="847272" cy="735707"/>
        </a:xfrm>
        <a:prstGeom prst="round1Rect">
          <a:avLst/>
        </a:prstGeom>
        <a:gradFill rotWithShape="0">
          <a:gsLst>
            <a:gs pos="0">
              <a:schemeClr val="accent5">
                <a:hueOff val="7922463"/>
                <a:satOff val="-40347"/>
                <a:lumOff val="7450"/>
                <a:alphaOff val="0"/>
                <a:tint val="92000"/>
                <a:satMod val="170000"/>
              </a:schemeClr>
            </a:gs>
            <a:gs pos="15000">
              <a:schemeClr val="accent5">
                <a:hueOff val="7922463"/>
                <a:satOff val="-40347"/>
                <a:lumOff val="7450"/>
                <a:alphaOff val="0"/>
                <a:tint val="92000"/>
                <a:shade val="99000"/>
                <a:satMod val="170000"/>
              </a:schemeClr>
            </a:gs>
            <a:gs pos="62000">
              <a:schemeClr val="accent5">
                <a:hueOff val="7922463"/>
                <a:satOff val="-40347"/>
                <a:lumOff val="7450"/>
                <a:alphaOff val="0"/>
                <a:tint val="96000"/>
                <a:shade val="80000"/>
                <a:satMod val="170000"/>
              </a:schemeClr>
            </a:gs>
            <a:gs pos="97000">
              <a:schemeClr val="accent5">
                <a:hueOff val="7922463"/>
                <a:satOff val="-40347"/>
                <a:lumOff val="7450"/>
                <a:alphaOff val="0"/>
                <a:tint val="98000"/>
                <a:shade val="63000"/>
                <a:satMod val="170000"/>
              </a:schemeClr>
            </a:gs>
            <a:gs pos="100000">
              <a:schemeClr val="accent5">
                <a:hueOff val="7922463"/>
                <a:satOff val="-40347"/>
                <a:lumOff val="745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endParaRPr lang="en-US" sz="2800" kern="1200" dirty="0"/>
        </a:p>
      </dsp:txBody>
      <dsp:txXfrm rot="10800000">
        <a:off x="0" y="919634"/>
        <a:ext cx="847272" cy="551780"/>
      </dsp:txXfrm>
    </dsp:sp>
    <dsp:sp modelId="{9E20A940-FE75-49A8-8E89-3C04D1C98A82}">
      <dsp:nvSpPr>
        <dsp:cNvPr id="0" name=""/>
        <dsp:cNvSpPr/>
      </dsp:nvSpPr>
      <dsp:spPr>
        <a:xfrm rot="5400000">
          <a:off x="903055" y="679925"/>
          <a:ext cx="735707" cy="847272"/>
        </a:xfrm>
        <a:prstGeom prst="round1Rect">
          <a:avLst/>
        </a:prstGeom>
        <a:gradFill rotWithShape="0">
          <a:gsLst>
            <a:gs pos="0">
              <a:schemeClr val="accent5">
                <a:hueOff val="11883694"/>
                <a:satOff val="-60520"/>
                <a:lumOff val="11175"/>
                <a:alphaOff val="0"/>
                <a:tint val="92000"/>
                <a:satMod val="170000"/>
              </a:schemeClr>
            </a:gs>
            <a:gs pos="15000">
              <a:schemeClr val="accent5">
                <a:hueOff val="11883694"/>
                <a:satOff val="-60520"/>
                <a:lumOff val="11175"/>
                <a:alphaOff val="0"/>
                <a:tint val="92000"/>
                <a:shade val="99000"/>
                <a:satMod val="170000"/>
              </a:schemeClr>
            </a:gs>
            <a:gs pos="62000">
              <a:schemeClr val="accent5">
                <a:hueOff val="11883694"/>
                <a:satOff val="-60520"/>
                <a:lumOff val="11175"/>
                <a:alphaOff val="0"/>
                <a:tint val="96000"/>
                <a:shade val="80000"/>
                <a:satMod val="170000"/>
              </a:schemeClr>
            </a:gs>
            <a:gs pos="97000">
              <a:schemeClr val="accent5">
                <a:hueOff val="11883694"/>
                <a:satOff val="-60520"/>
                <a:lumOff val="11175"/>
                <a:alphaOff val="0"/>
                <a:tint val="98000"/>
                <a:shade val="63000"/>
                <a:satMod val="170000"/>
              </a:schemeClr>
            </a:gs>
            <a:gs pos="100000">
              <a:schemeClr val="accent5">
                <a:hueOff val="11883694"/>
                <a:satOff val="-60520"/>
                <a:lumOff val="11175"/>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endParaRPr lang="en-US" sz="2800" kern="1200" dirty="0"/>
        </a:p>
      </dsp:txBody>
      <dsp:txXfrm rot="5400000">
        <a:off x="995018" y="771888"/>
        <a:ext cx="551780" cy="847272"/>
      </dsp:txXfrm>
    </dsp:sp>
    <dsp:sp modelId="{2E94F222-E37A-49F2-B4F4-5FDD6BC996D7}">
      <dsp:nvSpPr>
        <dsp:cNvPr id="0" name=""/>
        <dsp:cNvSpPr/>
      </dsp:nvSpPr>
      <dsp:spPr>
        <a:xfrm>
          <a:off x="593090" y="551780"/>
          <a:ext cx="508363" cy="367853"/>
        </a:xfrm>
        <a:prstGeom prst="roundRect">
          <a:avLst/>
        </a:prstGeom>
        <a:gradFill rotWithShape="1">
          <a:gsLst>
            <a:gs pos="0">
              <a:schemeClr val="accent2">
                <a:tint val="92000"/>
                <a:satMod val="170000"/>
              </a:schemeClr>
            </a:gs>
            <a:gs pos="15000">
              <a:schemeClr val="accent2">
                <a:tint val="92000"/>
                <a:shade val="99000"/>
                <a:satMod val="170000"/>
              </a:schemeClr>
            </a:gs>
            <a:gs pos="62000">
              <a:schemeClr val="accent2">
                <a:tint val="96000"/>
                <a:shade val="80000"/>
                <a:satMod val="170000"/>
              </a:schemeClr>
            </a:gs>
            <a:gs pos="97000">
              <a:schemeClr val="accent2">
                <a:tint val="98000"/>
                <a:shade val="63000"/>
                <a:satMod val="170000"/>
              </a:schemeClr>
            </a:gs>
            <a:gs pos="100000">
              <a:schemeClr val="accent2">
                <a:shade val="62000"/>
                <a:satMod val="170000"/>
              </a:schemeClr>
            </a:gs>
          </a:gsLst>
          <a:path path="circle">
            <a:fillToRect l="50000" t="50000" r="50000" b="50000"/>
          </a:path>
        </a:gradFill>
        <a:ln>
          <a:noFill/>
        </a:ln>
        <a:effectLst>
          <a:glow rad="228600">
            <a:schemeClr val="tx1">
              <a:lumMod val="95000"/>
              <a:lumOff val="5000"/>
              <a:alpha val="40000"/>
            </a:schemeClr>
          </a:glow>
        </a:effectLst>
        <a:scene3d>
          <a:camera prst="orthographicFront"/>
          <a:lightRig rig="threePt" dir="t">
            <a:rot lat="0" lon="0" rev="7500000"/>
          </a:lightRig>
        </a:scene3d>
        <a:sp3d z="152400" extrusionH="63500" contourW="12700">
          <a:bevelT w="25400" h="50800" prst="angle"/>
          <a:contourClr>
            <a:schemeClr val="accent2"/>
          </a:contourClr>
        </a:sp3d>
      </dsp:spPr>
      <dsp:style>
        <a:lnRef idx="0">
          <a:schemeClr val="accent2"/>
        </a:lnRef>
        <a:fillRef idx="3">
          <a:schemeClr val="accent2"/>
        </a:fillRef>
        <a:effectRef idx="3">
          <a:schemeClr val="accent2"/>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r>
            <a:rPr lang="en-US" sz="600" kern="1200" dirty="0" smtClean="0">
              <a:solidFill>
                <a:schemeClr val="bg1"/>
              </a:solidFill>
            </a:rPr>
            <a:t>Temporary Barriers</a:t>
          </a:r>
          <a:endParaRPr lang="en-US" sz="600" kern="1200" dirty="0">
            <a:solidFill>
              <a:schemeClr val="bg1"/>
            </a:solidFill>
          </a:endParaRPr>
        </a:p>
      </dsp:txBody>
      <dsp:txXfrm>
        <a:off x="593090" y="551780"/>
        <a:ext cx="508363" cy="367853"/>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CE1EF6CC-082E-4F24-8C8D-9B1815C2D8D8}" type="datetimeFigureOut">
              <a:rPr lang="en-US" smtClean="0"/>
              <a:pPr/>
              <a:t>3/6/2013</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BF414FA9-6A5C-47DC-849B-FC9299DD7EAA}"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0FF9DE2C-0CF1-4249-A842-2AC3A436AFD7}" type="datetimeFigureOut">
              <a:rPr lang="en-US" smtClean="0"/>
              <a:pPr/>
              <a:t>3/6/2013</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2A1AC337-8679-4DAE-ADA7-9FD4E672D315}"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My name is Ezzell Benghuzzi,</a:t>
            </a:r>
          </a:p>
          <a:p>
            <a:r>
              <a:rPr lang="en-US" dirty="0" smtClean="0"/>
              <a:t>I work in the Criteria Section and I’m responsible for Maintenance of Traffic.</a:t>
            </a:r>
          </a:p>
          <a:p>
            <a:r>
              <a:rPr lang="en-US" dirty="0" smtClean="0"/>
              <a:t>See</a:t>
            </a:r>
            <a:r>
              <a:rPr lang="en-US" baseline="0" dirty="0" smtClean="0"/>
              <a:t> my contact information</a:t>
            </a:r>
            <a:endParaRPr lang="en-US" dirty="0"/>
          </a:p>
        </p:txBody>
      </p:sp>
      <p:sp>
        <p:nvSpPr>
          <p:cNvPr id="4" name="Slide Number Placeholder 3"/>
          <p:cNvSpPr>
            <a:spLocks noGrp="1"/>
          </p:cNvSpPr>
          <p:nvPr>
            <p:ph type="sldNum" sz="quarter" idx="10"/>
          </p:nvPr>
        </p:nvSpPr>
        <p:spPr/>
        <p:txBody>
          <a:bodyPr/>
          <a:lstStyle/>
          <a:p>
            <a:fld id="{2A1AC337-8679-4DAE-ADA7-9FD4E672D315}"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6613" y="228600"/>
            <a:ext cx="2797175" cy="2097088"/>
          </a:xfrm>
        </p:spPr>
      </p:sp>
      <p:sp>
        <p:nvSpPr>
          <p:cNvPr id="3" name="Notes Placeholder 2"/>
          <p:cNvSpPr>
            <a:spLocks noGrp="1"/>
          </p:cNvSpPr>
          <p:nvPr>
            <p:ph type="body" idx="1"/>
          </p:nvPr>
        </p:nvSpPr>
        <p:spPr>
          <a:xfrm>
            <a:off x="182880" y="2417246"/>
            <a:ext cx="6798833" cy="432054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latin typeface="+mn-lt"/>
                <a:ea typeface="+mn-ea"/>
                <a:cs typeface="+mn-cs"/>
              </a:rPr>
              <a:t>Included in index</a:t>
            </a:r>
            <a:r>
              <a:rPr lang="en-US" sz="1600" kern="1200" baseline="0" dirty="0" smtClean="0">
                <a:solidFill>
                  <a:schemeClr val="tx1"/>
                </a:solidFill>
                <a:latin typeface="+mn-lt"/>
                <a:ea typeface="+mn-ea"/>
                <a:cs typeface="+mn-cs"/>
              </a:rPr>
              <a:t> 600 sheet 4 the signs and the distances between the sets. There are 3 sets and each set is made of 3 stripes. . The reason for the reduction of sets and strips, because this type of rumble strips is thicker and provide greater level of sound and vibration. </a:t>
            </a:r>
            <a:endParaRPr lang="en-US" sz="1600" kern="1200" dirty="0" smtClean="0">
              <a:solidFill>
                <a:schemeClr val="tx1"/>
              </a:solidFill>
              <a:latin typeface="+mn-lt"/>
              <a:ea typeface="+mn-ea"/>
              <a:cs typeface="+mn-cs"/>
            </a:endParaRPr>
          </a:p>
          <a:p>
            <a:endParaRPr lang="en-US" sz="1500" dirty="0">
              <a:latin typeface="+mj-lt"/>
            </a:endParaRPr>
          </a:p>
        </p:txBody>
      </p:sp>
      <p:sp>
        <p:nvSpPr>
          <p:cNvPr id="4" name="Slide Number Placeholder 3"/>
          <p:cNvSpPr>
            <a:spLocks noGrp="1"/>
          </p:cNvSpPr>
          <p:nvPr>
            <p:ph type="sldNum" sz="quarter" idx="10"/>
          </p:nvPr>
        </p:nvSpPr>
        <p:spPr/>
        <p:txBody>
          <a:bodyPr/>
          <a:lstStyle/>
          <a:p>
            <a:fld id="{2A1AC337-8679-4DAE-ADA7-9FD4E672D315}" type="slidenum">
              <a:rPr lang="en-US" smtClean="0"/>
              <a:pPr/>
              <a:t>10</a:t>
            </a:fld>
            <a:endParaRPr lang="en-US" dirty="0"/>
          </a:p>
        </p:txBody>
      </p:sp>
      <p:sp>
        <p:nvSpPr>
          <p:cNvPr id="5" name="Notes Placeholder 2"/>
          <p:cNvSpPr txBox="1">
            <a:spLocks/>
          </p:cNvSpPr>
          <p:nvPr/>
        </p:nvSpPr>
        <p:spPr>
          <a:xfrm>
            <a:off x="229497" y="4602928"/>
            <a:ext cx="6870550" cy="4320540"/>
          </a:xfrm>
          <a:prstGeom prst="rect">
            <a:avLst/>
          </a:prstGeom>
        </p:spPr>
        <p:txBody>
          <a:bodyPr vert="horz" lIns="96661" tIns="48331" rIns="96661" bIns="48331" rtlCol="0">
            <a:noAutofit/>
          </a:bodyPr>
          <a:lstStyle/>
          <a:p>
            <a:pPr defTabSz="966612">
              <a:defRPr/>
            </a:pPr>
            <a:endParaRPr lang="en-US" sz="1500" dirty="0" smtClean="0"/>
          </a:p>
          <a:p>
            <a:pPr defTabSz="966612">
              <a:defRPr/>
            </a:pPr>
            <a:endParaRPr lang="en-US" sz="15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6613" y="228600"/>
            <a:ext cx="2797175" cy="2097088"/>
          </a:xfrm>
        </p:spPr>
      </p:sp>
      <p:sp>
        <p:nvSpPr>
          <p:cNvPr id="3" name="Notes Placeholder 2"/>
          <p:cNvSpPr>
            <a:spLocks noGrp="1"/>
          </p:cNvSpPr>
          <p:nvPr>
            <p:ph type="body" idx="1"/>
          </p:nvPr>
        </p:nvSpPr>
        <p:spPr>
          <a:xfrm>
            <a:off x="182880" y="2417246"/>
            <a:ext cx="6798833" cy="4320540"/>
          </a:xfrm>
        </p:spPr>
        <p:txBody>
          <a:bodyPr>
            <a:noAutofit/>
          </a:bodyPr>
          <a:lstStyle/>
          <a:p>
            <a:r>
              <a:rPr lang="en-US" sz="1700" dirty="0" smtClean="0">
                <a:latin typeface="+mj-lt"/>
              </a:rPr>
              <a:t>The designer should consider</a:t>
            </a:r>
            <a:r>
              <a:rPr lang="en-US" sz="1700" baseline="0" dirty="0" smtClean="0">
                <a:latin typeface="+mj-lt"/>
              </a:rPr>
              <a:t> the use of rumble strips if additional driver alertness is needed for example at Limited stopping sight distance at horizontal and vertical curves</a:t>
            </a:r>
            <a:endParaRPr lang="en-US" sz="1700" dirty="0" smtClean="0">
              <a:latin typeface="+mj-lt"/>
            </a:endParaRPr>
          </a:p>
        </p:txBody>
      </p:sp>
      <p:sp>
        <p:nvSpPr>
          <p:cNvPr id="4" name="Slide Number Placeholder 3"/>
          <p:cNvSpPr>
            <a:spLocks noGrp="1"/>
          </p:cNvSpPr>
          <p:nvPr>
            <p:ph type="sldNum" sz="quarter" idx="10"/>
          </p:nvPr>
        </p:nvSpPr>
        <p:spPr/>
        <p:txBody>
          <a:bodyPr/>
          <a:lstStyle/>
          <a:p>
            <a:fld id="{2A1AC337-8679-4DAE-ADA7-9FD4E672D315}" type="slidenum">
              <a:rPr lang="en-US" smtClean="0"/>
              <a:pPr/>
              <a:t>11</a:t>
            </a:fld>
            <a:endParaRPr lang="en-US" dirty="0"/>
          </a:p>
        </p:txBody>
      </p:sp>
      <p:sp>
        <p:nvSpPr>
          <p:cNvPr id="5" name="Notes Placeholder 2"/>
          <p:cNvSpPr txBox="1">
            <a:spLocks/>
          </p:cNvSpPr>
          <p:nvPr/>
        </p:nvSpPr>
        <p:spPr>
          <a:xfrm>
            <a:off x="229497" y="4602928"/>
            <a:ext cx="6870550" cy="4320540"/>
          </a:xfrm>
          <a:prstGeom prst="rect">
            <a:avLst/>
          </a:prstGeom>
        </p:spPr>
        <p:txBody>
          <a:bodyPr vert="horz" lIns="96661" tIns="48331" rIns="96661" bIns="48331" rtlCol="0">
            <a:noAutofit/>
          </a:bodyPr>
          <a:lstStyle/>
          <a:p>
            <a:pPr defTabSz="966612">
              <a:defRPr/>
            </a:pPr>
            <a:endParaRPr lang="en-US" sz="1500" dirty="0" smtClean="0"/>
          </a:p>
          <a:p>
            <a:pPr defTabSz="966612">
              <a:defRPr/>
            </a:pPr>
            <a:endParaRPr lang="en-US" sz="15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6613" y="228600"/>
            <a:ext cx="2797175" cy="2097088"/>
          </a:xfrm>
        </p:spPr>
      </p:sp>
      <p:sp>
        <p:nvSpPr>
          <p:cNvPr id="3" name="Notes Placeholder 2"/>
          <p:cNvSpPr>
            <a:spLocks noGrp="1"/>
          </p:cNvSpPr>
          <p:nvPr>
            <p:ph type="body" idx="1"/>
          </p:nvPr>
        </p:nvSpPr>
        <p:spPr>
          <a:xfrm>
            <a:off x="182880" y="2417246"/>
            <a:ext cx="6798833" cy="4320540"/>
          </a:xfrm>
        </p:spPr>
        <p:txBody>
          <a:bodyPr>
            <a:noAutofit/>
          </a:bodyPr>
          <a:lstStyle/>
          <a:p>
            <a:r>
              <a:rPr lang="en-US" sz="1500" dirty="0" smtClean="0">
                <a:latin typeface="+mj-lt"/>
              </a:rPr>
              <a:t>Added to</a:t>
            </a:r>
            <a:r>
              <a:rPr lang="en-US" sz="1500" baseline="0" dirty="0" smtClean="0">
                <a:latin typeface="+mj-lt"/>
              </a:rPr>
              <a:t> the  600 index , </a:t>
            </a:r>
            <a:r>
              <a:rPr lang="en-US" sz="1500" dirty="0" smtClean="0">
                <a:latin typeface="+mj-lt"/>
              </a:rPr>
              <a:t>the Longitudinal Channelizing Devices (an empty</a:t>
            </a:r>
            <a:r>
              <a:rPr lang="en-US" sz="1500" baseline="0" dirty="0" smtClean="0">
                <a:latin typeface="+mj-lt"/>
              </a:rPr>
              <a:t> water filled Barrier) can be used interlocked or stand alone in lieu of Drums or barricades</a:t>
            </a:r>
            <a:endParaRPr lang="en-US" sz="1500" dirty="0" smtClean="0">
              <a:latin typeface="+mj-lt"/>
            </a:endParaRPr>
          </a:p>
          <a:p>
            <a:endParaRPr lang="en-US" sz="1500" dirty="0" smtClean="0">
              <a:solidFill>
                <a:srgbClr val="FF0000"/>
              </a:solidFill>
              <a:latin typeface="+mj-lt"/>
            </a:endParaRPr>
          </a:p>
          <a:p>
            <a:endParaRPr lang="en-US" sz="1500" dirty="0" smtClean="0">
              <a:latin typeface="+mj-lt"/>
            </a:endParaRPr>
          </a:p>
          <a:p>
            <a:endParaRPr lang="en-US" sz="1500" dirty="0" smtClean="0">
              <a:latin typeface="+mj-lt"/>
            </a:endParaRPr>
          </a:p>
          <a:p>
            <a:endParaRPr lang="en-US" sz="1500" dirty="0" smtClean="0">
              <a:latin typeface="+mj-lt"/>
              <a:cs typeface="Arial" pitchFamily="34" charset="0"/>
            </a:endParaRPr>
          </a:p>
          <a:p>
            <a:endParaRPr lang="en-US" sz="1500" dirty="0" smtClean="0">
              <a:latin typeface="+mj-lt"/>
              <a:cs typeface="Arial" pitchFamily="34" charset="0"/>
            </a:endParaRPr>
          </a:p>
          <a:p>
            <a:endParaRPr lang="en-US" sz="1500" dirty="0" smtClean="0">
              <a:latin typeface="+mj-lt"/>
              <a:cs typeface="Arial" pitchFamily="34" charset="0"/>
            </a:endParaRPr>
          </a:p>
          <a:p>
            <a:endParaRPr lang="en-US" sz="1500" dirty="0" smtClean="0">
              <a:latin typeface="+mj-lt"/>
            </a:endParaRPr>
          </a:p>
          <a:p>
            <a:endParaRPr lang="en-US" sz="1500" dirty="0">
              <a:latin typeface="+mj-lt"/>
            </a:endParaRPr>
          </a:p>
        </p:txBody>
      </p:sp>
      <p:sp>
        <p:nvSpPr>
          <p:cNvPr id="4" name="Slide Number Placeholder 3"/>
          <p:cNvSpPr>
            <a:spLocks noGrp="1"/>
          </p:cNvSpPr>
          <p:nvPr>
            <p:ph type="sldNum" sz="quarter" idx="10"/>
          </p:nvPr>
        </p:nvSpPr>
        <p:spPr/>
        <p:txBody>
          <a:bodyPr/>
          <a:lstStyle/>
          <a:p>
            <a:fld id="{2A1AC337-8679-4DAE-ADA7-9FD4E672D315}" type="slidenum">
              <a:rPr lang="en-US" smtClean="0"/>
              <a:pPr/>
              <a:t>12</a:t>
            </a:fld>
            <a:endParaRPr lang="en-US" dirty="0"/>
          </a:p>
        </p:txBody>
      </p:sp>
      <p:sp>
        <p:nvSpPr>
          <p:cNvPr id="5" name="Notes Placeholder 2"/>
          <p:cNvSpPr txBox="1">
            <a:spLocks/>
          </p:cNvSpPr>
          <p:nvPr/>
        </p:nvSpPr>
        <p:spPr>
          <a:xfrm>
            <a:off x="229497" y="4602928"/>
            <a:ext cx="6870550" cy="4320540"/>
          </a:xfrm>
          <a:prstGeom prst="rect">
            <a:avLst/>
          </a:prstGeom>
        </p:spPr>
        <p:txBody>
          <a:bodyPr vert="horz" lIns="96661" tIns="48331" rIns="96661" bIns="48331" rtlCol="0">
            <a:noAutofit/>
          </a:bodyPr>
          <a:lstStyle/>
          <a:p>
            <a:pPr defTabSz="966612">
              <a:defRPr/>
            </a:pPr>
            <a:endParaRPr lang="en-US" sz="1500" dirty="0" smtClean="0"/>
          </a:p>
          <a:p>
            <a:pPr defTabSz="966612">
              <a:defRPr/>
            </a:pPr>
            <a:endParaRPr lang="en-US" sz="15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6613" y="228600"/>
            <a:ext cx="2797175" cy="2097088"/>
          </a:xfrm>
        </p:spPr>
      </p:sp>
      <p:sp>
        <p:nvSpPr>
          <p:cNvPr id="3" name="Notes Placeholder 2"/>
          <p:cNvSpPr>
            <a:spLocks noGrp="1"/>
          </p:cNvSpPr>
          <p:nvPr>
            <p:ph type="body" idx="1"/>
          </p:nvPr>
        </p:nvSpPr>
        <p:spPr>
          <a:xfrm>
            <a:off x="182880" y="2417246"/>
            <a:ext cx="6798833" cy="4320540"/>
          </a:xfrm>
        </p:spPr>
        <p:txBody>
          <a:bodyPr>
            <a:noAutofit/>
          </a:bodyPr>
          <a:lstStyle/>
          <a:p>
            <a:endParaRPr lang="en-US" sz="1500" dirty="0" smtClean="0">
              <a:latin typeface="+mj-lt"/>
            </a:endParaRPr>
          </a:p>
          <a:p>
            <a:r>
              <a:rPr lang="en-US" sz="1500" dirty="0" smtClean="0">
                <a:latin typeface="+mj-lt"/>
              </a:rPr>
              <a:t>This is an example</a:t>
            </a:r>
            <a:r>
              <a:rPr lang="en-US" sz="1500" baseline="0" dirty="0" smtClean="0">
                <a:latin typeface="+mj-lt"/>
              </a:rPr>
              <a:t> of LCD used in South Florida</a:t>
            </a:r>
            <a:endParaRPr lang="en-US" sz="1500" dirty="0" smtClean="0">
              <a:latin typeface="+mj-lt"/>
            </a:endParaRPr>
          </a:p>
          <a:p>
            <a:endParaRPr lang="en-US" sz="1500" dirty="0" smtClean="0">
              <a:latin typeface="+mj-lt"/>
            </a:endParaRPr>
          </a:p>
          <a:p>
            <a:endParaRPr lang="en-US" sz="1500" dirty="0" smtClean="0">
              <a:latin typeface="+mj-lt"/>
            </a:endParaRPr>
          </a:p>
          <a:p>
            <a:endParaRPr lang="en-US" sz="1500" dirty="0" smtClean="0">
              <a:latin typeface="+mj-lt"/>
              <a:cs typeface="Arial" pitchFamily="34" charset="0"/>
            </a:endParaRPr>
          </a:p>
          <a:p>
            <a:endParaRPr lang="en-US" sz="1500" dirty="0" smtClean="0">
              <a:latin typeface="+mj-lt"/>
              <a:cs typeface="Arial" pitchFamily="34" charset="0"/>
            </a:endParaRPr>
          </a:p>
          <a:p>
            <a:endParaRPr lang="en-US" sz="1500" dirty="0" smtClean="0">
              <a:latin typeface="+mj-lt"/>
              <a:cs typeface="Arial" pitchFamily="34" charset="0"/>
            </a:endParaRPr>
          </a:p>
          <a:p>
            <a:endParaRPr lang="en-US" sz="1500" dirty="0" smtClean="0">
              <a:latin typeface="+mj-lt"/>
            </a:endParaRPr>
          </a:p>
          <a:p>
            <a:endParaRPr lang="en-US" sz="1500" dirty="0">
              <a:latin typeface="+mj-lt"/>
            </a:endParaRPr>
          </a:p>
        </p:txBody>
      </p:sp>
      <p:sp>
        <p:nvSpPr>
          <p:cNvPr id="4" name="Slide Number Placeholder 3"/>
          <p:cNvSpPr>
            <a:spLocks noGrp="1"/>
          </p:cNvSpPr>
          <p:nvPr>
            <p:ph type="sldNum" sz="quarter" idx="10"/>
          </p:nvPr>
        </p:nvSpPr>
        <p:spPr/>
        <p:txBody>
          <a:bodyPr/>
          <a:lstStyle/>
          <a:p>
            <a:fld id="{2A1AC337-8679-4DAE-ADA7-9FD4E672D315}" type="slidenum">
              <a:rPr lang="en-US" smtClean="0"/>
              <a:pPr/>
              <a:t>13</a:t>
            </a:fld>
            <a:endParaRPr lang="en-US" dirty="0"/>
          </a:p>
        </p:txBody>
      </p:sp>
      <p:sp>
        <p:nvSpPr>
          <p:cNvPr id="5" name="Notes Placeholder 2"/>
          <p:cNvSpPr txBox="1">
            <a:spLocks/>
          </p:cNvSpPr>
          <p:nvPr/>
        </p:nvSpPr>
        <p:spPr>
          <a:xfrm>
            <a:off x="229497" y="4602928"/>
            <a:ext cx="6870550" cy="4320540"/>
          </a:xfrm>
          <a:prstGeom prst="rect">
            <a:avLst/>
          </a:prstGeom>
        </p:spPr>
        <p:txBody>
          <a:bodyPr vert="horz" lIns="96661" tIns="48331" rIns="96661" bIns="48331" rtlCol="0">
            <a:noAutofit/>
          </a:bodyPr>
          <a:lstStyle/>
          <a:p>
            <a:pPr defTabSz="966612">
              <a:defRPr/>
            </a:pPr>
            <a:endParaRPr lang="en-US" sz="1500" dirty="0" smtClean="0"/>
          </a:p>
          <a:p>
            <a:pPr defTabSz="966612">
              <a:defRPr/>
            </a:pPr>
            <a:endParaRPr lang="en-US" sz="15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6613" y="228600"/>
            <a:ext cx="2797175" cy="2097088"/>
          </a:xfrm>
        </p:spPr>
      </p:sp>
      <p:sp>
        <p:nvSpPr>
          <p:cNvPr id="3" name="Notes Placeholder 2"/>
          <p:cNvSpPr>
            <a:spLocks noGrp="1"/>
          </p:cNvSpPr>
          <p:nvPr>
            <p:ph type="body" idx="1"/>
          </p:nvPr>
        </p:nvSpPr>
        <p:spPr>
          <a:xfrm>
            <a:off x="182880" y="2417246"/>
            <a:ext cx="6798833" cy="4320540"/>
          </a:xfrm>
        </p:spPr>
        <p:txBody>
          <a:bodyPr>
            <a:noAutofit/>
          </a:bodyPr>
          <a:lstStyle/>
          <a:p>
            <a:r>
              <a:rPr lang="en-US" sz="1500" dirty="0" smtClean="0">
                <a:latin typeface="+mj-lt"/>
              </a:rPr>
              <a:t>Added to</a:t>
            </a:r>
            <a:r>
              <a:rPr lang="en-US" sz="1500" baseline="0" dirty="0" smtClean="0">
                <a:latin typeface="+mj-lt"/>
              </a:rPr>
              <a:t> the  600 index , </a:t>
            </a:r>
            <a:r>
              <a:rPr lang="en-US" sz="1500" dirty="0" smtClean="0">
                <a:latin typeface="+mj-lt"/>
              </a:rPr>
              <a:t>the Longitudinal Channelizing Devices (an empty</a:t>
            </a:r>
            <a:r>
              <a:rPr lang="en-US" sz="1500" baseline="0" dirty="0" smtClean="0">
                <a:latin typeface="+mj-lt"/>
              </a:rPr>
              <a:t> water filled Barrier) can be used interlocked or stand alone in lieu of Drums or barricades</a:t>
            </a:r>
            <a:endParaRPr lang="en-US" sz="1500" dirty="0" smtClean="0">
              <a:latin typeface="+mj-lt"/>
            </a:endParaRPr>
          </a:p>
          <a:p>
            <a:endParaRPr lang="en-US" sz="1500" dirty="0" smtClean="0">
              <a:solidFill>
                <a:srgbClr val="FF0000"/>
              </a:solidFill>
              <a:latin typeface="+mj-lt"/>
            </a:endParaRPr>
          </a:p>
          <a:p>
            <a:endParaRPr lang="en-US" sz="1500" dirty="0" smtClean="0">
              <a:latin typeface="+mj-lt"/>
            </a:endParaRPr>
          </a:p>
          <a:p>
            <a:endParaRPr lang="en-US" sz="1500" dirty="0" smtClean="0">
              <a:latin typeface="+mj-lt"/>
            </a:endParaRPr>
          </a:p>
          <a:p>
            <a:endParaRPr lang="en-US" sz="1500" dirty="0" smtClean="0">
              <a:latin typeface="+mj-lt"/>
              <a:cs typeface="Arial" pitchFamily="34" charset="0"/>
            </a:endParaRPr>
          </a:p>
          <a:p>
            <a:endParaRPr lang="en-US" sz="1500" dirty="0" smtClean="0">
              <a:latin typeface="+mj-lt"/>
              <a:cs typeface="Arial" pitchFamily="34" charset="0"/>
            </a:endParaRPr>
          </a:p>
          <a:p>
            <a:endParaRPr lang="en-US" sz="1500" dirty="0" smtClean="0">
              <a:latin typeface="+mj-lt"/>
              <a:cs typeface="Arial" pitchFamily="34" charset="0"/>
            </a:endParaRPr>
          </a:p>
          <a:p>
            <a:endParaRPr lang="en-US" sz="1500" dirty="0" smtClean="0">
              <a:latin typeface="+mj-lt"/>
            </a:endParaRPr>
          </a:p>
          <a:p>
            <a:endParaRPr lang="en-US" sz="1500" dirty="0">
              <a:latin typeface="+mj-lt"/>
            </a:endParaRPr>
          </a:p>
        </p:txBody>
      </p:sp>
      <p:sp>
        <p:nvSpPr>
          <p:cNvPr id="4" name="Slide Number Placeholder 3"/>
          <p:cNvSpPr>
            <a:spLocks noGrp="1"/>
          </p:cNvSpPr>
          <p:nvPr>
            <p:ph type="sldNum" sz="quarter" idx="10"/>
          </p:nvPr>
        </p:nvSpPr>
        <p:spPr/>
        <p:txBody>
          <a:bodyPr/>
          <a:lstStyle/>
          <a:p>
            <a:fld id="{2A1AC337-8679-4DAE-ADA7-9FD4E672D315}" type="slidenum">
              <a:rPr lang="en-US" smtClean="0"/>
              <a:pPr/>
              <a:t>14</a:t>
            </a:fld>
            <a:endParaRPr lang="en-US" dirty="0"/>
          </a:p>
        </p:txBody>
      </p:sp>
      <p:sp>
        <p:nvSpPr>
          <p:cNvPr id="5" name="Notes Placeholder 2"/>
          <p:cNvSpPr txBox="1">
            <a:spLocks/>
          </p:cNvSpPr>
          <p:nvPr/>
        </p:nvSpPr>
        <p:spPr>
          <a:xfrm>
            <a:off x="229497" y="4602928"/>
            <a:ext cx="6870550" cy="4320540"/>
          </a:xfrm>
          <a:prstGeom prst="rect">
            <a:avLst/>
          </a:prstGeom>
        </p:spPr>
        <p:txBody>
          <a:bodyPr vert="horz" lIns="96661" tIns="48331" rIns="96661" bIns="48331" rtlCol="0">
            <a:noAutofit/>
          </a:bodyPr>
          <a:lstStyle/>
          <a:p>
            <a:pPr defTabSz="966612">
              <a:defRPr/>
            </a:pPr>
            <a:endParaRPr lang="en-US" sz="1500" dirty="0" smtClean="0"/>
          </a:p>
          <a:p>
            <a:pPr defTabSz="966612">
              <a:defRPr/>
            </a:pPr>
            <a:endParaRPr lang="en-US" sz="15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6613" y="228600"/>
            <a:ext cx="2797175" cy="2097088"/>
          </a:xfrm>
        </p:spPr>
      </p:sp>
      <p:sp>
        <p:nvSpPr>
          <p:cNvPr id="3" name="Notes Placeholder 2"/>
          <p:cNvSpPr>
            <a:spLocks noGrp="1"/>
          </p:cNvSpPr>
          <p:nvPr>
            <p:ph type="body" idx="1"/>
          </p:nvPr>
        </p:nvSpPr>
        <p:spPr>
          <a:xfrm>
            <a:off x="182880" y="2417246"/>
            <a:ext cx="6798833" cy="4320540"/>
          </a:xfrm>
        </p:spPr>
        <p:txBody>
          <a:bodyPr>
            <a:noAutofit/>
          </a:bodyPr>
          <a:lstStyle/>
          <a:p>
            <a:endParaRPr lang="en-US" sz="1500" dirty="0" smtClean="0">
              <a:latin typeface="+mj-lt"/>
            </a:endParaRPr>
          </a:p>
          <a:p>
            <a:r>
              <a:rPr lang="en-US" sz="1500" dirty="0" smtClean="0">
                <a:latin typeface="+mj-lt"/>
              </a:rPr>
              <a:t>This is an example</a:t>
            </a:r>
            <a:r>
              <a:rPr lang="en-US" sz="1500" baseline="0" dirty="0" smtClean="0">
                <a:latin typeface="+mj-lt"/>
              </a:rPr>
              <a:t> of LCD used in South Florida</a:t>
            </a:r>
            <a:endParaRPr lang="en-US" sz="1500" dirty="0" smtClean="0">
              <a:latin typeface="+mj-lt"/>
            </a:endParaRPr>
          </a:p>
          <a:p>
            <a:endParaRPr lang="en-US" sz="1500" dirty="0" smtClean="0">
              <a:latin typeface="+mj-lt"/>
            </a:endParaRPr>
          </a:p>
          <a:p>
            <a:endParaRPr lang="en-US" sz="1500" dirty="0" smtClean="0">
              <a:latin typeface="+mj-lt"/>
            </a:endParaRPr>
          </a:p>
          <a:p>
            <a:endParaRPr lang="en-US" sz="1500" dirty="0" smtClean="0">
              <a:latin typeface="+mj-lt"/>
              <a:cs typeface="Arial" pitchFamily="34" charset="0"/>
            </a:endParaRPr>
          </a:p>
          <a:p>
            <a:endParaRPr lang="en-US" sz="1500" dirty="0" smtClean="0">
              <a:latin typeface="+mj-lt"/>
              <a:cs typeface="Arial" pitchFamily="34" charset="0"/>
            </a:endParaRPr>
          </a:p>
          <a:p>
            <a:endParaRPr lang="en-US" sz="1500" dirty="0" smtClean="0">
              <a:latin typeface="+mj-lt"/>
              <a:cs typeface="Arial" pitchFamily="34" charset="0"/>
            </a:endParaRPr>
          </a:p>
          <a:p>
            <a:endParaRPr lang="en-US" sz="1500" dirty="0" smtClean="0">
              <a:latin typeface="+mj-lt"/>
            </a:endParaRPr>
          </a:p>
          <a:p>
            <a:endParaRPr lang="en-US" sz="1500" dirty="0">
              <a:latin typeface="+mj-lt"/>
            </a:endParaRPr>
          </a:p>
        </p:txBody>
      </p:sp>
      <p:sp>
        <p:nvSpPr>
          <p:cNvPr id="4" name="Slide Number Placeholder 3"/>
          <p:cNvSpPr>
            <a:spLocks noGrp="1"/>
          </p:cNvSpPr>
          <p:nvPr>
            <p:ph type="sldNum" sz="quarter" idx="10"/>
          </p:nvPr>
        </p:nvSpPr>
        <p:spPr/>
        <p:txBody>
          <a:bodyPr/>
          <a:lstStyle/>
          <a:p>
            <a:fld id="{2A1AC337-8679-4DAE-ADA7-9FD4E672D315}" type="slidenum">
              <a:rPr lang="en-US" smtClean="0"/>
              <a:pPr/>
              <a:t>15</a:t>
            </a:fld>
            <a:endParaRPr lang="en-US" dirty="0"/>
          </a:p>
        </p:txBody>
      </p:sp>
      <p:sp>
        <p:nvSpPr>
          <p:cNvPr id="5" name="Notes Placeholder 2"/>
          <p:cNvSpPr txBox="1">
            <a:spLocks/>
          </p:cNvSpPr>
          <p:nvPr/>
        </p:nvSpPr>
        <p:spPr>
          <a:xfrm>
            <a:off x="229497" y="4602928"/>
            <a:ext cx="6870550" cy="4320540"/>
          </a:xfrm>
          <a:prstGeom prst="rect">
            <a:avLst/>
          </a:prstGeom>
        </p:spPr>
        <p:txBody>
          <a:bodyPr vert="horz" lIns="96661" tIns="48331" rIns="96661" bIns="48331" rtlCol="0">
            <a:noAutofit/>
          </a:bodyPr>
          <a:lstStyle/>
          <a:p>
            <a:pPr defTabSz="966612">
              <a:defRPr/>
            </a:pPr>
            <a:endParaRPr lang="en-US" sz="1500" dirty="0" smtClean="0"/>
          </a:p>
          <a:p>
            <a:pPr defTabSz="966612">
              <a:defRPr/>
            </a:pPr>
            <a:endParaRPr lang="en-US" sz="15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6613" y="228600"/>
            <a:ext cx="2797175" cy="2097088"/>
          </a:xfrm>
        </p:spPr>
      </p:sp>
      <p:sp>
        <p:nvSpPr>
          <p:cNvPr id="3" name="Notes Placeholder 2"/>
          <p:cNvSpPr>
            <a:spLocks noGrp="1"/>
          </p:cNvSpPr>
          <p:nvPr>
            <p:ph type="body" idx="1"/>
          </p:nvPr>
        </p:nvSpPr>
        <p:spPr>
          <a:xfrm>
            <a:off x="182880" y="2417246"/>
            <a:ext cx="6798833" cy="4320540"/>
          </a:xfrm>
        </p:spPr>
        <p:txBody>
          <a:bodyPr>
            <a:noAutofit/>
          </a:bodyPr>
          <a:lstStyle/>
          <a:p>
            <a:endParaRPr lang="en-US" sz="1500" dirty="0" smtClean="0">
              <a:latin typeface="+mj-lt"/>
            </a:endParaRPr>
          </a:p>
          <a:p>
            <a:r>
              <a:rPr lang="en-US" sz="1500" dirty="0" smtClean="0">
                <a:latin typeface="+mj-lt"/>
              </a:rPr>
              <a:t>This is an example</a:t>
            </a:r>
            <a:r>
              <a:rPr lang="en-US" sz="1500" baseline="0" dirty="0" smtClean="0">
                <a:latin typeface="+mj-lt"/>
              </a:rPr>
              <a:t> of LCD used in South Florida</a:t>
            </a:r>
            <a:endParaRPr lang="en-US" sz="1500" dirty="0" smtClean="0">
              <a:latin typeface="+mj-lt"/>
            </a:endParaRPr>
          </a:p>
          <a:p>
            <a:endParaRPr lang="en-US" sz="1500" dirty="0" smtClean="0">
              <a:latin typeface="+mj-lt"/>
            </a:endParaRPr>
          </a:p>
          <a:p>
            <a:endParaRPr lang="en-US" sz="1500" dirty="0" smtClean="0">
              <a:latin typeface="+mj-lt"/>
            </a:endParaRPr>
          </a:p>
          <a:p>
            <a:endParaRPr lang="en-US" sz="1500" dirty="0" smtClean="0">
              <a:latin typeface="+mj-lt"/>
              <a:cs typeface="Arial" pitchFamily="34" charset="0"/>
            </a:endParaRPr>
          </a:p>
          <a:p>
            <a:endParaRPr lang="en-US" sz="1500" dirty="0" smtClean="0">
              <a:latin typeface="+mj-lt"/>
              <a:cs typeface="Arial" pitchFamily="34" charset="0"/>
            </a:endParaRPr>
          </a:p>
          <a:p>
            <a:endParaRPr lang="en-US" sz="1500" dirty="0" smtClean="0">
              <a:latin typeface="+mj-lt"/>
              <a:cs typeface="Arial" pitchFamily="34" charset="0"/>
            </a:endParaRPr>
          </a:p>
          <a:p>
            <a:endParaRPr lang="en-US" sz="1500" dirty="0" smtClean="0">
              <a:latin typeface="+mj-lt"/>
            </a:endParaRPr>
          </a:p>
          <a:p>
            <a:endParaRPr lang="en-US" sz="1500" dirty="0">
              <a:latin typeface="+mj-lt"/>
            </a:endParaRPr>
          </a:p>
        </p:txBody>
      </p:sp>
      <p:sp>
        <p:nvSpPr>
          <p:cNvPr id="4" name="Slide Number Placeholder 3"/>
          <p:cNvSpPr>
            <a:spLocks noGrp="1"/>
          </p:cNvSpPr>
          <p:nvPr>
            <p:ph type="sldNum" sz="quarter" idx="10"/>
          </p:nvPr>
        </p:nvSpPr>
        <p:spPr/>
        <p:txBody>
          <a:bodyPr/>
          <a:lstStyle/>
          <a:p>
            <a:fld id="{2A1AC337-8679-4DAE-ADA7-9FD4E672D315}" type="slidenum">
              <a:rPr lang="en-US" smtClean="0"/>
              <a:pPr/>
              <a:t>16</a:t>
            </a:fld>
            <a:endParaRPr lang="en-US" dirty="0"/>
          </a:p>
        </p:txBody>
      </p:sp>
      <p:sp>
        <p:nvSpPr>
          <p:cNvPr id="5" name="Notes Placeholder 2"/>
          <p:cNvSpPr txBox="1">
            <a:spLocks/>
          </p:cNvSpPr>
          <p:nvPr/>
        </p:nvSpPr>
        <p:spPr>
          <a:xfrm>
            <a:off x="229497" y="4602928"/>
            <a:ext cx="6870550" cy="4320540"/>
          </a:xfrm>
          <a:prstGeom prst="rect">
            <a:avLst/>
          </a:prstGeom>
        </p:spPr>
        <p:txBody>
          <a:bodyPr vert="horz" lIns="96661" tIns="48331" rIns="96661" bIns="48331" rtlCol="0">
            <a:noAutofit/>
          </a:bodyPr>
          <a:lstStyle/>
          <a:p>
            <a:pPr defTabSz="966612">
              <a:defRPr/>
            </a:pPr>
            <a:endParaRPr lang="en-US" sz="1500" dirty="0" smtClean="0"/>
          </a:p>
          <a:p>
            <a:pPr defTabSz="966612">
              <a:defRPr/>
            </a:pPr>
            <a:endParaRPr lang="en-US" sz="15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6613" y="228600"/>
            <a:ext cx="2797175" cy="2097088"/>
          </a:xfrm>
        </p:spPr>
      </p:sp>
      <p:sp>
        <p:nvSpPr>
          <p:cNvPr id="3" name="Notes Placeholder 2"/>
          <p:cNvSpPr>
            <a:spLocks noGrp="1"/>
          </p:cNvSpPr>
          <p:nvPr>
            <p:ph type="body" idx="1"/>
          </p:nvPr>
        </p:nvSpPr>
        <p:spPr>
          <a:xfrm>
            <a:off x="182880" y="2417246"/>
            <a:ext cx="6798833" cy="4320540"/>
          </a:xfrm>
        </p:spPr>
        <p:txBody>
          <a:bodyPr>
            <a:noAutofit/>
          </a:bodyPr>
          <a:lstStyle/>
          <a:p>
            <a:endParaRPr lang="en-US" sz="1500" dirty="0" smtClean="0">
              <a:latin typeface="+mj-lt"/>
            </a:endParaRPr>
          </a:p>
          <a:p>
            <a:r>
              <a:rPr lang="en-US" sz="1500" dirty="0" smtClean="0">
                <a:latin typeface="+mj-lt"/>
              </a:rPr>
              <a:t>This is an example</a:t>
            </a:r>
            <a:r>
              <a:rPr lang="en-US" sz="1500" baseline="0" dirty="0" smtClean="0">
                <a:latin typeface="+mj-lt"/>
              </a:rPr>
              <a:t> of LCD used in South Florida</a:t>
            </a:r>
            <a:endParaRPr lang="en-US" sz="1500" dirty="0" smtClean="0">
              <a:latin typeface="+mj-lt"/>
            </a:endParaRPr>
          </a:p>
          <a:p>
            <a:endParaRPr lang="en-US" sz="1500" dirty="0" smtClean="0">
              <a:latin typeface="+mj-lt"/>
            </a:endParaRPr>
          </a:p>
          <a:p>
            <a:endParaRPr lang="en-US" sz="1500" dirty="0" smtClean="0">
              <a:latin typeface="+mj-lt"/>
            </a:endParaRPr>
          </a:p>
          <a:p>
            <a:endParaRPr lang="en-US" sz="1500" dirty="0" smtClean="0">
              <a:latin typeface="+mj-lt"/>
              <a:cs typeface="Arial" pitchFamily="34" charset="0"/>
            </a:endParaRPr>
          </a:p>
          <a:p>
            <a:endParaRPr lang="en-US" sz="1500" dirty="0" smtClean="0">
              <a:latin typeface="+mj-lt"/>
              <a:cs typeface="Arial" pitchFamily="34" charset="0"/>
            </a:endParaRPr>
          </a:p>
          <a:p>
            <a:endParaRPr lang="en-US" sz="1500" dirty="0" smtClean="0">
              <a:latin typeface="+mj-lt"/>
              <a:cs typeface="Arial" pitchFamily="34" charset="0"/>
            </a:endParaRPr>
          </a:p>
          <a:p>
            <a:endParaRPr lang="en-US" sz="1500" dirty="0" smtClean="0">
              <a:latin typeface="+mj-lt"/>
            </a:endParaRPr>
          </a:p>
          <a:p>
            <a:endParaRPr lang="en-US" sz="1500" dirty="0">
              <a:latin typeface="+mj-lt"/>
            </a:endParaRPr>
          </a:p>
        </p:txBody>
      </p:sp>
      <p:sp>
        <p:nvSpPr>
          <p:cNvPr id="4" name="Slide Number Placeholder 3"/>
          <p:cNvSpPr>
            <a:spLocks noGrp="1"/>
          </p:cNvSpPr>
          <p:nvPr>
            <p:ph type="sldNum" sz="quarter" idx="10"/>
          </p:nvPr>
        </p:nvSpPr>
        <p:spPr/>
        <p:txBody>
          <a:bodyPr/>
          <a:lstStyle/>
          <a:p>
            <a:fld id="{2A1AC337-8679-4DAE-ADA7-9FD4E672D315}" type="slidenum">
              <a:rPr lang="en-US" smtClean="0"/>
              <a:pPr/>
              <a:t>17</a:t>
            </a:fld>
            <a:endParaRPr lang="en-US" dirty="0"/>
          </a:p>
        </p:txBody>
      </p:sp>
      <p:sp>
        <p:nvSpPr>
          <p:cNvPr id="5" name="Notes Placeholder 2"/>
          <p:cNvSpPr txBox="1">
            <a:spLocks/>
          </p:cNvSpPr>
          <p:nvPr/>
        </p:nvSpPr>
        <p:spPr>
          <a:xfrm>
            <a:off x="229497" y="4602928"/>
            <a:ext cx="6870550" cy="4320540"/>
          </a:xfrm>
          <a:prstGeom prst="rect">
            <a:avLst/>
          </a:prstGeom>
        </p:spPr>
        <p:txBody>
          <a:bodyPr vert="horz" lIns="96661" tIns="48331" rIns="96661" bIns="48331" rtlCol="0">
            <a:noAutofit/>
          </a:bodyPr>
          <a:lstStyle/>
          <a:p>
            <a:pPr defTabSz="966612">
              <a:defRPr/>
            </a:pPr>
            <a:endParaRPr lang="en-US" sz="1500" dirty="0" smtClean="0"/>
          </a:p>
          <a:p>
            <a:pPr defTabSz="966612">
              <a:defRPr/>
            </a:pPr>
            <a:endParaRPr lang="en-US" sz="15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6613" y="228600"/>
            <a:ext cx="2797175" cy="2097088"/>
          </a:xfrm>
        </p:spPr>
      </p:sp>
      <p:sp>
        <p:nvSpPr>
          <p:cNvPr id="3" name="Notes Placeholder 2"/>
          <p:cNvSpPr>
            <a:spLocks noGrp="1"/>
          </p:cNvSpPr>
          <p:nvPr>
            <p:ph type="body" idx="1"/>
          </p:nvPr>
        </p:nvSpPr>
        <p:spPr>
          <a:xfrm>
            <a:off x="182880" y="2417246"/>
            <a:ext cx="6798833" cy="4320540"/>
          </a:xfrm>
        </p:spPr>
        <p:txBody>
          <a:bodyPr>
            <a:noAutofit/>
          </a:bodyPr>
          <a:lstStyle/>
          <a:p>
            <a:endParaRPr lang="en-US" sz="1500" dirty="0" smtClean="0">
              <a:latin typeface="+mj-lt"/>
            </a:endParaRPr>
          </a:p>
          <a:p>
            <a:r>
              <a:rPr lang="en-US" sz="1500" dirty="0" smtClean="0">
                <a:latin typeface="+mj-lt"/>
              </a:rPr>
              <a:t>Index</a:t>
            </a:r>
            <a:r>
              <a:rPr lang="en-US" sz="1500" baseline="0" dirty="0" smtClean="0">
                <a:latin typeface="+mj-lt"/>
              </a:rPr>
              <a:t> 619 multi lane Mobile operations work on shoulder, work within Travel way has been modified to require additional </a:t>
            </a:r>
            <a:r>
              <a:rPr lang="en-US" sz="1500" kern="1200" baseline="0" dirty="0" smtClean="0">
                <a:solidFill>
                  <a:schemeClr val="tx1"/>
                </a:solidFill>
                <a:latin typeface="+mn-lt"/>
                <a:ea typeface="+mn-ea"/>
                <a:cs typeface="+mn-cs"/>
              </a:rPr>
              <a:t>TMA (truck Mounted Attenuators) f</a:t>
            </a:r>
            <a:r>
              <a:rPr lang="en-US" sz="1500" baseline="0" dirty="0" smtClean="0">
                <a:latin typeface="+mj-lt"/>
              </a:rPr>
              <a:t>or more than two lanes facility in each direction. I would like to stress on note 5: traffic control officer is required on freeway facility for night time operation.</a:t>
            </a:r>
            <a:endParaRPr lang="en-US" sz="1500" dirty="0" smtClean="0">
              <a:latin typeface="+mj-lt"/>
            </a:endParaRPr>
          </a:p>
          <a:p>
            <a:endParaRPr lang="en-US" sz="1500" dirty="0" smtClean="0">
              <a:latin typeface="+mj-lt"/>
            </a:endParaRPr>
          </a:p>
          <a:p>
            <a:endParaRPr lang="en-US" sz="1500" dirty="0" smtClean="0">
              <a:latin typeface="+mj-lt"/>
            </a:endParaRPr>
          </a:p>
          <a:p>
            <a:endParaRPr lang="en-US" sz="1500" dirty="0" smtClean="0">
              <a:latin typeface="+mj-lt"/>
              <a:cs typeface="Arial" pitchFamily="34" charset="0"/>
            </a:endParaRPr>
          </a:p>
          <a:p>
            <a:endParaRPr lang="en-US" sz="1500" dirty="0" smtClean="0">
              <a:latin typeface="+mj-lt"/>
              <a:cs typeface="Arial" pitchFamily="34" charset="0"/>
            </a:endParaRPr>
          </a:p>
          <a:p>
            <a:endParaRPr lang="en-US" sz="1500" dirty="0" smtClean="0">
              <a:latin typeface="+mj-lt"/>
              <a:cs typeface="Arial" pitchFamily="34" charset="0"/>
            </a:endParaRPr>
          </a:p>
          <a:p>
            <a:endParaRPr lang="en-US" sz="1500" dirty="0" smtClean="0">
              <a:latin typeface="+mj-lt"/>
            </a:endParaRPr>
          </a:p>
          <a:p>
            <a:endParaRPr lang="en-US" sz="1500" dirty="0">
              <a:latin typeface="+mj-lt"/>
            </a:endParaRPr>
          </a:p>
        </p:txBody>
      </p:sp>
      <p:sp>
        <p:nvSpPr>
          <p:cNvPr id="4" name="Slide Number Placeholder 3"/>
          <p:cNvSpPr>
            <a:spLocks noGrp="1"/>
          </p:cNvSpPr>
          <p:nvPr>
            <p:ph type="sldNum" sz="quarter" idx="10"/>
          </p:nvPr>
        </p:nvSpPr>
        <p:spPr/>
        <p:txBody>
          <a:bodyPr/>
          <a:lstStyle/>
          <a:p>
            <a:fld id="{2A1AC337-8679-4DAE-ADA7-9FD4E672D315}" type="slidenum">
              <a:rPr lang="en-US" smtClean="0"/>
              <a:pPr/>
              <a:t>18</a:t>
            </a:fld>
            <a:endParaRPr lang="en-US" dirty="0"/>
          </a:p>
        </p:txBody>
      </p:sp>
      <p:sp>
        <p:nvSpPr>
          <p:cNvPr id="5" name="Notes Placeholder 2"/>
          <p:cNvSpPr txBox="1">
            <a:spLocks/>
          </p:cNvSpPr>
          <p:nvPr/>
        </p:nvSpPr>
        <p:spPr>
          <a:xfrm>
            <a:off x="229497" y="4602928"/>
            <a:ext cx="6870550" cy="4320540"/>
          </a:xfrm>
          <a:prstGeom prst="rect">
            <a:avLst/>
          </a:prstGeom>
        </p:spPr>
        <p:txBody>
          <a:bodyPr vert="horz" lIns="96661" tIns="48331" rIns="96661" bIns="48331" rtlCol="0">
            <a:noAutofit/>
          </a:bodyPr>
          <a:lstStyle/>
          <a:p>
            <a:pPr defTabSz="966612">
              <a:defRPr/>
            </a:pPr>
            <a:endParaRPr lang="en-US" sz="1500" dirty="0" smtClean="0"/>
          </a:p>
          <a:p>
            <a:pPr defTabSz="966612">
              <a:defRPr/>
            </a:pPr>
            <a:endParaRPr lang="en-US" sz="15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6613" y="228600"/>
            <a:ext cx="2797175" cy="2097088"/>
          </a:xfrm>
        </p:spPr>
      </p:sp>
      <p:sp>
        <p:nvSpPr>
          <p:cNvPr id="3" name="Notes Placeholder 2"/>
          <p:cNvSpPr>
            <a:spLocks noGrp="1"/>
          </p:cNvSpPr>
          <p:nvPr>
            <p:ph type="body" idx="1"/>
          </p:nvPr>
        </p:nvSpPr>
        <p:spPr>
          <a:xfrm>
            <a:off x="182880" y="2417246"/>
            <a:ext cx="6798833" cy="4320540"/>
          </a:xfrm>
        </p:spPr>
        <p:txBody>
          <a:bodyPr>
            <a:noAutofit/>
          </a:bodyPr>
          <a:lstStyle/>
          <a:p>
            <a:r>
              <a:rPr lang="en-US" sz="1500" kern="1200" baseline="0" dirty="0" smtClean="0">
                <a:solidFill>
                  <a:schemeClr val="tx1"/>
                </a:solidFill>
                <a:latin typeface="+mn-lt"/>
                <a:ea typeface="+mn-ea"/>
                <a:cs typeface="+mn-cs"/>
              </a:rPr>
              <a:t>On three and five lane in each direction facilities. The TMA (truck Mounted Attenuators) restrict motorists to one side of the moving operation</a:t>
            </a:r>
            <a:endParaRPr lang="en-US" sz="1500" dirty="0" smtClean="0">
              <a:latin typeface="+mj-lt"/>
            </a:endParaRPr>
          </a:p>
          <a:p>
            <a:endParaRPr lang="en-US" sz="1500" dirty="0" smtClean="0">
              <a:latin typeface="+mj-lt"/>
            </a:endParaRPr>
          </a:p>
          <a:p>
            <a:endParaRPr lang="en-US" sz="1500" dirty="0" smtClean="0">
              <a:latin typeface="+mj-lt"/>
            </a:endParaRPr>
          </a:p>
          <a:p>
            <a:endParaRPr lang="en-US" sz="1500" dirty="0" smtClean="0">
              <a:latin typeface="+mj-lt"/>
              <a:cs typeface="Arial" pitchFamily="34" charset="0"/>
            </a:endParaRPr>
          </a:p>
          <a:p>
            <a:endParaRPr lang="en-US" sz="1500" dirty="0" smtClean="0">
              <a:latin typeface="+mj-lt"/>
              <a:cs typeface="Arial" pitchFamily="34" charset="0"/>
            </a:endParaRPr>
          </a:p>
          <a:p>
            <a:endParaRPr lang="en-US" sz="1500" dirty="0" smtClean="0">
              <a:latin typeface="+mj-lt"/>
              <a:cs typeface="Arial" pitchFamily="34" charset="0"/>
            </a:endParaRPr>
          </a:p>
          <a:p>
            <a:endParaRPr lang="en-US" sz="1500" dirty="0" smtClean="0">
              <a:latin typeface="+mj-lt"/>
            </a:endParaRPr>
          </a:p>
          <a:p>
            <a:endParaRPr lang="en-US" sz="1500" dirty="0">
              <a:latin typeface="+mj-lt"/>
            </a:endParaRPr>
          </a:p>
        </p:txBody>
      </p:sp>
      <p:sp>
        <p:nvSpPr>
          <p:cNvPr id="4" name="Slide Number Placeholder 3"/>
          <p:cNvSpPr>
            <a:spLocks noGrp="1"/>
          </p:cNvSpPr>
          <p:nvPr>
            <p:ph type="sldNum" sz="quarter" idx="10"/>
          </p:nvPr>
        </p:nvSpPr>
        <p:spPr/>
        <p:txBody>
          <a:bodyPr/>
          <a:lstStyle/>
          <a:p>
            <a:fld id="{2A1AC337-8679-4DAE-ADA7-9FD4E672D315}" type="slidenum">
              <a:rPr lang="en-US" smtClean="0"/>
              <a:pPr/>
              <a:t>19</a:t>
            </a:fld>
            <a:endParaRPr lang="en-US" dirty="0"/>
          </a:p>
        </p:txBody>
      </p:sp>
      <p:sp>
        <p:nvSpPr>
          <p:cNvPr id="5" name="Notes Placeholder 2"/>
          <p:cNvSpPr txBox="1">
            <a:spLocks/>
          </p:cNvSpPr>
          <p:nvPr/>
        </p:nvSpPr>
        <p:spPr>
          <a:xfrm>
            <a:off x="229497" y="4602928"/>
            <a:ext cx="6870550" cy="4320540"/>
          </a:xfrm>
          <a:prstGeom prst="rect">
            <a:avLst/>
          </a:prstGeom>
        </p:spPr>
        <p:txBody>
          <a:bodyPr vert="horz" lIns="96661" tIns="48331" rIns="96661" bIns="48331" rtlCol="0">
            <a:noAutofit/>
          </a:bodyPr>
          <a:lstStyle/>
          <a:p>
            <a:pPr defTabSz="966612">
              <a:defRPr/>
            </a:pPr>
            <a:endParaRPr lang="en-US" sz="1500" dirty="0" smtClean="0"/>
          </a:p>
          <a:p>
            <a:pPr defTabSz="966612">
              <a:defRPr/>
            </a:pPr>
            <a:endParaRPr lang="en-US" sz="15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Arial" pitchFamily="34" charset="0"/>
                <a:cs typeface="Arial" pitchFamily="34" charset="0"/>
              </a:rPr>
              <a:t>In this</a:t>
            </a:r>
            <a:r>
              <a:rPr lang="en-US" baseline="0" dirty="0" smtClean="0">
                <a:latin typeface="Arial" pitchFamily="34" charset="0"/>
                <a:cs typeface="Arial" pitchFamily="34" charset="0"/>
              </a:rPr>
              <a:t> session we will discuss the updates to the Maintenance of traffic 2012/2013 Design Standards. That will be effective July 1, 2012</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2A1AC337-8679-4DAE-ADA7-9FD4E672D315}"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7" name="Rectangle 7"/>
          <p:cNvSpPr>
            <a:spLocks noGrp="1" noChangeArrowheads="1"/>
          </p:cNvSpPr>
          <p:nvPr>
            <p:ph type="sldNum" sz="quarter" idx="5"/>
          </p:nvPr>
        </p:nvSpPr>
        <p:spPr>
          <a:noFill/>
        </p:spPr>
        <p:txBody>
          <a:bodyPr/>
          <a:lstStyle/>
          <a:p>
            <a:fld id="{EFCD8C79-9D6E-4F3B-B416-E24A3E4968CD}" type="slidenum">
              <a:rPr lang="en-US" smtClean="0">
                <a:latin typeface="Arial" pitchFamily="34" charset="0"/>
              </a:rPr>
              <a:pPr/>
              <a:t>20</a:t>
            </a:fld>
            <a:endParaRPr lang="en-US" dirty="0" smtClean="0">
              <a:latin typeface="Arial" pitchFamily="34" charset="0"/>
            </a:endParaRPr>
          </a:p>
        </p:txBody>
      </p:sp>
      <p:sp>
        <p:nvSpPr>
          <p:cNvPr id="257028" name="Rectangle 2"/>
          <p:cNvSpPr>
            <a:spLocks noGrp="1" noRot="1" noChangeAspect="1" noChangeArrowheads="1" noTextEdit="1"/>
          </p:cNvSpPr>
          <p:nvPr>
            <p:ph type="sldImg"/>
          </p:nvPr>
        </p:nvSpPr>
        <p:spPr>
          <a:xfrm>
            <a:off x="1257300" y="719138"/>
            <a:ext cx="4800600" cy="3600450"/>
          </a:xfrm>
          <a:ln/>
        </p:spPr>
      </p:sp>
      <p:sp>
        <p:nvSpPr>
          <p:cNvPr id="257029" name="Rectangle 3"/>
          <p:cNvSpPr>
            <a:spLocks noGrp="1" noChangeArrowheads="1"/>
          </p:cNvSpPr>
          <p:nvPr>
            <p:ph type="body" idx="1"/>
          </p:nvPr>
        </p:nvSpPr>
        <p:spPr>
          <a:xfrm>
            <a:off x="976318" y="4560894"/>
            <a:ext cx="5362575" cy="4321175"/>
          </a:xfrm>
          <a:noFill/>
          <a:ln/>
        </p:spPr>
        <p:txBody>
          <a:bodyPr/>
          <a:lstStyle/>
          <a:p>
            <a:pPr eaLnBrk="1" hangingPunct="1"/>
            <a:endParaRPr lang="en-US" dirty="0" smtClean="0">
              <a:latin typeface="Arial" pitchFamily="34" charset="0"/>
            </a:endParaRPr>
          </a:p>
          <a:p>
            <a:pPr eaLnBrk="1" hangingPunct="1"/>
            <a:endParaRPr lang="en-US" dirty="0" smtClean="0">
              <a:latin typeface="Arial" pitchFamily="34" charset="0"/>
            </a:endParaRPr>
          </a:p>
          <a:p>
            <a:pPr eaLnBrk="1" hangingPunct="1"/>
            <a:r>
              <a:rPr lang="en-US" dirty="0" smtClean="0">
                <a:latin typeface="Arial" pitchFamily="34" charset="0"/>
              </a:rPr>
              <a:t>This is a detail out of index</a:t>
            </a:r>
            <a:r>
              <a:rPr lang="en-US" baseline="0" dirty="0" smtClean="0">
                <a:latin typeface="Arial" pitchFamily="34" charset="0"/>
              </a:rPr>
              <a:t> 415 </a:t>
            </a:r>
            <a:r>
              <a:rPr lang="en-US" dirty="0" smtClean="0">
                <a:latin typeface="Arial" pitchFamily="34" charset="0"/>
              </a:rPr>
              <a:t>showing a</a:t>
            </a:r>
            <a:r>
              <a:rPr lang="en-US" baseline="0" dirty="0" smtClean="0">
                <a:latin typeface="Arial" pitchFamily="34" charset="0"/>
              </a:rPr>
              <a:t> </a:t>
            </a:r>
            <a:r>
              <a:rPr lang="en-US" dirty="0" smtClean="0">
                <a:latin typeface="Arial" pitchFamily="34" charset="0"/>
              </a:rPr>
              <a:t>crash cushion abutting</a:t>
            </a:r>
            <a:r>
              <a:rPr lang="en-US" baseline="0" dirty="0" smtClean="0">
                <a:latin typeface="Arial" pitchFamily="34" charset="0"/>
              </a:rPr>
              <a:t> 4 units of type K barrier . If we look closer to the type K barrier we notice the stakes are in the barrier side closer to the traffic. We do not need to show staking pattern in the plans. The contractor should get this information from the standards index.</a:t>
            </a:r>
            <a:endParaRPr lang="en-US" dirty="0"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7" name="Rectangle 7"/>
          <p:cNvSpPr>
            <a:spLocks noGrp="1" noChangeArrowheads="1"/>
          </p:cNvSpPr>
          <p:nvPr>
            <p:ph type="sldNum" sz="quarter" idx="5"/>
          </p:nvPr>
        </p:nvSpPr>
        <p:spPr>
          <a:noFill/>
        </p:spPr>
        <p:txBody>
          <a:bodyPr/>
          <a:lstStyle/>
          <a:p>
            <a:fld id="{EFCD8C79-9D6E-4F3B-B416-E24A3E4968CD}" type="slidenum">
              <a:rPr lang="en-US" smtClean="0">
                <a:latin typeface="Arial" pitchFamily="34" charset="0"/>
              </a:rPr>
              <a:pPr/>
              <a:t>21</a:t>
            </a:fld>
            <a:endParaRPr lang="en-US" dirty="0" smtClean="0">
              <a:latin typeface="Arial" pitchFamily="34" charset="0"/>
            </a:endParaRPr>
          </a:p>
        </p:txBody>
      </p:sp>
      <p:sp>
        <p:nvSpPr>
          <p:cNvPr id="257028" name="Rectangle 2"/>
          <p:cNvSpPr>
            <a:spLocks noGrp="1" noRot="1" noChangeAspect="1" noChangeArrowheads="1" noTextEdit="1"/>
          </p:cNvSpPr>
          <p:nvPr>
            <p:ph type="sldImg"/>
          </p:nvPr>
        </p:nvSpPr>
        <p:spPr>
          <a:xfrm>
            <a:off x="1257300" y="719138"/>
            <a:ext cx="4800600" cy="3600450"/>
          </a:xfrm>
          <a:ln/>
        </p:spPr>
      </p:sp>
      <p:sp>
        <p:nvSpPr>
          <p:cNvPr id="257029" name="Rectangle 3"/>
          <p:cNvSpPr>
            <a:spLocks noGrp="1" noChangeArrowheads="1"/>
          </p:cNvSpPr>
          <p:nvPr>
            <p:ph type="body" idx="1"/>
          </p:nvPr>
        </p:nvSpPr>
        <p:spPr>
          <a:xfrm>
            <a:off x="976318" y="4560894"/>
            <a:ext cx="5362575" cy="4321175"/>
          </a:xfrm>
          <a:noFill/>
          <a:ln/>
        </p:spPr>
        <p:txBody>
          <a:bodyPr/>
          <a:lstStyle/>
          <a:p>
            <a:pPr eaLnBrk="1" hangingPunct="1"/>
            <a:endParaRPr lang="en-US" dirty="0" smtClean="0">
              <a:latin typeface="Arial" pitchFamily="34" charset="0"/>
            </a:endParaRPr>
          </a:p>
          <a:p>
            <a:pPr eaLnBrk="1" hangingPunct="1"/>
            <a:endParaRPr lang="en-US" dirty="0" smtClean="0">
              <a:latin typeface="Arial" pitchFamily="34" charset="0"/>
            </a:endParaRPr>
          </a:p>
          <a:p>
            <a:pPr eaLnBrk="1" hangingPunct="1"/>
            <a:r>
              <a:rPr lang="en-US" dirty="0" smtClean="0">
                <a:latin typeface="Arial" pitchFamily="34" charset="0"/>
              </a:rPr>
              <a:t>This is a detail out of index</a:t>
            </a:r>
            <a:r>
              <a:rPr lang="en-US" baseline="0" dirty="0" smtClean="0">
                <a:latin typeface="Arial" pitchFamily="34" charset="0"/>
              </a:rPr>
              <a:t> 415 </a:t>
            </a:r>
            <a:r>
              <a:rPr lang="en-US" dirty="0" smtClean="0">
                <a:latin typeface="Arial" pitchFamily="34" charset="0"/>
              </a:rPr>
              <a:t>showing a</a:t>
            </a:r>
            <a:r>
              <a:rPr lang="en-US" baseline="0" dirty="0" smtClean="0">
                <a:latin typeface="Arial" pitchFamily="34" charset="0"/>
              </a:rPr>
              <a:t> </a:t>
            </a:r>
            <a:r>
              <a:rPr lang="en-US" dirty="0" smtClean="0">
                <a:latin typeface="Arial" pitchFamily="34" charset="0"/>
              </a:rPr>
              <a:t>crash cushion abutting</a:t>
            </a:r>
            <a:r>
              <a:rPr lang="en-US" baseline="0" dirty="0" smtClean="0">
                <a:latin typeface="Arial" pitchFamily="34" charset="0"/>
              </a:rPr>
              <a:t> 4 units of type K barrier . If we look closer to the type K barrier we notice the stakes are in the barrier side closer to the traffic. We do not need to show staking pattern in the plans. The contractor should get this information from the standards index.</a:t>
            </a:r>
            <a:endParaRPr lang="en-US" dirty="0"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7" name="Rectangle 7"/>
          <p:cNvSpPr>
            <a:spLocks noGrp="1" noChangeArrowheads="1"/>
          </p:cNvSpPr>
          <p:nvPr>
            <p:ph type="sldNum" sz="quarter" idx="5"/>
          </p:nvPr>
        </p:nvSpPr>
        <p:spPr>
          <a:noFill/>
        </p:spPr>
        <p:txBody>
          <a:bodyPr/>
          <a:lstStyle/>
          <a:p>
            <a:fld id="{EFCD8C79-9D6E-4F3B-B416-E24A3E4968CD}" type="slidenum">
              <a:rPr lang="en-US" smtClean="0">
                <a:latin typeface="Arial" pitchFamily="34" charset="0"/>
              </a:rPr>
              <a:pPr/>
              <a:t>22</a:t>
            </a:fld>
            <a:endParaRPr lang="en-US" dirty="0" smtClean="0">
              <a:latin typeface="Arial" pitchFamily="34" charset="0"/>
            </a:endParaRPr>
          </a:p>
        </p:txBody>
      </p:sp>
      <p:sp>
        <p:nvSpPr>
          <p:cNvPr id="257028" name="Rectangle 2"/>
          <p:cNvSpPr>
            <a:spLocks noGrp="1" noRot="1" noChangeAspect="1" noChangeArrowheads="1" noTextEdit="1"/>
          </p:cNvSpPr>
          <p:nvPr>
            <p:ph type="sldImg"/>
          </p:nvPr>
        </p:nvSpPr>
        <p:spPr>
          <a:xfrm>
            <a:off x="1257300" y="719138"/>
            <a:ext cx="4800600" cy="3600450"/>
          </a:xfrm>
          <a:ln/>
        </p:spPr>
      </p:sp>
      <p:sp>
        <p:nvSpPr>
          <p:cNvPr id="257029" name="Rectangle 3"/>
          <p:cNvSpPr>
            <a:spLocks noGrp="1" noChangeArrowheads="1"/>
          </p:cNvSpPr>
          <p:nvPr>
            <p:ph type="body" idx="1"/>
          </p:nvPr>
        </p:nvSpPr>
        <p:spPr>
          <a:xfrm>
            <a:off x="976318" y="4560894"/>
            <a:ext cx="5362575" cy="4321175"/>
          </a:xfrm>
          <a:noFill/>
          <a:ln/>
        </p:spPr>
        <p:txBody>
          <a:bodyPr/>
          <a:lstStyle/>
          <a:p>
            <a:pPr eaLnBrk="1" hangingPunct="1"/>
            <a:endParaRPr lang="en-US" dirty="0" smtClean="0">
              <a:latin typeface="Arial" pitchFamily="34" charset="0"/>
            </a:endParaRPr>
          </a:p>
          <a:p>
            <a:pPr eaLnBrk="1" hangingPunct="1"/>
            <a:endParaRPr lang="en-US" dirty="0" smtClean="0">
              <a:latin typeface="Arial" pitchFamily="34" charset="0"/>
            </a:endParaRPr>
          </a:p>
          <a:p>
            <a:pPr eaLnBrk="1" hangingPunct="1"/>
            <a:r>
              <a:rPr lang="en-US" dirty="0" smtClean="0">
                <a:latin typeface="Arial" pitchFamily="34" charset="0"/>
              </a:rPr>
              <a:t>This is a detail out of index</a:t>
            </a:r>
            <a:r>
              <a:rPr lang="en-US" baseline="0" dirty="0" smtClean="0">
                <a:latin typeface="Arial" pitchFamily="34" charset="0"/>
              </a:rPr>
              <a:t> 415 </a:t>
            </a:r>
            <a:r>
              <a:rPr lang="en-US" dirty="0" smtClean="0">
                <a:latin typeface="Arial" pitchFamily="34" charset="0"/>
              </a:rPr>
              <a:t>showing a</a:t>
            </a:r>
            <a:r>
              <a:rPr lang="en-US" baseline="0" dirty="0" smtClean="0">
                <a:latin typeface="Arial" pitchFamily="34" charset="0"/>
              </a:rPr>
              <a:t> </a:t>
            </a:r>
            <a:r>
              <a:rPr lang="en-US" dirty="0" smtClean="0">
                <a:latin typeface="Arial" pitchFamily="34" charset="0"/>
              </a:rPr>
              <a:t>crash cushion abutting</a:t>
            </a:r>
            <a:r>
              <a:rPr lang="en-US" baseline="0" dirty="0" smtClean="0">
                <a:latin typeface="Arial" pitchFamily="34" charset="0"/>
              </a:rPr>
              <a:t> 4 units of type K barrier . If we look closer to the type K barrier we notice the stakes are in the barrier side closer to the traffic. We do not need to show staking pattern in the plans. The contractor should get this information from the standards index.</a:t>
            </a:r>
            <a:endParaRPr lang="en-US" dirty="0"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7" name="Rectangle 7"/>
          <p:cNvSpPr>
            <a:spLocks noGrp="1" noChangeArrowheads="1"/>
          </p:cNvSpPr>
          <p:nvPr>
            <p:ph type="sldNum" sz="quarter" idx="5"/>
          </p:nvPr>
        </p:nvSpPr>
        <p:spPr>
          <a:noFill/>
        </p:spPr>
        <p:txBody>
          <a:bodyPr/>
          <a:lstStyle/>
          <a:p>
            <a:fld id="{EFCD8C79-9D6E-4F3B-B416-E24A3E4968CD}" type="slidenum">
              <a:rPr lang="en-US" smtClean="0">
                <a:latin typeface="Arial" pitchFamily="34" charset="0"/>
              </a:rPr>
              <a:pPr/>
              <a:t>23</a:t>
            </a:fld>
            <a:endParaRPr lang="en-US" dirty="0" smtClean="0">
              <a:latin typeface="Arial" pitchFamily="34" charset="0"/>
            </a:endParaRPr>
          </a:p>
        </p:txBody>
      </p:sp>
      <p:sp>
        <p:nvSpPr>
          <p:cNvPr id="257028" name="Rectangle 2"/>
          <p:cNvSpPr>
            <a:spLocks noGrp="1" noRot="1" noChangeAspect="1" noChangeArrowheads="1" noTextEdit="1"/>
          </p:cNvSpPr>
          <p:nvPr>
            <p:ph type="sldImg"/>
          </p:nvPr>
        </p:nvSpPr>
        <p:spPr>
          <a:xfrm>
            <a:off x="1257300" y="719138"/>
            <a:ext cx="4800600" cy="3600450"/>
          </a:xfrm>
          <a:ln/>
        </p:spPr>
      </p:sp>
      <p:sp>
        <p:nvSpPr>
          <p:cNvPr id="257029" name="Rectangle 3"/>
          <p:cNvSpPr>
            <a:spLocks noGrp="1" noChangeArrowheads="1"/>
          </p:cNvSpPr>
          <p:nvPr>
            <p:ph type="body" idx="1"/>
          </p:nvPr>
        </p:nvSpPr>
        <p:spPr>
          <a:xfrm>
            <a:off x="976318" y="4560894"/>
            <a:ext cx="5362575" cy="4321175"/>
          </a:xfrm>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rPr>
              <a:t>As you know by now that</a:t>
            </a:r>
            <a:r>
              <a:rPr lang="en-US" baseline="0" dirty="0" smtClean="0">
                <a:latin typeface="Arial" pitchFamily="34" charset="0"/>
              </a:rPr>
              <a:t> barrier system in index 415 or the old FDOT 415  barrier should not be used for projects Let after July 01, 2012. </a:t>
            </a:r>
            <a:r>
              <a:rPr lang="en-US" sz="1200" kern="1200" baseline="0" dirty="0" smtClean="0">
                <a:solidFill>
                  <a:schemeClr val="tx1"/>
                </a:solidFill>
                <a:latin typeface="+mn-lt"/>
                <a:ea typeface="+mn-ea"/>
                <a:cs typeface="+mn-cs"/>
              </a:rPr>
              <a:t>the standard index specifies type k or approved products on the QPL (qualified product list) for example the (JJ hook Barrier)</a:t>
            </a:r>
            <a:endParaRPr lang="en-US" sz="1200" kern="1200" dirty="0" smtClean="0">
              <a:solidFill>
                <a:schemeClr val="tx1"/>
              </a:solidFill>
              <a:latin typeface="+mn-lt"/>
              <a:ea typeface="+mn-ea"/>
              <a:cs typeface="+mn-cs"/>
            </a:endParaRPr>
          </a:p>
          <a:p>
            <a:pPr eaLnBrk="1" hangingPunct="1"/>
            <a:endParaRPr lang="en-US" dirty="0"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7" name="Rectangle 7"/>
          <p:cNvSpPr>
            <a:spLocks noGrp="1" noChangeArrowheads="1"/>
          </p:cNvSpPr>
          <p:nvPr>
            <p:ph type="sldNum" sz="quarter" idx="5"/>
          </p:nvPr>
        </p:nvSpPr>
        <p:spPr>
          <a:noFill/>
        </p:spPr>
        <p:txBody>
          <a:bodyPr/>
          <a:lstStyle/>
          <a:p>
            <a:fld id="{EFCD8C79-9D6E-4F3B-B416-E24A3E4968CD}" type="slidenum">
              <a:rPr lang="en-US" smtClean="0">
                <a:latin typeface="Arial" pitchFamily="34" charset="0"/>
              </a:rPr>
              <a:pPr/>
              <a:t>24</a:t>
            </a:fld>
            <a:endParaRPr lang="en-US" dirty="0" smtClean="0">
              <a:latin typeface="Arial" pitchFamily="34" charset="0"/>
            </a:endParaRPr>
          </a:p>
        </p:txBody>
      </p:sp>
      <p:sp>
        <p:nvSpPr>
          <p:cNvPr id="257028" name="Rectangle 2"/>
          <p:cNvSpPr>
            <a:spLocks noGrp="1" noRot="1" noChangeAspect="1" noChangeArrowheads="1" noTextEdit="1"/>
          </p:cNvSpPr>
          <p:nvPr>
            <p:ph type="sldImg"/>
          </p:nvPr>
        </p:nvSpPr>
        <p:spPr>
          <a:xfrm>
            <a:off x="1257300" y="719138"/>
            <a:ext cx="4800600" cy="3600450"/>
          </a:xfrm>
          <a:ln/>
        </p:spPr>
      </p:sp>
      <p:sp>
        <p:nvSpPr>
          <p:cNvPr id="257029" name="Rectangle 3"/>
          <p:cNvSpPr>
            <a:spLocks noGrp="1" noChangeArrowheads="1"/>
          </p:cNvSpPr>
          <p:nvPr>
            <p:ph type="body" idx="1"/>
          </p:nvPr>
        </p:nvSpPr>
        <p:spPr>
          <a:xfrm>
            <a:off x="976318" y="4560894"/>
            <a:ext cx="5362575" cy="4321175"/>
          </a:xfrm>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pitchFamily="34" charset="0"/>
              </a:rPr>
              <a:t>Added the offsets</a:t>
            </a:r>
            <a:r>
              <a:rPr lang="en-US" baseline="0" dirty="0" smtClean="0">
                <a:latin typeface="Arial" pitchFamily="34" charset="0"/>
              </a:rPr>
              <a:t> </a:t>
            </a:r>
            <a:r>
              <a:rPr lang="en-US" dirty="0" smtClean="0">
                <a:latin typeface="Arial" pitchFamily="34" charset="0"/>
              </a:rPr>
              <a:t> from the travel</a:t>
            </a:r>
            <a:r>
              <a:rPr lang="en-US" baseline="0" dirty="0" smtClean="0">
                <a:latin typeface="Arial" pitchFamily="34" charset="0"/>
              </a:rPr>
              <a:t> </a:t>
            </a:r>
            <a:r>
              <a:rPr lang="en-US" dirty="0" smtClean="0">
                <a:latin typeface="Arial" pitchFamily="34" charset="0"/>
              </a:rPr>
              <a:t>way to the barrier. As</a:t>
            </a:r>
            <a:r>
              <a:rPr lang="en-US" baseline="0" dirty="0" smtClean="0">
                <a:latin typeface="Arial" pitchFamily="34" charset="0"/>
              </a:rPr>
              <a:t> a designer always show the asphalt pad under the temporary concrete barrier. The cost of Asphalt included with the barrier system.</a:t>
            </a:r>
            <a:endParaRPr lang="en-US" dirty="0" smtClean="0">
              <a:latin typeface="Arial" pitchFamily="34" charset="0"/>
            </a:endParaRPr>
          </a:p>
          <a:p>
            <a:pPr eaLnBrk="1" hangingPunct="1"/>
            <a:endParaRPr lang="en-US" dirty="0"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7" name="Rectangle 7"/>
          <p:cNvSpPr>
            <a:spLocks noGrp="1" noChangeArrowheads="1"/>
          </p:cNvSpPr>
          <p:nvPr>
            <p:ph type="sldNum" sz="quarter" idx="5"/>
          </p:nvPr>
        </p:nvSpPr>
        <p:spPr>
          <a:noFill/>
        </p:spPr>
        <p:txBody>
          <a:bodyPr/>
          <a:lstStyle/>
          <a:p>
            <a:fld id="{EFCD8C79-9D6E-4F3B-B416-E24A3E4968CD}" type="slidenum">
              <a:rPr lang="en-US" smtClean="0">
                <a:latin typeface="Arial" pitchFamily="34" charset="0"/>
              </a:rPr>
              <a:pPr/>
              <a:t>25</a:t>
            </a:fld>
            <a:endParaRPr lang="en-US" dirty="0" smtClean="0">
              <a:latin typeface="Arial" pitchFamily="34" charset="0"/>
            </a:endParaRPr>
          </a:p>
        </p:txBody>
      </p:sp>
      <p:sp>
        <p:nvSpPr>
          <p:cNvPr id="257028" name="Rectangle 2"/>
          <p:cNvSpPr>
            <a:spLocks noGrp="1" noRot="1" noChangeAspect="1" noChangeArrowheads="1" noTextEdit="1"/>
          </p:cNvSpPr>
          <p:nvPr>
            <p:ph type="sldImg"/>
          </p:nvPr>
        </p:nvSpPr>
        <p:spPr>
          <a:xfrm>
            <a:off x="1257300" y="719138"/>
            <a:ext cx="4800600" cy="3600450"/>
          </a:xfrm>
          <a:ln/>
        </p:spPr>
      </p:sp>
      <p:sp>
        <p:nvSpPr>
          <p:cNvPr id="257029" name="Rectangle 3"/>
          <p:cNvSpPr>
            <a:spLocks noGrp="1" noChangeArrowheads="1"/>
          </p:cNvSpPr>
          <p:nvPr>
            <p:ph type="body" idx="1"/>
          </p:nvPr>
        </p:nvSpPr>
        <p:spPr>
          <a:xfrm>
            <a:off x="976318" y="4560894"/>
            <a:ext cx="5362575" cy="4321175"/>
          </a:xfrm>
          <a:noFill/>
          <a:ln/>
        </p:spPr>
        <p:txBody>
          <a:bodyPr/>
          <a:lstStyle/>
          <a:p>
            <a:pPr eaLnBrk="1" hangingPunct="1"/>
            <a:r>
              <a:rPr lang="en-US" dirty="0" smtClean="0">
                <a:latin typeface="Arial" pitchFamily="34" charset="0"/>
              </a:rPr>
              <a:t>This</a:t>
            </a:r>
            <a:r>
              <a:rPr lang="en-US" baseline="0" dirty="0" smtClean="0">
                <a:latin typeface="Arial" pitchFamily="34" charset="0"/>
              </a:rPr>
              <a:t> detail shows </a:t>
            </a:r>
            <a:r>
              <a:rPr lang="en-US" dirty="0" smtClean="0">
                <a:latin typeface="Arial" pitchFamily="34" charset="0"/>
              </a:rPr>
              <a:t>Median barrier with</a:t>
            </a:r>
            <a:r>
              <a:rPr lang="en-US" baseline="0" dirty="0" smtClean="0">
                <a:latin typeface="Arial" pitchFamily="34" charset="0"/>
              </a:rPr>
              <a:t> </a:t>
            </a:r>
            <a:r>
              <a:rPr lang="en-US" dirty="0" smtClean="0">
                <a:latin typeface="Arial" pitchFamily="34" charset="0"/>
              </a:rPr>
              <a:t>the offset from the travel way to the barrier.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7" name="Rectangle 7"/>
          <p:cNvSpPr>
            <a:spLocks noGrp="1" noChangeArrowheads="1"/>
          </p:cNvSpPr>
          <p:nvPr>
            <p:ph type="sldNum" sz="quarter" idx="5"/>
          </p:nvPr>
        </p:nvSpPr>
        <p:spPr>
          <a:noFill/>
        </p:spPr>
        <p:txBody>
          <a:bodyPr/>
          <a:lstStyle/>
          <a:p>
            <a:fld id="{EFCD8C79-9D6E-4F3B-B416-E24A3E4968CD}" type="slidenum">
              <a:rPr lang="en-US" smtClean="0">
                <a:latin typeface="Arial" pitchFamily="34" charset="0"/>
              </a:rPr>
              <a:pPr/>
              <a:t>26</a:t>
            </a:fld>
            <a:endParaRPr lang="en-US" dirty="0" smtClean="0">
              <a:latin typeface="Arial" pitchFamily="34" charset="0"/>
            </a:endParaRPr>
          </a:p>
        </p:txBody>
      </p:sp>
      <p:sp>
        <p:nvSpPr>
          <p:cNvPr id="257028" name="Rectangle 2"/>
          <p:cNvSpPr>
            <a:spLocks noGrp="1" noRot="1" noChangeAspect="1" noChangeArrowheads="1" noTextEdit="1"/>
          </p:cNvSpPr>
          <p:nvPr>
            <p:ph type="sldImg"/>
          </p:nvPr>
        </p:nvSpPr>
        <p:spPr>
          <a:xfrm>
            <a:off x="1257300" y="719138"/>
            <a:ext cx="4800600" cy="3600450"/>
          </a:xfrm>
          <a:ln/>
        </p:spPr>
      </p:sp>
      <p:sp>
        <p:nvSpPr>
          <p:cNvPr id="257029" name="Rectangle 3"/>
          <p:cNvSpPr>
            <a:spLocks noGrp="1" noChangeArrowheads="1"/>
          </p:cNvSpPr>
          <p:nvPr>
            <p:ph type="body" idx="1"/>
          </p:nvPr>
        </p:nvSpPr>
        <p:spPr>
          <a:xfrm>
            <a:off x="976318" y="4560894"/>
            <a:ext cx="5362575" cy="4321175"/>
          </a:xfrm>
          <a:noFill/>
          <a:ln/>
        </p:spPr>
        <p:txBody>
          <a:bodyPr/>
          <a:lstStyle/>
          <a:p>
            <a:pPr eaLnBrk="1" hangingPunct="1"/>
            <a:r>
              <a:rPr lang="en-US" dirty="0" smtClean="0">
                <a:latin typeface="Arial" pitchFamily="34" charset="0"/>
              </a:rPr>
              <a:t>Added a Table showing</a:t>
            </a:r>
            <a:r>
              <a:rPr lang="en-US" baseline="0" dirty="0" smtClean="0">
                <a:latin typeface="Arial" pitchFamily="34" charset="0"/>
              </a:rPr>
              <a:t> the barrier deflections distance and offsets from travel way. Make sure that you accommodate the deflection and offset distances in your design.</a:t>
            </a:r>
            <a:endParaRPr lang="en-US" dirty="0"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7" name="Rectangle 7"/>
          <p:cNvSpPr>
            <a:spLocks noGrp="1" noChangeArrowheads="1"/>
          </p:cNvSpPr>
          <p:nvPr>
            <p:ph type="sldNum" sz="quarter" idx="5"/>
          </p:nvPr>
        </p:nvSpPr>
        <p:spPr>
          <a:noFill/>
        </p:spPr>
        <p:txBody>
          <a:bodyPr/>
          <a:lstStyle/>
          <a:p>
            <a:fld id="{EFCD8C79-9D6E-4F3B-B416-E24A3E4968CD}" type="slidenum">
              <a:rPr lang="en-US" smtClean="0">
                <a:latin typeface="Arial" pitchFamily="34" charset="0"/>
              </a:rPr>
              <a:pPr/>
              <a:t>27</a:t>
            </a:fld>
            <a:endParaRPr lang="en-US" dirty="0" smtClean="0">
              <a:latin typeface="Arial" pitchFamily="34" charset="0"/>
            </a:endParaRPr>
          </a:p>
        </p:txBody>
      </p:sp>
      <p:sp>
        <p:nvSpPr>
          <p:cNvPr id="257028" name="Rectangle 2"/>
          <p:cNvSpPr>
            <a:spLocks noGrp="1" noRot="1" noChangeAspect="1" noChangeArrowheads="1" noTextEdit="1"/>
          </p:cNvSpPr>
          <p:nvPr>
            <p:ph type="sldImg"/>
          </p:nvPr>
        </p:nvSpPr>
        <p:spPr>
          <a:xfrm>
            <a:off x="1257300" y="719138"/>
            <a:ext cx="4800600" cy="3600450"/>
          </a:xfrm>
          <a:ln/>
        </p:spPr>
      </p:sp>
      <p:sp>
        <p:nvSpPr>
          <p:cNvPr id="257029" name="Rectangle 3"/>
          <p:cNvSpPr>
            <a:spLocks noGrp="1" noChangeArrowheads="1"/>
          </p:cNvSpPr>
          <p:nvPr>
            <p:ph type="body" idx="1"/>
          </p:nvPr>
        </p:nvSpPr>
        <p:spPr>
          <a:xfrm>
            <a:off x="976318" y="4560894"/>
            <a:ext cx="5362575" cy="4321175"/>
          </a:xfrm>
          <a:noFill/>
          <a:ln/>
        </p:spPr>
        <p:txBody>
          <a:bodyPr/>
          <a:lstStyle/>
          <a:p>
            <a:pPr eaLnBrk="1" hangingPunct="1"/>
            <a:endParaRPr lang="en-US" dirty="0" smtClean="0">
              <a:latin typeface="Arial" pitchFamily="34" charset="0"/>
            </a:endParaRPr>
          </a:p>
          <a:p>
            <a:pPr eaLnBrk="1" hangingPunct="1"/>
            <a:endParaRPr lang="en-US" dirty="0"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7" name="Rectangle 7"/>
          <p:cNvSpPr>
            <a:spLocks noGrp="1" noChangeArrowheads="1"/>
          </p:cNvSpPr>
          <p:nvPr>
            <p:ph type="sldNum" sz="quarter" idx="5"/>
          </p:nvPr>
        </p:nvSpPr>
        <p:spPr>
          <a:noFill/>
        </p:spPr>
        <p:txBody>
          <a:bodyPr/>
          <a:lstStyle/>
          <a:p>
            <a:fld id="{EFCD8C79-9D6E-4F3B-B416-E24A3E4968CD}" type="slidenum">
              <a:rPr lang="en-US" smtClean="0">
                <a:latin typeface="Arial" pitchFamily="34" charset="0"/>
              </a:rPr>
              <a:pPr/>
              <a:t>28</a:t>
            </a:fld>
            <a:endParaRPr lang="en-US" dirty="0" smtClean="0">
              <a:latin typeface="Arial" pitchFamily="34" charset="0"/>
            </a:endParaRPr>
          </a:p>
        </p:txBody>
      </p:sp>
      <p:sp>
        <p:nvSpPr>
          <p:cNvPr id="257028" name="Rectangle 2"/>
          <p:cNvSpPr>
            <a:spLocks noGrp="1" noRot="1" noChangeAspect="1" noChangeArrowheads="1" noTextEdit="1"/>
          </p:cNvSpPr>
          <p:nvPr>
            <p:ph type="sldImg"/>
          </p:nvPr>
        </p:nvSpPr>
        <p:spPr>
          <a:xfrm>
            <a:off x="1257300" y="719138"/>
            <a:ext cx="4800600" cy="3600450"/>
          </a:xfrm>
          <a:ln/>
        </p:spPr>
      </p:sp>
      <p:sp>
        <p:nvSpPr>
          <p:cNvPr id="257029" name="Rectangle 3"/>
          <p:cNvSpPr>
            <a:spLocks noGrp="1" noChangeArrowheads="1"/>
          </p:cNvSpPr>
          <p:nvPr>
            <p:ph type="body" idx="1"/>
          </p:nvPr>
        </p:nvSpPr>
        <p:spPr>
          <a:xfrm>
            <a:off x="976318" y="4560894"/>
            <a:ext cx="5362575" cy="4321175"/>
          </a:xfrm>
          <a:noFill/>
          <a:ln/>
        </p:spPr>
        <p:txBody>
          <a:bodyPr/>
          <a:lstStyle/>
          <a:p>
            <a:pPr eaLnBrk="1" hangingPunct="1"/>
            <a:endParaRPr lang="en-US" dirty="0"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7" name="Rectangle 7"/>
          <p:cNvSpPr>
            <a:spLocks noGrp="1" noChangeArrowheads="1"/>
          </p:cNvSpPr>
          <p:nvPr>
            <p:ph type="sldNum" sz="quarter" idx="5"/>
          </p:nvPr>
        </p:nvSpPr>
        <p:spPr>
          <a:noFill/>
        </p:spPr>
        <p:txBody>
          <a:bodyPr/>
          <a:lstStyle/>
          <a:p>
            <a:fld id="{EFCD8C79-9D6E-4F3B-B416-E24A3E4968CD}" type="slidenum">
              <a:rPr lang="en-US" smtClean="0">
                <a:latin typeface="Arial" pitchFamily="34" charset="0"/>
              </a:rPr>
              <a:pPr/>
              <a:t>29</a:t>
            </a:fld>
            <a:endParaRPr lang="en-US" dirty="0" smtClean="0">
              <a:latin typeface="Arial" pitchFamily="34" charset="0"/>
            </a:endParaRPr>
          </a:p>
        </p:txBody>
      </p:sp>
      <p:sp>
        <p:nvSpPr>
          <p:cNvPr id="257028" name="Rectangle 2"/>
          <p:cNvSpPr>
            <a:spLocks noGrp="1" noRot="1" noChangeAspect="1" noChangeArrowheads="1" noTextEdit="1"/>
          </p:cNvSpPr>
          <p:nvPr>
            <p:ph type="sldImg"/>
          </p:nvPr>
        </p:nvSpPr>
        <p:spPr>
          <a:xfrm>
            <a:off x="1257300" y="719138"/>
            <a:ext cx="4800600" cy="3600450"/>
          </a:xfrm>
          <a:ln/>
        </p:spPr>
      </p:sp>
      <p:sp>
        <p:nvSpPr>
          <p:cNvPr id="257029" name="Rectangle 3"/>
          <p:cNvSpPr>
            <a:spLocks noGrp="1" noChangeArrowheads="1"/>
          </p:cNvSpPr>
          <p:nvPr>
            <p:ph type="body" idx="1"/>
          </p:nvPr>
        </p:nvSpPr>
        <p:spPr>
          <a:xfrm>
            <a:off x="976318" y="4560894"/>
            <a:ext cx="5362575" cy="4321175"/>
          </a:xfrm>
          <a:noFill/>
          <a:ln/>
        </p:spPr>
        <p:txBody>
          <a:bodyPr/>
          <a:lstStyle/>
          <a:p>
            <a:pPr eaLnBrk="1" hangingPunct="1"/>
            <a:endParaRPr lang="en-US" dirty="0" smtClean="0">
              <a:latin typeface="Arial" pitchFamily="34" charset="0"/>
            </a:endParaRPr>
          </a:p>
          <a:p>
            <a:pPr eaLnBrk="1" hangingPunct="1"/>
            <a:r>
              <a:rPr lang="en-US" dirty="0" smtClean="0">
                <a:latin typeface="Arial" pitchFamily="34" charset="0"/>
              </a:rPr>
              <a:t>Added new sheet</a:t>
            </a:r>
            <a:r>
              <a:rPr lang="en-US" baseline="0" dirty="0" smtClean="0">
                <a:latin typeface="Arial" pitchFamily="34" charset="0"/>
              </a:rPr>
              <a:t> with the equation of how to calculate the Length of need and included the distance of the clear zone required for the work zone. Notice that every time a crash cushion is used, the abutting four barrier units are staked or bolted type k Barrier.  </a:t>
            </a:r>
            <a:endParaRPr lang="en-US" dirty="0"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32050" y="233363"/>
            <a:ext cx="2536825" cy="1903412"/>
          </a:xfrm>
        </p:spPr>
      </p:sp>
      <p:sp>
        <p:nvSpPr>
          <p:cNvPr id="3" name="Notes Placeholder 2"/>
          <p:cNvSpPr>
            <a:spLocks noGrp="1"/>
          </p:cNvSpPr>
          <p:nvPr>
            <p:ph type="body" idx="1"/>
          </p:nvPr>
        </p:nvSpPr>
        <p:spPr>
          <a:xfrm>
            <a:off x="0" y="2184274"/>
            <a:ext cx="7315200" cy="7020876"/>
          </a:xfrm>
        </p:spPr>
        <p:txBody>
          <a:bodyPr>
            <a:noAutofit/>
          </a:bodyPr>
          <a:lstStyle/>
          <a:p>
            <a:r>
              <a:rPr lang="en-US" sz="1200" dirty="0" smtClean="0">
                <a:latin typeface="+mn-lt"/>
                <a:cs typeface="Arial" pitchFamily="34" charset="0"/>
              </a:rPr>
              <a:t>The safety vests updated to </a:t>
            </a:r>
            <a:r>
              <a:rPr lang="en-US" sz="1200" b="1" dirty="0" smtClean="0">
                <a:solidFill>
                  <a:srgbClr val="C00000"/>
                </a:solidFill>
                <a:latin typeface="+mn-lt"/>
              </a:rPr>
              <a:t>ANSI/ISEA 2010 </a:t>
            </a:r>
            <a:r>
              <a:rPr lang="en-US" sz="1200" b="0" dirty="0" smtClean="0">
                <a:solidFill>
                  <a:srgbClr val="C00000"/>
                </a:solidFill>
                <a:latin typeface="+mn-lt"/>
              </a:rPr>
              <a:t>requirements</a:t>
            </a:r>
            <a:r>
              <a:rPr lang="en-US" sz="1200" b="1" dirty="0" smtClean="0">
                <a:solidFill>
                  <a:srgbClr val="C00000"/>
                </a:solidFill>
                <a:latin typeface="+mn-lt"/>
              </a:rPr>
              <a:t>,</a:t>
            </a:r>
            <a:r>
              <a:rPr lang="en-US" sz="1200" b="1" baseline="0" dirty="0" smtClean="0">
                <a:solidFill>
                  <a:srgbClr val="C00000"/>
                </a:solidFill>
                <a:latin typeface="+mn-lt"/>
              </a:rPr>
              <a:t> </a:t>
            </a:r>
            <a:r>
              <a:rPr lang="en-US" sz="1200" kern="1200" baseline="0" dirty="0" smtClean="0">
                <a:solidFill>
                  <a:schemeClr val="tx1"/>
                </a:solidFill>
                <a:latin typeface="+mn-lt"/>
                <a:ea typeface="+mn-ea"/>
                <a:cs typeface="+mn-cs"/>
              </a:rPr>
              <a:t>2004 garments that are serviceable are still ok. When we order new garments require 2010 label.</a:t>
            </a:r>
          </a:p>
          <a:p>
            <a:endParaRPr lang="en-US" sz="1200" kern="1200" baseline="0" dirty="0" smtClean="0">
              <a:solidFill>
                <a:schemeClr val="tx1"/>
              </a:solidFill>
              <a:latin typeface="+mn-lt"/>
              <a:ea typeface="+mn-ea"/>
              <a:cs typeface="+mn-cs"/>
            </a:endParaRPr>
          </a:p>
          <a:p>
            <a:r>
              <a:rPr lang="en-US" sz="1200" b="1" dirty="0" smtClean="0">
                <a:solidFill>
                  <a:srgbClr val="C00000"/>
                </a:solidFill>
                <a:latin typeface="+mn-lt"/>
              </a:rPr>
              <a:t>(</a:t>
            </a:r>
            <a:r>
              <a:rPr lang="en-US" sz="1200" kern="1200" baseline="0" dirty="0" smtClean="0">
                <a:solidFill>
                  <a:schemeClr val="tx1"/>
                </a:solidFill>
                <a:latin typeface="+mn-lt"/>
                <a:ea typeface="+mn-ea"/>
                <a:cs typeface="+mn-cs"/>
              </a:rPr>
              <a:t>American National Standards Institute, International National Safety Institute,)</a:t>
            </a:r>
            <a:r>
              <a:rPr lang="en-US" sz="1200" b="1" dirty="0" smtClean="0">
                <a:solidFill>
                  <a:srgbClr val="C00000"/>
                </a:solidFill>
                <a:latin typeface="+mn-lt"/>
              </a:rPr>
              <a:t> </a:t>
            </a:r>
            <a:endParaRPr lang="en-US" sz="1200" dirty="0">
              <a:latin typeface="+mn-lt"/>
              <a:cs typeface="Arial" pitchFamily="34" charset="0"/>
            </a:endParaRPr>
          </a:p>
        </p:txBody>
      </p:sp>
      <p:sp>
        <p:nvSpPr>
          <p:cNvPr id="4" name="Slide Number Placeholder 3"/>
          <p:cNvSpPr>
            <a:spLocks noGrp="1"/>
          </p:cNvSpPr>
          <p:nvPr>
            <p:ph type="sldNum" sz="quarter" idx="10"/>
          </p:nvPr>
        </p:nvSpPr>
        <p:spPr/>
        <p:txBody>
          <a:bodyPr/>
          <a:lstStyle/>
          <a:p>
            <a:fld id="{2A1AC337-8679-4DAE-ADA7-9FD4E672D315}"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7" name="Rectangle 7"/>
          <p:cNvSpPr>
            <a:spLocks noGrp="1" noChangeArrowheads="1"/>
          </p:cNvSpPr>
          <p:nvPr>
            <p:ph type="sldNum" sz="quarter" idx="5"/>
          </p:nvPr>
        </p:nvSpPr>
        <p:spPr>
          <a:noFill/>
        </p:spPr>
        <p:txBody>
          <a:bodyPr/>
          <a:lstStyle/>
          <a:p>
            <a:fld id="{EFCD8C79-9D6E-4F3B-B416-E24A3E4968CD}" type="slidenum">
              <a:rPr lang="en-US" smtClean="0">
                <a:latin typeface="Arial" pitchFamily="34" charset="0"/>
              </a:rPr>
              <a:pPr/>
              <a:t>30</a:t>
            </a:fld>
            <a:endParaRPr lang="en-US" dirty="0" smtClean="0">
              <a:latin typeface="Arial" pitchFamily="34" charset="0"/>
            </a:endParaRPr>
          </a:p>
        </p:txBody>
      </p:sp>
      <p:sp>
        <p:nvSpPr>
          <p:cNvPr id="257028" name="Rectangle 2"/>
          <p:cNvSpPr>
            <a:spLocks noGrp="1" noRot="1" noChangeAspect="1" noChangeArrowheads="1" noTextEdit="1"/>
          </p:cNvSpPr>
          <p:nvPr>
            <p:ph type="sldImg"/>
          </p:nvPr>
        </p:nvSpPr>
        <p:spPr>
          <a:xfrm>
            <a:off x="1257300" y="719138"/>
            <a:ext cx="4800600" cy="3600450"/>
          </a:xfrm>
          <a:ln/>
        </p:spPr>
      </p:sp>
      <p:sp>
        <p:nvSpPr>
          <p:cNvPr id="257029" name="Rectangle 3"/>
          <p:cNvSpPr>
            <a:spLocks noGrp="1" noChangeArrowheads="1"/>
          </p:cNvSpPr>
          <p:nvPr>
            <p:ph type="body" idx="1"/>
          </p:nvPr>
        </p:nvSpPr>
        <p:spPr>
          <a:xfrm>
            <a:off x="976318" y="4560894"/>
            <a:ext cx="5362575" cy="4321175"/>
          </a:xfrm>
          <a:noFill/>
          <a:ln/>
        </p:spPr>
        <p:txBody>
          <a:bodyPr/>
          <a:lstStyle/>
          <a:p>
            <a:pPr eaLnBrk="1" hangingPunct="1"/>
            <a:endParaRPr lang="en-US" dirty="0" smtClean="0">
              <a:latin typeface="Arial" pitchFamily="34" charset="0"/>
            </a:endParaRPr>
          </a:p>
          <a:p>
            <a:pPr eaLnBrk="1" hangingPunct="1"/>
            <a:r>
              <a:rPr lang="en-US" dirty="0" smtClean="0">
                <a:latin typeface="Arial" pitchFamily="34" charset="0"/>
              </a:rPr>
              <a:t>Added new sheet</a:t>
            </a:r>
            <a:r>
              <a:rPr lang="en-US" baseline="0" dirty="0" smtClean="0">
                <a:latin typeface="Arial" pitchFamily="34" charset="0"/>
              </a:rPr>
              <a:t> with the equation of how to calculate the Length of need and included the distance of the clear zone required for the work zone. Notice that every time a crash cushion is used, the abutting four barrier units are staked or bolted type k Barrier.  </a:t>
            </a:r>
            <a:endParaRPr lang="en-US" dirty="0"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7" name="Rectangle 7"/>
          <p:cNvSpPr>
            <a:spLocks noGrp="1" noChangeArrowheads="1"/>
          </p:cNvSpPr>
          <p:nvPr>
            <p:ph type="sldNum" sz="quarter" idx="5"/>
          </p:nvPr>
        </p:nvSpPr>
        <p:spPr>
          <a:noFill/>
        </p:spPr>
        <p:txBody>
          <a:bodyPr/>
          <a:lstStyle/>
          <a:p>
            <a:fld id="{EFCD8C79-9D6E-4F3B-B416-E24A3E4968CD}" type="slidenum">
              <a:rPr lang="en-US" smtClean="0">
                <a:latin typeface="Arial" pitchFamily="34" charset="0"/>
              </a:rPr>
              <a:pPr/>
              <a:t>31</a:t>
            </a:fld>
            <a:endParaRPr lang="en-US" dirty="0" smtClean="0">
              <a:latin typeface="Arial" pitchFamily="34" charset="0"/>
            </a:endParaRPr>
          </a:p>
        </p:txBody>
      </p:sp>
      <p:sp>
        <p:nvSpPr>
          <p:cNvPr id="257028" name="Rectangle 2"/>
          <p:cNvSpPr>
            <a:spLocks noGrp="1" noRot="1" noChangeAspect="1" noChangeArrowheads="1" noTextEdit="1"/>
          </p:cNvSpPr>
          <p:nvPr>
            <p:ph type="sldImg"/>
          </p:nvPr>
        </p:nvSpPr>
        <p:spPr>
          <a:xfrm>
            <a:off x="1257300" y="719138"/>
            <a:ext cx="4800600" cy="3600450"/>
          </a:xfrm>
          <a:ln/>
        </p:spPr>
      </p:sp>
      <p:sp>
        <p:nvSpPr>
          <p:cNvPr id="257029" name="Rectangle 3"/>
          <p:cNvSpPr>
            <a:spLocks noGrp="1" noChangeArrowheads="1"/>
          </p:cNvSpPr>
          <p:nvPr>
            <p:ph type="body" idx="1"/>
          </p:nvPr>
        </p:nvSpPr>
        <p:spPr>
          <a:xfrm>
            <a:off x="976318" y="4560894"/>
            <a:ext cx="5362575" cy="4321175"/>
          </a:xfrm>
          <a:noFill/>
          <a:ln/>
        </p:spPr>
        <p:txBody>
          <a:bodyPr/>
          <a:lstStyle/>
          <a:p>
            <a:pPr eaLnBrk="1" hangingPunct="1"/>
            <a:endParaRPr lang="en-US" dirty="0" smtClean="0">
              <a:latin typeface="Arial" pitchFamily="34" charset="0"/>
            </a:endParaRPr>
          </a:p>
          <a:p>
            <a:pPr eaLnBrk="1" hangingPunct="1"/>
            <a:r>
              <a:rPr lang="en-US" dirty="0" smtClean="0">
                <a:latin typeface="Arial" pitchFamily="34" charset="0"/>
              </a:rPr>
              <a:t>Added new sheet</a:t>
            </a:r>
            <a:r>
              <a:rPr lang="en-US" baseline="0" dirty="0" smtClean="0">
                <a:latin typeface="Arial" pitchFamily="34" charset="0"/>
              </a:rPr>
              <a:t> with the equation of how to calculate the Length of need and included the distance of the clear zone required for the work zone. Notice that every time a crash cushion is used, the abutting four barrier units are staked or bolted type k Barrier.  </a:t>
            </a:r>
            <a:endParaRPr lang="en-US" dirty="0"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7" name="Rectangle 7"/>
          <p:cNvSpPr>
            <a:spLocks noGrp="1" noChangeArrowheads="1"/>
          </p:cNvSpPr>
          <p:nvPr>
            <p:ph type="sldNum" sz="quarter" idx="5"/>
          </p:nvPr>
        </p:nvSpPr>
        <p:spPr>
          <a:noFill/>
        </p:spPr>
        <p:txBody>
          <a:bodyPr/>
          <a:lstStyle/>
          <a:p>
            <a:fld id="{EFCD8C79-9D6E-4F3B-B416-E24A3E4968CD}" type="slidenum">
              <a:rPr lang="en-US" smtClean="0">
                <a:latin typeface="Arial" pitchFamily="34" charset="0"/>
              </a:rPr>
              <a:pPr/>
              <a:t>37</a:t>
            </a:fld>
            <a:endParaRPr lang="en-US" dirty="0" smtClean="0">
              <a:latin typeface="Arial" pitchFamily="34" charset="0"/>
            </a:endParaRPr>
          </a:p>
        </p:txBody>
      </p:sp>
      <p:sp>
        <p:nvSpPr>
          <p:cNvPr id="257028" name="Rectangle 2"/>
          <p:cNvSpPr>
            <a:spLocks noGrp="1" noRot="1" noChangeAspect="1" noChangeArrowheads="1" noTextEdit="1"/>
          </p:cNvSpPr>
          <p:nvPr>
            <p:ph type="sldImg"/>
          </p:nvPr>
        </p:nvSpPr>
        <p:spPr>
          <a:xfrm>
            <a:off x="1257300" y="719138"/>
            <a:ext cx="4800600" cy="3600450"/>
          </a:xfrm>
          <a:ln/>
        </p:spPr>
      </p:sp>
      <p:sp>
        <p:nvSpPr>
          <p:cNvPr id="257029" name="Rectangle 3"/>
          <p:cNvSpPr>
            <a:spLocks noGrp="1" noChangeArrowheads="1"/>
          </p:cNvSpPr>
          <p:nvPr>
            <p:ph type="body" idx="1"/>
          </p:nvPr>
        </p:nvSpPr>
        <p:spPr>
          <a:xfrm>
            <a:off x="976318" y="4560894"/>
            <a:ext cx="5362575" cy="4321175"/>
          </a:xfrm>
          <a:noFill/>
          <a:ln/>
        </p:spPr>
        <p:txBody>
          <a:bodyPr/>
          <a:lstStyle/>
          <a:p>
            <a:pPr eaLnBrk="1" hangingPunct="1"/>
            <a:r>
              <a:rPr lang="en-US" dirty="0" smtClean="0">
                <a:latin typeface="Arial" pitchFamily="34" charset="0"/>
              </a:rPr>
              <a:t>Where speeds are specified, the designer</a:t>
            </a:r>
            <a:r>
              <a:rPr lang="en-US" baseline="0" dirty="0" smtClean="0">
                <a:latin typeface="Arial" pitchFamily="34" charset="0"/>
              </a:rPr>
              <a:t> </a:t>
            </a:r>
            <a:r>
              <a:rPr lang="en-US" dirty="0" smtClean="0">
                <a:latin typeface="Arial" pitchFamily="34" charset="0"/>
              </a:rPr>
              <a:t>should use charts currently in the vendor drawings.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7" name="Rectangle 7"/>
          <p:cNvSpPr>
            <a:spLocks noGrp="1" noChangeArrowheads="1"/>
          </p:cNvSpPr>
          <p:nvPr>
            <p:ph type="sldNum" sz="quarter" idx="5"/>
          </p:nvPr>
        </p:nvSpPr>
        <p:spPr>
          <a:noFill/>
        </p:spPr>
        <p:txBody>
          <a:bodyPr/>
          <a:lstStyle/>
          <a:p>
            <a:fld id="{EFCD8C79-9D6E-4F3B-B416-E24A3E4968CD}" type="slidenum">
              <a:rPr lang="en-US" smtClean="0">
                <a:latin typeface="Arial" pitchFamily="34" charset="0"/>
              </a:rPr>
              <a:pPr/>
              <a:t>38</a:t>
            </a:fld>
            <a:endParaRPr lang="en-US" dirty="0" smtClean="0">
              <a:latin typeface="Arial" pitchFamily="34" charset="0"/>
            </a:endParaRPr>
          </a:p>
        </p:txBody>
      </p:sp>
      <p:sp>
        <p:nvSpPr>
          <p:cNvPr id="257028" name="Rectangle 2"/>
          <p:cNvSpPr>
            <a:spLocks noGrp="1" noRot="1" noChangeAspect="1" noChangeArrowheads="1" noTextEdit="1"/>
          </p:cNvSpPr>
          <p:nvPr>
            <p:ph type="sldImg"/>
          </p:nvPr>
        </p:nvSpPr>
        <p:spPr>
          <a:xfrm>
            <a:off x="1257300" y="719138"/>
            <a:ext cx="4800600" cy="3600450"/>
          </a:xfrm>
          <a:ln/>
        </p:spPr>
      </p:sp>
      <p:sp>
        <p:nvSpPr>
          <p:cNvPr id="257029" name="Rectangle 3"/>
          <p:cNvSpPr>
            <a:spLocks noGrp="1" noChangeArrowheads="1"/>
          </p:cNvSpPr>
          <p:nvPr>
            <p:ph type="body" idx="1"/>
          </p:nvPr>
        </p:nvSpPr>
        <p:spPr>
          <a:xfrm>
            <a:off x="976318" y="4560894"/>
            <a:ext cx="5362575" cy="4321175"/>
          </a:xfrm>
          <a:noFill/>
          <a:ln/>
        </p:spPr>
        <p:txBody>
          <a:bodyPr/>
          <a:lstStyle/>
          <a:p>
            <a:pPr eaLnBrk="1" hangingPunct="1"/>
            <a:r>
              <a:rPr lang="en-US" dirty="0" smtClean="0">
                <a:latin typeface="Arial" pitchFamily="34" charset="0"/>
              </a:rPr>
              <a:t>Standard index</a:t>
            </a:r>
            <a:r>
              <a:rPr lang="en-US" baseline="0" dirty="0" smtClean="0">
                <a:latin typeface="Arial" pitchFamily="34" charset="0"/>
              </a:rPr>
              <a:t> 417 was removed because it limits site distance at intersection &amp; Driveways </a:t>
            </a:r>
            <a:endParaRPr lang="en-US" dirty="0"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7" name="Rectangle 7"/>
          <p:cNvSpPr>
            <a:spLocks noGrp="1" noChangeArrowheads="1"/>
          </p:cNvSpPr>
          <p:nvPr>
            <p:ph type="sldNum" sz="quarter" idx="5"/>
          </p:nvPr>
        </p:nvSpPr>
        <p:spPr>
          <a:noFill/>
        </p:spPr>
        <p:txBody>
          <a:bodyPr/>
          <a:lstStyle/>
          <a:p>
            <a:fld id="{EFCD8C79-9D6E-4F3B-B416-E24A3E4968CD}" type="slidenum">
              <a:rPr lang="en-US" smtClean="0">
                <a:latin typeface="Arial" pitchFamily="34" charset="0"/>
              </a:rPr>
              <a:pPr/>
              <a:t>39</a:t>
            </a:fld>
            <a:endParaRPr lang="en-US" dirty="0" smtClean="0">
              <a:latin typeface="Arial" pitchFamily="34" charset="0"/>
            </a:endParaRPr>
          </a:p>
        </p:txBody>
      </p:sp>
      <p:sp>
        <p:nvSpPr>
          <p:cNvPr id="257028" name="Rectangle 2"/>
          <p:cNvSpPr>
            <a:spLocks noGrp="1" noRot="1" noChangeAspect="1" noChangeArrowheads="1" noTextEdit="1"/>
          </p:cNvSpPr>
          <p:nvPr>
            <p:ph type="sldImg"/>
          </p:nvPr>
        </p:nvSpPr>
        <p:spPr>
          <a:xfrm>
            <a:off x="1257300" y="719138"/>
            <a:ext cx="4800600" cy="3600450"/>
          </a:xfrm>
          <a:ln/>
        </p:spPr>
      </p:sp>
      <p:sp>
        <p:nvSpPr>
          <p:cNvPr id="257029" name="Rectangle 3"/>
          <p:cNvSpPr>
            <a:spLocks noGrp="1" noChangeArrowheads="1"/>
          </p:cNvSpPr>
          <p:nvPr>
            <p:ph type="body" idx="1"/>
          </p:nvPr>
        </p:nvSpPr>
        <p:spPr>
          <a:xfrm>
            <a:off x="976318" y="4560894"/>
            <a:ext cx="5362575" cy="4321175"/>
          </a:xfrm>
          <a:noFill/>
          <a:ln/>
        </p:spPr>
        <p:txBody>
          <a:bodyPr/>
          <a:lstStyle/>
          <a:p>
            <a:pPr eaLnBrk="1" hangingPunct="1"/>
            <a:endParaRPr lang="en-US" dirty="0"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7" name="Rectangle 7"/>
          <p:cNvSpPr>
            <a:spLocks noGrp="1" noChangeArrowheads="1"/>
          </p:cNvSpPr>
          <p:nvPr>
            <p:ph type="sldNum" sz="quarter" idx="5"/>
          </p:nvPr>
        </p:nvSpPr>
        <p:spPr>
          <a:noFill/>
        </p:spPr>
        <p:txBody>
          <a:bodyPr/>
          <a:lstStyle/>
          <a:p>
            <a:fld id="{EFCD8C79-9D6E-4F3B-B416-E24A3E4968CD}" type="slidenum">
              <a:rPr lang="en-US" smtClean="0">
                <a:latin typeface="Arial" pitchFamily="34" charset="0"/>
              </a:rPr>
              <a:pPr/>
              <a:t>40</a:t>
            </a:fld>
            <a:endParaRPr lang="en-US" dirty="0" smtClean="0">
              <a:latin typeface="Arial" pitchFamily="34" charset="0"/>
            </a:endParaRPr>
          </a:p>
        </p:txBody>
      </p:sp>
      <p:sp>
        <p:nvSpPr>
          <p:cNvPr id="257028" name="Rectangle 2"/>
          <p:cNvSpPr>
            <a:spLocks noGrp="1" noRot="1" noChangeAspect="1" noChangeArrowheads="1" noTextEdit="1"/>
          </p:cNvSpPr>
          <p:nvPr>
            <p:ph type="sldImg"/>
          </p:nvPr>
        </p:nvSpPr>
        <p:spPr>
          <a:xfrm>
            <a:off x="1257300" y="719138"/>
            <a:ext cx="4800600" cy="3600450"/>
          </a:xfrm>
          <a:ln/>
        </p:spPr>
      </p:sp>
      <p:sp>
        <p:nvSpPr>
          <p:cNvPr id="257029" name="Rectangle 3"/>
          <p:cNvSpPr>
            <a:spLocks noGrp="1" noChangeArrowheads="1"/>
          </p:cNvSpPr>
          <p:nvPr>
            <p:ph type="body" idx="1"/>
          </p:nvPr>
        </p:nvSpPr>
        <p:spPr>
          <a:xfrm>
            <a:off x="976318" y="4560894"/>
            <a:ext cx="5362575" cy="4321175"/>
          </a:xfrm>
          <a:noFill/>
          <a:ln/>
        </p:spPr>
        <p:txBody>
          <a:bodyPr/>
          <a:lstStyle/>
          <a:p>
            <a:pPr eaLnBrk="1" hangingPunct="1"/>
            <a:endParaRPr lang="en-US" dirty="0"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7" name="Rectangle 7"/>
          <p:cNvSpPr>
            <a:spLocks noGrp="1" noChangeArrowheads="1"/>
          </p:cNvSpPr>
          <p:nvPr>
            <p:ph type="sldNum" sz="quarter" idx="5"/>
          </p:nvPr>
        </p:nvSpPr>
        <p:spPr>
          <a:noFill/>
        </p:spPr>
        <p:txBody>
          <a:bodyPr/>
          <a:lstStyle/>
          <a:p>
            <a:fld id="{EFCD8C79-9D6E-4F3B-B416-E24A3E4968CD}" type="slidenum">
              <a:rPr lang="en-US" smtClean="0">
                <a:latin typeface="Arial" pitchFamily="34" charset="0"/>
              </a:rPr>
              <a:pPr/>
              <a:t>42</a:t>
            </a:fld>
            <a:endParaRPr lang="en-US" dirty="0" smtClean="0">
              <a:latin typeface="Arial" pitchFamily="34" charset="0"/>
            </a:endParaRPr>
          </a:p>
        </p:txBody>
      </p:sp>
      <p:sp>
        <p:nvSpPr>
          <p:cNvPr id="257028" name="Rectangle 2"/>
          <p:cNvSpPr>
            <a:spLocks noGrp="1" noRot="1" noChangeAspect="1" noChangeArrowheads="1" noTextEdit="1"/>
          </p:cNvSpPr>
          <p:nvPr>
            <p:ph type="sldImg"/>
          </p:nvPr>
        </p:nvSpPr>
        <p:spPr>
          <a:xfrm>
            <a:off x="1257300" y="719138"/>
            <a:ext cx="4800600" cy="3600450"/>
          </a:xfrm>
          <a:ln/>
        </p:spPr>
      </p:sp>
      <p:sp>
        <p:nvSpPr>
          <p:cNvPr id="257029" name="Rectangle 3"/>
          <p:cNvSpPr>
            <a:spLocks noGrp="1" noChangeArrowheads="1"/>
          </p:cNvSpPr>
          <p:nvPr>
            <p:ph type="body" idx="1"/>
          </p:nvPr>
        </p:nvSpPr>
        <p:spPr>
          <a:xfrm>
            <a:off x="976318" y="4560894"/>
            <a:ext cx="5362575" cy="4321175"/>
          </a:xfrm>
          <a:noFill/>
          <a:ln/>
        </p:spPr>
        <p:txBody>
          <a:bodyPr/>
          <a:lstStyle/>
          <a:p>
            <a:pPr eaLnBrk="1" hangingPunct="1"/>
            <a:endParaRPr lang="en-US" dirty="0"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7" name="Rectangle 7"/>
          <p:cNvSpPr>
            <a:spLocks noGrp="1" noChangeArrowheads="1"/>
          </p:cNvSpPr>
          <p:nvPr>
            <p:ph type="sldNum" sz="quarter" idx="5"/>
          </p:nvPr>
        </p:nvSpPr>
        <p:spPr>
          <a:noFill/>
        </p:spPr>
        <p:txBody>
          <a:bodyPr/>
          <a:lstStyle/>
          <a:p>
            <a:fld id="{EFCD8C79-9D6E-4F3B-B416-E24A3E4968CD}" type="slidenum">
              <a:rPr lang="en-US" smtClean="0">
                <a:latin typeface="Arial" pitchFamily="34" charset="0"/>
              </a:rPr>
              <a:pPr/>
              <a:t>43</a:t>
            </a:fld>
            <a:endParaRPr lang="en-US" dirty="0" smtClean="0">
              <a:latin typeface="Arial" pitchFamily="34" charset="0"/>
            </a:endParaRPr>
          </a:p>
        </p:txBody>
      </p:sp>
      <p:sp>
        <p:nvSpPr>
          <p:cNvPr id="257028" name="Rectangle 2"/>
          <p:cNvSpPr>
            <a:spLocks noGrp="1" noRot="1" noChangeAspect="1" noChangeArrowheads="1" noTextEdit="1"/>
          </p:cNvSpPr>
          <p:nvPr>
            <p:ph type="sldImg"/>
          </p:nvPr>
        </p:nvSpPr>
        <p:spPr>
          <a:xfrm>
            <a:off x="1257300" y="719138"/>
            <a:ext cx="4800600" cy="3600450"/>
          </a:xfrm>
          <a:ln/>
        </p:spPr>
      </p:sp>
      <p:sp>
        <p:nvSpPr>
          <p:cNvPr id="257029" name="Rectangle 3"/>
          <p:cNvSpPr>
            <a:spLocks noGrp="1" noChangeArrowheads="1"/>
          </p:cNvSpPr>
          <p:nvPr>
            <p:ph type="body" idx="1"/>
          </p:nvPr>
        </p:nvSpPr>
        <p:spPr>
          <a:xfrm>
            <a:off x="976318" y="4560894"/>
            <a:ext cx="5362575" cy="4321175"/>
          </a:xfrm>
          <a:noFill/>
          <a:ln/>
        </p:spPr>
        <p:txBody>
          <a:bodyPr/>
          <a:lstStyle/>
          <a:p>
            <a:pPr eaLnBrk="1" hangingPunct="1"/>
            <a:endParaRPr lang="en-US" dirty="0" smtClean="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560570"/>
            <a:ext cx="5852160" cy="4880610"/>
          </a:xfrm>
        </p:spPr>
        <p:txBody>
          <a:bodyPr>
            <a:noAutofit/>
          </a:bodyPr>
          <a:lstStyle/>
          <a:p>
            <a:pPr eaLnBrk="1" hangingPunct="1">
              <a:lnSpc>
                <a:spcPct val="80000"/>
              </a:lnSpc>
              <a:buFontTx/>
              <a:buNone/>
            </a:pPr>
            <a:endParaRPr lang="en-US" sz="1700" dirty="0" smtClean="0"/>
          </a:p>
        </p:txBody>
      </p:sp>
      <p:sp>
        <p:nvSpPr>
          <p:cNvPr id="5" name="Slide Number Placeholder 4"/>
          <p:cNvSpPr>
            <a:spLocks noGrp="1"/>
          </p:cNvSpPr>
          <p:nvPr>
            <p:ph type="sldNum" sz="quarter" idx="11"/>
          </p:nvPr>
        </p:nvSpPr>
        <p:spPr/>
        <p:txBody>
          <a:bodyPr/>
          <a:lstStyle/>
          <a:p>
            <a:pPr>
              <a:defRPr/>
            </a:pPr>
            <a:fld id="{BCD0119D-AC42-4662-BBB2-1621A93550F7}" type="slidenum">
              <a:rPr lang="en-US" smtClean="0"/>
              <a:pPr>
                <a:defRPr/>
              </a:pPr>
              <a:t>44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6613" y="228600"/>
            <a:ext cx="2797175" cy="2097088"/>
          </a:xfrm>
        </p:spPr>
      </p:sp>
      <p:sp>
        <p:nvSpPr>
          <p:cNvPr id="3" name="Notes Placeholder 2"/>
          <p:cNvSpPr>
            <a:spLocks noGrp="1"/>
          </p:cNvSpPr>
          <p:nvPr>
            <p:ph type="body" idx="1"/>
          </p:nvPr>
        </p:nvSpPr>
        <p:spPr>
          <a:xfrm>
            <a:off x="182880" y="2417246"/>
            <a:ext cx="6798833" cy="4320540"/>
          </a:xfrm>
        </p:spPr>
        <p:txBody>
          <a:bodyPr>
            <a:noAutofit/>
          </a:bodyPr>
          <a:lstStyle/>
          <a:p>
            <a:r>
              <a:rPr lang="en-US" sz="1700" dirty="0" smtClean="0">
                <a:latin typeface="+mj-lt"/>
              </a:rPr>
              <a:t>The designer should consider</a:t>
            </a:r>
            <a:r>
              <a:rPr lang="en-US" sz="1700" baseline="0" dirty="0" smtClean="0">
                <a:latin typeface="+mj-lt"/>
              </a:rPr>
              <a:t> the use of rumble strips if additional driver alertness is needed for example at Limited stopping sight distance at horizontal and vertical curves</a:t>
            </a:r>
            <a:endParaRPr lang="en-US" sz="1700" dirty="0" smtClean="0">
              <a:latin typeface="+mj-lt"/>
            </a:endParaRPr>
          </a:p>
        </p:txBody>
      </p:sp>
      <p:sp>
        <p:nvSpPr>
          <p:cNvPr id="4" name="Slide Number Placeholder 3"/>
          <p:cNvSpPr>
            <a:spLocks noGrp="1"/>
          </p:cNvSpPr>
          <p:nvPr>
            <p:ph type="sldNum" sz="quarter" idx="10"/>
          </p:nvPr>
        </p:nvSpPr>
        <p:spPr/>
        <p:txBody>
          <a:bodyPr/>
          <a:lstStyle/>
          <a:p>
            <a:fld id="{2A1AC337-8679-4DAE-ADA7-9FD4E672D315}" type="slidenum">
              <a:rPr lang="en-US" smtClean="0"/>
              <a:pPr/>
              <a:t>4</a:t>
            </a:fld>
            <a:endParaRPr lang="en-US" dirty="0"/>
          </a:p>
        </p:txBody>
      </p:sp>
      <p:sp>
        <p:nvSpPr>
          <p:cNvPr id="5" name="Notes Placeholder 2"/>
          <p:cNvSpPr txBox="1">
            <a:spLocks/>
          </p:cNvSpPr>
          <p:nvPr/>
        </p:nvSpPr>
        <p:spPr>
          <a:xfrm>
            <a:off x="229497" y="4602928"/>
            <a:ext cx="6870550" cy="4320540"/>
          </a:xfrm>
          <a:prstGeom prst="rect">
            <a:avLst/>
          </a:prstGeom>
        </p:spPr>
        <p:txBody>
          <a:bodyPr vert="horz" lIns="96661" tIns="48331" rIns="96661" bIns="48331" rtlCol="0">
            <a:noAutofit/>
          </a:bodyPr>
          <a:lstStyle/>
          <a:p>
            <a:pPr defTabSz="966612">
              <a:defRPr/>
            </a:pPr>
            <a:endParaRPr lang="en-US" sz="1500" dirty="0" smtClean="0"/>
          </a:p>
          <a:p>
            <a:pPr defTabSz="966612">
              <a:defRPr/>
            </a:pPr>
            <a:endParaRPr lang="en-US" sz="15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6613" y="228600"/>
            <a:ext cx="2797175" cy="2097088"/>
          </a:xfrm>
        </p:spPr>
      </p:sp>
      <p:sp>
        <p:nvSpPr>
          <p:cNvPr id="3" name="Notes Placeholder 2"/>
          <p:cNvSpPr>
            <a:spLocks noGrp="1"/>
          </p:cNvSpPr>
          <p:nvPr>
            <p:ph type="body" idx="1"/>
          </p:nvPr>
        </p:nvSpPr>
        <p:spPr>
          <a:xfrm>
            <a:off x="182880" y="2417246"/>
            <a:ext cx="6798833" cy="4320540"/>
          </a:xfrm>
        </p:spPr>
        <p:txBody>
          <a:bodyPr>
            <a:noAutofit/>
          </a:bodyPr>
          <a:lstStyle/>
          <a:p>
            <a:endParaRPr lang="en-US" sz="1500" dirty="0" smtClean="0">
              <a:latin typeface="+mj-lt"/>
            </a:endParaRPr>
          </a:p>
          <a:p>
            <a:r>
              <a:rPr lang="en-US" sz="1500" kern="1200" baseline="0" dirty="0" smtClean="0">
                <a:solidFill>
                  <a:schemeClr val="tx1"/>
                </a:solidFill>
                <a:latin typeface="+mn-lt"/>
                <a:ea typeface="+mn-ea"/>
                <a:cs typeface="+mn-cs"/>
              </a:rPr>
              <a:t> on a 2 way 2 lane facility </a:t>
            </a:r>
            <a:r>
              <a:rPr lang="en-US" sz="1500" dirty="0" smtClean="0">
                <a:latin typeface="+mj-lt"/>
              </a:rPr>
              <a:t>lane closure, The designer</a:t>
            </a:r>
            <a:r>
              <a:rPr lang="en-US" sz="1500" baseline="0" dirty="0" smtClean="0">
                <a:latin typeface="+mj-lt"/>
              </a:rPr>
              <a:t> has the option of using rumble strips. Index 600 sheet 4 shows the removable Polymer Rumble strips:</a:t>
            </a:r>
          </a:p>
          <a:p>
            <a:pPr lvl="1">
              <a:buFont typeface="Arial" pitchFamily="34" charset="0"/>
              <a:buChar char="•"/>
            </a:pPr>
            <a:r>
              <a:rPr lang="en-US" sz="1500" baseline="0" dirty="0" smtClean="0">
                <a:latin typeface="+mj-lt"/>
              </a:rPr>
              <a:t>	250 mil or .25 inch thick</a:t>
            </a:r>
          </a:p>
          <a:p>
            <a:pPr lvl="1">
              <a:buFont typeface="Arial" pitchFamily="34" charset="0"/>
              <a:buChar char="•"/>
            </a:pPr>
            <a:r>
              <a:rPr lang="en-US" sz="1500" baseline="0" dirty="0" smtClean="0">
                <a:latin typeface="+mj-lt"/>
              </a:rPr>
              <a:t> 	4 inch wide</a:t>
            </a:r>
          </a:p>
          <a:p>
            <a:pPr lvl="1">
              <a:buFont typeface="Arial" pitchFamily="34" charset="0"/>
              <a:buChar char="•"/>
            </a:pPr>
            <a:r>
              <a:rPr lang="en-US" sz="1500" baseline="0" dirty="0" smtClean="0">
                <a:latin typeface="+mj-lt"/>
              </a:rPr>
              <a:t> 	11 feet  long</a:t>
            </a:r>
            <a:endParaRPr lang="en-US" sz="1500" dirty="0" smtClean="0">
              <a:latin typeface="+mj-lt"/>
            </a:endParaRPr>
          </a:p>
          <a:p>
            <a:endParaRPr lang="en-US" sz="1500" dirty="0" smtClean="0">
              <a:latin typeface="+mj-lt"/>
            </a:endParaRPr>
          </a:p>
          <a:p>
            <a:endParaRPr lang="en-US" sz="1500" dirty="0" smtClean="0">
              <a:latin typeface="+mj-lt"/>
              <a:cs typeface="Arial" pitchFamily="34" charset="0"/>
            </a:endParaRPr>
          </a:p>
          <a:p>
            <a:endParaRPr lang="en-US" sz="1500" dirty="0" smtClean="0">
              <a:latin typeface="+mj-lt"/>
              <a:cs typeface="Arial" pitchFamily="34" charset="0"/>
            </a:endParaRPr>
          </a:p>
          <a:p>
            <a:endParaRPr lang="en-US" sz="1500" dirty="0" smtClean="0">
              <a:latin typeface="+mj-lt"/>
              <a:cs typeface="Arial" pitchFamily="34" charset="0"/>
            </a:endParaRPr>
          </a:p>
          <a:p>
            <a:endParaRPr lang="en-US" sz="1500" dirty="0" smtClean="0">
              <a:latin typeface="+mj-lt"/>
            </a:endParaRPr>
          </a:p>
          <a:p>
            <a:endParaRPr lang="en-US" sz="1500" dirty="0">
              <a:latin typeface="+mj-lt"/>
            </a:endParaRPr>
          </a:p>
        </p:txBody>
      </p:sp>
      <p:sp>
        <p:nvSpPr>
          <p:cNvPr id="4" name="Slide Number Placeholder 3"/>
          <p:cNvSpPr>
            <a:spLocks noGrp="1"/>
          </p:cNvSpPr>
          <p:nvPr>
            <p:ph type="sldNum" sz="quarter" idx="10"/>
          </p:nvPr>
        </p:nvSpPr>
        <p:spPr/>
        <p:txBody>
          <a:bodyPr/>
          <a:lstStyle/>
          <a:p>
            <a:fld id="{2A1AC337-8679-4DAE-ADA7-9FD4E672D315}" type="slidenum">
              <a:rPr lang="en-US" smtClean="0"/>
              <a:pPr/>
              <a:t>5</a:t>
            </a:fld>
            <a:endParaRPr lang="en-US" dirty="0"/>
          </a:p>
        </p:txBody>
      </p:sp>
      <p:sp>
        <p:nvSpPr>
          <p:cNvPr id="5" name="Notes Placeholder 2"/>
          <p:cNvSpPr txBox="1">
            <a:spLocks/>
          </p:cNvSpPr>
          <p:nvPr/>
        </p:nvSpPr>
        <p:spPr>
          <a:xfrm>
            <a:off x="229497" y="4602928"/>
            <a:ext cx="6870550" cy="4320540"/>
          </a:xfrm>
          <a:prstGeom prst="rect">
            <a:avLst/>
          </a:prstGeom>
        </p:spPr>
        <p:txBody>
          <a:bodyPr vert="horz" lIns="96661" tIns="48331" rIns="96661" bIns="48331" rtlCol="0">
            <a:noAutofit/>
          </a:bodyPr>
          <a:lstStyle/>
          <a:p>
            <a:pPr defTabSz="966612">
              <a:defRPr/>
            </a:pPr>
            <a:endParaRPr lang="en-US" sz="1500" dirty="0" smtClean="0"/>
          </a:p>
          <a:p>
            <a:pPr defTabSz="966612">
              <a:defRPr/>
            </a:pPr>
            <a:endParaRPr lang="en-US" sz="15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6613" y="228600"/>
            <a:ext cx="2797175" cy="2097088"/>
          </a:xfrm>
        </p:spPr>
      </p:sp>
      <p:sp>
        <p:nvSpPr>
          <p:cNvPr id="3" name="Notes Placeholder 2"/>
          <p:cNvSpPr>
            <a:spLocks noGrp="1"/>
          </p:cNvSpPr>
          <p:nvPr>
            <p:ph type="body" idx="1"/>
          </p:nvPr>
        </p:nvSpPr>
        <p:spPr>
          <a:xfrm>
            <a:off x="182880" y="2417246"/>
            <a:ext cx="6798833" cy="4320540"/>
          </a:xfrm>
        </p:spPr>
        <p:txBody>
          <a:bodyPr>
            <a:noAutofit/>
          </a:bodyPr>
          <a:lstStyle/>
          <a:p>
            <a:r>
              <a:rPr lang="en-US" sz="1500" dirty="0" smtClean="0">
                <a:latin typeface="+mj-lt"/>
              </a:rPr>
              <a:t>This pictures shows a set of the </a:t>
            </a:r>
            <a:r>
              <a:rPr lang="en-US" sz="1600" dirty="0" smtClean="0"/>
              <a:t>Removable Polymer</a:t>
            </a:r>
            <a:r>
              <a:rPr lang="en-US" sz="1600" baseline="0" dirty="0" smtClean="0"/>
              <a:t> </a:t>
            </a:r>
            <a:r>
              <a:rPr lang="en-US" sz="1500" dirty="0" smtClean="0">
                <a:latin typeface="+mj-lt"/>
              </a:rPr>
              <a:t>rumble strips made by </a:t>
            </a:r>
            <a:r>
              <a:rPr lang="en-US" sz="1400" kern="1200" baseline="0" dirty="0" smtClean="0">
                <a:solidFill>
                  <a:schemeClr val="tx1"/>
                </a:solidFill>
                <a:latin typeface="+mn-lt"/>
                <a:ea typeface="+mn-ea"/>
                <a:cs typeface="+mn-cs"/>
              </a:rPr>
              <a:t>Advanced Traffic marking</a:t>
            </a:r>
            <a:endParaRPr lang="en-US" sz="1500" dirty="0">
              <a:latin typeface="+mj-lt"/>
            </a:endParaRPr>
          </a:p>
        </p:txBody>
      </p:sp>
      <p:sp>
        <p:nvSpPr>
          <p:cNvPr id="4" name="Slide Number Placeholder 3"/>
          <p:cNvSpPr>
            <a:spLocks noGrp="1"/>
          </p:cNvSpPr>
          <p:nvPr>
            <p:ph type="sldNum" sz="quarter" idx="10"/>
          </p:nvPr>
        </p:nvSpPr>
        <p:spPr/>
        <p:txBody>
          <a:bodyPr/>
          <a:lstStyle/>
          <a:p>
            <a:fld id="{2A1AC337-8679-4DAE-ADA7-9FD4E672D315}" type="slidenum">
              <a:rPr lang="en-US" smtClean="0"/>
              <a:pPr/>
              <a:t>6</a:t>
            </a:fld>
            <a:endParaRPr lang="en-US" dirty="0"/>
          </a:p>
        </p:txBody>
      </p:sp>
      <p:sp>
        <p:nvSpPr>
          <p:cNvPr id="5" name="Notes Placeholder 2"/>
          <p:cNvSpPr txBox="1">
            <a:spLocks/>
          </p:cNvSpPr>
          <p:nvPr/>
        </p:nvSpPr>
        <p:spPr>
          <a:xfrm>
            <a:off x="229497" y="4602928"/>
            <a:ext cx="6870550" cy="4320540"/>
          </a:xfrm>
          <a:prstGeom prst="rect">
            <a:avLst/>
          </a:prstGeom>
        </p:spPr>
        <p:txBody>
          <a:bodyPr vert="horz" lIns="96661" tIns="48331" rIns="96661" bIns="48331" rtlCol="0">
            <a:noAutofit/>
          </a:bodyPr>
          <a:lstStyle/>
          <a:p>
            <a:pPr defTabSz="966612">
              <a:defRPr/>
            </a:pPr>
            <a:endParaRPr lang="en-US" sz="1500" dirty="0" smtClean="0"/>
          </a:p>
          <a:p>
            <a:pPr defTabSz="966612">
              <a:defRPr/>
            </a:pPr>
            <a:endParaRPr lang="en-US" sz="15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6613" y="228600"/>
            <a:ext cx="2797175" cy="2097088"/>
          </a:xfrm>
        </p:spPr>
      </p:sp>
      <p:sp>
        <p:nvSpPr>
          <p:cNvPr id="3" name="Notes Placeholder 2"/>
          <p:cNvSpPr>
            <a:spLocks noGrp="1"/>
          </p:cNvSpPr>
          <p:nvPr>
            <p:ph type="body" idx="1"/>
          </p:nvPr>
        </p:nvSpPr>
        <p:spPr>
          <a:xfrm>
            <a:off x="182880" y="2417246"/>
            <a:ext cx="6798833" cy="4320540"/>
          </a:xfrm>
        </p:spPr>
        <p:txBody>
          <a:bodyPr>
            <a:noAutofit/>
          </a:bodyPr>
          <a:lstStyle/>
          <a:p>
            <a:r>
              <a:rPr lang="en-US" sz="1700" dirty="0" smtClean="0">
                <a:latin typeface="+mj-lt"/>
              </a:rPr>
              <a:t>Included in index</a:t>
            </a:r>
            <a:r>
              <a:rPr lang="en-US" sz="1700" baseline="0" dirty="0" smtClean="0">
                <a:latin typeface="+mj-lt"/>
              </a:rPr>
              <a:t> 600 sheet 4 the signs and the distances between the sets. There are 4 sets and each set is made up of 4 stripes. Light on signs are required for night operation </a:t>
            </a:r>
            <a:endParaRPr lang="en-US" sz="1700" dirty="0" smtClean="0">
              <a:latin typeface="+mj-lt"/>
            </a:endParaRPr>
          </a:p>
        </p:txBody>
      </p:sp>
      <p:sp>
        <p:nvSpPr>
          <p:cNvPr id="4" name="Slide Number Placeholder 3"/>
          <p:cNvSpPr>
            <a:spLocks noGrp="1"/>
          </p:cNvSpPr>
          <p:nvPr>
            <p:ph type="sldNum" sz="quarter" idx="10"/>
          </p:nvPr>
        </p:nvSpPr>
        <p:spPr/>
        <p:txBody>
          <a:bodyPr/>
          <a:lstStyle/>
          <a:p>
            <a:fld id="{2A1AC337-8679-4DAE-ADA7-9FD4E672D315}" type="slidenum">
              <a:rPr lang="en-US" smtClean="0"/>
              <a:pPr/>
              <a:t>7</a:t>
            </a:fld>
            <a:endParaRPr lang="en-US" dirty="0"/>
          </a:p>
        </p:txBody>
      </p:sp>
      <p:sp>
        <p:nvSpPr>
          <p:cNvPr id="5" name="Notes Placeholder 2"/>
          <p:cNvSpPr txBox="1">
            <a:spLocks/>
          </p:cNvSpPr>
          <p:nvPr/>
        </p:nvSpPr>
        <p:spPr>
          <a:xfrm>
            <a:off x="229497" y="4602928"/>
            <a:ext cx="6870550" cy="4320540"/>
          </a:xfrm>
          <a:prstGeom prst="rect">
            <a:avLst/>
          </a:prstGeom>
        </p:spPr>
        <p:txBody>
          <a:bodyPr vert="horz" lIns="96661" tIns="48331" rIns="96661" bIns="48331" rtlCol="0">
            <a:noAutofit/>
          </a:bodyPr>
          <a:lstStyle/>
          <a:p>
            <a:pPr defTabSz="966612">
              <a:defRPr/>
            </a:pPr>
            <a:endParaRPr lang="en-US" sz="1500" dirty="0" smtClean="0"/>
          </a:p>
          <a:p>
            <a:pPr defTabSz="966612">
              <a:defRPr/>
            </a:pPr>
            <a:endParaRPr lang="en-US" sz="15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6613" y="228600"/>
            <a:ext cx="2797175" cy="2097088"/>
          </a:xfrm>
        </p:spPr>
      </p:sp>
      <p:sp>
        <p:nvSpPr>
          <p:cNvPr id="3" name="Notes Placeholder 2"/>
          <p:cNvSpPr>
            <a:spLocks noGrp="1"/>
          </p:cNvSpPr>
          <p:nvPr>
            <p:ph type="body" idx="1"/>
          </p:nvPr>
        </p:nvSpPr>
        <p:spPr>
          <a:xfrm>
            <a:off x="182880" y="2417246"/>
            <a:ext cx="6798833" cy="4320540"/>
          </a:xfrm>
        </p:spPr>
        <p:txBody>
          <a:bodyPr>
            <a:noAutofit/>
          </a:bodyPr>
          <a:lstStyle/>
          <a:p>
            <a:r>
              <a:rPr lang="en-US" sz="1700" dirty="0" smtClean="0">
                <a:latin typeface="+mj-lt"/>
              </a:rPr>
              <a:t>Another type of </a:t>
            </a:r>
            <a:r>
              <a:rPr lang="en-US" sz="1700" baseline="0" dirty="0" smtClean="0">
                <a:latin typeface="+mj-lt"/>
              </a:rPr>
              <a:t>Rumble Strips is </a:t>
            </a:r>
            <a:r>
              <a:rPr lang="en-US" sz="1800" kern="1200" dirty="0" smtClean="0">
                <a:solidFill>
                  <a:schemeClr val="tx1"/>
                </a:solidFill>
                <a:latin typeface="+mn-lt"/>
                <a:ea typeface="+mn-ea"/>
                <a:cs typeface="+mn-cs"/>
              </a:rPr>
              <a:t>the Molded Engineered</a:t>
            </a:r>
            <a:r>
              <a:rPr lang="en-US" sz="1800" kern="1200" baseline="0" dirty="0" smtClean="0">
                <a:solidFill>
                  <a:schemeClr val="tx1"/>
                </a:solidFill>
                <a:latin typeface="+mn-lt"/>
                <a:ea typeface="+mn-ea"/>
                <a:cs typeface="+mn-cs"/>
              </a:rPr>
              <a:t> Polymer Rumble Strips:</a:t>
            </a:r>
            <a:endParaRPr lang="en-US" sz="1700" dirty="0" smtClean="0">
              <a:latin typeface="+mj-lt"/>
            </a:endParaRPr>
          </a:p>
          <a:p>
            <a:endParaRPr lang="en-US" sz="1500" dirty="0" smtClean="0">
              <a:latin typeface="+mj-lt"/>
            </a:endParaRPr>
          </a:p>
          <a:p>
            <a:pPr lvl="1">
              <a:buFont typeface="Arial" pitchFamily="34" charset="0"/>
              <a:buChar char="•"/>
            </a:pPr>
            <a:r>
              <a:rPr lang="en-US" sz="1500" kern="1200" baseline="0" dirty="0" smtClean="0">
                <a:solidFill>
                  <a:schemeClr val="tx1"/>
                </a:solidFill>
                <a:latin typeface="+mn-lt"/>
                <a:ea typeface="+mn-ea"/>
                <a:cs typeface="+mn-cs"/>
              </a:rPr>
              <a:t>	1 inch High</a:t>
            </a:r>
          </a:p>
          <a:p>
            <a:pPr lvl="1">
              <a:buFont typeface="Arial" pitchFamily="34" charset="0"/>
              <a:buChar char="•"/>
            </a:pPr>
            <a:r>
              <a:rPr lang="en-US" sz="1500" kern="1200" baseline="0" dirty="0" smtClean="0">
                <a:solidFill>
                  <a:schemeClr val="tx1"/>
                </a:solidFill>
                <a:latin typeface="+mn-lt"/>
                <a:ea typeface="+mn-ea"/>
                <a:cs typeface="+mn-cs"/>
              </a:rPr>
              <a:t> 	12 inch wide</a:t>
            </a:r>
          </a:p>
          <a:p>
            <a:pPr lvl="1">
              <a:buFont typeface="Arial" pitchFamily="34" charset="0"/>
              <a:buChar char="•"/>
            </a:pPr>
            <a:r>
              <a:rPr lang="en-US" sz="1500" kern="1200" baseline="0" dirty="0" smtClean="0">
                <a:solidFill>
                  <a:schemeClr val="tx1"/>
                </a:solidFill>
                <a:latin typeface="+mn-lt"/>
                <a:ea typeface="+mn-ea"/>
                <a:cs typeface="+mn-cs"/>
              </a:rPr>
              <a:t> 	11 feet</a:t>
            </a:r>
          </a:p>
          <a:p>
            <a:pPr lvl="1">
              <a:buFont typeface="Arial" pitchFamily="34" charset="0"/>
              <a:buChar char="•"/>
            </a:pPr>
            <a:r>
              <a:rPr lang="en-US" sz="1500" kern="1200" baseline="0" dirty="0" smtClean="0">
                <a:solidFill>
                  <a:schemeClr val="tx1"/>
                </a:solidFill>
                <a:latin typeface="+mn-lt"/>
                <a:ea typeface="+mn-ea"/>
                <a:cs typeface="+mn-cs"/>
              </a:rPr>
              <a:t>         weight 100 lb and do not require anchoring and they are reusable.</a:t>
            </a:r>
            <a:endParaRPr lang="en-US" sz="1500" kern="1200" dirty="0" smtClean="0">
              <a:solidFill>
                <a:schemeClr val="tx1"/>
              </a:solidFill>
              <a:latin typeface="+mn-lt"/>
              <a:ea typeface="+mn-ea"/>
              <a:cs typeface="+mn-cs"/>
            </a:endParaRPr>
          </a:p>
          <a:p>
            <a:endParaRPr lang="en-US" sz="1500" dirty="0" smtClean="0">
              <a:latin typeface="+mj-lt"/>
            </a:endParaRPr>
          </a:p>
          <a:p>
            <a:endParaRPr lang="en-US" sz="1500" dirty="0" smtClean="0">
              <a:latin typeface="+mj-lt"/>
            </a:endParaRPr>
          </a:p>
          <a:p>
            <a:endParaRPr lang="en-US" sz="1500" dirty="0" smtClean="0">
              <a:latin typeface="+mj-lt"/>
            </a:endParaRPr>
          </a:p>
          <a:p>
            <a:endParaRPr lang="en-US" sz="1500" dirty="0" smtClean="0">
              <a:latin typeface="+mj-lt"/>
              <a:cs typeface="Arial" pitchFamily="34" charset="0"/>
            </a:endParaRPr>
          </a:p>
          <a:p>
            <a:endParaRPr lang="en-US" sz="1500" dirty="0" smtClean="0">
              <a:latin typeface="+mj-lt"/>
              <a:cs typeface="Arial" pitchFamily="34" charset="0"/>
            </a:endParaRPr>
          </a:p>
          <a:p>
            <a:endParaRPr lang="en-US" sz="1500" dirty="0" smtClean="0">
              <a:latin typeface="+mj-lt"/>
              <a:cs typeface="Arial" pitchFamily="34" charset="0"/>
            </a:endParaRPr>
          </a:p>
          <a:p>
            <a:endParaRPr lang="en-US" sz="1500" dirty="0" smtClean="0">
              <a:latin typeface="+mj-lt"/>
            </a:endParaRPr>
          </a:p>
          <a:p>
            <a:endParaRPr lang="en-US" sz="1500" dirty="0">
              <a:latin typeface="+mj-lt"/>
            </a:endParaRPr>
          </a:p>
        </p:txBody>
      </p:sp>
      <p:sp>
        <p:nvSpPr>
          <p:cNvPr id="4" name="Slide Number Placeholder 3"/>
          <p:cNvSpPr>
            <a:spLocks noGrp="1"/>
          </p:cNvSpPr>
          <p:nvPr>
            <p:ph type="sldNum" sz="quarter" idx="10"/>
          </p:nvPr>
        </p:nvSpPr>
        <p:spPr/>
        <p:txBody>
          <a:bodyPr/>
          <a:lstStyle/>
          <a:p>
            <a:fld id="{2A1AC337-8679-4DAE-ADA7-9FD4E672D315}" type="slidenum">
              <a:rPr lang="en-US" smtClean="0"/>
              <a:pPr/>
              <a:t>8</a:t>
            </a:fld>
            <a:endParaRPr lang="en-US" dirty="0"/>
          </a:p>
        </p:txBody>
      </p:sp>
      <p:sp>
        <p:nvSpPr>
          <p:cNvPr id="5" name="Notes Placeholder 2"/>
          <p:cNvSpPr txBox="1">
            <a:spLocks/>
          </p:cNvSpPr>
          <p:nvPr/>
        </p:nvSpPr>
        <p:spPr>
          <a:xfrm>
            <a:off x="229497" y="4602928"/>
            <a:ext cx="6870550" cy="4320540"/>
          </a:xfrm>
          <a:prstGeom prst="rect">
            <a:avLst/>
          </a:prstGeom>
        </p:spPr>
        <p:txBody>
          <a:bodyPr vert="horz" lIns="96661" tIns="48331" rIns="96661" bIns="48331" rtlCol="0">
            <a:noAutofit/>
          </a:bodyPr>
          <a:lstStyle/>
          <a:p>
            <a:pPr defTabSz="966612">
              <a:defRPr/>
            </a:pPr>
            <a:endParaRPr lang="en-US" sz="1500" dirty="0" smtClean="0"/>
          </a:p>
          <a:p>
            <a:pPr defTabSz="966612">
              <a:defRPr/>
            </a:pPr>
            <a:endParaRPr lang="en-US" sz="15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6613" y="228600"/>
            <a:ext cx="2797175" cy="2097088"/>
          </a:xfrm>
        </p:spPr>
      </p:sp>
      <p:sp>
        <p:nvSpPr>
          <p:cNvPr id="3" name="Notes Placeholder 2"/>
          <p:cNvSpPr>
            <a:spLocks noGrp="1"/>
          </p:cNvSpPr>
          <p:nvPr>
            <p:ph type="body" idx="1"/>
          </p:nvPr>
        </p:nvSpPr>
        <p:spPr>
          <a:xfrm>
            <a:off x="182880" y="2417246"/>
            <a:ext cx="6798833" cy="4320540"/>
          </a:xfrm>
        </p:spPr>
        <p:txBody>
          <a:bodyPr>
            <a:noAutofit/>
          </a:bodyPr>
          <a:lstStyle/>
          <a:p>
            <a:endParaRPr lang="en-US" sz="1700" dirty="0" smtClean="0">
              <a:latin typeface="+mj-lt"/>
            </a:endParaRPr>
          </a:p>
          <a:p>
            <a:r>
              <a:rPr lang="en-US" sz="1500" dirty="0" smtClean="0">
                <a:latin typeface="+mj-lt"/>
              </a:rPr>
              <a:t>Close picture of the rumble strips</a:t>
            </a:r>
            <a:endParaRPr lang="en-US" sz="1500" dirty="0">
              <a:latin typeface="+mj-lt"/>
            </a:endParaRPr>
          </a:p>
        </p:txBody>
      </p:sp>
      <p:sp>
        <p:nvSpPr>
          <p:cNvPr id="4" name="Slide Number Placeholder 3"/>
          <p:cNvSpPr>
            <a:spLocks noGrp="1"/>
          </p:cNvSpPr>
          <p:nvPr>
            <p:ph type="sldNum" sz="quarter" idx="10"/>
          </p:nvPr>
        </p:nvSpPr>
        <p:spPr/>
        <p:txBody>
          <a:bodyPr/>
          <a:lstStyle/>
          <a:p>
            <a:fld id="{2A1AC337-8679-4DAE-ADA7-9FD4E672D315}" type="slidenum">
              <a:rPr lang="en-US" smtClean="0"/>
              <a:pPr/>
              <a:t>9</a:t>
            </a:fld>
            <a:endParaRPr lang="en-US" dirty="0"/>
          </a:p>
        </p:txBody>
      </p:sp>
      <p:sp>
        <p:nvSpPr>
          <p:cNvPr id="5" name="Notes Placeholder 2"/>
          <p:cNvSpPr txBox="1">
            <a:spLocks/>
          </p:cNvSpPr>
          <p:nvPr/>
        </p:nvSpPr>
        <p:spPr>
          <a:xfrm>
            <a:off x="229497" y="4602928"/>
            <a:ext cx="6870550" cy="4320540"/>
          </a:xfrm>
          <a:prstGeom prst="rect">
            <a:avLst/>
          </a:prstGeom>
        </p:spPr>
        <p:txBody>
          <a:bodyPr vert="horz" lIns="96661" tIns="48331" rIns="96661" bIns="48331" rtlCol="0">
            <a:noAutofit/>
          </a:bodyPr>
          <a:lstStyle/>
          <a:p>
            <a:pPr defTabSz="966612">
              <a:defRPr/>
            </a:pPr>
            <a:endParaRPr lang="en-US" sz="1500" dirty="0" smtClean="0"/>
          </a:p>
          <a:p>
            <a:pPr defTabSz="966612">
              <a:defRPr/>
            </a:pPr>
            <a:endParaRPr lang="en-US" sz="15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FBEEC9">
                  <a:shade val="5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FBEEC9">
                  <a:shade val="5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EACA6D88-87E3-4F3B-B55D-9B49AC88A5B5}" type="slidenum">
              <a:rPr lang="en-US">
                <a:solidFill>
                  <a:srgbClr val="FBEEC9">
                    <a:shade val="50000"/>
                  </a:srgbClr>
                </a:solidFill>
              </a:rPr>
              <a:pPr>
                <a:defRPr/>
              </a:pPr>
              <a:t>‹#›</a:t>
            </a:fld>
            <a:endParaRPr lang="en-US" dirty="0">
              <a:solidFill>
                <a:srgbClr val="FBEEC9">
                  <a:shade val="50000"/>
                </a:srgb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base">
              <a:spcBef>
                <a:spcPct val="0"/>
              </a:spcBef>
              <a:spcAft>
                <a:spcPct val="0"/>
              </a:spcAft>
              <a:defRPr/>
            </a:pPr>
            <a:endParaRPr lang="en-US" dirty="0">
              <a:solidFill>
                <a:prstClr val="white"/>
              </a:solidFill>
            </a:endParaRPr>
          </a:p>
        </p:txBody>
      </p:sp>
      <p:sp>
        <p:nvSpPr>
          <p:cNvPr id="5" name="Freeform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base">
              <a:spcBef>
                <a:spcPct val="0"/>
              </a:spcBef>
              <a:spcAft>
                <a:spcPct val="0"/>
              </a:spcAft>
              <a:defRPr/>
            </a:pPr>
            <a:endParaRPr lang="en-US" dirty="0">
              <a:solidFill>
                <a:prstClr val="white"/>
              </a:solidFill>
            </a:endParaRPr>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endParaRPr lang="en-US" dirty="0">
              <a:solidFill>
                <a:srgbClr val="FBEEC9">
                  <a:shade val="50000"/>
                </a:srgb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dirty="0">
              <a:solidFill>
                <a:srgbClr val="FBEEC9">
                  <a:shade val="50000"/>
                </a:srgbClr>
              </a:solidFill>
            </a:endParaRPr>
          </a:p>
        </p:txBody>
      </p:sp>
      <p:sp>
        <p:nvSpPr>
          <p:cNvPr id="8" name="Slide Number Placeholder 5"/>
          <p:cNvSpPr>
            <a:spLocks noGrp="1"/>
          </p:cNvSpPr>
          <p:nvPr>
            <p:ph type="sldNum" sz="quarter" idx="12"/>
          </p:nvPr>
        </p:nvSpPr>
        <p:spPr/>
        <p:txBody>
          <a:bodyPr/>
          <a:lstStyle>
            <a:lvl1pPr>
              <a:defRPr/>
            </a:lvl1pPr>
          </a:lstStyle>
          <a:p>
            <a:pPr>
              <a:defRPr/>
            </a:pPr>
            <a:fld id="{84316BDE-6DBB-4BB8-AC19-146C65B8E54B}" type="slidenum">
              <a:rPr lang="en-US">
                <a:solidFill>
                  <a:srgbClr val="FBEEC9">
                    <a:shade val="50000"/>
                  </a:srgbClr>
                </a:solidFill>
              </a:rPr>
              <a:pPr>
                <a:defRPr/>
              </a:pPr>
              <a:t>‹#›</a:t>
            </a:fld>
            <a:endParaRPr lang="en-US" dirty="0">
              <a:solidFill>
                <a:srgbClr val="FBEEC9">
                  <a:shade val="50000"/>
                </a:srgb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dirty="0">
              <a:solidFill>
                <a:srgbClr val="FBEEC9">
                  <a:shade val="5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dirty="0">
              <a:solidFill>
                <a:srgbClr val="FBEEC9">
                  <a:shade val="5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93602DF3-F61F-41BD-B3D6-F14BF21B8E98}" type="slidenum">
              <a:rPr lang="en-US">
                <a:solidFill>
                  <a:srgbClr val="FBEEC9">
                    <a:shade val="50000"/>
                  </a:srgbClr>
                </a:solidFill>
              </a:rPr>
              <a:pPr>
                <a:defRPr/>
              </a:pPr>
              <a:t>‹#›</a:t>
            </a:fld>
            <a:endParaRPr lang="en-US" dirty="0">
              <a:solidFill>
                <a:srgbClr val="FBEEC9">
                  <a:shade val="50000"/>
                </a:srgb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5486400"/>
            <a:ext cx="4040188"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US" dirty="0">
              <a:solidFill>
                <a:srgbClr val="FBEEC9">
                  <a:shade val="50000"/>
                </a:srgbClr>
              </a:solidFill>
            </a:endParaRPr>
          </a:p>
        </p:txBody>
      </p:sp>
      <p:sp>
        <p:nvSpPr>
          <p:cNvPr id="8" name="Footer Placeholder 21"/>
          <p:cNvSpPr>
            <a:spLocks noGrp="1"/>
          </p:cNvSpPr>
          <p:nvPr>
            <p:ph type="ftr" sz="quarter" idx="11"/>
          </p:nvPr>
        </p:nvSpPr>
        <p:spPr/>
        <p:txBody>
          <a:bodyPr/>
          <a:lstStyle>
            <a:lvl1pPr>
              <a:defRPr/>
            </a:lvl1pPr>
          </a:lstStyle>
          <a:p>
            <a:pPr>
              <a:defRPr/>
            </a:pPr>
            <a:endParaRPr lang="en-US" dirty="0">
              <a:solidFill>
                <a:srgbClr val="FBEEC9">
                  <a:shade val="50000"/>
                </a:srgbClr>
              </a:solidFill>
            </a:endParaRPr>
          </a:p>
        </p:txBody>
      </p:sp>
      <p:sp>
        <p:nvSpPr>
          <p:cNvPr id="9" name="Slide Number Placeholder 17"/>
          <p:cNvSpPr>
            <a:spLocks noGrp="1"/>
          </p:cNvSpPr>
          <p:nvPr>
            <p:ph type="sldNum" sz="quarter" idx="12"/>
          </p:nvPr>
        </p:nvSpPr>
        <p:spPr/>
        <p:txBody>
          <a:bodyPr/>
          <a:lstStyle>
            <a:lvl1pPr>
              <a:defRPr/>
            </a:lvl1pPr>
          </a:lstStyle>
          <a:p>
            <a:pPr>
              <a:defRPr/>
            </a:pPr>
            <a:fld id="{FA044C4A-574D-434C-9B55-8DF0ADD4C822}" type="slidenum">
              <a:rPr lang="en-US">
                <a:solidFill>
                  <a:srgbClr val="FBEEC9">
                    <a:shade val="50000"/>
                  </a:srgbClr>
                </a:solidFill>
              </a:rPr>
              <a:pPr>
                <a:defRPr/>
              </a:pPr>
              <a:t>‹#›</a:t>
            </a:fld>
            <a:endParaRPr lang="en-US" dirty="0">
              <a:solidFill>
                <a:srgbClr val="FBEEC9">
                  <a:shade val="50000"/>
                </a:srgb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lstStyle>
            <a:lvl1pPr algn="l">
              <a:defRPr lang="en-US" sz="4000" kern="1200" dirty="0">
                <a:solidFill>
                  <a:schemeClr val="tx2">
                    <a:lumMod val="50000"/>
                  </a:schemeClr>
                </a:solidFill>
                <a:effectLst>
                  <a:outerShdw blurRad="38100" dist="38100" dir="2700000" algn="tl">
                    <a:srgbClr val="000000">
                      <a:alpha val="43137"/>
                    </a:srgbClr>
                  </a:outerShdw>
                </a:effectLst>
                <a:latin typeface="+mj-lt"/>
                <a:ea typeface="+mj-ea"/>
                <a:cs typeface="+mj-cs"/>
              </a:defRPr>
            </a:lvl1pPr>
          </a:lstStyle>
          <a:p>
            <a:endParaRPr lang="en-US" dirty="0"/>
          </a:p>
        </p:txBody>
      </p:sp>
      <p:sp>
        <p:nvSpPr>
          <p:cNvPr id="3" name="Date Placeholder 9"/>
          <p:cNvSpPr>
            <a:spLocks noGrp="1"/>
          </p:cNvSpPr>
          <p:nvPr>
            <p:ph type="dt" sz="half" idx="10"/>
          </p:nvPr>
        </p:nvSpPr>
        <p:spPr/>
        <p:txBody>
          <a:bodyPr/>
          <a:lstStyle>
            <a:lvl1pPr>
              <a:defRPr/>
            </a:lvl1pPr>
          </a:lstStyle>
          <a:p>
            <a:pPr>
              <a:defRPr/>
            </a:pPr>
            <a:endParaRPr lang="en-US" dirty="0">
              <a:solidFill>
                <a:srgbClr val="FBEEC9">
                  <a:shade val="50000"/>
                </a:srgbClr>
              </a:solidFill>
            </a:endParaRPr>
          </a:p>
        </p:txBody>
      </p:sp>
      <p:sp>
        <p:nvSpPr>
          <p:cNvPr id="4" name="Footer Placeholder 21"/>
          <p:cNvSpPr>
            <a:spLocks noGrp="1"/>
          </p:cNvSpPr>
          <p:nvPr>
            <p:ph type="ftr" sz="quarter" idx="11"/>
          </p:nvPr>
        </p:nvSpPr>
        <p:spPr/>
        <p:txBody>
          <a:bodyPr/>
          <a:lstStyle>
            <a:lvl1pPr>
              <a:defRPr/>
            </a:lvl1pPr>
          </a:lstStyle>
          <a:p>
            <a:pPr>
              <a:defRPr/>
            </a:pPr>
            <a:endParaRPr lang="en-US" dirty="0">
              <a:solidFill>
                <a:srgbClr val="FBEEC9">
                  <a:shade val="50000"/>
                </a:srgbClr>
              </a:solidFill>
            </a:endParaRPr>
          </a:p>
        </p:txBody>
      </p:sp>
      <p:sp>
        <p:nvSpPr>
          <p:cNvPr id="5" name="Slide Number Placeholder 17"/>
          <p:cNvSpPr>
            <a:spLocks noGrp="1"/>
          </p:cNvSpPr>
          <p:nvPr>
            <p:ph type="sldNum" sz="quarter" idx="12"/>
          </p:nvPr>
        </p:nvSpPr>
        <p:spPr/>
        <p:txBody>
          <a:bodyPr/>
          <a:lstStyle>
            <a:lvl1pPr>
              <a:defRPr/>
            </a:lvl1pPr>
          </a:lstStyle>
          <a:p>
            <a:pPr>
              <a:defRPr/>
            </a:pPr>
            <a:fld id="{8E664DBF-D725-4F2C-AFB9-2801B86AD0D6}" type="slidenum">
              <a:rPr lang="en-US">
                <a:solidFill>
                  <a:srgbClr val="FBEEC9">
                    <a:shade val="50000"/>
                  </a:srgbClr>
                </a:solidFill>
              </a:rPr>
              <a:pPr>
                <a:defRPr/>
              </a:pPr>
              <a:t>‹#›</a:t>
            </a:fld>
            <a:endParaRPr lang="en-US" dirty="0">
              <a:solidFill>
                <a:srgbClr val="FBEEC9">
                  <a:shade val="50000"/>
                </a:srgb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dirty="0">
              <a:solidFill>
                <a:srgbClr val="FBEEC9">
                  <a:shade val="50000"/>
                </a:srgbClr>
              </a:solidFill>
            </a:endParaRPr>
          </a:p>
        </p:txBody>
      </p:sp>
      <p:sp>
        <p:nvSpPr>
          <p:cNvPr id="3" name="Footer Placeholder 21"/>
          <p:cNvSpPr>
            <a:spLocks noGrp="1"/>
          </p:cNvSpPr>
          <p:nvPr>
            <p:ph type="ftr" sz="quarter" idx="11"/>
          </p:nvPr>
        </p:nvSpPr>
        <p:spPr/>
        <p:txBody>
          <a:bodyPr/>
          <a:lstStyle>
            <a:lvl1pPr>
              <a:defRPr/>
            </a:lvl1pPr>
          </a:lstStyle>
          <a:p>
            <a:pPr>
              <a:defRPr/>
            </a:pPr>
            <a:endParaRPr lang="en-US" dirty="0">
              <a:solidFill>
                <a:srgbClr val="FBEEC9">
                  <a:shade val="50000"/>
                </a:srgbClr>
              </a:solidFill>
            </a:endParaRPr>
          </a:p>
        </p:txBody>
      </p:sp>
      <p:sp>
        <p:nvSpPr>
          <p:cNvPr id="4" name="Slide Number Placeholder 17"/>
          <p:cNvSpPr>
            <a:spLocks noGrp="1"/>
          </p:cNvSpPr>
          <p:nvPr>
            <p:ph type="sldNum" sz="quarter" idx="12"/>
          </p:nvPr>
        </p:nvSpPr>
        <p:spPr/>
        <p:txBody>
          <a:bodyPr/>
          <a:lstStyle>
            <a:lvl1pPr>
              <a:defRPr/>
            </a:lvl1pPr>
          </a:lstStyle>
          <a:p>
            <a:pPr>
              <a:defRPr/>
            </a:pPr>
            <a:fld id="{43EAD71A-749E-4BE9-91BC-FECCE90E7A83}" type="slidenum">
              <a:rPr lang="en-US">
                <a:solidFill>
                  <a:srgbClr val="FBEEC9">
                    <a:shade val="50000"/>
                  </a:srgbClr>
                </a:solidFill>
              </a:rPr>
              <a:pPr>
                <a:defRPr/>
              </a:pPr>
              <a:t>‹#›</a:t>
            </a:fld>
            <a:endParaRPr lang="en-US" dirty="0">
              <a:solidFill>
                <a:srgbClr val="FBEEC9">
                  <a:shade val="50000"/>
                </a:srgb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dirty="0">
              <a:solidFill>
                <a:srgbClr val="FBEEC9">
                  <a:shade val="50000"/>
                </a:srgb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dirty="0">
              <a:solidFill>
                <a:srgbClr val="FBEEC9">
                  <a:shade val="50000"/>
                </a:srgbClr>
              </a:solidFill>
            </a:endParaRPr>
          </a:p>
        </p:txBody>
      </p:sp>
      <p:sp>
        <p:nvSpPr>
          <p:cNvPr id="7" name="Slide Number Placeholder 6"/>
          <p:cNvSpPr>
            <a:spLocks noGrp="1"/>
          </p:cNvSpPr>
          <p:nvPr>
            <p:ph type="sldNum" sz="quarter" idx="12"/>
          </p:nvPr>
        </p:nvSpPr>
        <p:spPr>
          <a:xfrm>
            <a:off x="8156575" y="6421438"/>
            <a:ext cx="762000" cy="365125"/>
          </a:xfrm>
        </p:spPr>
        <p:txBody>
          <a:bodyPr/>
          <a:lstStyle>
            <a:lvl1pPr>
              <a:defRPr/>
            </a:lvl1pPr>
          </a:lstStyle>
          <a:p>
            <a:pPr>
              <a:defRPr/>
            </a:pPr>
            <a:fld id="{27A7B846-1A35-4E33-8DD5-011601479801}" type="slidenum">
              <a:rPr lang="en-US">
                <a:solidFill>
                  <a:srgbClr val="FBEEC9">
                    <a:shade val="50000"/>
                  </a:srgbClr>
                </a:solidFill>
              </a:rPr>
              <a:pPr>
                <a:defRPr/>
              </a:pPr>
              <a:t>‹#›</a:t>
            </a:fld>
            <a:endParaRPr lang="en-US" dirty="0">
              <a:solidFill>
                <a:srgbClr val="FBEEC9">
                  <a:shade val="50000"/>
                </a:srgb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5" name="Date Placeholder 9"/>
          <p:cNvSpPr>
            <a:spLocks noGrp="1"/>
          </p:cNvSpPr>
          <p:nvPr>
            <p:ph type="dt" sz="half" idx="10"/>
          </p:nvPr>
        </p:nvSpPr>
        <p:spPr/>
        <p:txBody>
          <a:bodyPr/>
          <a:lstStyle>
            <a:lvl1pPr>
              <a:defRPr/>
            </a:lvl1pPr>
          </a:lstStyle>
          <a:p>
            <a:pPr>
              <a:defRPr/>
            </a:pPr>
            <a:endParaRPr lang="en-US" dirty="0">
              <a:solidFill>
                <a:srgbClr val="FBEEC9">
                  <a:shade val="50000"/>
                </a:srgbClr>
              </a:solidFill>
            </a:endParaRPr>
          </a:p>
        </p:txBody>
      </p:sp>
      <p:sp>
        <p:nvSpPr>
          <p:cNvPr id="6" name="Footer Placeholder 21"/>
          <p:cNvSpPr>
            <a:spLocks noGrp="1"/>
          </p:cNvSpPr>
          <p:nvPr>
            <p:ph type="ftr" sz="quarter" idx="11"/>
          </p:nvPr>
        </p:nvSpPr>
        <p:spPr/>
        <p:txBody>
          <a:bodyPr/>
          <a:lstStyle>
            <a:lvl1pPr>
              <a:defRPr/>
            </a:lvl1pPr>
          </a:lstStyle>
          <a:p>
            <a:pPr>
              <a:defRPr/>
            </a:pPr>
            <a:endParaRPr lang="en-US" dirty="0">
              <a:solidFill>
                <a:srgbClr val="FBEEC9">
                  <a:shade val="50000"/>
                </a:srgbClr>
              </a:solidFill>
            </a:endParaRPr>
          </a:p>
        </p:txBody>
      </p:sp>
      <p:sp>
        <p:nvSpPr>
          <p:cNvPr id="7" name="Slide Number Placeholder 17"/>
          <p:cNvSpPr>
            <a:spLocks noGrp="1"/>
          </p:cNvSpPr>
          <p:nvPr>
            <p:ph type="sldNum" sz="quarter" idx="12"/>
          </p:nvPr>
        </p:nvSpPr>
        <p:spPr/>
        <p:txBody>
          <a:bodyPr/>
          <a:lstStyle>
            <a:lvl1pPr>
              <a:defRPr/>
            </a:lvl1pPr>
          </a:lstStyle>
          <a:p>
            <a:pPr>
              <a:defRPr/>
            </a:pPr>
            <a:fld id="{555B550C-F27D-4D7C-9B12-9FA5B013D925}" type="slidenum">
              <a:rPr lang="en-US">
                <a:solidFill>
                  <a:srgbClr val="FBEEC9">
                    <a:shade val="50000"/>
                  </a:srgbClr>
                </a:solidFill>
              </a:rPr>
              <a:pPr>
                <a:defRPr/>
              </a:pPr>
              <a:t>‹#›</a:t>
            </a:fld>
            <a:endParaRPr lang="en-US" dirty="0">
              <a:solidFill>
                <a:srgbClr val="FBEEC9">
                  <a:shade val="50000"/>
                </a:srgb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FBEEC9">
                  <a:shade val="5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FBEEC9">
                  <a:shade val="5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05C4D7E8-54CC-4BCF-B2EA-6C8347182D6D}" type="slidenum">
              <a:rPr lang="en-US">
                <a:solidFill>
                  <a:srgbClr val="FBEEC9">
                    <a:shade val="50000"/>
                  </a:srgbClr>
                </a:solidFill>
              </a:rPr>
              <a:pPr>
                <a:defRPr/>
              </a:pPr>
              <a:t>‹#›</a:t>
            </a:fld>
            <a:endParaRPr lang="en-US" dirty="0">
              <a:solidFill>
                <a:srgbClr val="FBEEC9">
                  <a:shade val="50000"/>
                </a:srgb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dirty="0">
              <a:solidFill>
                <a:srgbClr val="FBEEC9">
                  <a:shade val="50000"/>
                </a:srgbClr>
              </a:solidFill>
            </a:endParaRPr>
          </a:p>
        </p:txBody>
      </p:sp>
      <p:sp>
        <p:nvSpPr>
          <p:cNvPr id="5" name="Footer Placeholder 21"/>
          <p:cNvSpPr>
            <a:spLocks noGrp="1"/>
          </p:cNvSpPr>
          <p:nvPr>
            <p:ph type="ftr" sz="quarter" idx="11"/>
          </p:nvPr>
        </p:nvSpPr>
        <p:spPr/>
        <p:txBody>
          <a:bodyPr/>
          <a:lstStyle>
            <a:lvl1pPr>
              <a:defRPr/>
            </a:lvl1pPr>
          </a:lstStyle>
          <a:p>
            <a:pPr>
              <a:defRPr/>
            </a:pPr>
            <a:endParaRPr lang="en-US" dirty="0">
              <a:solidFill>
                <a:srgbClr val="FBEEC9">
                  <a:shade val="50000"/>
                </a:srgbClr>
              </a:solidFill>
            </a:endParaRPr>
          </a:p>
        </p:txBody>
      </p:sp>
      <p:sp>
        <p:nvSpPr>
          <p:cNvPr id="6" name="Slide Number Placeholder 17"/>
          <p:cNvSpPr>
            <a:spLocks noGrp="1"/>
          </p:cNvSpPr>
          <p:nvPr>
            <p:ph type="sldNum" sz="quarter" idx="12"/>
          </p:nvPr>
        </p:nvSpPr>
        <p:spPr/>
        <p:txBody>
          <a:bodyPr/>
          <a:lstStyle>
            <a:lvl1pPr>
              <a:defRPr/>
            </a:lvl1pPr>
          </a:lstStyle>
          <a:p>
            <a:pPr>
              <a:defRPr/>
            </a:pPr>
            <a:fld id="{67B9992C-EB08-4B89-9948-56A856BB3C7B}" type="slidenum">
              <a:rPr lang="en-US">
                <a:solidFill>
                  <a:srgbClr val="FBEEC9">
                    <a:shade val="50000"/>
                  </a:srgbClr>
                </a:solidFill>
              </a:rPr>
              <a:pPr>
                <a:defRPr/>
              </a:pPr>
              <a:t>‹#›</a:t>
            </a:fld>
            <a:endParaRPr lang="en-US" dirty="0">
              <a:solidFill>
                <a:srgbClr val="FBEEC9">
                  <a:shade val="50000"/>
                </a:srgb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a:xfrm>
            <a:off x="1143000" y="1447800"/>
            <a:ext cx="7790688" cy="4953000"/>
          </a:xfrm>
        </p:spPr>
        <p:txBody>
          <a:bodyPr/>
          <a:lstStyle>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9" name="Text Placeholder 8"/>
          <p:cNvSpPr>
            <a:spLocks noGrp="1"/>
          </p:cNvSpPr>
          <p:nvPr>
            <p:ph type="body" sz="quarter" idx="13"/>
          </p:nvPr>
        </p:nvSpPr>
        <p:spPr>
          <a:xfrm>
            <a:off x="1066800" y="838200"/>
            <a:ext cx="7848600" cy="609600"/>
          </a:xfrm>
        </p:spPr>
        <p:txBody>
          <a:bodyPr/>
          <a:lstStyle>
            <a:lvl1pPr>
              <a:buNone/>
              <a:defRPr i="1">
                <a:solidFill>
                  <a:schemeClr val="accent3">
                    <a:lumMod val="75000"/>
                  </a:schemeClr>
                </a:solidFill>
              </a:defRPr>
            </a:lvl1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baseline="0"/>
            </a:lvl1pPr>
            <a:extLst/>
          </a:lstStyle>
          <a:p>
            <a:endParaRPr kumimoji="0" lang="en-US" dirty="0"/>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dirty="0" smtClean="0"/>
              <a:t>Click to edit Master text styles</a:t>
            </a:r>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1" name="Slide Number Placeholder 21"/>
          <p:cNvSpPr>
            <a:spLocks noGrp="1"/>
          </p:cNvSpPr>
          <p:nvPr>
            <p:ph type="sldNum" sz="quarter" idx="4"/>
          </p:nvPr>
        </p:nvSpPr>
        <p:spPr>
          <a:xfrm>
            <a:off x="8153400" y="6534912"/>
            <a:ext cx="990600" cy="304800"/>
          </a:xfrm>
          <a:prstGeom prst="rect">
            <a:avLst/>
          </a:prstGeom>
        </p:spPr>
        <p:txBody>
          <a:bodyPr anchor="b"/>
          <a:lstStyle>
            <a:lvl1pPr algn="r" eaLnBrk="1" latinLnBrk="0" hangingPunct="1">
              <a:defRPr kumimoji="0" sz="1000">
                <a:solidFill>
                  <a:schemeClr val="tx1"/>
                </a:solidFill>
                <a:effectLst/>
              </a:defRPr>
            </a:lvl1pPr>
            <a:extLst/>
          </a:lstStyle>
          <a:p>
            <a:fld id="{371BB017-982F-4C20-AFFC-D2483385F1D0}" type="slidenum">
              <a:rPr lang="en-US" smtClean="0"/>
              <a:pPr/>
              <a:t>‹#›</a:t>
            </a:fld>
            <a:endParaRPr lang="en-US" dirty="0"/>
          </a:p>
        </p:txBody>
      </p:sp>
      <p:sp>
        <p:nvSpPr>
          <p:cNvPr id="8" name="Rectangle 7"/>
          <p:cNvSpPr/>
          <p:nvPr userDrawn="1"/>
        </p:nvSpPr>
        <p:spPr>
          <a:xfrm>
            <a:off x="6177528" y="6488668"/>
            <a:ext cx="2172390" cy="369332"/>
          </a:xfrm>
          <a:prstGeom prst="rect">
            <a:avLst/>
          </a:prstGeom>
        </p:spPr>
        <p:txBody>
          <a:bodyPr wrap="none">
            <a:spAutoFit/>
          </a:bodyPr>
          <a:lstStyle/>
          <a:p>
            <a:r>
              <a:rPr kumimoji="0" lang="en-US" dirty="0" smtClean="0"/>
              <a:t>Marshall</a:t>
            </a:r>
            <a:r>
              <a:rPr kumimoji="0" lang="en-US" baseline="0" dirty="0" smtClean="0"/>
              <a:t> Douberley</a:t>
            </a:r>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435608" y="1524000"/>
            <a:ext cx="3657600" cy="487680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Content Placeholder 3"/>
          <p:cNvSpPr>
            <a:spLocks noGrp="1"/>
          </p:cNvSpPr>
          <p:nvPr>
            <p:ph sz="half" idx="2"/>
          </p:nvPr>
        </p:nvSpPr>
        <p:spPr>
          <a:xfrm>
            <a:off x="5276088" y="1524000"/>
            <a:ext cx="3657600" cy="487680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Title Placeholder 4"/>
          <p:cNvSpPr>
            <a:spLocks noGrp="1"/>
          </p:cNvSpPr>
          <p:nvPr>
            <p:ph type="title"/>
          </p:nvPr>
        </p:nvSpPr>
        <p:spPr>
          <a:xfrm>
            <a:off x="1143000" y="76200"/>
            <a:ext cx="7790688" cy="838200"/>
          </a:xfrm>
          <a:prstGeom prst="rect">
            <a:avLst/>
          </a:prstGeom>
        </p:spPr>
        <p:txBody>
          <a:bodyPr anchor="ctr">
            <a:normAutofit/>
          </a:bodyPr>
          <a:lstStyle>
            <a:extLst/>
          </a:lstStyle>
          <a:p>
            <a:r>
              <a:rPr kumimoji="0" lang="en-US" dirty="0" smtClean="0"/>
              <a:t>Click to edit Master title style</a:t>
            </a:r>
            <a:endParaRPr kumimoji="0" lang="en-US" dirty="0"/>
          </a:p>
        </p:txBody>
      </p:sp>
      <p:sp>
        <p:nvSpPr>
          <p:cNvPr id="9" name="Text Placeholder 8"/>
          <p:cNvSpPr>
            <a:spLocks noGrp="1"/>
          </p:cNvSpPr>
          <p:nvPr>
            <p:ph type="body" sz="quarter" idx="13"/>
          </p:nvPr>
        </p:nvSpPr>
        <p:spPr>
          <a:xfrm>
            <a:off x="1066800" y="838200"/>
            <a:ext cx="7848600" cy="609600"/>
          </a:xfrm>
        </p:spPr>
        <p:txBody>
          <a:bodyPr/>
          <a:lstStyle>
            <a:lvl1pPr>
              <a:buNone/>
              <a:defRPr i="1">
                <a:solidFill>
                  <a:schemeClr val="accent3">
                    <a:lumMod val="75000"/>
                  </a:schemeClr>
                </a:solidFill>
              </a:defRPr>
            </a:lvl1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4"/>
          <p:cNvSpPr>
            <a:spLocks noGrp="1"/>
          </p:cNvSpPr>
          <p:nvPr>
            <p:ph type="title"/>
          </p:nvPr>
        </p:nvSpPr>
        <p:spPr>
          <a:xfrm>
            <a:off x="1142999" y="76200"/>
            <a:ext cx="7772401" cy="838200"/>
          </a:xfrm>
          <a:prstGeom prst="rect">
            <a:avLst/>
          </a:prstGeom>
        </p:spPr>
        <p:txBody>
          <a:bodyPr anchor="ctr">
            <a:normAutofit/>
          </a:bodyPr>
          <a:lstStyle>
            <a:extLst/>
          </a:lstStyle>
          <a:p>
            <a:r>
              <a:rPr kumimoji="0" lang="en-US" dirty="0" smtClean="0"/>
              <a:t>Click to edit Master title style</a:t>
            </a:r>
            <a:endParaRPr kumimoji="0" lang="en-US" dirty="0"/>
          </a:p>
        </p:txBody>
      </p:sp>
      <p:sp>
        <p:nvSpPr>
          <p:cNvPr id="7" name="Text Placeholder 8"/>
          <p:cNvSpPr>
            <a:spLocks noGrp="1"/>
          </p:cNvSpPr>
          <p:nvPr>
            <p:ph type="body" sz="quarter" idx="13"/>
          </p:nvPr>
        </p:nvSpPr>
        <p:spPr>
          <a:xfrm>
            <a:off x="1066800" y="838200"/>
            <a:ext cx="7848600" cy="609600"/>
          </a:xfrm>
        </p:spPr>
        <p:txBody>
          <a:bodyPr/>
          <a:lstStyle>
            <a:lvl1pPr>
              <a:buNone/>
              <a:defRPr i="1">
                <a:solidFill>
                  <a:schemeClr val="accent3">
                    <a:lumMod val="75000"/>
                  </a:schemeClr>
                </a:solidFill>
              </a:defRPr>
            </a:lvl1pPr>
          </a:lstStyle>
          <a:p>
            <a:pPr lvl="0"/>
            <a:r>
              <a:rPr lang="en-US" dirty="0" smtClean="0"/>
              <a:t>Click to edit Master text styles</a:t>
            </a:r>
          </a:p>
        </p:txBody>
      </p:sp>
      <p:sp>
        <p:nvSpPr>
          <p:cNvPr id="5" name="Slide Number Placeholder 21"/>
          <p:cNvSpPr>
            <a:spLocks noGrp="1"/>
          </p:cNvSpPr>
          <p:nvPr>
            <p:ph type="sldNum" sz="quarter" idx="4"/>
          </p:nvPr>
        </p:nvSpPr>
        <p:spPr>
          <a:xfrm>
            <a:off x="8153400" y="6534912"/>
            <a:ext cx="990600" cy="304800"/>
          </a:xfrm>
          <a:prstGeom prst="rect">
            <a:avLst/>
          </a:prstGeom>
        </p:spPr>
        <p:txBody>
          <a:bodyPr anchor="b"/>
          <a:lstStyle>
            <a:lvl1pPr algn="r" eaLnBrk="1" latinLnBrk="0" hangingPunct="1">
              <a:defRPr kumimoji="0" sz="1000">
                <a:solidFill>
                  <a:schemeClr val="tx1"/>
                </a:solidFill>
                <a:effectLst/>
              </a:defRPr>
            </a:lvl1pPr>
            <a:extLst/>
          </a:lstStyle>
          <a:p>
            <a:fld id="{371BB017-982F-4C20-AFFC-D2483385F1D0}"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Slide Number Placeholder 21"/>
          <p:cNvSpPr>
            <a:spLocks noGrp="1"/>
          </p:cNvSpPr>
          <p:nvPr>
            <p:ph type="sldNum" sz="quarter" idx="4"/>
          </p:nvPr>
        </p:nvSpPr>
        <p:spPr>
          <a:xfrm>
            <a:off x="8153400" y="6534912"/>
            <a:ext cx="990600" cy="304800"/>
          </a:xfrm>
          <a:prstGeom prst="rect">
            <a:avLst/>
          </a:prstGeom>
        </p:spPr>
        <p:txBody>
          <a:bodyPr anchor="b"/>
          <a:lstStyle>
            <a:lvl1pPr algn="r" eaLnBrk="1" latinLnBrk="0" hangingPunct="1">
              <a:defRPr kumimoji="0" sz="1000">
                <a:solidFill>
                  <a:schemeClr val="tx1"/>
                </a:solidFill>
                <a:effectLst/>
              </a:defRPr>
            </a:lvl1pPr>
            <a:extLst/>
          </a:lstStyle>
          <a:p>
            <a:fld id="{371BB017-982F-4C20-AFFC-D2483385F1D0}" type="slidenum">
              <a:rPr lang="en-US" smtClean="0"/>
              <a:pPr/>
              <a:t>‹#›</a:t>
            </a:fld>
            <a:endParaRPr lang="en-US" dirty="0"/>
          </a:p>
        </p:txBody>
      </p:sp>
      <p:sp>
        <p:nvSpPr>
          <p:cNvPr id="7" name="Rectangle 6"/>
          <p:cNvSpPr/>
          <p:nvPr userDrawn="1"/>
        </p:nvSpPr>
        <p:spPr>
          <a:xfrm>
            <a:off x="5987028" y="6488668"/>
            <a:ext cx="2732543" cy="369332"/>
          </a:xfrm>
          <a:prstGeom prst="rect">
            <a:avLst/>
          </a:prstGeom>
        </p:spPr>
        <p:txBody>
          <a:bodyPr wrap="none">
            <a:spAutoFit/>
          </a:bodyPr>
          <a:lstStyle/>
          <a:p>
            <a:r>
              <a:rPr kumimoji="0" lang="en-US" dirty="0" smtClean="0"/>
              <a:t>Ezzeldin Benghuzzi, P.E.</a:t>
            </a:r>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a:xfrm>
            <a:off x="6553200" y="6351494"/>
            <a:ext cx="2133600" cy="365125"/>
          </a:xfrm>
          <a:prstGeom prst="rect">
            <a:avLst/>
          </a:prstGeom>
        </p:spPr>
        <p:txBody>
          <a:bodyPr/>
          <a:lstStyle/>
          <a:p>
            <a:fld id="{FB2DD21A-9970-4B3C-AE52-31EF0ACE82F9}" type="datetimeFigureOut">
              <a:rPr lang="en-US" smtClean="0"/>
              <a:pPr/>
              <a:t>3/6/2013</a:t>
            </a:fld>
            <a:endParaRPr lang="en-US" dirty="0"/>
          </a:p>
        </p:txBody>
      </p:sp>
      <p:sp>
        <p:nvSpPr>
          <p:cNvPr id="5" name="Footer Placeholder 4"/>
          <p:cNvSpPr>
            <a:spLocks noGrp="1"/>
          </p:cNvSpPr>
          <p:nvPr>
            <p:ph type="ftr" sz="quarter" idx="11"/>
          </p:nvPr>
        </p:nvSpPr>
        <p:spPr>
          <a:xfrm>
            <a:off x="24384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008" y="85344"/>
            <a:ext cx="762000" cy="609600"/>
          </a:xfrm>
          <a:prstGeom prst="rect">
            <a:avLst/>
          </a:prstGeom>
        </p:spPr>
        <p:txBody>
          <a:bodyPr/>
          <a:lstStyle/>
          <a:p>
            <a:fld id="{B98AE710-AACB-4556-BF45-42F929AA1C2A}" type="slidenum">
              <a:rPr lang="en-US" smtClean="0"/>
              <a:pPr/>
              <a:t>‹#›</a:t>
            </a:fld>
            <a:endParaRPr lang="en-US" dirty="0"/>
          </a:p>
        </p:txBody>
      </p:sp>
      <p:sp>
        <p:nvSpPr>
          <p:cNvPr id="7" name="Title Placeholder 1"/>
          <p:cNvSpPr>
            <a:spLocks noGrp="1"/>
          </p:cNvSpPr>
          <p:nvPr>
            <p:ph type="title"/>
          </p:nvPr>
        </p:nvSpPr>
        <p:spPr>
          <a:xfrm>
            <a:off x="2590800" y="76200"/>
            <a:ext cx="6248400" cy="609600"/>
          </a:xfrm>
          <a:prstGeom prst="rect">
            <a:avLst/>
          </a:prstGeom>
        </p:spPr>
        <p:txBody>
          <a:bodyPr vert="horz" lIns="91440" tIns="45720" rIns="91440" bIns="45720" rtlCol="0" anchor="ctr">
            <a:normAutofit/>
          </a:bodyPr>
          <a:lstStyle>
            <a:lvl1pPr>
              <a:defRPr>
                <a:solidFill>
                  <a:srgbClr val="C00000"/>
                </a:solidFill>
              </a:defRPr>
            </a:lvl1pPr>
          </a:lstStyle>
          <a:p>
            <a:r>
              <a:rPr lang="en-US" dirty="0" smtClean="0"/>
              <a:t>Click to edit Master</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a:xfrm>
            <a:off x="6553200" y="6351494"/>
            <a:ext cx="2133600" cy="365125"/>
          </a:xfrm>
          <a:prstGeom prst="rect">
            <a:avLst/>
          </a:prstGeom>
        </p:spPr>
        <p:txBody>
          <a:bodyPr/>
          <a:lstStyle/>
          <a:p>
            <a:fld id="{FB2DD21A-9970-4B3C-AE52-31EF0ACE82F9}" type="datetimeFigureOut">
              <a:rPr lang="en-US" smtClean="0"/>
              <a:pPr/>
              <a:t>3/6/2013</a:t>
            </a:fld>
            <a:endParaRPr lang="en-US"/>
          </a:p>
        </p:txBody>
      </p:sp>
      <p:sp>
        <p:nvSpPr>
          <p:cNvPr id="5" name="Footer Placeholder 4"/>
          <p:cNvSpPr>
            <a:spLocks noGrp="1"/>
          </p:cNvSpPr>
          <p:nvPr>
            <p:ph type="ftr" sz="quarter" idx="11"/>
          </p:nvPr>
        </p:nvSpPr>
        <p:spPr>
          <a:xfrm>
            <a:off x="24384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6200" y="76200"/>
            <a:ext cx="762000" cy="609600"/>
          </a:xfrm>
          <a:prstGeom prst="rect">
            <a:avLst/>
          </a:prstGeom>
        </p:spPr>
        <p:txBody>
          <a:bodyPr/>
          <a:lstStyle/>
          <a:p>
            <a:fld id="{B98AE710-AACB-4556-BF45-42F929AA1C2A}" type="slidenum">
              <a:rPr lang="en-US" smtClean="0"/>
              <a:pPr/>
              <a:t>‹#›</a:t>
            </a:fld>
            <a:endParaRPr lang="en-US"/>
          </a:p>
        </p:txBody>
      </p:sp>
      <p:sp>
        <p:nvSpPr>
          <p:cNvPr id="7" name="Title Placeholder 1"/>
          <p:cNvSpPr>
            <a:spLocks noGrp="1"/>
          </p:cNvSpPr>
          <p:nvPr>
            <p:ph type="title"/>
          </p:nvPr>
        </p:nvSpPr>
        <p:spPr>
          <a:xfrm>
            <a:off x="2590800" y="76200"/>
            <a:ext cx="6248400" cy="609600"/>
          </a:xfrm>
          <a:prstGeom prst="rect">
            <a:avLst/>
          </a:prstGeom>
        </p:spPr>
        <p:txBody>
          <a:bodyPr vert="horz" lIns="91440" tIns="45720" rIns="91440" bIns="45720" rtlCol="0" anchor="ctr">
            <a:normAutofit/>
          </a:bodyPr>
          <a:lstStyle>
            <a:lvl1pPr>
              <a:defRPr>
                <a:solidFill>
                  <a:srgbClr val="C00000"/>
                </a:solidFill>
              </a:defRPr>
            </a:lvl1pPr>
          </a:lstStyle>
          <a:p>
            <a:r>
              <a:rPr lang="en-US" dirty="0" smtClean="0"/>
              <a:t>Click to edit Master</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base">
              <a:spcBef>
                <a:spcPct val="0"/>
              </a:spcBef>
              <a:spcAft>
                <a:spcPct val="0"/>
              </a:spcAft>
              <a:defRPr/>
            </a:pPr>
            <a:endParaRPr lang="en-US" dirty="0">
              <a:solidFill>
                <a:prstClr val="white"/>
              </a:solidFill>
            </a:endParaRPr>
          </a:p>
        </p:txBody>
      </p:sp>
      <p:sp>
        <p:nvSpPr>
          <p:cNvPr id="5" name="Freeform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base">
              <a:spcBef>
                <a:spcPct val="0"/>
              </a:spcBef>
              <a:spcAft>
                <a:spcPct val="0"/>
              </a:spcAft>
              <a:defRPr/>
            </a:pPr>
            <a:endParaRPr lang="en-US" dirty="0">
              <a:solidFill>
                <a:prstClr val="white"/>
              </a:solidFill>
            </a:endParaRPr>
          </a:p>
        </p:txBody>
      </p:sp>
      <p:sp>
        <p:nvSpPr>
          <p:cNvPr id="9" name="Title 8"/>
          <p:cNvSpPr>
            <a:spLocks noGrp="1"/>
          </p:cNvSpPr>
          <p:nvPr>
            <p:ph type="ctrTitle"/>
          </p:nvPr>
        </p:nvSpPr>
        <p:spPr>
          <a:xfrm>
            <a:off x="429064" y="3337560"/>
            <a:ext cx="6480048"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smtClean="0"/>
              <a:t>Click to edit Master title style</a:t>
            </a:r>
            <a:endParaRPr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6" name="Date Placeholder 29"/>
          <p:cNvSpPr>
            <a:spLocks noGrp="1"/>
          </p:cNvSpPr>
          <p:nvPr>
            <p:ph type="dt" sz="half" idx="10"/>
          </p:nvPr>
        </p:nvSpPr>
        <p:spPr/>
        <p:txBody>
          <a:bodyPr/>
          <a:lstStyle>
            <a:lvl1pPr>
              <a:defRPr/>
            </a:lvl1pPr>
          </a:lstStyle>
          <a:p>
            <a:pPr>
              <a:defRPr/>
            </a:pPr>
            <a:endParaRPr lang="en-US" dirty="0">
              <a:solidFill>
                <a:srgbClr val="FBEEC9">
                  <a:shade val="50000"/>
                </a:srgbClr>
              </a:solidFill>
            </a:endParaRPr>
          </a:p>
        </p:txBody>
      </p:sp>
      <p:sp>
        <p:nvSpPr>
          <p:cNvPr id="7" name="Footer Placeholder 18"/>
          <p:cNvSpPr>
            <a:spLocks noGrp="1"/>
          </p:cNvSpPr>
          <p:nvPr>
            <p:ph type="ftr" sz="quarter" idx="11"/>
          </p:nvPr>
        </p:nvSpPr>
        <p:spPr/>
        <p:txBody>
          <a:bodyPr/>
          <a:lstStyle>
            <a:lvl1pPr>
              <a:defRPr/>
            </a:lvl1pPr>
          </a:lstStyle>
          <a:p>
            <a:pPr>
              <a:defRPr/>
            </a:pPr>
            <a:endParaRPr lang="en-US" dirty="0">
              <a:solidFill>
                <a:srgbClr val="FBEEC9">
                  <a:shade val="50000"/>
                </a:srgbClr>
              </a:solidFill>
            </a:endParaRPr>
          </a:p>
        </p:txBody>
      </p:sp>
      <p:sp>
        <p:nvSpPr>
          <p:cNvPr id="8" name="Slide Number Placeholder 26"/>
          <p:cNvSpPr>
            <a:spLocks noGrp="1"/>
          </p:cNvSpPr>
          <p:nvPr>
            <p:ph type="sldNum" sz="quarter" idx="12"/>
          </p:nvPr>
        </p:nvSpPr>
        <p:spPr/>
        <p:txBody>
          <a:bodyPr/>
          <a:lstStyle>
            <a:lvl1pPr>
              <a:defRPr/>
            </a:lvl1pPr>
          </a:lstStyle>
          <a:p>
            <a:pPr>
              <a:defRPr/>
            </a:pPr>
            <a:fld id="{E8225F2E-8486-45C1-BDD0-680C81994E1B}" type="slidenum">
              <a:rPr lang="en-US">
                <a:solidFill>
                  <a:srgbClr val="FBEEC9">
                    <a:shade val="50000"/>
                  </a:srgbClr>
                </a:solidFill>
              </a:rPr>
              <a:pPr>
                <a:defRPr/>
              </a:pPr>
              <a:t>‹#›</a:t>
            </a:fld>
            <a:endParaRPr lang="en-US" dirty="0">
              <a:solidFill>
                <a:srgbClr val="FBEEC9">
                  <a:shade val="50000"/>
                </a:srgbClr>
              </a:solidFill>
            </a:endParaRPr>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3.jpe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5" name="Title Placeholder 4"/>
          <p:cNvSpPr>
            <a:spLocks noGrp="1"/>
          </p:cNvSpPr>
          <p:nvPr>
            <p:ph type="title"/>
          </p:nvPr>
        </p:nvSpPr>
        <p:spPr>
          <a:xfrm>
            <a:off x="1143000" y="76199"/>
            <a:ext cx="7790688" cy="834571"/>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143000" y="1447800"/>
            <a:ext cx="7790688" cy="49530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TextBox 15"/>
          <p:cNvSpPr txBox="1"/>
          <p:nvPr/>
        </p:nvSpPr>
        <p:spPr>
          <a:xfrm rot="16200000">
            <a:off x="-1653170" y="3982135"/>
            <a:ext cx="4343400" cy="646331"/>
          </a:xfrm>
          <a:prstGeom prst="rect">
            <a:avLst/>
          </a:prstGeom>
          <a:noFill/>
        </p:spPr>
        <p:txBody>
          <a:bodyPr wrap="square" rtlCol="0">
            <a:spAutoFit/>
          </a:bodyPr>
          <a:lstStyle/>
          <a:p>
            <a:pPr algn="ctr"/>
            <a:r>
              <a:rPr lang="en-US" sz="3600" i="1" dirty="0" smtClean="0"/>
              <a:t>Design</a:t>
            </a:r>
            <a:r>
              <a:rPr lang="en-US" sz="3600" i="1" baseline="0" dirty="0" smtClean="0"/>
              <a:t> Standards</a:t>
            </a:r>
            <a:endParaRPr lang="en-US" sz="3600" i="1" dirty="0"/>
          </a:p>
        </p:txBody>
      </p:sp>
      <p:sp>
        <p:nvSpPr>
          <p:cNvPr id="17" name="Slide Number Placeholder 21"/>
          <p:cNvSpPr txBox="1">
            <a:spLocks/>
          </p:cNvSpPr>
          <p:nvPr/>
        </p:nvSpPr>
        <p:spPr>
          <a:xfrm>
            <a:off x="8153400" y="6534912"/>
            <a:ext cx="990600" cy="304800"/>
          </a:xfrm>
          <a:prstGeom prst="rect">
            <a:avLst/>
          </a:prstGeom>
        </p:spPr>
        <p:txBody>
          <a:bodyPr anchor="b"/>
          <a:lstStyle>
            <a:lvl1pPr algn="r" eaLnBrk="1" latinLnBrk="0" hangingPunct="1">
              <a:defRPr kumimoji="0" sz="1000">
                <a:solidFill>
                  <a:schemeClr val="tx1"/>
                </a:solidFill>
                <a:effectLst/>
              </a:defRPr>
            </a:lvl1pPr>
            <a:extLst/>
          </a:lstStyle>
          <a:p>
            <a:pPr marL="0" marR="0" lvl="0" indent="0" algn="r" defTabSz="914400" rtl="0" eaLnBrk="1" fontAlgn="auto" latinLnBrk="0" hangingPunct="1">
              <a:lnSpc>
                <a:spcPct val="100000"/>
              </a:lnSpc>
              <a:spcBef>
                <a:spcPts val="0"/>
              </a:spcBef>
              <a:spcAft>
                <a:spcPts val="0"/>
              </a:spcAft>
              <a:buClrTx/>
              <a:buSzTx/>
              <a:buFontTx/>
              <a:buNone/>
              <a:tabLst/>
              <a:defRPr/>
            </a:pPr>
            <a:fld id="{371BB017-982F-4C20-AFFC-D2483385F1D0}" type="slidenum">
              <a:rPr kumimoji="0" lang="en-US" sz="10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Footer Placeholder 13"/>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703" r:id="rId7"/>
    <p:sldLayoutId id="2147483704" r:id="rId8"/>
  </p:sldLayoutIdLst>
  <p:timing>
    <p:tnLst>
      <p:par>
        <p:cTn id="1" dur="indefinite" restart="never" nodeType="tmRoot"/>
      </p:par>
    </p:tnLst>
  </p:timing>
  <p:hf hdr="0" ftr="0" dt="0"/>
  <p:txStyles>
    <p:titleStyle>
      <a:lvl1pPr algn="ctr"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2" name="Freeform 11"/>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fontAlgn="base">
              <a:spcBef>
                <a:spcPct val="0"/>
              </a:spcBef>
              <a:spcAft>
                <a:spcPct val="0"/>
              </a:spcAft>
              <a:defRPr/>
            </a:pPr>
            <a:endParaRPr lang="en-US" dirty="0">
              <a:solidFill>
                <a:prstClr val="white"/>
              </a:solidFill>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fontAlgn="base">
              <a:spcBef>
                <a:spcPct val="0"/>
              </a:spcBef>
              <a:spcAft>
                <a:spcPct val="0"/>
              </a:spcAft>
              <a:defRPr/>
            </a:pPr>
            <a:endParaRPr lang="en-US" dirty="0">
              <a:solidFill>
                <a:prstClr val="white"/>
              </a:solidFill>
            </a:endParaRPr>
          </a:p>
        </p:txBody>
      </p:sp>
      <p:sp>
        <p:nvSpPr>
          <p:cNvPr id="1028" name="Title Placeholder 8"/>
          <p:cNvSpPr>
            <a:spLocks noGrp="1"/>
          </p:cNvSpPr>
          <p:nvPr>
            <p:ph type="title"/>
          </p:nvPr>
        </p:nvSpPr>
        <p:spPr bwMode="auto">
          <a:xfrm>
            <a:off x="457200" y="274638"/>
            <a:ext cx="7467600" cy="1143000"/>
          </a:xfrm>
          <a:prstGeom prst="rect">
            <a:avLst/>
          </a:prstGeom>
          <a:noFill/>
          <a:ln w="9525">
            <a:noFill/>
            <a:miter lim="800000"/>
            <a:headEnd/>
            <a:tailEnd/>
          </a:ln>
        </p:spPr>
        <p:txBody>
          <a:bodyPr vert="horz" wrap="square" lIns="45720" tIns="45720" rIns="45720" bIns="45720" numCol="1" anchor="ctr" anchorCtr="0" compatLnSpc="1">
            <a:prstTxWarp prst="textNoShape">
              <a:avLst/>
            </a:prstTxWarp>
          </a:bodyPr>
          <a:lstStyle/>
          <a:p>
            <a:pPr lvl="0"/>
            <a:r>
              <a:rPr lang="en-US" dirty="0" smtClean="0"/>
              <a:t>Click to edit Master title style</a:t>
            </a:r>
          </a:p>
        </p:txBody>
      </p:sp>
      <p:sp>
        <p:nvSpPr>
          <p:cNvPr id="1029" name="Text Placeholder 29"/>
          <p:cNvSpPr>
            <a:spLocks noGrp="1"/>
          </p:cNvSpPr>
          <p:nvPr>
            <p:ph type="body" idx="1"/>
          </p:nvPr>
        </p:nvSpPr>
        <p:spPr bwMode="auto">
          <a:xfrm>
            <a:off x="457200" y="1600200"/>
            <a:ext cx="7467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marL="1004888" lvl="2" indent="-273050" algn="l" rtl="0" eaLnBrk="0" fontAlgn="base" hangingPunct="0">
              <a:spcBef>
                <a:spcPct val="20000"/>
              </a:spcBef>
              <a:spcAft>
                <a:spcPct val="0"/>
              </a:spcAft>
              <a:buClr>
                <a:schemeClr val="accent1"/>
              </a:buClr>
              <a:buSzPct val="90000"/>
              <a:buFont typeface="Wingdings 2" pitchFamily="18" charset="2"/>
              <a:buChar char=""/>
            </a:pPr>
            <a:r>
              <a:rPr lang="en-US" dirty="0" smtClean="0"/>
              <a:t>Third level</a:t>
            </a:r>
          </a:p>
          <a:p>
            <a:pPr lvl="3"/>
            <a:r>
              <a:rPr lang="en-US" dirty="0" smtClean="0"/>
              <a:t>Fourth level</a:t>
            </a:r>
          </a:p>
          <a:p>
            <a:pPr lvl="4"/>
            <a:r>
              <a:rPr lang="en-US" dirty="0" smtClean="0"/>
              <a:t>Fifth level</a:t>
            </a:r>
          </a:p>
        </p:txBody>
      </p:sp>
      <p:sp>
        <p:nvSpPr>
          <p:cNvPr id="10" name="Date Placeholder 9"/>
          <p:cNvSpPr>
            <a:spLocks noGrp="1"/>
          </p:cNvSpPr>
          <p:nvPr>
            <p:ph type="dt" sz="half" idx="2"/>
          </p:nvPr>
        </p:nvSpPr>
        <p:spPr>
          <a:xfrm>
            <a:off x="457200" y="6421438"/>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fontAlgn="base">
              <a:spcBef>
                <a:spcPct val="0"/>
              </a:spcBef>
              <a:spcAft>
                <a:spcPct val="0"/>
              </a:spcAft>
              <a:defRPr/>
            </a:pPr>
            <a:endParaRPr lang="en-US" dirty="0">
              <a:solidFill>
                <a:srgbClr val="FBEEC9">
                  <a:shade val="50000"/>
                </a:srgbClr>
              </a:solidFill>
            </a:endParaRPr>
          </a:p>
        </p:txBody>
      </p:sp>
      <p:sp>
        <p:nvSpPr>
          <p:cNvPr id="22" name="Footer Placeholder 21"/>
          <p:cNvSpPr>
            <a:spLocks noGrp="1"/>
          </p:cNvSpPr>
          <p:nvPr>
            <p:ph type="ftr" sz="quarter" idx="3"/>
          </p:nvPr>
        </p:nvSpPr>
        <p:spPr>
          <a:xfrm>
            <a:off x="3124200" y="6421438"/>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fontAlgn="base">
              <a:spcBef>
                <a:spcPct val="0"/>
              </a:spcBef>
              <a:spcAft>
                <a:spcPct val="0"/>
              </a:spcAft>
              <a:defRPr/>
            </a:pPr>
            <a:endParaRPr lang="en-US" dirty="0">
              <a:solidFill>
                <a:srgbClr val="FBEEC9">
                  <a:shade val="50000"/>
                </a:srgbClr>
              </a:solidFill>
            </a:endParaRPr>
          </a:p>
        </p:txBody>
      </p:sp>
      <p:sp>
        <p:nvSpPr>
          <p:cNvPr id="18" name="Slide Number Placeholder 17"/>
          <p:cNvSpPr>
            <a:spLocks noGrp="1"/>
          </p:cNvSpPr>
          <p:nvPr>
            <p:ph type="sldNum" sz="quarter" idx="4"/>
          </p:nvPr>
        </p:nvSpPr>
        <p:spPr>
          <a:xfrm>
            <a:off x="8153400" y="6421438"/>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fontAlgn="base">
              <a:spcBef>
                <a:spcPct val="0"/>
              </a:spcBef>
              <a:spcAft>
                <a:spcPct val="0"/>
              </a:spcAft>
              <a:defRPr/>
            </a:pPr>
            <a:fld id="{6D940F4F-B182-4A8B-B3AA-16464056052B}" type="slidenum">
              <a:rPr lang="en-US">
                <a:solidFill>
                  <a:srgbClr val="FBEEC9">
                    <a:shade val="50000"/>
                  </a:srgbClr>
                </a:solidFill>
              </a:rPr>
              <a:pPr fontAlgn="base">
                <a:spcBef>
                  <a:spcPct val="0"/>
                </a:spcBef>
                <a:spcAft>
                  <a:spcPct val="0"/>
                </a:spcAft>
                <a:defRPr/>
              </a:pPr>
              <a:t>‹#›</a:t>
            </a:fld>
            <a:endParaRPr lang="en-US" dirty="0">
              <a:solidFill>
                <a:srgbClr val="FBEEC9">
                  <a:shade val="50000"/>
                </a:srgbClr>
              </a:solidFill>
            </a:endParaRPr>
          </a:p>
        </p:txBody>
      </p:sp>
    </p:spTree>
  </p:cSld>
  <p:clrMap bg1="dk1" tx1="lt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hdr="0" ftr="0" dt="0"/>
  <p:txStyles>
    <p:titleStyle>
      <a:lvl1pPr algn="l" rtl="0" eaLnBrk="0" fontAlgn="base" hangingPunct="0">
        <a:spcBef>
          <a:spcPct val="0"/>
        </a:spcBef>
        <a:spcAft>
          <a:spcPct val="0"/>
        </a:spcAft>
        <a:defRPr lang="en-US" sz="4000" kern="1200" dirty="0" smtClean="0">
          <a:solidFill>
            <a:schemeClr val="tx2">
              <a:lumMod val="50000"/>
            </a:schemeClr>
          </a:solidFill>
          <a:effectLst>
            <a:outerShdw blurRad="38100" dist="38100" dir="2700000" algn="tl">
              <a:srgbClr val="000000">
                <a:alpha val="43137"/>
              </a:srgbClr>
            </a:outerShdw>
          </a:effectLst>
          <a:latin typeface="+mj-lt"/>
          <a:ea typeface="+mj-ea"/>
          <a:cs typeface="+mj-cs"/>
        </a:defRPr>
      </a:lvl1pPr>
      <a:lvl2pPr algn="l" rtl="0" eaLnBrk="0" fontAlgn="base" hangingPunct="0">
        <a:spcBef>
          <a:spcPct val="0"/>
        </a:spcBef>
        <a:spcAft>
          <a:spcPct val="0"/>
        </a:spcAft>
        <a:defRPr sz="4600">
          <a:solidFill>
            <a:schemeClr val="tx1"/>
          </a:solidFill>
          <a:latin typeface="Franklin Gothic Book" pitchFamily="34" charset="0"/>
        </a:defRPr>
      </a:lvl2pPr>
      <a:lvl3pPr algn="l" rtl="0" eaLnBrk="0" fontAlgn="base" hangingPunct="0">
        <a:spcBef>
          <a:spcPct val="0"/>
        </a:spcBef>
        <a:spcAft>
          <a:spcPct val="0"/>
        </a:spcAft>
        <a:defRPr sz="4600">
          <a:solidFill>
            <a:schemeClr val="tx1"/>
          </a:solidFill>
          <a:latin typeface="Franklin Gothic Book" pitchFamily="34" charset="0"/>
        </a:defRPr>
      </a:lvl3pPr>
      <a:lvl4pPr algn="l" rtl="0" eaLnBrk="0" fontAlgn="base" hangingPunct="0">
        <a:spcBef>
          <a:spcPct val="0"/>
        </a:spcBef>
        <a:spcAft>
          <a:spcPct val="0"/>
        </a:spcAft>
        <a:defRPr sz="4600">
          <a:solidFill>
            <a:schemeClr val="tx1"/>
          </a:solidFill>
          <a:latin typeface="Franklin Gothic Book" pitchFamily="34" charset="0"/>
        </a:defRPr>
      </a:lvl4pPr>
      <a:lvl5pPr algn="l" rtl="0" eaLnBrk="0" fontAlgn="base" hangingPunct="0">
        <a:spcBef>
          <a:spcPct val="0"/>
        </a:spcBef>
        <a:spcAft>
          <a:spcPct val="0"/>
        </a:spcAft>
        <a:defRPr sz="4600">
          <a:solidFill>
            <a:schemeClr val="tx1"/>
          </a:solidFill>
          <a:latin typeface="Franklin Gothic Book" pitchFamily="34" charset="0"/>
        </a:defRPr>
      </a:lvl5pPr>
      <a:lvl6pPr marL="457200" algn="l" rtl="0" fontAlgn="base">
        <a:spcBef>
          <a:spcPct val="0"/>
        </a:spcBef>
        <a:spcAft>
          <a:spcPct val="0"/>
        </a:spcAft>
        <a:defRPr sz="4600">
          <a:solidFill>
            <a:schemeClr val="tx1"/>
          </a:solidFill>
          <a:latin typeface="Franklin Gothic Book" pitchFamily="34" charset="0"/>
        </a:defRPr>
      </a:lvl6pPr>
      <a:lvl7pPr marL="914400" algn="l" rtl="0" fontAlgn="base">
        <a:spcBef>
          <a:spcPct val="0"/>
        </a:spcBef>
        <a:spcAft>
          <a:spcPct val="0"/>
        </a:spcAft>
        <a:defRPr sz="4600">
          <a:solidFill>
            <a:schemeClr val="tx1"/>
          </a:solidFill>
          <a:latin typeface="Franklin Gothic Book" pitchFamily="34" charset="0"/>
        </a:defRPr>
      </a:lvl7pPr>
      <a:lvl8pPr marL="1371600" algn="l" rtl="0" fontAlgn="base">
        <a:spcBef>
          <a:spcPct val="0"/>
        </a:spcBef>
        <a:spcAft>
          <a:spcPct val="0"/>
        </a:spcAft>
        <a:defRPr sz="4600">
          <a:solidFill>
            <a:schemeClr val="tx1"/>
          </a:solidFill>
          <a:latin typeface="Franklin Gothic Book" pitchFamily="34" charset="0"/>
        </a:defRPr>
      </a:lvl8pPr>
      <a:lvl9pPr marL="1828800" algn="l" rtl="0" fontAlgn="base">
        <a:spcBef>
          <a:spcPct val="0"/>
        </a:spcBef>
        <a:spcAft>
          <a:spcPct val="0"/>
        </a:spcAft>
        <a:defRPr sz="4600">
          <a:solidFill>
            <a:schemeClr val="tx1"/>
          </a:solidFill>
          <a:latin typeface="Franklin Gothic Book" pitchFamily="34" charset="0"/>
        </a:defRPr>
      </a:lvl9pPr>
    </p:titleStyle>
    <p:bodyStyle>
      <a:lvl1pPr marL="419100" indent="-382588" algn="l" rtl="0" eaLnBrk="0" fontAlgn="base" hangingPunct="0">
        <a:spcBef>
          <a:spcPct val="20000"/>
        </a:spcBef>
        <a:spcAft>
          <a:spcPct val="0"/>
        </a:spcAft>
        <a:buClr>
          <a:schemeClr val="accent1"/>
        </a:buClr>
        <a:buSzPct val="80000"/>
        <a:buFont typeface="Wingdings 2" pitchFamily="18" charset="2"/>
        <a:buChar char=""/>
        <a:defRPr lang="en-US" sz="3200" kern="1200" smtClean="0">
          <a:solidFill>
            <a:schemeClr val="tx2">
              <a:lumMod val="50000"/>
            </a:schemeClr>
          </a:solidFill>
          <a:effectLst>
            <a:outerShdw blurRad="38100" dist="38100" dir="2700000" algn="tl">
              <a:srgbClr val="000000">
                <a:alpha val="43137"/>
              </a:srgbClr>
            </a:outerShdw>
          </a:effectLst>
          <a:latin typeface="+mj-lt"/>
          <a:ea typeface="+mj-ea"/>
          <a:cs typeface="+mj-cs"/>
        </a:defRPr>
      </a:lvl1pPr>
      <a:lvl2pPr marL="722313" indent="-273050" algn="l" rtl="0" eaLnBrk="0" fontAlgn="base" hangingPunct="0">
        <a:spcBef>
          <a:spcPct val="20000"/>
        </a:spcBef>
        <a:spcAft>
          <a:spcPct val="0"/>
        </a:spcAft>
        <a:buClr>
          <a:schemeClr val="accent1"/>
        </a:buClr>
        <a:buSzPct val="90000"/>
        <a:buFont typeface="Wingdings 2" pitchFamily="18" charset="2"/>
        <a:buChar char=""/>
        <a:defRPr lang="en-US" sz="2600" kern="1200" dirty="0" smtClean="0">
          <a:solidFill>
            <a:schemeClr val="tx2">
              <a:lumMod val="50000"/>
            </a:schemeClr>
          </a:solidFill>
          <a:effectLst>
            <a:outerShdw blurRad="38100" dist="38100" dir="2700000" algn="tl">
              <a:srgbClr val="000000">
                <a:alpha val="43137"/>
              </a:srgbClr>
            </a:outerShdw>
          </a:effectLst>
          <a:latin typeface="+mj-lt"/>
          <a:ea typeface="+mj-ea"/>
          <a:cs typeface="+mj-cs"/>
        </a:defRPr>
      </a:lvl2pPr>
      <a:lvl3pPr marL="1004888" indent="-255588" algn="l" rtl="0" eaLnBrk="0" fontAlgn="base" hangingPunct="0">
        <a:spcBef>
          <a:spcPct val="20000"/>
        </a:spcBef>
        <a:spcAft>
          <a:spcPct val="0"/>
        </a:spcAft>
        <a:buClr>
          <a:schemeClr val="accent2"/>
        </a:buClr>
        <a:buSzPct val="85000"/>
        <a:buFont typeface="Arial" charset="0"/>
        <a:buChar char="○"/>
        <a:defRPr sz="2400" kern="1200">
          <a:solidFill>
            <a:schemeClr val="tx1"/>
          </a:solidFill>
          <a:latin typeface="+mn-lt"/>
          <a:ea typeface="+mn-ea"/>
          <a:cs typeface="+mn-cs"/>
        </a:defRPr>
      </a:lvl3pPr>
      <a:lvl4pPr marL="1279525" indent="-236538" algn="l" rtl="0" eaLnBrk="0" fontAlgn="base" hangingPunct="0">
        <a:spcBef>
          <a:spcPct val="20000"/>
        </a:spcBef>
        <a:spcAft>
          <a:spcPct val="0"/>
        </a:spcAft>
        <a:buClr>
          <a:srgbClr val="B58B80"/>
        </a:buClr>
        <a:buSzPct val="90000"/>
        <a:buFont typeface="Wingdings 2" pitchFamily="18" charset="2"/>
        <a:buChar char=""/>
        <a:defRPr sz="2000" kern="1200">
          <a:solidFill>
            <a:schemeClr val="tx1"/>
          </a:solidFill>
          <a:latin typeface="+mn-lt"/>
          <a:ea typeface="+mn-ea"/>
          <a:cs typeface="+mn-cs"/>
        </a:defRPr>
      </a:lvl4pPr>
      <a:lvl5pPr marL="1489075" indent="-182563" algn="l" rtl="0" eaLnBrk="0" fontAlgn="base" hangingPunct="0">
        <a:spcBef>
          <a:spcPct val="20000"/>
        </a:spcBef>
        <a:spcAft>
          <a:spcPct val="0"/>
        </a:spcAft>
        <a:buClr>
          <a:srgbClr val="C3986D"/>
        </a:buClr>
        <a:buSzPct val="100000"/>
        <a:buFont typeface="Arial" charset="0"/>
        <a:buChar char="-"/>
        <a:defRPr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8392" y="1560786"/>
            <a:ext cx="6400800" cy="1056291"/>
          </a:xfrm>
        </p:spPr>
        <p:txBody>
          <a:bodyPr/>
          <a:lstStyle/>
          <a:p>
            <a:r>
              <a:rPr lang="en-US" dirty="0" smtClean="0"/>
              <a:t>2012  Update training</a:t>
            </a:r>
            <a:endParaRPr lang="en-US" dirty="0"/>
          </a:p>
        </p:txBody>
      </p:sp>
      <p:sp>
        <p:nvSpPr>
          <p:cNvPr id="13" name="Text Placeholder 12"/>
          <p:cNvSpPr>
            <a:spLocks noGrp="1"/>
          </p:cNvSpPr>
          <p:nvPr>
            <p:ph type="body" idx="1"/>
          </p:nvPr>
        </p:nvSpPr>
        <p:spPr>
          <a:xfrm>
            <a:off x="2578392" y="1513490"/>
            <a:ext cx="6400800" cy="709448"/>
          </a:xfrm>
        </p:spPr>
        <p:txBody>
          <a:bodyPr/>
          <a:lstStyle/>
          <a:p>
            <a:endParaRPr lang="en-US" dirty="0"/>
          </a:p>
        </p:txBody>
      </p:sp>
      <p:sp>
        <p:nvSpPr>
          <p:cNvPr id="8" name="Rectangle 7"/>
          <p:cNvSpPr/>
          <p:nvPr/>
        </p:nvSpPr>
        <p:spPr>
          <a:xfrm>
            <a:off x="5362832" y="1"/>
            <a:ext cx="3781168" cy="1323439"/>
          </a:xfrm>
          <a:prstGeom prst="rect">
            <a:avLst/>
          </a:prstGeom>
          <a:noFill/>
        </p:spPr>
        <p:txBody>
          <a:bodyPr wrap="square" lIns="91440" tIns="45720" rIns="91440" bIns="45720">
            <a:spAutoFit/>
          </a:bodyPr>
          <a:lstStyle/>
          <a:p>
            <a:pPr algn="ctr"/>
            <a:r>
              <a:rPr lang="en-US" sz="4000" b="1" i="1" dirty="0" smtClean="0">
                <a:ln w="9525">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Maintenance</a:t>
            </a:r>
          </a:p>
          <a:p>
            <a:pPr algn="ctr"/>
            <a:r>
              <a:rPr lang="en-US" sz="4000" b="1" i="1" dirty="0" smtClean="0">
                <a:ln w="9525">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of Traffic</a:t>
            </a:r>
          </a:p>
        </p:txBody>
      </p:sp>
      <p:sp>
        <p:nvSpPr>
          <p:cNvPr id="10" name="TextBox 9"/>
          <p:cNvSpPr txBox="1"/>
          <p:nvPr/>
        </p:nvSpPr>
        <p:spPr>
          <a:xfrm>
            <a:off x="1056289" y="0"/>
            <a:ext cx="3610304" cy="2554545"/>
          </a:xfrm>
          <a:prstGeom prst="rect">
            <a:avLst/>
          </a:prstGeom>
          <a:noFill/>
        </p:spPr>
        <p:txBody>
          <a:bodyPr wrap="square" rtlCol="0">
            <a:spAutoFit/>
          </a:bodyPr>
          <a:lstStyle/>
          <a:p>
            <a:endParaRPr lang="en-US" sz="1600" b="1" i="1" dirty="0" smtClean="0"/>
          </a:p>
          <a:p>
            <a:r>
              <a:rPr lang="en-US" sz="1600" b="1" i="1" dirty="0" smtClean="0"/>
              <a:t>Contact Information:</a:t>
            </a:r>
          </a:p>
          <a:p>
            <a:r>
              <a:rPr lang="en-US" sz="1600" b="1" i="1" dirty="0" smtClean="0"/>
              <a:t> Marshall Douberley</a:t>
            </a:r>
          </a:p>
          <a:p>
            <a:r>
              <a:rPr lang="en-US" sz="1600" b="1" i="1" dirty="0" smtClean="0"/>
              <a:t>863-519-2382 </a:t>
            </a:r>
          </a:p>
          <a:p>
            <a:r>
              <a:rPr lang="en-US" sz="1600" b="1" i="1" dirty="0" smtClean="0"/>
              <a:t>marshall.douberley@dot.state.fl.us</a:t>
            </a:r>
          </a:p>
          <a:p>
            <a:endParaRPr lang="en-US" sz="1600" b="1" i="1" dirty="0" smtClean="0"/>
          </a:p>
          <a:p>
            <a:endParaRPr lang="en-US" sz="1600" b="1" i="1" dirty="0" smtClean="0"/>
          </a:p>
          <a:p>
            <a:r>
              <a:rPr lang="en-US" sz="1600" b="1" i="1" dirty="0" smtClean="0"/>
              <a:t> Earl Taylor</a:t>
            </a:r>
          </a:p>
          <a:p>
            <a:r>
              <a:rPr lang="en-US" sz="1600" b="1" i="1" smtClean="0"/>
              <a:t>863-519-2231</a:t>
            </a:r>
            <a:endParaRPr lang="en-US" sz="1600" b="1" i="1" dirty="0" smtClean="0"/>
          </a:p>
          <a:p>
            <a:r>
              <a:rPr lang="en-US" sz="1600" b="1" i="1" dirty="0" smtClean="0"/>
              <a:t>earl.taylor@dot.state.fl.us</a:t>
            </a:r>
            <a:endParaRPr lang="en-US" sz="1600" b="1" i="1" dirty="0"/>
          </a:p>
        </p:txBody>
      </p:sp>
      <p:sp>
        <p:nvSpPr>
          <p:cNvPr id="9" name="Rounded Rectangle 8"/>
          <p:cNvSpPr/>
          <p:nvPr/>
        </p:nvSpPr>
        <p:spPr>
          <a:xfrm>
            <a:off x="3314700" y="2603500"/>
            <a:ext cx="5156200" cy="3784600"/>
          </a:xfrm>
          <a:prstGeom prst="roundRect">
            <a:avLst/>
          </a:prstGeom>
          <a:solidFill>
            <a:srgbClr val="F5AF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MOT  Tallahassee 129.JPG"/>
          <p:cNvPicPr>
            <a:picLocks noChangeAspect="1"/>
          </p:cNvPicPr>
          <p:nvPr/>
        </p:nvPicPr>
        <p:blipFill>
          <a:blip r:embed="rId3" cstate="print"/>
          <a:stretch>
            <a:fillRect/>
          </a:stretch>
        </p:blipFill>
        <p:spPr>
          <a:xfrm>
            <a:off x="3559504" y="2750547"/>
            <a:ext cx="4596938" cy="3445625"/>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Index 600 Sheet 4</a:t>
            </a:r>
            <a:endParaRPr lang="en-US" dirty="0">
              <a:solidFill>
                <a:schemeClr val="tx2"/>
              </a:solidFill>
            </a:endParaRPr>
          </a:p>
        </p:txBody>
      </p:sp>
      <p:sp>
        <p:nvSpPr>
          <p:cNvPr id="5" name="Slide Number Placeholder 4"/>
          <p:cNvSpPr>
            <a:spLocks noGrp="1"/>
          </p:cNvSpPr>
          <p:nvPr>
            <p:ph type="sldNum" sz="quarter" idx="4"/>
          </p:nvPr>
        </p:nvSpPr>
        <p:spPr/>
        <p:txBody>
          <a:bodyPr/>
          <a:lstStyle/>
          <a:p>
            <a:fld id="{371BB017-982F-4C20-AFFC-D2483385F1D0}" type="slidenum">
              <a:rPr lang="en-US" smtClean="0"/>
              <a:pPr/>
              <a:t>10</a:t>
            </a:fld>
            <a:endParaRPr lang="en-US" dirty="0"/>
          </a:p>
        </p:txBody>
      </p:sp>
      <p:sp>
        <p:nvSpPr>
          <p:cNvPr id="10" name="Text Placeholder 2"/>
          <p:cNvSpPr>
            <a:spLocks noGrp="1"/>
          </p:cNvSpPr>
          <p:nvPr>
            <p:ph type="body" sz="quarter" idx="13"/>
          </p:nvPr>
        </p:nvSpPr>
        <p:spPr>
          <a:xfrm>
            <a:off x="1066800" y="838200"/>
            <a:ext cx="7848600" cy="441960"/>
          </a:xfrm>
        </p:spPr>
        <p:txBody>
          <a:bodyPr>
            <a:normAutofit fontScale="92500" lnSpcReduction="20000"/>
          </a:bodyPr>
          <a:lstStyle/>
          <a:p>
            <a:pPr algn="ctr"/>
            <a:r>
              <a:rPr lang="en-US" sz="2800" dirty="0" smtClean="0"/>
              <a:t>Molded  Engineered Polymer Rumble Strip</a:t>
            </a:r>
            <a:endParaRPr lang="en-US" sz="2800" dirty="0"/>
          </a:p>
        </p:txBody>
      </p:sp>
      <p:pic>
        <p:nvPicPr>
          <p:cNvPr id="7" name="Picture 6" descr="table.png"/>
          <p:cNvPicPr>
            <a:picLocks noChangeAspect="1"/>
          </p:cNvPicPr>
          <p:nvPr/>
        </p:nvPicPr>
        <p:blipFill>
          <a:blip r:embed="rId3" cstate="print"/>
          <a:stretch>
            <a:fillRect/>
          </a:stretch>
        </p:blipFill>
        <p:spPr>
          <a:xfrm>
            <a:off x="3008456" y="4369906"/>
            <a:ext cx="4172505" cy="2048182"/>
          </a:xfrm>
          <a:prstGeom prst="rect">
            <a:avLst/>
          </a:prstGeom>
        </p:spPr>
      </p:pic>
      <p:pic>
        <p:nvPicPr>
          <p:cNvPr id="8" name="Picture 7" descr="6-7-2012 11-19-29 AM.png"/>
          <p:cNvPicPr>
            <a:picLocks noChangeAspect="1"/>
          </p:cNvPicPr>
          <p:nvPr/>
        </p:nvPicPr>
        <p:blipFill>
          <a:blip r:embed="rId4" cstate="print"/>
          <a:stretch>
            <a:fillRect/>
          </a:stretch>
        </p:blipFill>
        <p:spPr>
          <a:xfrm>
            <a:off x="1771650" y="1215191"/>
            <a:ext cx="6648450" cy="3105045"/>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Index 600 Sheet 4</a:t>
            </a:r>
            <a:endParaRPr lang="en-US" dirty="0">
              <a:solidFill>
                <a:schemeClr val="tx2"/>
              </a:solidFill>
            </a:endParaRPr>
          </a:p>
        </p:txBody>
      </p:sp>
      <p:sp>
        <p:nvSpPr>
          <p:cNvPr id="5" name="Slide Number Placeholder 4"/>
          <p:cNvSpPr>
            <a:spLocks noGrp="1"/>
          </p:cNvSpPr>
          <p:nvPr>
            <p:ph type="sldNum" sz="quarter" idx="4"/>
          </p:nvPr>
        </p:nvSpPr>
        <p:spPr/>
        <p:txBody>
          <a:bodyPr/>
          <a:lstStyle/>
          <a:p>
            <a:fld id="{371BB017-982F-4C20-AFFC-D2483385F1D0}" type="slidenum">
              <a:rPr lang="en-US" smtClean="0"/>
              <a:pPr/>
              <a:t>11</a:t>
            </a:fld>
            <a:endParaRPr lang="en-US" dirty="0"/>
          </a:p>
        </p:txBody>
      </p:sp>
      <p:sp>
        <p:nvSpPr>
          <p:cNvPr id="10" name="Text Placeholder 2"/>
          <p:cNvSpPr>
            <a:spLocks noGrp="1"/>
          </p:cNvSpPr>
          <p:nvPr>
            <p:ph type="body" sz="quarter" idx="13"/>
          </p:nvPr>
        </p:nvSpPr>
        <p:spPr>
          <a:xfrm>
            <a:off x="1013534" y="1433004"/>
            <a:ext cx="8130466" cy="609600"/>
          </a:xfrm>
        </p:spPr>
        <p:txBody>
          <a:bodyPr>
            <a:normAutofit/>
          </a:bodyPr>
          <a:lstStyle/>
          <a:p>
            <a:pPr algn="ctr"/>
            <a:r>
              <a:rPr lang="en-US" sz="2400" b="1" u="sng" dirty="0" smtClean="0">
                <a:solidFill>
                  <a:schemeClr val="accent5"/>
                </a:solidFill>
              </a:rPr>
              <a:t>PLAN PREPARATION MANUAL</a:t>
            </a:r>
            <a:endParaRPr lang="en-US" sz="2400" u="sng" dirty="0" smtClean="0">
              <a:solidFill>
                <a:schemeClr val="accent5"/>
              </a:solidFill>
            </a:endParaRPr>
          </a:p>
          <a:p>
            <a:pPr algn="ctr"/>
            <a:endParaRPr lang="en-US" sz="2800" dirty="0"/>
          </a:p>
        </p:txBody>
      </p:sp>
      <p:pic>
        <p:nvPicPr>
          <p:cNvPr id="9" name="Picture 8" descr="plan AM13.png"/>
          <p:cNvPicPr>
            <a:picLocks noChangeAspect="1"/>
          </p:cNvPicPr>
          <p:nvPr/>
        </p:nvPicPr>
        <p:blipFill>
          <a:blip r:embed="rId3" cstate="print"/>
          <a:stretch>
            <a:fillRect/>
          </a:stretch>
        </p:blipFill>
        <p:spPr>
          <a:xfrm>
            <a:off x="1029810" y="2167760"/>
            <a:ext cx="8114190" cy="2098622"/>
          </a:xfrm>
          <a:prstGeom prst="rect">
            <a:avLst/>
          </a:prstGeom>
        </p:spPr>
      </p:pic>
      <p:sp>
        <p:nvSpPr>
          <p:cNvPr id="11" name="Text Placeholder 2"/>
          <p:cNvSpPr txBox="1">
            <a:spLocks/>
          </p:cNvSpPr>
          <p:nvPr/>
        </p:nvSpPr>
        <p:spPr>
          <a:xfrm>
            <a:off x="1029810" y="4621303"/>
            <a:ext cx="8114190" cy="1743986"/>
          </a:xfrm>
          <a:prstGeom prst="rect">
            <a:avLst/>
          </a:prstGeom>
        </p:spPr>
        <p:txBody>
          <a:bodyPr>
            <a:normAutofit lnSpcReduction="10000"/>
          </a:bodyPr>
          <a:lstStyle/>
          <a:p>
            <a:pPr marL="365760" marR="0" lvl="0" indent="-283464"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en-US" sz="2400" b="1" i="1" u="none" strike="noStrike" kern="1200" cap="none" spc="0" normalizeH="0" baseline="0" noProof="0" dirty="0" smtClean="0">
              <a:ln>
                <a:noFill/>
              </a:ln>
              <a:solidFill>
                <a:schemeClr val="accent3">
                  <a:lumMod val="75000"/>
                </a:schemeClr>
              </a:solidFill>
              <a:effectLst/>
              <a:uLnTx/>
              <a:uFillTx/>
              <a:latin typeface="+mn-lt"/>
              <a:ea typeface="+mn-ea"/>
              <a:cs typeface="+mn-cs"/>
            </a:endParaRPr>
          </a:p>
          <a:p>
            <a:pPr marL="365760" marR="0" lvl="0" indent="-283464" defTabSz="914400" rtl="0" eaLnBrk="1" fontAlgn="auto" latinLnBrk="0" hangingPunct="1">
              <a:lnSpc>
                <a:spcPct val="100000"/>
              </a:lnSpc>
              <a:spcBef>
                <a:spcPts val="600"/>
              </a:spcBef>
              <a:spcAft>
                <a:spcPts val="0"/>
              </a:spcAft>
              <a:buClr>
                <a:schemeClr val="accent1"/>
              </a:buClr>
              <a:buSzPct val="80000"/>
              <a:buFont typeface="Wingdings 2"/>
              <a:buNone/>
              <a:tabLst/>
              <a:defRPr/>
            </a:pPr>
            <a:r>
              <a:rPr lang="en-US" sz="2400" b="1" i="1" u="sng" dirty="0" smtClean="0">
                <a:solidFill>
                  <a:schemeClr val="accent3">
                    <a:lumMod val="75000"/>
                  </a:schemeClr>
                </a:solidFill>
              </a:rPr>
              <a:t>PAY ITEM</a:t>
            </a:r>
          </a:p>
          <a:p>
            <a:pPr marL="365760" marR="0" lvl="0" indent="-283464"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lang="en-US" sz="2400" b="1" i="1" u="sng" dirty="0" smtClean="0">
              <a:solidFill>
                <a:schemeClr val="accent3">
                  <a:lumMod val="75000"/>
                </a:schemeClr>
              </a:solidFill>
            </a:endParaRPr>
          </a:p>
          <a:p>
            <a:pPr marL="365760" marR="0" lvl="0" indent="-283464" defTabSz="914400" rtl="0" eaLnBrk="1" fontAlgn="auto" latinLnBrk="0" hangingPunct="1">
              <a:lnSpc>
                <a:spcPct val="100000"/>
              </a:lnSpc>
              <a:spcBef>
                <a:spcPts val="600"/>
              </a:spcBef>
              <a:spcAft>
                <a:spcPts val="0"/>
              </a:spcAft>
              <a:buClr>
                <a:schemeClr val="accent1"/>
              </a:buClr>
              <a:buSzPct val="80000"/>
              <a:buFont typeface="Wingdings 2"/>
              <a:buNone/>
              <a:tabLst/>
              <a:defRPr/>
            </a:pPr>
            <a:r>
              <a:rPr kumimoji="0" lang="en-US" sz="2400" b="1" i="1" u="none" strike="noStrike" kern="1200" cap="none" spc="0" normalizeH="0" baseline="0" noProof="0" dirty="0" smtClean="0">
                <a:ln>
                  <a:noFill/>
                </a:ln>
                <a:solidFill>
                  <a:schemeClr val="accent3">
                    <a:lumMod val="75000"/>
                  </a:schemeClr>
                </a:solidFill>
                <a:effectLst/>
                <a:uLnTx/>
                <a:uFillTx/>
                <a:latin typeface="+mn-lt"/>
                <a:ea typeface="+mn-ea"/>
                <a:cs typeface="+mn-cs"/>
              </a:rPr>
              <a:t>102-910- TEMPORARY RAISED RUMBLE STRIP SET</a:t>
            </a:r>
            <a:endParaRPr kumimoji="0" lang="en-US" sz="2400" b="0" i="1" u="none" strike="noStrike" kern="1200" cap="none" spc="0" normalizeH="0" baseline="0" noProof="0" dirty="0" smtClean="0">
              <a:ln>
                <a:noFill/>
              </a:ln>
              <a:solidFill>
                <a:schemeClr val="accent3">
                  <a:lumMod val="75000"/>
                </a:schemeClr>
              </a:solidFill>
              <a:effectLst/>
              <a:uLnTx/>
              <a:uFillTx/>
              <a:latin typeface="+mn-lt"/>
              <a:ea typeface="+mn-ea"/>
              <a:cs typeface="+mn-cs"/>
            </a:endParaRPr>
          </a:p>
          <a:p>
            <a:pPr marL="365760" marR="0" lvl="0" indent="-283464" algn="ctr" defTabSz="914400" rtl="0" eaLnBrk="1" fontAlgn="auto" latinLnBrk="0" hangingPunct="1">
              <a:lnSpc>
                <a:spcPct val="100000"/>
              </a:lnSpc>
              <a:spcBef>
                <a:spcPts val="600"/>
              </a:spcBef>
              <a:spcAft>
                <a:spcPts val="0"/>
              </a:spcAft>
              <a:buClr>
                <a:schemeClr val="accent1"/>
              </a:buClr>
              <a:buSzPct val="80000"/>
              <a:buFont typeface="Wingdings 2"/>
              <a:buNone/>
              <a:tabLst/>
              <a:defRPr/>
            </a:pPr>
            <a:endParaRPr kumimoji="0" lang="en-US" sz="2800" b="0" i="1" u="none" strike="noStrike" kern="1200" cap="none" spc="0" normalizeH="0" baseline="0" noProof="0" dirty="0">
              <a:ln>
                <a:noFill/>
              </a:ln>
              <a:solidFill>
                <a:schemeClr val="accent3">
                  <a:lumMod val="75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Index 600 Sheet 12</a:t>
            </a:r>
            <a:endParaRPr lang="en-US" dirty="0">
              <a:solidFill>
                <a:schemeClr val="tx2"/>
              </a:solidFill>
            </a:endParaRPr>
          </a:p>
        </p:txBody>
      </p:sp>
      <p:sp>
        <p:nvSpPr>
          <p:cNvPr id="5" name="Slide Number Placeholder 4"/>
          <p:cNvSpPr>
            <a:spLocks noGrp="1"/>
          </p:cNvSpPr>
          <p:nvPr>
            <p:ph type="sldNum" sz="quarter" idx="4"/>
          </p:nvPr>
        </p:nvSpPr>
        <p:spPr/>
        <p:txBody>
          <a:bodyPr/>
          <a:lstStyle/>
          <a:p>
            <a:fld id="{371BB017-982F-4C20-AFFC-D2483385F1D0}" type="slidenum">
              <a:rPr lang="en-US" smtClean="0"/>
              <a:pPr/>
              <a:t>12</a:t>
            </a:fld>
            <a:endParaRPr lang="en-US" dirty="0"/>
          </a:p>
        </p:txBody>
      </p:sp>
      <p:sp>
        <p:nvSpPr>
          <p:cNvPr id="10" name="Text Placeholder 2"/>
          <p:cNvSpPr>
            <a:spLocks noGrp="1"/>
          </p:cNvSpPr>
          <p:nvPr>
            <p:ph type="body" sz="quarter" idx="13"/>
          </p:nvPr>
        </p:nvSpPr>
        <p:spPr>
          <a:xfrm>
            <a:off x="1066800" y="838200"/>
            <a:ext cx="7848600" cy="609600"/>
          </a:xfrm>
        </p:spPr>
        <p:txBody>
          <a:bodyPr>
            <a:normAutofit/>
          </a:bodyPr>
          <a:lstStyle/>
          <a:p>
            <a:pPr algn="ctr"/>
            <a:r>
              <a:rPr lang="en-US" sz="2800" dirty="0" smtClean="0"/>
              <a:t>Longitudinal  Channelizing Devices (LCD)</a:t>
            </a:r>
            <a:endParaRPr lang="en-US" sz="2800" dirty="0"/>
          </a:p>
        </p:txBody>
      </p:sp>
      <p:pic>
        <p:nvPicPr>
          <p:cNvPr id="6" name="Picture 5" descr="6-7-2012 11-32-53 AM.png"/>
          <p:cNvPicPr>
            <a:picLocks noChangeAspect="1"/>
          </p:cNvPicPr>
          <p:nvPr/>
        </p:nvPicPr>
        <p:blipFill>
          <a:blip r:embed="rId3" cstate="print"/>
          <a:stretch>
            <a:fillRect/>
          </a:stretch>
        </p:blipFill>
        <p:spPr>
          <a:xfrm>
            <a:off x="1157616" y="1326138"/>
            <a:ext cx="7605384" cy="5169911"/>
          </a:xfrm>
          <a:prstGeom prst="rect">
            <a:avLst/>
          </a:prstGeom>
        </p:spPr>
      </p:pic>
      <p:pic>
        <p:nvPicPr>
          <p:cNvPr id="7" name="Picture 6" descr="6-7-2012 2-34-37 PM.png"/>
          <p:cNvPicPr>
            <a:picLocks noChangeAspect="1"/>
          </p:cNvPicPr>
          <p:nvPr/>
        </p:nvPicPr>
        <p:blipFill>
          <a:blip r:embed="rId4" cstate="print"/>
          <a:stretch>
            <a:fillRect/>
          </a:stretch>
        </p:blipFill>
        <p:spPr>
          <a:xfrm>
            <a:off x="673000" y="1439109"/>
            <a:ext cx="8109049" cy="1873742"/>
          </a:xfrm>
          <a:prstGeom prst="rect">
            <a:avLst/>
          </a:prstGeom>
          <a:ln w="47625">
            <a:solidFill>
              <a:schemeClr val="accent5"/>
            </a:solidFill>
          </a:ln>
        </p:spPr>
      </p:pic>
      <p:sp>
        <p:nvSpPr>
          <p:cNvPr id="9" name="Rectangle 8"/>
          <p:cNvSpPr/>
          <p:nvPr/>
        </p:nvSpPr>
        <p:spPr>
          <a:xfrm>
            <a:off x="3859481" y="4554187"/>
            <a:ext cx="2024742" cy="540327"/>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Index 600 Sheet 12</a:t>
            </a:r>
            <a:endParaRPr lang="en-US" dirty="0">
              <a:solidFill>
                <a:schemeClr val="tx2"/>
              </a:solidFill>
            </a:endParaRPr>
          </a:p>
        </p:txBody>
      </p:sp>
      <p:sp>
        <p:nvSpPr>
          <p:cNvPr id="5" name="Slide Number Placeholder 4"/>
          <p:cNvSpPr>
            <a:spLocks noGrp="1"/>
          </p:cNvSpPr>
          <p:nvPr>
            <p:ph type="sldNum" sz="quarter" idx="4"/>
          </p:nvPr>
        </p:nvSpPr>
        <p:spPr/>
        <p:txBody>
          <a:bodyPr/>
          <a:lstStyle/>
          <a:p>
            <a:fld id="{371BB017-982F-4C20-AFFC-D2483385F1D0}" type="slidenum">
              <a:rPr lang="en-US" smtClean="0"/>
              <a:pPr/>
              <a:t>13</a:t>
            </a:fld>
            <a:endParaRPr lang="en-US" dirty="0"/>
          </a:p>
        </p:txBody>
      </p:sp>
      <p:sp>
        <p:nvSpPr>
          <p:cNvPr id="10" name="Text Placeholder 2"/>
          <p:cNvSpPr>
            <a:spLocks noGrp="1"/>
          </p:cNvSpPr>
          <p:nvPr>
            <p:ph type="body" sz="quarter" idx="13"/>
          </p:nvPr>
        </p:nvSpPr>
        <p:spPr>
          <a:xfrm>
            <a:off x="1066800" y="838200"/>
            <a:ext cx="7848600" cy="609600"/>
          </a:xfrm>
        </p:spPr>
        <p:txBody>
          <a:bodyPr>
            <a:normAutofit/>
          </a:bodyPr>
          <a:lstStyle/>
          <a:p>
            <a:pPr algn="ctr"/>
            <a:r>
              <a:rPr lang="en-US" sz="2800" dirty="0" smtClean="0"/>
              <a:t>Longitudinal  Channelizing Devices  (LCD)</a:t>
            </a:r>
            <a:endParaRPr lang="en-US" sz="2800" dirty="0"/>
          </a:p>
        </p:txBody>
      </p:sp>
      <p:pic>
        <p:nvPicPr>
          <p:cNvPr id="7170" name="Picture 2" descr="\\dotsco375685\users\Benghuzzi\Construction\007.JPG"/>
          <p:cNvPicPr>
            <a:picLocks noChangeAspect="1" noChangeArrowheads="1"/>
          </p:cNvPicPr>
          <p:nvPr/>
        </p:nvPicPr>
        <p:blipFill>
          <a:blip r:embed="rId3" cstate="print"/>
          <a:srcRect/>
          <a:stretch>
            <a:fillRect/>
          </a:stretch>
        </p:blipFill>
        <p:spPr bwMode="auto">
          <a:xfrm>
            <a:off x="2198688" y="2152650"/>
            <a:ext cx="5656262" cy="4242198"/>
          </a:xfrm>
          <a:prstGeom prst="rect">
            <a:avLst/>
          </a:prstGeom>
          <a:noFill/>
        </p:spPr>
      </p:pic>
      <p:sp>
        <p:nvSpPr>
          <p:cNvPr id="6" name="Text Placeholder 2"/>
          <p:cNvSpPr txBox="1">
            <a:spLocks/>
          </p:cNvSpPr>
          <p:nvPr/>
        </p:nvSpPr>
        <p:spPr>
          <a:xfrm>
            <a:off x="1047750" y="1543050"/>
            <a:ext cx="7848600" cy="609600"/>
          </a:xfrm>
          <a:prstGeom prst="rect">
            <a:avLst/>
          </a:prstGeom>
        </p:spPr>
        <p:txBody>
          <a:bodyPr>
            <a:normAutofit/>
          </a:bodyPr>
          <a:lstStyle/>
          <a:p>
            <a:pPr marL="365760" lvl="0" indent="-283464" algn="ctr">
              <a:spcBef>
                <a:spcPts val="600"/>
              </a:spcBef>
              <a:buClr>
                <a:schemeClr val="accent1"/>
              </a:buClr>
              <a:buSzPct val="80000"/>
            </a:pPr>
            <a:r>
              <a:rPr kumimoji="0" lang="en-US" sz="2400" b="0" i="1" u="none" strike="noStrike" kern="1200" cap="none" spc="0" normalizeH="0" baseline="0" noProof="0" dirty="0" smtClean="0">
                <a:ln>
                  <a:noFill/>
                </a:ln>
                <a:effectLst/>
                <a:uLnTx/>
                <a:uFillTx/>
                <a:latin typeface="+mn-lt"/>
                <a:ea typeface="+mn-ea"/>
                <a:cs typeface="+mn-cs"/>
              </a:rPr>
              <a:t>Vehicle </a:t>
            </a:r>
            <a:r>
              <a:rPr lang="en-US" sz="2400" dirty="0" smtClean="0"/>
              <a:t>Longitudinal  Channelizing Devices</a:t>
            </a:r>
            <a:r>
              <a:rPr kumimoji="0" lang="en-US" sz="2400" b="0" i="1" u="none" strike="noStrike" kern="1200" cap="none" spc="0" normalizeH="0" baseline="0" noProof="0" dirty="0" smtClean="0">
                <a:ln>
                  <a:noFill/>
                </a:ln>
                <a:effectLst/>
                <a:uLnTx/>
                <a:uFillTx/>
                <a:latin typeface="+mn-lt"/>
                <a:ea typeface="+mn-ea"/>
                <a:cs typeface="+mn-cs"/>
              </a:rPr>
              <a:t> </a:t>
            </a:r>
            <a:endParaRPr kumimoji="0" lang="en-US" sz="2800" b="0" i="1" u="none" strike="noStrike" kern="1200" cap="none" spc="0" normalizeH="0" baseline="0" noProof="0" dirty="0">
              <a:ln>
                <a:noFill/>
              </a:ln>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Index 600 Sheet 12</a:t>
            </a:r>
            <a:endParaRPr lang="en-US" dirty="0">
              <a:solidFill>
                <a:schemeClr val="tx2"/>
              </a:solidFill>
            </a:endParaRPr>
          </a:p>
        </p:txBody>
      </p:sp>
      <p:sp>
        <p:nvSpPr>
          <p:cNvPr id="5" name="Slide Number Placeholder 4"/>
          <p:cNvSpPr>
            <a:spLocks noGrp="1"/>
          </p:cNvSpPr>
          <p:nvPr>
            <p:ph type="sldNum" sz="quarter" idx="4"/>
          </p:nvPr>
        </p:nvSpPr>
        <p:spPr/>
        <p:txBody>
          <a:bodyPr/>
          <a:lstStyle/>
          <a:p>
            <a:fld id="{371BB017-982F-4C20-AFFC-D2483385F1D0}" type="slidenum">
              <a:rPr lang="en-US" smtClean="0"/>
              <a:pPr/>
              <a:t>14</a:t>
            </a:fld>
            <a:endParaRPr lang="en-US" dirty="0"/>
          </a:p>
        </p:txBody>
      </p:sp>
      <p:sp>
        <p:nvSpPr>
          <p:cNvPr id="10" name="Text Placeholder 2"/>
          <p:cNvSpPr>
            <a:spLocks noGrp="1"/>
          </p:cNvSpPr>
          <p:nvPr>
            <p:ph type="body" sz="quarter" idx="13"/>
          </p:nvPr>
        </p:nvSpPr>
        <p:spPr>
          <a:xfrm>
            <a:off x="1066800" y="838200"/>
            <a:ext cx="7848600" cy="609600"/>
          </a:xfrm>
        </p:spPr>
        <p:txBody>
          <a:bodyPr>
            <a:normAutofit/>
          </a:bodyPr>
          <a:lstStyle/>
          <a:p>
            <a:pPr algn="ctr"/>
            <a:r>
              <a:rPr lang="en-US" sz="2800" dirty="0" smtClean="0"/>
              <a:t>Longitudinal  Channelizing Devices (LCD)</a:t>
            </a:r>
            <a:endParaRPr lang="en-US" sz="2800" dirty="0"/>
          </a:p>
        </p:txBody>
      </p:sp>
      <p:pic>
        <p:nvPicPr>
          <p:cNvPr id="6" name="Picture 5" descr="6-7-2012 11-32-53 AM.png"/>
          <p:cNvPicPr>
            <a:picLocks noChangeAspect="1"/>
          </p:cNvPicPr>
          <p:nvPr/>
        </p:nvPicPr>
        <p:blipFill>
          <a:blip r:embed="rId3" cstate="print"/>
          <a:stretch>
            <a:fillRect/>
          </a:stretch>
        </p:blipFill>
        <p:spPr>
          <a:xfrm>
            <a:off x="1157616" y="1326138"/>
            <a:ext cx="7605384" cy="5169911"/>
          </a:xfrm>
          <a:prstGeom prst="rect">
            <a:avLst/>
          </a:prstGeom>
        </p:spPr>
      </p:pic>
      <p:sp>
        <p:nvSpPr>
          <p:cNvPr id="8" name="Rectangle 7"/>
          <p:cNvSpPr/>
          <p:nvPr/>
        </p:nvSpPr>
        <p:spPr>
          <a:xfrm>
            <a:off x="3853543" y="5088577"/>
            <a:ext cx="2072244" cy="825335"/>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6-7-2012 2-44-45 PM.png"/>
          <p:cNvPicPr>
            <a:picLocks noChangeAspect="1"/>
          </p:cNvPicPr>
          <p:nvPr/>
        </p:nvPicPr>
        <p:blipFill>
          <a:blip r:embed="rId4" cstate="print"/>
          <a:stretch>
            <a:fillRect/>
          </a:stretch>
        </p:blipFill>
        <p:spPr>
          <a:xfrm>
            <a:off x="1297429" y="1786142"/>
            <a:ext cx="7404726" cy="2785857"/>
          </a:xfrm>
          <a:prstGeom prst="rect">
            <a:avLst/>
          </a:prstGeom>
          <a:ln w="25400">
            <a:solidFill>
              <a:schemeClr val="accent5"/>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Index 600 Sheet 12</a:t>
            </a:r>
            <a:endParaRPr lang="en-US" dirty="0">
              <a:solidFill>
                <a:schemeClr val="tx2"/>
              </a:solidFill>
            </a:endParaRPr>
          </a:p>
        </p:txBody>
      </p:sp>
      <p:sp>
        <p:nvSpPr>
          <p:cNvPr id="5" name="Slide Number Placeholder 4"/>
          <p:cNvSpPr>
            <a:spLocks noGrp="1"/>
          </p:cNvSpPr>
          <p:nvPr>
            <p:ph type="sldNum" sz="quarter" idx="4"/>
          </p:nvPr>
        </p:nvSpPr>
        <p:spPr/>
        <p:txBody>
          <a:bodyPr/>
          <a:lstStyle/>
          <a:p>
            <a:fld id="{371BB017-982F-4C20-AFFC-D2483385F1D0}" type="slidenum">
              <a:rPr lang="en-US" smtClean="0"/>
              <a:pPr/>
              <a:t>15</a:t>
            </a:fld>
            <a:endParaRPr lang="en-US" dirty="0"/>
          </a:p>
        </p:txBody>
      </p:sp>
      <p:sp>
        <p:nvSpPr>
          <p:cNvPr id="10" name="Text Placeholder 2"/>
          <p:cNvSpPr>
            <a:spLocks noGrp="1"/>
          </p:cNvSpPr>
          <p:nvPr>
            <p:ph type="body" sz="quarter" idx="13"/>
          </p:nvPr>
        </p:nvSpPr>
        <p:spPr>
          <a:xfrm>
            <a:off x="1066800" y="838200"/>
            <a:ext cx="7848600" cy="609600"/>
          </a:xfrm>
        </p:spPr>
        <p:txBody>
          <a:bodyPr>
            <a:normAutofit/>
          </a:bodyPr>
          <a:lstStyle/>
          <a:p>
            <a:pPr algn="ctr"/>
            <a:r>
              <a:rPr lang="en-US" sz="2800" dirty="0" smtClean="0"/>
              <a:t>Longitudinal  Channelizing Devices  (LCD)</a:t>
            </a:r>
            <a:endParaRPr lang="en-US" sz="2800" dirty="0"/>
          </a:p>
        </p:txBody>
      </p:sp>
      <p:sp>
        <p:nvSpPr>
          <p:cNvPr id="6" name="Text Placeholder 2"/>
          <p:cNvSpPr txBox="1">
            <a:spLocks/>
          </p:cNvSpPr>
          <p:nvPr/>
        </p:nvSpPr>
        <p:spPr>
          <a:xfrm>
            <a:off x="1047750" y="1543050"/>
            <a:ext cx="7848600" cy="609600"/>
          </a:xfrm>
          <a:prstGeom prst="rect">
            <a:avLst/>
          </a:prstGeom>
        </p:spPr>
        <p:txBody>
          <a:bodyPr>
            <a:normAutofit/>
          </a:bodyPr>
          <a:lstStyle/>
          <a:p>
            <a:pPr marL="365760" lvl="0" indent="-283464" algn="ctr">
              <a:spcBef>
                <a:spcPts val="600"/>
              </a:spcBef>
              <a:buClr>
                <a:schemeClr val="accent1"/>
              </a:buClr>
              <a:buSzPct val="80000"/>
            </a:pPr>
            <a:r>
              <a:rPr kumimoji="0" lang="en-US" sz="2400" b="0" i="1" u="none" strike="noStrike" kern="1200" cap="none" spc="0" normalizeH="0" baseline="0" noProof="0" dirty="0" smtClean="0">
                <a:ln>
                  <a:noFill/>
                </a:ln>
                <a:effectLst/>
                <a:uLnTx/>
                <a:uFillTx/>
                <a:latin typeface="+mn-lt"/>
                <a:ea typeface="+mn-ea"/>
                <a:cs typeface="+mn-cs"/>
              </a:rPr>
              <a:t>Pedestrian  </a:t>
            </a:r>
            <a:r>
              <a:rPr lang="en-US" sz="2400" dirty="0" smtClean="0"/>
              <a:t>Longitudinal  Channelizing Devices</a:t>
            </a:r>
            <a:r>
              <a:rPr kumimoji="0" lang="en-US" sz="2400" b="0" i="1" u="none" strike="noStrike" kern="1200" cap="none" spc="0" normalizeH="0" baseline="0" noProof="0" dirty="0" smtClean="0">
                <a:ln>
                  <a:noFill/>
                </a:ln>
                <a:effectLst/>
                <a:uLnTx/>
                <a:uFillTx/>
                <a:latin typeface="+mn-lt"/>
                <a:ea typeface="+mn-ea"/>
                <a:cs typeface="+mn-cs"/>
              </a:rPr>
              <a:t> </a:t>
            </a:r>
            <a:endParaRPr kumimoji="0" lang="en-US" sz="2800" b="0" i="1" u="none" strike="noStrike" kern="1200" cap="none" spc="0" normalizeH="0" baseline="0" noProof="0" dirty="0">
              <a:ln>
                <a:noFill/>
              </a:ln>
              <a:effectLst/>
              <a:uLnTx/>
              <a:uFillTx/>
              <a:latin typeface="+mn-lt"/>
              <a:ea typeface="+mn-ea"/>
              <a:cs typeface="+mn-cs"/>
            </a:endParaRPr>
          </a:p>
        </p:txBody>
      </p:sp>
      <p:pic>
        <p:nvPicPr>
          <p:cNvPr id="1026" name="Picture 2" descr="\\Dotsco370727\sharepublic\Ezzel\DesignExpo\MOT\LCD\IMG_5632.JPG"/>
          <p:cNvPicPr>
            <a:picLocks noChangeAspect="1" noChangeArrowheads="1"/>
          </p:cNvPicPr>
          <p:nvPr/>
        </p:nvPicPr>
        <p:blipFill>
          <a:blip r:embed="rId3" cstate="print"/>
          <a:srcRect/>
          <a:stretch>
            <a:fillRect/>
          </a:stretch>
        </p:blipFill>
        <p:spPr bwMode="auto">
          <a:xfrm>
            <a:off x="1968500" y="1981200"/>
            <a:ext cx="5994400" cy="44958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Index 600 Sheet 12</a:t>
            </a:r>
            <a:endParaRPr lang="en-US" dirty="0">
              <a:solidFill>
                <a:schemeClr val="tx2"/>
              </a:solidFill>
            </a:endParaRPr>
          </a:p>
        </p:txBody>
      </p:sp>
      <p:sp>
        <p:nvSpPr>
          <p:cNvPr id="5" name="Slide Number Placeholder 4"/>
          <p:cNvSpPr>
            <a:spLocks noGrp="1"/>
          </p:cNvSpPr>
          <p:nvPr>
            <p:ph type="sldNum" sz="quarter" idx="4"/>
          </p:nvPr>
        </p:nvSpPr>
        <p:spPr/>
        <p:txBody>
          <a:bodyPr/>
          <a:lstStyle/>
          <a:p>
            <a:fld id="{371BB017-982F-4C20-AFFC-D2483385F1D0}" type="slidenum">
              <a:rPr lang="en-US" smtClean="0"/>
              <a:pPr/>
              <a:t>16</a:t>
            </a:fld>
            <a:endParaRPr lang="en-US" dirty="0"/>
          </a:p>
        </p:txBody>
      </p:sp>
      <p:sp>
        <p:nvSpPr>
          <p:cNvPr id="10" name="Text Placeholder 2"/>
          <p:cNvSpPr>
            <a:spLocks noGrp="1"/>
          </p:cNvSpPr>
          <p:nvPr>
            <p:ph type="body" sz="quarter" idx="13"/>
          </p:nvPr>
        </p:nvSpPr>
        <p:spPr>
          <a:xfrm>
            <a:off x="1066800" y="838200"/>
            <a:ext cx="7848600" cy="609600"/>
          </a:xfrm>
        </p:spPr>
        <p:txBody>
          <a:bodyPr>
            <a:normAutofit/>
          </a:bodyPr>
          <a:lstStyle/>
          <a:p>
            <a:pPr algn="ctr"/>
            <a:r>
              <a:rPr lang="en-US" sz="2800" dirty="0" smtClean="0"/>
              <a:t>Longitudinal  Channelizing Devices  (LCD)</a:t>
            </a:r>
            <a:endParaRPr lang="en-US" sz="2800" dirty="0"/>
          </a:p>
        </p:txBody>
      </p:sp>
      <p:sp>
        <p:nvSpPr>
          <p:cNvPr id="6" name="Text Placeholder 2"/>
          <p:cNvSpPr txBox="1">
            <a:spLocks/>
          </p:cNvSpPr>
          <p:nvPr/>
        </p:nvSpPr>
        <p:spPr>
          <a:xfrm>
            <a:off x="1047750" y="1543050"/>
            <a:ext cx="7848600" cy="609600"/>
          </a:xfrm>
          <a:prstGeom prst="rect">
            <a:avLst/>
          </a:prstGeom>
        </p:spPr>
        <p:txBody>
          <a:bodyPr>
            <a:normAutofit/>
          </a:bodyPr>
          <a:lstStyle/>
          <a:p>
            <a:pPr marL="365760" lvl="0" indent="-283464" algn="ctr">
              <a:spcBef>
                <a:spcPts val="600"/>
              </a:spcBef>
              <a:buClr>
                <a:schemeClr val="accent1"/>
              </a:buClr>
              <a:buSzPct val="80000"/>
            </a:pPr>
            <a:r>
              <a:rPr kumimoji="0" lang="en-US" sz="2400" b="0" i="1" u="none" strike="noStrike" kern="1200" cap="none" spc="0" normalizeH="0" baseline="0" noProof="0" dirty="0" smtClean="0">
                <a:ln>
                  <a:noFill/>
                </a:ln>
                <a:effectLst/>
                <a:uLnTx/>
                <a:uFillTx/>
                <a:latin typeface="+mn-lt"/>
                <a:ea typeface="+mn-ea"/>
                <a:cs typeface="+mn-cs"/>
              </a:rPr>
              <a:t>Pedestrian  </a:t>
            </a:r>
            <a:r>
              <a:rPr lang="en-US" sz="2400" dirty="0" smtClean="0"/>
              <a:t>Longitudinal  Channelizing Devices</a:t>
            </a:r>
            <a:r>
              <a:rPr kumimoji="0" lang="en-US" sz="2400" b="0" i="1" u="none" strike="noStrike" kern="1200" cap="none" spc="0" normalizeH="0" baseline="0" noProof="0" dirty="0" smtClean="0">
                <a:ln>
                  <a:noFill/>
                </a:ln>
                <a:effectLst/>
                <a:uLnTx/>
                <a:uFillTx/>
                <a:latin typeface="+mn-lt"/>
                <a:ea typeface="+mn-ea"/>
                <a:cs typeface="+mn-cs"/>
              </a:rPr>
              <a:t> </a:t>
            </a:r>
            <a:endParaRPr kumimoji="0" lang="en-US" sz="2800" b="0" i="1" u="none" strike="noStrike" kern="1200" cap="none" spc="0" normalizeH="0" baseline="0" noProof="0" dirty="0">
              <a:ln>
                <a:noFill/>
              </a:ln>
              <a:effectLst/>
              <a:uLnTx/>
              <a:uFillTx/>
              <a:latin typeface="+mn-lt"/>
              <a:ea typeface="+mn-ea"/>
              <a:cs typeface="+mn-cs"/>
            </a:endParaRPr>
          </a:p>
        </p:txBody>
      </p:sp>
      <p:pic>
        <p:nvPicPr>
          <p:cNvPr id="8" name="Picture 7" descr="IMG_4946.JPG"/>
          <p:cNvPicPr>
            <a:picLocks noChangeAspect="1"/>
          </p:cNvPicPr>
          <p:nvPr/>
        </p:nvPicPr>
        <p:blipFill>
          <a:blip r:embed="rId3" cstate="print"/>
          <a:stretch>
            <a:fillRect/>
          </a:stretch>
        </p:blipFill>
        <p:spPr>
          <a:xfrm>
            <a:off x="2032000" y="2014536"/>
            <a:ext cx="5949950" cy="4462463"/>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Index 600 Sheet 12</a:t>
            </a:r>
            <a:endParaRPr lang="en-US" dirty="0">
              <a:solidFill>
                <a:schemeClr val="tx2"/>
              </a:solidFill>
            </a:endParaRPr>
          </a:p>
        </p:txBody>
      </p:sp>
      <p:sp>
        <p:nvSpPr>
          <p:cNvPr id="5" name="Slide Number Placeholder 4"/>
          <p:cNvSpPr>
            <a:spLocks noGrp="1"/>
          </p:cNvSpPr>
          <p:nvPr>
            <p:ph type="sldNum" sz="quarter" idx="4"/>
          </p:nvPr>
        </p:nvSpPr>
        <p:spPr/>
        <p:txBody>
          <a:bodyPr/>
          <a:lstStyle/>
          <a:p>
            <a:fld id="{371BB017-982F-4C20-AFFC-D2483385F1D0}" type="slidenum">
              <a:rPr lang="en-US" smtClean="0"/>
              <a:pPr/>
              <a:t>17</a:t>
            </a:fld>
            <a:endParaRPr lang="en-US" dirty="0"/>
          </a:p>
        </p:txBody>
      </p:sp>
      <p:sp>
        <p:nvSpPr>
          <p:cNvPr id="10" name="Text Placeholder 2"/>
          <p:cNvSpPr>
            <a:spLocks noGrp="1"/>
          </p:cNvSpPr>
          <p:nvPr>
            <p:ph type="body" sz="quarter" idx="13"/>
          </p:nvPr>
        </p:nvSpPr>
        <p:spPr>
          <a:xfrm>
            <a:off x="1066800" y="838200"/>
            <a:ext cx="7848600" cy="609600"/>
          </a:xfrm>
        </p:spPr>
        <p:txBody>
          <a:bodyPr>
            <a:normAutofit/>
          </a:bodyPr>
          <a:lstStyle/>
          <a:p>
            <a:pPr algn="ctr"/>
            <a:r>
              <a:rPr lang="en-US" sz="2800" dirty="0" smtClean="0"/>
              <a:t>Longitudinal  Channelizing Devices  (LCD)</a:t>
            </a:r>
            <a:endParaRPr lang="en-US" sz="2800" dirty="0"/>
          </a:p>
        </p:txBody>
      </p:sp>
      <p:sp>
        <p:nvSpPr>
          <p:cNvPr id="6" name="Text Placeholder 2"/>
          <p:cNvSpPr txBox="1">
            <a:spLocks/>
          </p:cNvSpPr>
          <p:nvPr/>
        </p:nvSpPr>
        <p:spPr>
          <a:xfrm>
            <a:off x="1047750" y="1543050"/>
            <a:ext cx="7848600" cy="609600"/>
          </a:xfrm>
          <a:prstGeom prst="rect">
            <a:avLst/>
          </a:prstGeom>
        </p:spPr>
        <p:txBody>
          <a:bodyPr>
            <a:normAutofit/>
          </a:bodyPr>
          <a:lstStyle/>
          <a:p>
            <a:pPr marL="365760" lvl="0" indent="-283464" algn="ctr">
              <a:spcBef>
                <a:spcPts val="600"/>
              </a:spcBef>
              <a:buClr>
                <a:schemeClr val="accent1"/>
              </a:buClr>
              <a:buSzPct val="80000"/>
            </a:pPr>
            <a:r>
              <a:rPr kumimoji="0" lang="en-US" sz="2400" b="0" i="1" u="none" strike="noStrike" kern="1200" cap="none" spc="0" normalizeH="0" baseline="0" noProof="0" dirty="0" smtClean="0">
                <a:ln>
                  <a:noFill/>
                </a:ln>
                <a:effectLst/>
                <a:uLnTx/>
                <a:uFillTx/>
                <a:latin typeface="+mn-lt"/>
                <a:ea typeface="+mn-ea"/>
                <a:cs typeface="+mn-cs"/>
              </a:rPr>
              <a:t>Pedestrian  </a:t>
            </a:r>
            <a:r>
              <a:rPr lang="en-US" sz="2400" dirty="0" smtClean="0"/>
              <a:t>Longitudinal  Channelizing Devices</a:t>
            </a:r>
            <a:r>
              <a:rPr kumimoji="0" lang="en-US" sz="2400" b="0" i="1" u="none" strike="noStrike" kern="1200" cap="none" spc="0" normalizeH="0" baseline="0" noProof="0" dirty="0" smtClean="0">
                <a:ln>
                  <a:noFill/>
                </a:ln>
                <a:effectLst/>
                <a:uLnTx/>
                <a:uFillTx/>
                <a:latin typeface="+mn-lt"/>
                <a:ea typeface="+mn-ea"/>
                <a:cs typeface="+mn-cs"/>
              </a:rPr>
              <a:t> </a:t>
            </a:r>
            <a:endParaRPr kumimoji="0" lang="en-US" sz="2800" b="0" i="1" u="none" strike="noStrike" kern="1200" cap="none" spc="0" normalizeH="0" baseline="0" noProof="0" dirty="0">
              <a:ln>
                <a:noFill/>
              </a:ln>
              <a:effectLst/>
              <a:uLnTx/>
              <a:uFillTx/>
              <a:latin typeface="+mn-lt"/>
              <a:ea typeface="+mn-ea"/>
              <a:cs typeface="+mn-cs"/>
            </a:endParaRPr>
          </a:p>
        </p:txBody>
      </p:sp>
      <p:pic>
        <p:nvPicPr>
          <p:cNvPr id="11" name="Picture 10" descr="IMG_4947.JPG"/>
          <p:cNvPicPr>
            <a:picLocks noChangeAspect="1"/>
          </p:cNvPicPr>
          <p:nvPr/>
        </p:nvPicPr>
        <p:blipFill>
          <a:blip r:embed="rId3" cstate="print"/>
          <a:stretch>
            <a:fillRect/>
          </a:stretch>
        </p:blipFill>
        <p:spPr>
          <a:xfrm>
            <a:off x="2076450" y="2005012"/>
            <a:ext cx="6076950" cy="4557713"/>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Index 619 Sheet 1</a:t>
            </a:r>
            <a:endParaRPr lang="en-US" dirty="0">
              <a:solidFill>
                <a:schemeClr val="tx2"/>
              </a:solidFill>
            </a:endParaRPr>
          </a:p>
        </p:txBody>
      </p:sp>
      <p:sp>
        <p:nvSpPr>
          <p:cNvPr id="5" name="Slide Number Placeholder 4"/>
          <p:cNvSpPr>
            <a:spLocks noGrp="1"/>
          </p:cNvSpPr>
          <p:nvPr>
            <p:ph type="sldNum" sz="quarter" idx="4"/>
          </p:nvPr>
        </p:nvSpPr>
        <p:spPr/>
        <p:txBody>
          <a:bodyPr/>
          <a:lstStyle/>
          <a:p>
            <a:fld id="{371BB017-982F-4C20-AFFC-D2483385F1D0}" type="slidenum">
              <a:rPr lang="en-US" smtClean="0"/>
              <a:pPr/>
              <a:t>18</a:t>
            </a:fld>
            <a:endParaRPr lang="en-US" dirty="0"/>
          </a:p>
        </p:txBody>
      </p:sp>
      <p:sp>
        <p:nvSpPr>
          <p:cNvPr id="10" name="Text Placeholder 2"/>
          <p:cNvSpPr>
            <a:spLocks noGrp="1"/>
          </p:cNvSpPr>
          <p:nvPr>
            <p:ph type="body" sz="quarter" idx="13"/>
          </p:nvPr>
        </p:nvSpPr>
        <p:spPr>
          <a:xfrm>
            <a:off x="1066800" y="838200"/>
            <a:ext cx="8077200" cy="1104900"/>
          </a:xfrm>
        </p:spPr>
        <p:txBody>
          <a:bodyPr>
            <a:normAutofit/>
          </a:bodyPr>
          <a:lstStyle/>
          <a:p>
            <a:pPr algn="ctr"/>
            <a:r>
              <a:rPr lang="en-US" sz="2800" dirty="0" smtClean="0"/>
              <a:t>Multilane, Mobile Operations Work on Shoulder, Work  Within Travel  Way </a:t>
            </a:r>
            <a:endParaRPr lang="en-US" sz="2800" dirty="0"/>
          </a:p>
        </p:txBody>
      </p:sp>
      <p:pic>
        <p:nvPicPr>
          <p:cNvPr id="6" name="Picture 5" descr="plan AM15.png"/>
          <p:cNvPicPr>
            <a:picLocks noChangeAspect="1"/>
          </p:cNvPicPr>
          <p:nvPr/>
        </p:nvPicPr>
        <p:blipFill>
          <a:blip r:embed="rId3" cstate="print"/>
          <a:stretch>
            <a:fillRect/>
          </a:stretch>
        </p:blipFill>
        <p:spPr>
          <a:xfrm>
            <a:off x="1390650" y="1687085"/>
            <a:ext cx="7201557" cy="4873581"/>
          </a:xfrm>
          <a:prstGeom prst="rect">
            <a:avLst/>
          </a:prstGeom>
          <a:ln w="25400">
            <a:noFill/>
          </a:ln>
        </p:spPr>
      </p:pic>
      <p:sp>
        <p:nvSpPr>
          <p:cNvPr id="9" name="Rectangle 8"/>
          <p:cNvSpPr/>
          <p:nvPr/>
        </p:nvSpPr>
        <p:spPr>
          <a:xfrm>
            <a:off x="3649649" y="5852159"/>
            <a:ext cx="1773141" cy="246491"/>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6-7-2012 2-52-56 PM.png"/>
          <p:cNvPicPr>
            <a:picLocks noChangeAspect="1"/>
          </p:cNvPicPr>
          <p:nvPr/>
        </p:nvPicPr>
        <p:blipFill>
          <a:blip r:embed="rId4" cstate="print"/>
          <a:stretch>
            <a:fillRect/>
          </a:stretch>
        </p:blipFill>
        <p:spPr>
          <a:xfrm>
            <a:off x="1544128" y="5339752"/>
            <a:ext cx="6945476" cy="855282"/>
          </a:xfrm>
          <a:prstGeom prst="rect">
            <a:avLst/>
          </a:prstGeom>
          <a:ln w="25400">
            <a:solidFill>
              <a:schemeClr val="accent5"/>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Index 619 Sheet 2</a:t>
            </a:r>
            <a:endParaRPr lang="en-US" dirty="0">
              <a:solidFill>
                <a:schemeClr val="tx2"/>
              </a:solidFill>
            </a:endParaRPr>
          </a:p>
        </p:txBody>
      </p:sp>
      <p:sp>
        <p:nvSpPr>
          <p:cNvPr id="5" name="Slide Number Placeholder 4"/>
          <p:cNvSpPr>
            <a:spLocks noGrp="1"/>
          </p:cNvSpPr>
          <p:nvPr>
            <p:ph type="sldNum" sz="quarter" idx="4"/>
          </p:nvPr>
        </p:nvSpPr>
        <p:spPr/>
        <p:txBody>
          <a:bodyPr/>
          <a:lstStyle/>
          <a:p>
            <a:fld id="{371BB017-982F-4C20-AFFC-D2483385F1D0}" type="slidenum">
              <a:rPr lang="en-US" smtClean="0"/>
              <a:pPr/>
              <a:t>19</a:t>
            </a:fld>
            <a:endParaRPr lang="en-US" dirty="0"/>
          </a:p>
        </p:txBody>
      </p:sp>
      <p:sp>
        <p:nvSpPr>
          <p:cNvPr id="10" name="Text Placeholder 2"/>
          <p:cNvSpPr>
            <a:spLocks noGrp="1"/>
          </p:cNvSpPr>
          <p:nvPr>
            <p:ph type="body" sz="quarter" idx="13"/>
          </p:nvPr>
        </p:nvSpPr>
        <p:spPr>
          <a:xfrm>
            <a:off x="1066800" y="838200"/>
            <a:ext cx="8077200" cy="1104900"/>
          </a:xfrm>
        </p:spPr>
        <p:txBody>
          <a:bodyPr>
            <a:normAutofit/>
          </a:bodyPr>
          <a:lstStyle/>
          <a:p>
            <a:pPr algn="ctr"/>
            <a:r>
              <a:rPr lang="en-US" sz="2800" dirty="0" smtClean="0"/>
              <a:t>Multilane, Mobile Operations Work on Shoulder, Work  Within Travel Way </a:t>
            </a:r>
            <a:endParaRPr lang="en-US" sz="2800" dirty="0"/>
          </a:p>
        </p:txBody>
      </p:sp>
      <p:pic>
        <p:nvPicPr>
          <p:cNvPr id="6" name="Picture 5" descr="plan AM17.png"/>
          <p:cNvPicPr>
            <a:picLocks noChangeAspect="1"/>
          </p:cNvPicPr>
          <p:nvPr/>
        </p:nvPicPr>
        <p:blipFill>
          <a:blip r:embed="rId3" cstate="print"/>
          <a:stretch>
            <a:fillRect/>
          </a:stretch>
        </p:blipFill>
        <p:spPr>
          <a:xfrm>
            <a:off x="1905000" y="1839706"/>
            <a:ext cx="6838950" cy="465697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2012 Design Standards</a:t>
            </a:r>
            <a:endParaRPr lang="en-US" dirty="0">
              <a:solidFill>
                <a:schemeClr val="tx2"/>
              </a:solidFill>
            </a:endParaRPr>
          </a:p>
        </p:txBody>
      </p:sp>
      <p:sp>
        <p:nvSpPr>
          <p:cNvPr id="4" name="Text Placeholder 3"/>
          <p:cNvSpPr>
            <a:spLocks noGrp="1"/>
          </p:cNvSpPr>
          <p:nvPr>
            <p:ph type="body" sz="quarter" idx="13"/>
          </p:nvPr>
        </p:nvSpPr>
        <p:spPr>
          <a:xfrm>
            <a:off x="1066800" y="1060626"/>
            <a:ext cx="7848600" cy="1089454"/>
          </a:xfrm>
        </p:spPr>
        <p:txBody>
          <a:bodyPr>
            <a:normAutofit/>
          </a:bodyPr>
          <a:lstStyle/>
          <a:p>
            <a:pPr algn="ctr"/>
            <a:r>
              <a:rPr lang="en-US" dirty="0" smtClean="0"/>
              <a:t>Summary of Major Changes </a:t>
            </a:r>
          </a:p>
        </p:txBody>
      </p:sp>
      <p:sp>
        <p:nvSpPr>
          <p:cNvPr id="6" name="Text Placeholder 3"/>
          <p:cNvSpPr txBox="1">
            <a:spLocks/>
          </p:cNvSpPr>
          <p:nvPr/>
        </p:nvSpPr>
        <p:spPr>
          <a:xfrm>
            <a:off x="1033153" y="5701157"/>
            <a:ext cx="8110847" cy="627649"/>
          </a:xfrm>
          <a:prstGeom prst="rect">
            <a:avLst/>
          </a:prstGeom>
        </p:spPr>
        <p:txBody>
          <a:bodyPr>
            <a:normAutofit/>
          </a:bodyPr>
          <a:lstStyle/>
          <a:p>
            <a:pPr marL="365760" marR="0" lvl="0" indent="-283464" algn="ctr" defTabSz="914400" rtl="0" eaLnBrk="1" fontAlgn="auto" latinLnBrk="0" hangingPunct="1">
              <a:lnSpc>
                <a:spcPct val="100000"/>
              </a:lnSpc>
              <a:spcBef>
                <a:spcPts val="600"/>
              </a:spcBef>
              <a:spcAft>
                <a:spcPts val="0"/>
              </a:spcAft>
              <a:buClr>
                <a:schemeClr val="accent1"/>
              </a:buClr>
              <a:buSzPct val="80000"/>
              <a:buFont typeface="Wingdings 2"/>
              <a:buNone/>
              <a:tabLst/>
              <a:defRPr/>
            </a:pPr>
            <a:r>
              <a:rPr kumimoji="0" lang="en-US" sz="2800" b="0" i="1" u="none" strike="noStrike" kern="1200" cap="none" spc="0" normalizeH="0" baseline="0" noProof="0" dirty="0" smtClean="0">
                <a:ln>
                  <a:noFill/>
                </a:ln>
                <a:solidFill>
                  <a:schemeClr val="accent3">
                    <a:lumMod val="75000"/>
                  </a:schemeClr>
                </a:solidFill>
                <a:effectLst/>
                <a:uLnTx/>
                <a:uFillTx/>
                <a:latin typeface="+mn-lt"/>
                <a:ea typeface="+mn-ea"/>
                <a:cs typeface="+mn-cs"/>
              </a:rPr>
              <a:t>Effective July 1, 2012</a:t>
            </a:r>
          </a:p>
        </p:txBody>
      </p:sp>
      <p:sp>
        <p:nvSpPr>
          <p:cNvPr id="8" name="Content Placeholder 7"/>
          <p:cNvSpPr>
            <a:spLocks noGrp="1"/>
          </p:cNvSpPr>
          <p:nvPr>
            <p:ph idx="1"/>
          </p:nvPr>
        </p:nvSpPr>
        <p:spPr>
          <a:xfrm>
            <a:off x="2714920" y="2234152"/>
            <a:ext cx="5081047" cy="3318235"/>
          </a:xfrm>
        </p:spPr>
        <p:txBody>
          <a:bodyPr/>
          <a:lstStyle/>
          <a:p>
            <a:endParaRPr lang="en-US" dirty="0"/>
          </a:p>
        </p:txBody>
      </p:sp>
      <p:pic>
        <p:nvPicPr>
          <p:cNvPr id="9" name="Picture 2"/>
          <p:cNvPicPr>
            <a:picLocks noChangeAspect="1" noChangeArrowheads="1"/>
          </p:cNvPicPr>
          <p:nvPr/>
        </p:nvPicPr>
        <p:blipFill>
          <a:blip r:embed="rId3" cstate="print"/>
          <a:srcRect/>
          <a:stretch>
            <a:fillRect/>
          </a:stretch>
        </p:blipFill>
        <p:spPr bwMode="auto">
          <a:xfrm>
            <a:off x="2728218" y="2266967"/>
            <a:ext cx="5030753" cy="3247636"/>
          </a:xfrm>
          <a:prstGeom prst="rect">
            <a:avLst/>
          </a:prstGeom>
          <a:solidFill>
            <a:srgbClr val="00B050"/>
          </a:solidFill>
          <a:ln w="28575">
            <a:solidFill>
              <a:schemeClr val="tx1"/>
            </a:solidFill>
            <a:miter lim="800000"/>
            <a:headEnd/>
            <a:tailEnd/>
          </a:ln>
          <a:effectLst/>
        </p:spPr>
      </p:pic>
      <p:sp>
        <p:nvSpPr>
          <p:cNvPr id="10" name="Rectangle 9"/>
          <p:cNvSpPr/>
          <p:nvPr/>
        </p:nvSpPr>
        <p:spPr>
          <a:xfrm rot="21585078">
            <a:off x="2724447" y="2271538"/>
            <a:ext cx="5038355" cy="3234730"/>
          </a:xfrm>
          <a:prstGeom prst="rect">
            <a:avLst/>
          </a:prstGeom>
          <a:solidFill>
            <a:srgbClr val="E6D6F2">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Slide Number Placeholder 3"/>
          <p:cNvSpPr>
            <a:spLocks noGrp="1"/>
          </p:cNvSpPr>
          <p:nvPr>
            <p:ph type="sldNum" sz="quarter" idx="12"/>
          </p:nvPr>
        </p:nvSpPr>
        <p:spPr>
          <a:noFill/>
        </p:spPr>
        <p:txBody>
          <a:bodyPr/>
          <a:lstStyle/>
          <a:p>
            <a:pPr defTabSz="914485"/>
            <a:fld id="{49E56D1D-3A8F-4739-8ACC-FB2089F831C5}" type="slidenum">
              <a:rPr lang="en-US" smtClean="0">
                <a:latin typeface="Arial" pitchFamily="34" charset="0"/>
              </a:rPr>
              <a:pPr defTabSz="914485"/>
              <a:t>20</a:t>
            </a:fld>
            <a:endParaRPr lang="en-US" dirty="0" smtClean="0">
              <a:latin typeface="Arial" pitchFamily="34" charset="0"/>
            </a:endParaRPr>
          </a:p>
        </p:txBody>
      </p:sp>
      <p:sp>
        <p:nvSpPr>
          <p:cNvPr id="7" name="Title 1"/>
          <p:cNvSpPr>
            <a:spLocks noGrp="1"/>
          </p:cNvSpPr>
          <p:nvPr>
            <p:ph type="title"/>
          </p:nvPr>
        </p:nvSpPr>
        <p:spPr>
          <a:xfrm>
            <a:off x="1143000" y="76200"/>
            <a:ext cx="7770182" cy="989120"/>
          </a:xfrm>
        </p:spPr>
        <p:txBody>
          <a:bodyPr>
            <a:normAutofit fontScale="90000"/>
          </a:bodyPr>
          <a:lstStyle/>
          <a:p>
            <a:r>
              <a:rPr lang="en-US" dirty="0" smtClean="0">
                <a:solidFill>
                  <a:schemeClr val="tx2"/>
                </a:solidFill>
              </a:rPr>
              <a:t>Concrete Barrier System         Index 414</a:t>
            </a:r>
            <a:endParaRPr lang="en-US" dirty="0">
              <a:solidFill>
                <a:schemeClr val="tx2"/>
              </a:solidFill>
            </a:endParaRPr>
          </a:p>
        </p:txBody>
      </p:sp>
      <p:pic>
        <p:nvPicPr>
          <p:cNvPr id="4" name="Picture 3" descr="6-7-2012 3-44-46 PM.png"/>
          <p:cNvPicPr>
            <a:picLocks noChangeAspect="1"/>
          </p:cNvPicPr>
          <p:nvPr/>
        </p:nvPicPr>
        <p:blipFill>
          <a:blip r:embed="rId3" cstate="print"/>
          <a:stretch>
            <a:fillRect/>
          </a:stretch>
        </p:blipFill>
        <p:spPr>
          <a:xfrm>
            <a:off x="1119523" y="1128666"/>
            <a:ext cx="7814928" cy="5397266"/>
          </a:xfrm>
          <a:prstGeom prst="rect">
            <a:avLst/>
          </a:prstGeom>
        </p:spPr>
      </p:pic>
      <p:pic>
        <p:nvPicPr>
          <p:cNvPr id="8" name="Picture 7" descr="6-7-2012 3-39-36 PM.png"/>
          <p:cNvPicPr>
            <a:picLocks noChangeAspect="1"/>
          </p:cNvPicPr>
          <p:nvPr/>
        </p:nvPicPr>
        <p:blipFill>
          <a:blip r:embed="rId4" cstate="print"/>
          <a:stretch>
            <a:fillRect/>
          </a:stretch>
        </p:blipFill>
        <p:spPr>
          <a:xfrm>
            <a:off x="1180213" y="3044205"/>
            <a:ext cx="7708917" cy="1497237"/>
          </a:xfrm>
          <a:prstGeom prst="rect">
            <a:avLst/>
          </a:prstGeom>
          <a:ln w="25400">
            <a:solidFill>
              <a:schemeClr val="accent5"/>
            </a:solidFill>
          </a:ln>
        </p:spPr>
      </p:pic>
      <p:sp>
        <p:nvSpPr>
          <p:cNvPr id="9" name="Rectangle 8"/>
          <p:cNvSpPr/>
          <p:nvPr/>
        </p:nvSpPr>
        <p:spPr>
          <a:xfrm>
            <a:off x="3030279" y="5146157"/>
            <a:ext cx="3753294" cy="765545"/>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Slide Number Placeholder 3"/>
          <p:cNvSpPr>
            <a:spLocks noGrp="1"/>
          </p:cNvSpPr>
          <p:nvPr>
            <p:ph type="sldNum" sz="quarter" idx="12"/>
          </p:nvPr>
        </p:nvSpPr>
        <p:spPr>
          <a:noFill/>
        </p:spPr>
        <p:txBody>
          <a:bodyPr/>
          <a:lstStyle/>
          <a:p>
            <a:pPr defTabSz="914485"/>
            <a:fld id="{49E56D1D-3A8F-4739-8ACC-FB2089F831C5}" type="slidenum">
              <a:rPr lang="en-US" smtClean="0">
                <a:latin typeface="Arial" pitchFamily="34" charset="0"/>
              </a:rPr>
              <a:pPr defTabSz="914485"/>
              <a:t>21</a:t>
            </a:fld>
            <a:endParaRPr lang="en-US" dirty="0" smtClean="0">
              <a:latin typeface="Arial" pitchFamily="34" charset="0"/>
            </a:endParaRPr>
          </a:p>
        </p:txBody>
      </p:sp>
      <p:sp>
        <p:nvSpPr>
          <p:cNvPr id="7" name="Title 1"/>
          <p:cNvSpPr>
            <a:spLocks noGrp="1"/>
          </p:cNvSpPr>
          <p:nvPr>
            <p:ph type="title"/>
          </p:nvPr>
        </p:nvSpPr>
        <p:spPr>
          <a:xfrm>
            <a:off x="1143000" y="76200"/>
            <a:ext cx="7770182" cy="989120"/>
          </a:xfrm>
        </p:spPr>
        <p:txBody>
          <a:bodyPr>
            <a:normAutofit fontScale="90000"/>
          </a:bodyPr>
          <a:lstStyle/>
          <a:p>
            <a:r>
              <a:rPr lang="en-US" dirty="0" smtClean="0">
                <a:solidFill>
                  <a:schemeClr val="tx2"/>
                </a:solidFill>
              </a:rPr>
              <a:t>      Steel Barrier System         Index 414</a:t>
            </a:r>
            <a:endParaRPr lang="en-US" dirty="0">
              <a:solidFill>
                <a:schemeClr val="tx2"/>
              </a:solidFill>
            </a:endParaRPr>
          </a:p>
        </p:txBody>
      </p:sp>
      <p:pic>
        <p:nvPicPr>
          <p:cNvPr id="2050" name="Picture 2" descr="\\Dotsco370727\sharepublic\Ezzel\DesignExpo\Barrier\Steel\BG800\Susanville Good.jpg"/>
          <p:cNvPicPr>
            <a:picLocks noChangeAspect="1" noChangeArrowheads="1"/>
          </p:cNvPicPr>
          <p:nvPr/>
        </p:nvPicPr>
        <p:blipFill>
          <a:blip r:embed="rId3" cstate="print"/>
          <a:srcRect/>
          <a:stretch>
            <a:fillRect/>
          </a:stretch>
        </p:blipFill>
        <p:spPr bwMode="auto">
          <a:xfrm>
            <a:off x="1877576" y="1266293"/>
            <a:ext cx="6551720" cy="491379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Slide Number Placeholder 3"/>
          <p:cNvSpPr>
            <a:spLocks noGrp="1"/>
          </p:cNvSpPr>
          <p:nvPr>
            <p:ph type="sldNum" sz="quarter" idx="12"/>
          </p:nvPr>
        </p:nvSpPr>
        <p:spPr>
          <a:noFill/>
        </p:spPr>
        <p:txBody>
          <a:bodyPr/>
          <a:lstStyle/>
          <a:p>
            <a:pPr defTabSz="914485"/>
            <a:fld id="{49E56D1D-3A8F-4739-8ACC-FB2089F831C5}" type="slidenum">
              <a:rPr lang="en-US" smtClean="0">
                <a:latin typeface="Arial" pitchFamily="34" charset="0"/>
              </a:rPr>
              <a:pPr defTabSz="914485"/>
              <a:t>22</a:t>
            </a:fld>
            <a:endParaRPr lang="en-US" dirty="0" smtClean="0">
              <a:latin typeface="Arial" pitchFamily="34" charset="0"/>
            </a:endParaRPr>
          </a:p>
        </p:txBody>
      </p:sp>
      <p:sp>
        <p:nvSpPr>
          <p:cNvPr id="7" name="Title 1"/>
          <p:cNvSpPr>
            <a:spLocks noGrp="1"/>
          </p:cNvSpPr>
          <p:nvPr>
            <p:ph type="title"/>
          </p:nvPr>
        </p:nvSpPr>
        <p:spPr>
          <a:xfrm>
            <a:off x="1143000" y="76200"/>
            <a:ext cx="7770182" cy="989120"/>
          </a:xfrm>
        </p:spPr>
        <p:txBody>
          <a:bodyPr>
            <a:normAutofit fontScale="90000"/>
          </a:bodyPr>
          <a:lstStyle/>
          <a:p>
            <a:r>
              <a:rPr lang="en-US" dirty="0" smtClean="0">
                <a:solidFill>
                  <a:schemeClr val="tx2"/>
                </a:solidFill>
              </a:rPr>
              <a:t>  Steel Barrier System                    Index 414 &amp; QPL</a:t>
            </a:r>
            <a:endParaRPr lang="en-US" dirty="0">
              <a:solidFill>
                <a:schemeClr val="tx2"/>
              </a:solidFill>
            </a:endParaRPr>
          </a:p>
        </p:txBody>
      </p:sp>
      <p:pic>
        <p:nvPicPr>
          <p:cNvPr id="5" name="Picture 3"/>
          <p:cNvPicPr>
            <a:picLocks noChangeAspect="1" noChangeArrowheads="1"/>
          </p:cNvPicPr>
          <p:nvPr/>
        </p:nvPicPr>
        <p:blipFill>
          <a:blip r:embed="rId3" cstate="print"/>
          <a:srcRect/>
          <a:stretch>
            <a:fillRect/>
          </a:stretch>
        </p:blipFill>
        <p:spPr bwMode="auto">
          <a:xfrm>
            <a:off x="1021278" y="1914846"/>
            <a:ext cx="8122722" cy="2268910"/>
          </a:xfrm>
          <a:prstGeom prst="rect">
            <a:avLst/>
          </a:prstGeom>
          <a:ln>
            <a:headEnd/>
            <a:tailEnd/>
          </a:ln>
        </p:spPr>
        <p:style>
          <a:lnRef idx="1">
            <a:schemeClr val="accent6"/>
          </a:lnRef>
          <a:fillRef idx="3">
            <a:schemeClr val="accent6"/>
          </a:fillRef>
          <a:effectRef idx="2">
            <a:schemeClr val="accent6"/>
          </a:effectRef>
          <a:fontRef idx="minor">
            <a:schemeClr val="lt1"/>
          </a:fontRef>
        </p:style>
      </p:pic>
      <p:sp>
        <p:nvSpPr>
          <p:cNvPr id="6" name="Rectangle 5"/>
          <p:cNvSpPr/>
          <p:nvPr/>
        </p:nvSpPr>
        <p:spPr>
          <a:xfrm>
            <a:off x="1022268" y="4519550"/>
            <a:ext cx="8121732" cy="523220"/>
          </a:xfrm>
          <a:prstGeom prst="rect">
            <a:avLst/>
          </a:prstGeom>
        </p:spPr>
        <p:txBody>
          <a:bodyPr wrap="square">
            <a:spAutoFit/>
          </a:bodyPr>
          <a:lstStyle/>
          <a:p>
            <a:pPr marL="457200" indent="-457200"/>
            <a:r>
              <a:rPr lang="en-US" sz="2800" dirty="0" smtClean="0"/>
              <a:t>Steel Barrier is alternate design to Type K Barrier!</a:t>
            </a:r>
            <a:endParaRPr lang="en-US" sz="2400" dirty="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Slide Number Placeholder 3"/>
          <p:cNvSpPr>
            <a:spLocks noGrp="1"/>
          </p:cNvSpPr>
          <p:nvPr>
            <p:ph type="sldNum" sz="quarter" idx="12"/>
          </p:nvPr>
        </p:nvSpPr>
        <p:spPr>
          <a:noFill/>
        </p:spPr>
        <p:txBody>
          <a:bodyPr/>
          <a:lstStyle/>
          <a:p>
            <a:pPr defTabSz="914485"/>
            <a:fld id="{49E56D1D-3A8F-4739-8ACC-FB2089F831C5}" type="slidenum">
              <a:rPr lang="en-US" smtClean="0">
                <a:latin typeface="Arial" pitchFamily="34" charset="0"/>
              </a:rPr>
              <a:pPr defTabSz="914485"/>
              <a:t>23</a:t>
            </a:fld>
            <a:endParaRPr lang="en-US" dirty="0" smtClean="0">
              <a:latin typeface="Arial" pitchFamily="34" charset="0"/>
            </a:endParaRPr>
          </a:p>
        </p:txBody>
      </p:sp>
      <p:graphicFrame>
        <p:nvGraphicFramePr>
          <p:cNvPr id="7" name="Diagram 6"/>
          <p:cNvGraphicFramePr/>
          <p:nvPr/>
        </p:nvGraphicFramePr>
        <p:xfrm>
          <a:off x="6868884" y="1500188"/>
          <a:ext cx="1694545" cy="14714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10"/>
          <p:cNvGrpSpPr/>
          <p:nvPr/>
        </p:nvGrpSpPr>
        <p:grpSpPr>
          <a:xfrm>
            <a:off x="7242541" y="1904653"/>
            <a:ext cx="957943" cy="571500"/>
            <a:chOff x="1173479" y="914400"/>
            <a:chExt cx="1005840" cy="609600"/>
          </a:xfrm>
          <a:scene3d>
            <a:camera prst="orthographicFront"/>
            <a:lightRig rig="threePt" dir="t">
              <a:rot lat="0" lon="0" rev="7500000"/>
            </a:lightRig>
          </a:scene3d>
        </p:grpSpPr>
        <p:sp>
          <p:nvSpPr>
            <p:cNvPr id="12" name="Rounded Rectangle 11"/>
            <p:cNvSpPr/>
            <p:nvPr/>
          </p:nvSpPr>
          <p:spPr>
            <a:xfrm>
              <a:off x="1173479" y="914400"/>
              <a:ext cx="1005840" cy="609600"/>
            </a:xfrm>
            <a:prstGeom prst="roundRect">
              <a:avLst/>
            </a:prstGeom>
            <a:effectLst>
              <a:glow rad="228600">
                <a:schemeClr val="tx1">
                  <a:lumMod val="95000"/>
                  <a:lumOff val="5000"/>
                  <a:alpha val="40000"/>
                </a:schemeClr>
              </a:glow>
            </a:effectLst>
            <a:sp3d z="152400" extrusionH="63500" prstMaterial="matte">
              <a:bevelT w="50800" h="19050" prst="relaxedInset"/>
              <a:contourClr>
                <a:schemeClr val="bg1"/>
              </a:contourClr>
            </a:sp3d>
          </p:spPr>
          <p:style>
            <a:lnRef idx="0">
              <a:schemeClr val="accent2"/>
            </a:lnRef>
            <a:fillRef idx="3">
              <a:schemeClr val="accent2"/>
            </a:fillRef>
            <a:effectRef idx="3">
              <a:schemeClr val="accent2"/>
            </a:effectRef>
            <a:fontRef idx="minor">
              <a:schemeClr val="dk1">
                <a:hueOff val="0"/>
                <a:satOff val="0"/>
                <a:lumOff val="0"/>
                <a:alphaOff val="0"/>
              </a:schemeClr>
            </a:fontRef>
          </p:style>
        </p:sp>
        <p:sp>
          <p:nvSpPr>
            <p:cNvPr id="13" name="Rounded Rectangle 4"/>
            <p:cNvSpPr/>
            <p:nvPr/>
          </p:nvSpPr>
          <p:spPr>
            <a:xfrm>
              <a:off x="1203237" y="944158"/>
              <a:ext cx="946324" cy="550084"/>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lIns="49530" tIns="49530" rIns="49530" bIns="49530" spcCol="1270" anchor="ctr"/>
            <a:lstStyle/>
            <a:p>
              <a:pPr algn="ctr" defTabSz="546588">
                <a:lnSpc>
                  <a:spcPct val="90000"/>
                </a:lnSpc>
                <a:spcAft>
                  <a:spcPct val="35000"/>
                </a:spcAft>
                <a:defRPr/>
              </a:pPr>
              <a:r>
                <a:rPr lang="en-US" sz="1200" b="1" dirty="0">
                  <a:solidFill>
                    <a:schemeClr val="tx1"/>
                  </a:solidFill>
                </a:rPr>
                <a:t>Temporary Barriers</a:t>
              </a:r>
            </a:p>
          </p:txBody>
        </p:sp>
      </p:grpSp>
      <p:sp>
        <p:nvSpPr>
          <p:cNvPr id="65547" name="Rectangle 16"/>
          <p:cNvSpPr>
            <a:spLocks noChangeArrowheads="1"/>
          </p:cNvSpPr>
          <p:nvPr/>
        </p:nvSpPr>
        <p:spPr bwMode="auto">
          <a:xfrm>
            <a:off x="1025237" y="4628989"/>
            <a:ext cx="8118763" cy="1692771"/>
          </a:xfrm>
          <a:prstGeom prst="rect">
            <a:avLst/>
          </a:prstGeom>
          <a:solidFill>
            <a:schemeClr val="accent4"/>
          </a:solidFill>
          <a:ln w="9525">
            <a:noFill/>
            <a:miter lim="800000"/>
            <a:headEnd/>
            <a:tailEnd/>
          </a:ln>
          <a:effectLst>
            <a:glow rad="139700">
              <a:schemeClr val="accent4">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600" b="1" dirty="0"/>
              <a:t>Index 415 units constructed prior to October 1, 2002 may be used </a:t>
            </a:r>
            <a:r>
              <a:rPr lang="en-US" sz="2600" b="1" strike="sngStrike" dirty="0"/>
              <a:t>until September 30, 2012 </a:t>
            </a:r>
            <a:r>
              <a:rPr lang="en-US" sz="2600" b="1" strike="sngStrike" dirty="0" smtClean="0"/>
              <a:t> </a:t>
            </a:r>
            <a:r>
              <a:rPr lang="en-US" sz="2600" b="1" dirty="0" smtClean="0">
                <a:solidFill>
                  <a:schemeClr val="accent1">
                    <a:lumMod val="20000"/>
                    <a:lumOff val="80000"/>
                  </a:schemeClr>
                </a:solidFill>
              </a:rPr>
              <a:t> THROUGH JUNE 30, 2012 LETTING </a:t>
            </a:r>
            <a:r>
              <a:rPr lang="en-US" sz="2600" b="1" dirty="0" smtClean="0"/>
              <a:t>with usage </a:t>
            </a:r>
            <a:r>
              <a:rPr lang="en-US" sz="2600" b="1" dirty="0"/>
              <a:t>of ‘FDOT Snake Pin’ Interconnection</a:t>
            </a:r>
          </a:p>
        </p:txBody>
      </p:sp>
      <p:sp>
        <p:nvSpPr>
          <p:cNvPr id="1029" name="Line 5"/>
          <p:cNvSpPr>
            <a:spLocks noChangeShapeType="1"/>
          </p:cNvSpPr>
          <p:nvPr/>
        </p:nvSpPr>
        <p:spPr bwMode="auto">
          <a:xfrm flipV="1">
            <a:off x="4541325" y="4333210"/>
            <a:ext cx="1588" cy="77788"/>
          </a:xfrm>
          <a:prstGeom prst="line">
            <a:avLst/>
          </a:pr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0" name="Line 6"/>
          <p:cNvSpPr>
            <a:spLocks noChangeShapeType="1"/>
          </p:cNvSpPr>
          <p:nvPr/>
        </p:nvSpPr>
        <p:spPr bwMode="auto">
          <a:xfrm flipV="1">
            <a:off x="4541325" y="4145885"/>
            <a:ext cx="85725" cy="187325"/>
          </a:xfrm>
          <a:prstGeom prst="line">
            <a:avLst/>
          </a:pr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1" name="Line 7"/>
          <p:cNvSpPr>
            <a:spLocks noChangeShapeType="1"/>
          </p:cNvSpPr>
          <p:nvPr/>
        </p:nvSpPr>
        <p:spPr bwMode="auto">
          <a:xfrm>
            <a:off x="4925500" y="3372772"/>
            <a:ext cx="44450" cy="481013"/>
          </a:xfrm>
          <a:prstGeom prst="line">
            <a:avLst/>
          </a:pr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2" name="Line 8"/>
          <p:cNvSpPr>
            <a:spLocks noChangeShapeType="1"/>
          </p:cNvSpPr>
          <p:nvPr/>
        </p:nvSpPr>
        <p:spPr bwMode="auto">
          <a:xfrm>
            <a:off x="5006463" y="3933160"/>
            <a:ext cx="80963" cy="84138"/>
          </a:xfrm>
          <a:prstGeom prst="line">
            <a:avLst/>
          </a:pr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3" name="Line 9"/>
          <p:cNvSpPr>
            <a:spLocks noChangeShapeType="1"/>
          </p:cNvSpPr>
          <p:nvPr/>
        </p:nvSpPr>
        <p:spPr bwMode="auto">
          <a:xfrm>
            <a:off x="5087425" y="4017297"/>
            <a:ext cx="1588" cy="79375"/>
          </a:xfrm>
          <a:prstGeom prst="line">
            <a:avLst/>
          </a:pr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4" name="Freeform 10"/>
          <p:cNvSpPr>
            <a:spLocks/>
          </p:cNvSpPr>
          <p:nvPr/>
        </p:nvSpPr>
        <p:spPr bwMode="auto">
          <a:xfrm>
            <a:off x="4627050" y="4014122"/>
            <a:ext cx="34925" cy="131763"/>
          </a:xfrm>
          <a:custGeom>
            <a:avLst/>
            <a:gdLst/>
            <a:ahLst/>
            <a:cxnLst>
              <a:cxn ang="0">
                <a:pos x="0" y="83"/>
              </a:cxn>
              <a:cxn ang="0">
                <a:pos x="4" y="73"/>
              </a:cxn>
              <a:cxn ang="0">
                <a:pos x="8" y="63"/>
              </a:cxn>
              <a:cxn ang="0">
                <a:pos x="11" y="53"/>
              </a:cxn>
              <a:cxn ang="0">
                <a:pos x="14" y="42"/>
              </a:cxn>
              <a:cxn ang="0">
                <a:pos x="16" y="32"/>
              </a:cxn>
              <a:cxn ang="0">
                <a:pos x="19" y="22"/>
              </a:cxn>
              <a:cxn ang="0">
                <a:pos x="20" y="11"/>
              </a:cxn>
              <a:cxn ang="0">
                <a:pos x="22" y="0"/>
              </a:cxn>
            </a:cxnLst>
            <a:rect l="0" t="0" r="r" b="b"/>
            <a:pathLst>
              <a:path w="22" h="83">
                <a:moveTo>
                  <a:pt x="0" y="83"/>
                </a:moveTo>
                <a:lnTo>
                  <a:pt x="4" y="73"/>
                </a:lnTo>
                <a:lnTo>
                  <a:pt x="8" y="63"/>
                </a:lnTo>
                <a:lnTo>
                  <a:pt x="11" y="53"/>
                </a:lnTo>
                <a:lnTo>
                  <a:pt x="14" y="42"/>
                </a:lnTo>
                <a:lnTo>
                  <a:pt x="16" y="32"/>
                </a:lnTo>
                <a:lnTo>
                  <a:pt x="19" y="22"/>
                </a:lnTo>
                <a:lnTo>
                  <a:pt x="20" y="11"/>
                </a:lnTo>
                <a:lnTo>
                  <a:pt x="22" y="0"/>
                </a:lnTo>
              </a:path>
            </a:pathLst>
          </a:cu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5" name="Freeform 11"/>
          <p:cNvSpPr>
            <a:spLocks/>
          </p:cNvSpPr>
          <p:nvPr/>
        </p:nvSpPr>
        <p:spPr bwMode="auto">
          <a:xfrm>
            <a:off x="4969950" y="3853785"/>
            <a:ext cx="36513" cy="79375"/>
          </a:xfrm>
          <a:custGeom>
            <a:avLst/>
            <a:gdLst/>
            <a:ahLst/>
            <a:cxnLst>
              <a:cxn ang="0">
                <a:pos x="23" y="50"/>
              </a:cxn>
              <a:cxn ang="0">
                <a:pos x="19" y="44"/>
              </a:cxn>
              <a:cxn ang="0">
                <a:pos x="14" y="39"/>
              </a:cxn>
              <a:cxn ang="0">
                <a:pos x="11" y="33"/>
              </a:cxn>
              <a:cxn ang="0">
                <a:pos x="8" y="27"/>
              </a:cxn>
              <a:cxn ang="0">
                <a:pos x="5" y="20"/>
              </a:cxn>
              <a:cxn ang="0">
                <a:pos x="3" y="14"/>
              </a:cxn>
              <a:cxn ang="0">
                <a:pos x="1" y="7"/>
              </a:cxn>
              <a:cxn ang="0">
                <a:pos x="0" y="0"/>
              </a:cxn>
            </a:cxnLst>
            <a:rect l="0" t="0" r="r" b="b"/>
            <a:pathLst>
              <a:path w="23" h="50">
                <a:moveTo>
                  <a:pt x="23" y="50"/>
                </a:moveTo>
                <a:lnTo>
                  <a:pt x="19" y="44"/>
                </a:lnTo>
                <a:lnTo>
                  <a:pt x="14" y="39"/>
                </a:lnTo>
                <a:lnTo>
                  <a:pt x="11" y="33"/>
                </a:lnTo>
                <a:lnTo>
                  <a:pt x="8" y="27"/>
                </a:lnTo>
                <a:lnTo>
                  <a:pt x="5" y="20"/>
                </a:lnTo>
                <a:lnTo>
                  <a:pt x="3" y="14"/>
                </a:lnTo>
                <a:lnTo>
                  <a:pt x="1" y="7"/>
                </a:lnTo>
                <a:lnTo>
                  <a:pt x="0" y="0"/>
                </a:lnTo>
              </a:path>
            </a:pathLst>
          </a:cu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6" name="Freeform 12"/>
          <p:cNvSpPr>
            <a:spLocks/>
          </p:cNvSpPr>
          <p:nvPr/>
        </p:nvSpPr>
        <p:spPr bwMode="auto">
          <a:xfrm>
            <a:off x="4704838" y="3469610"/>
            <a:ext cx="12700" cy="20638"/>
          </a:xfrm>
          <a:custGeom>
            <a:avLst/>
            <a:gdLst/>
            <a:ahLst/>
            <a:cxnLst>
              <a:cxn ang="0">
                <a:pos x="0" y="13"/>
              </a:cxn>
              <a:cxn ang="0">
                <a:pos x="0" y="11"/>
              </a:cxn>
              <a:cxn ang="0">
                <a:pos x="1" y="9"/>
              </a:cxn>
              <a:cxn ang="0">
                <a:pos x="2" y="7"/>
              </a:cxn>
              <a:cxn ang="0">
                <a:pos x="2" y="5"/>
              </a:cxn>
              <a:cxn ang="0">
                <a:pos x="4" y="4"/>
              </a:cxn>
              <a:cxn ang="0">
                <a:pos x="5" y="3"/>
              </a:cxn>
              <a:cxn ang="0">
                <a:pos x="7" y="1"/>
              </a:cxn>
              <a:cxn ang="0">
                <a:pos x="8" y="0"/>
              </a:cxn>
            </a:cxnLst>
            <a:rect l="0" t="0" r="r" b="b"/>
            <a:pathLst>
              <a:path w="8" h="13">
                <a:moveTo>
                  <a:pt x="0" y="13"/>
                </a:moveTo>
                <a:lnTo>
                  <a:pt x="0" y="11"/>
                </a:lnTo>
                <a:lnTo>
                  <a:pt x="1" y="9"/>
                </a:lnTo>
                <a:lnTo>
                  <a:pt x="2" y="7"/>
                </a:lnTo>
                <a:lnTo>
                  <a:pt x="2" y="5"/>
                </a:lnTo>
                <a:lnTo>
                  <a:pt x="4" y="4"/>
                </a:lnTo>
                <a:lnTo>
                  <a:pt x="5" y="3"/>
                </a:lnTo>
                <a:lnTo>
                  <a:pt x="7" y="1"/>
                </a:lnTo>
                <a:lnTo>
                  <a:pt x="8" y="0"/>
                </a:lnTo>
              </a:path>
            </a:pathLst>
          </a:cu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7" name="Freeform 13"/>
          <p:cNvSpPr>
            <a:spLocks/>
          </p:cNvSpPr>
          <p:nvPr/>
        </p:nvSpPr>
        <p:spPr bwMode="auto">
          <a:xfrm>
            <a:off x="4904863" y="3360072"/>
            <a:ext cx="20638" cy="12700"/>
          </a:xfrm>
          <a:custGeom>
            <a:avLst/>
            <a:gdLst/>
            <a:ahLst/>
            <a:cxnLst>
              <a:cxn ang="0">
                <a:pos x="0" y="1"/>
              </a:cxn>
              <a:cxn ang="0">
                <a:pos x="2" y="0"/>
              </a:cxn>
              <a:cxn ang="0">
                <a:pos x="4" y="0"/>
              </a:cxn>
              <a:cxn ang="0">
                <a:pos x="6" y="0"/>
              </a:cxn>
              <a:cxn ang="0">
                <a:pos x="8" y="1"/>
              </a:cxn>
              <a:cxn ang="0">
                <a:pos x="10" y="2"/>
              </a:cxn>
              <a:cxn ang="0">
                <a:pos x="12" y="4"/>
              </a:cxn>
              <a:cxn ang="0">
                <a:pos x="12" y="6"/>
              </a:cxn>
              <a:cxn ang="0">
                <a:pos x="13" y="8"/>
              </a:cxn>
            </a:cxnLst>
            <a:rect l="0" t="0" r="r" b="b"/>
            <a:pathLst>
              <a:path w="13" h="8">
                <a:moveTo>
                  <a:pt x="0" y="1"/>
                </a:moveTo>
                <a:lnTo>
                  <a:pt x="2" y="0"/>
                </a:lnTo>
                <a:lnTo>
                  <a:pt x="4" y="0"/>
                </a:lnTo>
                <a:lnTo>
                  <a:pt x="6" y="0"/>
                </a:lnTo>
                <a:lnTo>
                  <a:pt x="8" y="1"/>
                </a:lnTo>
                <a:lnTo>
                  <a:pt x="10" y="2"/>
                </a:lnTo>
                <a:lnTo>
                  <a:pt x="12" y="4"/>
                </a:lnTo>
                <a:lnTo>
                  <a:pt x="12" y="6"/>
                </a:lnTo>
                <a:lnTo>
                  <a:pt x="13" y="8"/>
                </a:lnTo>
              </a:path>
            </a:pathLst>
          </a:cu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8" name="Line 14"/>
          <p:cNvSpPr>
            <a:spLocks noChangeShapeType="1"/>
          </p:cNvSpPr>
          <p:nvPr/>
        </p:nvSpPr>
        <p:spPr bwMode="auto">
          <a:xfrm flipV="1">
            <a:off x="1258375" y="2442497"/>
            <a:ext cx="1588" cy="79375"/>
          </a:xfrm>
          <a:prstGeom prst="line">
            <a:avLst/>
          </a:pr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9" name="Line 15"/>
          <p:cNvSpPr>
            <a:spLocks noChangeShapeType="1"/>
          </p:cNvSpPr>
          <p:nvPr/>
        </p:nvSpPr>
        <p:spPr bwMode="auto">
          <a:xfrm flipV="1">
            <a:off x="1258375" y="2255172"/>
            <a:ext cx="84138" cy="187325"/>
          </a:xfrm>
          <a:prstGeom prst="line">
            <a:avLst/>
          </a:pr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40" name="Line 16"/>
          <p:cNvSpPr>
            <a:spLocks noChangeShapeType="1"/>
          </p:cNvSpPr>
          <p:nvPr/>
        </p:nvSpPr>
        <p:spPr bwMode="auto">
          <a:xfrm flipV="1">
            <a:off x="1377438" y="1599534"/>
            <a:ext cx="44450" cy="525463"/>
          </a:xfrm>
          <a:prstGeom prst="line">
            <a:avLst/>
          </a:pr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41" name="Freeform 17"/>
          <p:cNvSpPr>
            <a:spLocks/>
          </p:cNvSpPr>
          <p:nvPr/>
        </p:nvSpPr>
        <p:spPr bwMode="auto">
          <a:xfrm>
            <a:off x="1342513" y="2124997"/>
            <a:ext cx="34925" cy="130175"/>
          </a:xfrm>
          <a:custGeom>
            <a:avLst/>
            <a:gdLst/>
            <a:ahLst/>
            <a:cxnLst>
              <a:cxn ang="0">
                <a:pos x="0" y="82"/>
              </a:cxn>
              <a:cxn ang="0">
                <a:pos x="4" y="72"/>
              </a:cxn>
              <a:cxn ang="0">
                <a:pos x="8" y="62"/>
              </a:cxn>
              <a:cxn ang="0">
                <a:pos x="11" y="52"/>
              </a:cxn>
              <a:cxn ang="0">
                <a:pos x="15" y="42"/>
              </a:cxn>
              <a:cxn ang="0">
                <a:pos x="17" y="32"/>
              </a:cxn>
              <a:cxn ang="0">
                <a:pos x="19" y="21"/>
              </a:cxn>
              <a:cxn ang="0">
                <a:pos x="21" y="11"/>
              </a:cxn>
              <a:cxn ang="0">
                <a:pos x="22" y="0"/>
              </a:cxn>
            </a:cxnLst>
            <a:rect l="0" t="0" r="r" b="b"/>
            <a:pathLst>
              <a:path w="22" h="82">
                <a:moveTo>
                  <a:pt x="0" y="82"/>
                </a:moveTo>
                <a:lnTo>
                  <a:pt x="4" y="72"/>
                </a:lnTo>
                <a:lnTo>
                  <a:pt x="8" y="62"/>
                </a:lnTo>
                <a:lnTo>
                  <a:pt x="11" y="52"/>
                </a:lnTo>
                <a:lnTo>
                  <a:pt x="15" y="42"/>
                </a:lnTo>
                <a:lnTo>
                  <a:pt x="17" y="32"/>
                </a:lnTo>
                <a:lnTo>
                  <a:pt x="19" y="21"/>
                </a:lnTo>
                <a:lnTo>
                  <a:pt x="21" y="11"/>
                </a:lnTo>
                <a:lnTo>
                  <a:pt x="22" y="0"/>
                </a:lnTo>
              </a:path>
            </a:pathLst>
          </a:cu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42" name="Freeform 18"/>
          <p:cNvSpPr>
            <a:spLocks/>
          </p:cNvSpPr>
          <p:nvPr/>
        </p:nvSpPr>
        <p:spPr bwMode="auto">
          <a:xfrm>
            <a:off x="1421888" y="1578897"/>
            <a:ext cx="12700" cy="20638"/>
          </a:xfrm>
          <a:custGeom>
            <a:avLst/>
            <a:gdLst/>
            <a:ahLst/>
            <a:cxnLst>
              <a:cxn ang="0">
                <a:pos x="0" y="13"/>
              </a:cxn>
              <a:cxn ang="0">
                <a:pos x="0" y="11"/>
              </a:cxn>
              <a:cxn ang="0">
                <a:pos x="0" y="9"/>
              </a:cxn>
              <a:cxn ang="0">
                <a:pos x="1" y="7"/>
              </a:cxn>
              <a:cxn ang="0">
                <a:pos x="2" y="5"/>
              </a:cxn>
              <a:cxn ang="0">
                <a:pos x="3" y="4"/>
              </a:cxn>
              <a:cxn ang="0">
                <a:pos x="4" y="2"/>
              </a:cxn>
              <a:cxn ang="0">
                <a:pos x="6" y="1"/>
              </a:cxn>
              <a:cxn ang="0">
                <a:pos x="8" y="0"/>
              </a:cxn>
            </a:cxnLst>
            <a:rect l="0" t="0" r="r" b="b"/>
            <a:pathLst>
              <a:path w="8" h="13">
                <a:moveTo>
                  <a:pt x="0" y="13"/>
                </a:moveTo>
                <a:lnTo>
                  <a:pt x="0" y="11"/>
                </a:lnTo>
                <a:lnTo>
                  <a:pt x="0" y="9"/>
                </a:lnTo>
                <a:lnTo>
                  <a:pt x="1" y="7"/>
                </a:lnTo>
                <a:lnTo>
                  <a:pt x="2" y="5"/>
                </a:lnTo>
                <a:lnTo>
                  <a:pt x="3" y="4"/>
                </a:lnTo>
                <a:lnTo>
                  <a:pt x="4" y="2"/>
                </a:lnTo>
                <a:lnTo>
                  <a:pt x="6" y="1"/>
                </a:lnTo>
                <a:lnTo>
                  <a:pt x="8" y="0"/>
                </a:lnTo>
              </a:path>
            </a:pathLst>
          </a:cu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43" name="Line 19"/>
          <p:cNvSpPr>
            <a:spLocks noChangeShapeType="1"/>
          </p:cNvSpPr>
          <p:nvPr/>
        </p:nvSpPr>
        <p:spPr bwMode="auto">
          <a:xfrm flipH="1" flipV="1">
            <a:off x="1634613" y="1472534"/>
            <a:ext cx="3284538" cy="1889125"/>
          </a:xfrm>
          <a:prstGeom prst="line">
            <a:avLst/>
          </a:pr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44" name="Line 20"/>
          <p:cNvSpPr>
            <a:spLocks noChangeShapeType="1"/>
          </p:cNvSpPr>
          <p:nvPr/>
        </p:nvSpPr>
        <p:spPr bwMode="auto">
          <a:xfrm flipV="1">
            <a:off x="4661975" y="3490247"/>
            <a:ext cx="42863" cy="523875"/>
          </a:xfrm>
          <a:prstGeom prst="line">
            <a:avLst/>
          </a:pr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45" name="Line 21"/>
          <p:cNvSpPr>
            <a:spLocks noChangeShapeType="1"/>
          </p:cNvSpPr>
          <p:nvPr/>
        </p:nvSpPr>
        <p:spPr bwMode="auto">
          <a:xfrm flipH="1" flipV="1">
            <a:off x="1258375" y="2442497"/>
            <a:ext cx="3282950" cy="1890713"/>
          </a:xfrm>
          <a:prstGeom prst="line">
            <a:avLst/>
          </a:prstGeom>
          <a:noFill/>
          <a:ln w="635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46" name="Line 22"/>
          <p:cNvSpPr>
            <a:spLocks noChangeShapeType="1"/>
          </p:cNvSpPr>
          <p:nvPr/>
        </p:nvSpPr>
        <p:spPr bwMode="auto">
          <a:xfrm flipH="1" flipV="1">
            <a:off x="1452050" y="1602709"/>
            <a:ext cx="3221038" cy="1854200"/>
          </a:xfrm>
          <a:prstGeom prst="line">
            <a:avLst/>
          </a:prstGeom>
          <a:noFill/>
          <a:ln w="635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47" name="Line 23"/>
          <p:cNvSpPr>
            <a:spLocks noChangeShapeType="1"/>
          </p:cNvSpPr>
          <p:nvPr/>
        </p:nvSpPr>
        <p:spPr bwMode="auto">
          <a:xfrm flipH="1" flipV="1">
            <a:off x="1412363" y="2217072"/>
            <a:ext cx="3203575" cy="1844675"/>
          </a:xfrm>
          <a:prstGeom prst="line">
            <a:avLst/>
          </a:prstGeom>
          <a:noFill/>
          <a:ln w="635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48" name="Freeform 24"/>
          <p:cNvSpPr>
            <a:spLocks/>
          </p:cNvSpPr>
          <p:nvPr/>
        </p:nvSpPr>
        <p:spPr bwMode="auto">
          <a:xfrm>
            <a:off x="3863463" y="3328322"/>
            <a:ext cx="25400" cy="14288"/>
          </a:xfrm>
          <a:custGeom>
            <a:avLst/>
            <a:gdLst/>
            <a:ahLst/>
            <a:cxnLst>
              <a:cxn ang="0">
                <a:pos x="0" y="8"/>
              </a:cxn>
              <a:cxn ang="0">
                <a:pos x="3" y="9"/>
              </a:cxn>
              <a:cxn ang="0">
                <a:pos x="6" y="9"/>
              </a:cxn>
              <a:cxn ang="0">
                <a:pos x="8" y="9"/>
              </a:cxn>
              <a:cxn ang="0">
                <a:pos x="11" y="8"/>
              </a:cxn>
              <a:cxn ang="0">
                <a:pos x="13" y="7"/>
              </a:cxn>
              <a:cxn ang="0">
                <a:pos x="15" y="5"/>
              </a:cxn>
              <a:cxn ang="0">
                <a:pos x="15" y="2"/>
              </a:cxn>
              <a:cxn ang="0">
                <a:pos x="16" y="0"/>
              </a:cxn>
            </a:cxnLst>
            <a:rect l="0" t="0" r="r" b="b"/>
            <a:pathLst>
              <a:path w="16" h="9">
                <a:moveTo>
                  <a:pt x="0" y="8"/>
                </a:moveTo>
                <a:lnTo>
                  <a:pt x="3" y="9"/>
                </a:lnTo>
                <a:lnTo>
                  <a:pt x="6" y="9"/>
                </a:lnTo>
                <a:lnTo>
                  <a:pt x="8" y="9"/>
                </a:lnTo>
                <a:lnTo>
                  <a:pt x="11" y="8"/>
                </a:lnTo>
                <a:lnTo>
                  <a:pt x="13" y="7"/>
                </a:lnTo>
                <a:lnTo>
                  <a:pt x="15" y="5"/>
                </a:lnTo>
                <a:lnTo>
                  <a:pt x="15" y="2"/>
                </a:lnTo>
                <a:lnTo>
                  <a:pt x="16" y="0"/>
                </a:lnTo>
              </a:path>
            </a:pathLst>
          </a:cu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49" name="Freeform 25"/>
          <p:cNvSpPr>
            <a:spLocks/>
          </p:cNvSpPr>
          <p:nvPr/>
        </p:nvSpPr>
        <p:spPr bwMode="auto">
          <a:xfrm>
            <a:off x="3842825" y="3287047"/>
            <a:ext cx="25400" cy="15875"/>
          </a:xfrm>
          <a:custGeom>
            <a:avLst/>
            <a:gdLst/>
            <a:ahLst/>
            <a:cxnLst>
              <a:cxn ang="0">
                <a:pos x="16" y="1"/>
              </a:cxn>
              <a:cxn ang="0">
                <a:pos x="13" y="0"/>
              </a:cxn>
              <a:cxn ang="0">
                <a:pos x="11" y="0"/>
              </a:cxn>
              <a:cxn ang="0">
                <a:pos x="8" y="0"/>
              </a:cxn>
              <a:cxn ang="0">
                <a:pos x="6" y="1"/>
              </a:cxn>
              <a:cxn ang="0">
                <a:pos x="4" y="2"/>
              </a:cxn>
              <a:cxn ang="0">
                <a:pos x="2" y="4"/>
              </a:cxn>
              <a:cxn ang="0">
                <a:pos x="1" y="7"/>
              </a:cxn>
              <a:cxn ang="0">
                <a:pos x="0" y="10"/>
              </a:cxn>
            </a:cxnLst>
            <a:rect l="0" t="0" r="r" b="b"/>
            <a:pathLst>
              <a:path w="16" h="10">
                <a:moveTo>
                  <a:pt x="16" y="1"/>
                </a:moveTo>
                <a:lnTo>
                  <a:pt x="13" y="0"/>
                </a:lnTo>
                <a:lnTo>
                  <a:pt x="11" y="0"/>
                </a:lnTo>
                <a:lnTo>
                  <a:pt x="8" y="0"/>
                </a:lnTo>
                <a:lnTo>
                  <a:pt x="6" y="1"/>
                </a:lnTo>
                <a:lnTo>
                  <a:pt x="4" y="2"/>
                </a:lnTo>
                <a:lnTo>
                  <a:pt x="2" y="4"/>
                </a:lnTo>
                <a:lnTo>
                  <a:pt x="1" y="7"/>
                </a:lnTo>
                <a:lnTo>
                  <a:pt x="0" y="10"/>
                </a:lnTo>
              </a:path>
            </a:pathLst>
          </a:cu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50" name="Freeform 26"/>
          <p:cNvSpPr>
            <a:spLocks/>
          </p:cNvSpPr>
          <p:nvPr/>
        </p:nvSpPr>
        <p:spPr bwMode="auto">
          <a:xfrm>
            <a:off x="3842825" y="3302922"/>
            <a:ext cx="20638" cy="38100"/>
          </a:xfrm>
          <a:custGeom>
            <a:avLst/>
            <a:gdLst/>
            <a:ahLst/>
            <a:cxnLst>
              <a:cxn ang="0">
                <a:pos x="0" y="0"/>
              </a:cxn>
              <a:cxn ang="0">
                <a:pos x="0" y="3"/>
              </a:cxn>
              <a:cxn ang="0">
                <a:pos x="1" y="7"/>
              </a:cxn>
              <a:cxn ang="0">
                <a:pos x="2" y="10"/>
              </a:cxn>
              <a:cxn ang="0">
                <a:pos x="3" y="14"/>
              </a:cxn>
              <a:cxn ang="0">
                <a:pos x="5" y="16"/>
              </a:cxn>
              <a:cxn ang="0">
                <a:pos x="8" y="20"/>
              </a:cxn>
              <a:cxn ang="0">
                <a:pos x="10" y="22"/>
              </a:cxn>
              <a:cxn ang="0">
                <a:pos x="13" y="24"/>
              </a:cxn>
            </a:cxnLst>
            <a:rect l="0" t="0" r="r" b="b"/>
            <a:pathLst>
              <a:path w="13" h="24">
                <a:moveTo>
                  <a:pt x="0" y="0"/>
                </a:moveTo>
                <a:lnTo>
                  <a:pt x="0" y="3"/>
                </a:lnTo>
                <a:lnTo>
                  <a:pt x="1" y="7"/>
                </a:lnTo>
                <a:lnTo>
                  <a:pt x="2" y="10"/>
                </a:lnTo>
                <a:lnTo>
                  <a:pt x="3" y="14"/>
                </a:lnTo>
                <a:lnTo>
                  <a:pt x="5" y="16"/>
                </a:lnTo>
                <a:lnTo>
                  <a:pt x="8" y="20"/>
                </a:lnTo>
                <a:lnTo>
                  <a:pt x="10" y="22"/>
                </a:lnTo>
                <a:lnTo>
                  <a:pt x="13" y="24"/>
                </a:lnTo>
              </a:path>
            </a:pathLst>
          </a:cu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51" name="Freeform 27"/>
          <p:cNvSpPr>
            <a:spLocks/>
          </p:cNvSpPr>
          <p:nvPr/>
        </p:nvSpPr>
        <p:spPr bwMode="auto">
          <a:xfrm>
            <a:off x="3868225" y="3288634"/>
            <a:ext cx="20638" cy="39688"/>
          </a:xfrm>
          <a:custGeom>
            <a:avLst/>
            <a:gdLst/>
            <a:ahLst/>
            <a:cxnLst>
              <a:cxn ang="0">
                <a:pos x="13" y="25"/>
              </a:cxn>
              <a:cxn ang="0">
                <a:pos x="13" y="21"/>
              </a:cxn>
              <a:cxn ang="0">
                <a:pos x="13" y="18"/>
              </a:cxn>
              <a:cxn ang="0">
                <a:pos x="12" y="14"/>
              </a:cxn>
              <a:cxn ang="0">
                <a:pos x="10" y="10"/>
              </a:cxn>
              <a:cxn ang="0">
                <a:pos x="9" y="7"/>
              </a:cxn>
              <a:cxn ang="0">
                <a:pos x="6" y="5"/>
              </a:cxn>
              <a:cxn ang="0">
                <a:pos x="3" y="2"/>
              </a:cxn>
              <a:cxn ang="0">
                <a:pos x="0" y="0"/>
              </a:cxn>
            </a:cxnLst>
            <a:rect l="0" t="0" r="r" b="b"/>
            <a:pathLst>
              <a:path w="13" h="25">
                <a:moveTo>
                  <a:pt x="13" y="25"/>
                </a:moveTo>
                <a:lnTo>
                  <a:pt x="13" y="21"/>
                </a:lnTo>
                <a:lnTo>
                  <a:pt x="13" y="18"/>
                </a:lnTo>
                <a:lnTo>
                  <a:pt x="12" y="14"/>
                </a:lnTo>
                <a:lnTo>
                  <a:pt x="10" y="10"/>
                </a:lnTo>
                <a:lnTo>
                  <a:pt x="9" y="7"/>
                </a:lnTo>
                <a:lnTo>
                  <a:pt x="6" y="5"/>
                </a:lnTo>
                <a:lnTo>
                  <a:pt x="3" y="2"/>
                </a:lnTo>
                <a:lnTo>
                  <a:pt x="0" y="0"/>
                </a:lnTo>
              </a:path>
            </a:pathLst>
          </a:cu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52" name="Freeform 28"/>
          <p:cNvSpPr>
            <a:spLocks/>
          </p:cNvSpPr>
          <p:nvPr/>
        </p:nvSpPr>
        <p:spPr bwMode="auto">
          <a:xfrm>
            <a:off x="3811075" y="3266409"/>
            <a:ext cx="47625" cy="28575"/>
          </a:xfrm>
          <a:custGeom>
            <a:avLst/>
            <a:gdLst/>
            <a:ahLst/>
            <a:cxnLst>
              <a:cxn ang="0">
                <a:pos x="30" y="2"/>
              </a:cxn>
              <a:cxn ang="0">
                <a:pos x="25" y="0"/>
              </a:cxn>
              <a:cxn ang="0">
                <a:pos x="20" y="0"/>
              </a:cxn>
              <a:cxn ang="0">
                <a:pos x="15" y="0"/>
              </a:cxn>
              <a:cxn ang="0">
                <a:pos x="11" y="2"/>
              </a:cxn>
              <a:cxn ang="0">
                <a:pos x="6" y="5"/>
              </a:cxn>
              <a:cxn ang="0">
                <a:pos x="3" y="9"/>
              </a:cxn>
              <a:cxn ang="0">
                <a:pos x="1" y="13"/>
              </a:cxn>
              <a:cxn ang="0">
                <a:pos x="0" y="18"/>
              </a:cxn>
            </a:cxnLst>
            <a:rect l="0" t="0" r="r" b="b"/>
            <a:pathLst>
              <a:path w="30" h="18">
                <a:moveTo>
                  <a:pt x="30" y="2"/>
                </a:moveTo>
                <a:lnTo>
                  <a:pt x="25" y="0"/>
                </a:lnTo>
                <a:lnTo>
                  <a:pt x="20" y="0"/>
                </a:lnTo>
                <a:lnTo>
                  <a:pt x="15" y="0"/>
                </a:lnTo>
                <a:lnTo>
                  <a:pt x="11" y="2"/>
                </a:lnTo>
                <a:lnTo>
                  <a:pt x="6" y="5"/>
                </a:lnTo>
                <a:lnTo>
                  <a:pt x="3" y="9"/>
                </a:lnTo>
                <a:lnTo>
                  <a:pt x="1" y="13"/>
                </a:lnTo>
                <a:lnTo>
                  <a:pt x="0" y="18"/>
                </a:lnTo>
              </a:path>
            </a:pathLst>
          </a:custGeom>
          <a:noFill/>
          <a:ln w="635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53" name="Freeform 29"/>
          <p:cNvSpPr>
            <a:spLocks/>
          </p:cNvSpPr>
          <p:nvPr/>
        </p:nvSpPr>
        <p:spPr bwMode="auto">
          <a:xfrm>
            <a:off x="3852350" y="3348959"/>
            <a:ext cx="47625" cy="28575"/>
          </a:xfrm>
          <a:custGeom>
            <a:avLst/>
            <a:gdLst/>
            <a:ahLst/>
            <a:cxnLst>
              <a:cxn ang="0">
                <a:pos x="0" y="15"/>
              </a:cxn>
              <a:cxn ang="0">
                <a:pos x="4" y="17"/>
              </a:cxn>
              <a:cxn ang="0">
                <a:pos x="9" y="18"/>
              </a:cxn>
              <a:cxn ang="0">
                <a:pos x="14" y="17"/>
              </a:cxn>
              <a:cxn ang="0">
                <a:pos x="19" y="16"/>
              </a:cxn>
              <a:cxn ang="0">
                <a:pos x="23" y="13"/>
              </a:cxn>
              <a:cxn ang="0">
                <a:pos x="26" y="9"/>
              </a:cxn>
              <a:cxn ang="0">
                <a:pos x="28" y="4"/>
              </a:cxn>
              <a:cxn ang="0">
                <a:pos x="30" y="0"/>
              </a:cxn>
            </a:cxnLst>
            <a:rect l="0" t="0" r="r" b="b"/>
            <a:pathLst>
              <a:path w="30" h="18">
                <a:moveTo>
                  <a:pt x="0" y="15"/>
                </a:moveTo>
                <a:lnTo>
                  <a:pt x="4" y="17"/>
                </a:lnTo>
                <a:lnTo>
                  <a:pt x="9" y="18"/>
                </a:lnTo>
                <a:lnTo>
                  <a:pt x="14" y="17"/>
                </a:lnTo>
                <a:lnTo>
                  <a:pt x="19" y="16"/>
                </a:lnTo>
                <a:lnTo>
                  <a:pt x="23" y="13"/>
                </a:lnTo>
                <a:lnTo>
                  <a:pt x="26" y="9"/>
                </a:lnTo>
                <a:lnTo>
                  <a:pt x="28" y="4"/>
                </a:lnTo>
                <a:lnTo>
                  <a:pt x="30" y="0"/>
                </a:lnTo>
              </a:path>
            </a:pathLst>
          </a:custGeom>
          <a:noFill/>
          <a:ln w="635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54" name="Freeform 30"/>
          <p:cNvSpPr>
            <a:spLocks/>
          </p:cNvSpPr>
          <p:nvPr/>
        </p:nvSpPr>
        <p:spPr bwMode="auto">
          <a:xfrm>
            <a:off x="3858700" y="3269584"/>
            <a:ext cx="41275" cy="79375"/>
          </a:xfrm>
          <a:custGeom>
            <a:avLst/>
            <a:gdLst/>
            <a:ahLst/>
            <a:cxnLst>
              <a:cxn ang="0">
                <a:pos x="26" y="50"/>
              </a:cxn>
              <a:cxn ang="0">
                <a:pos x="26" y="42"/>
              </a:cxn>
              <a:cxn ang="0">
                <a:pos x="25" y="35"/>
              </a:cxn>
              <a:cxn ang="0">
                <a:pos x="23" y="28"/>
              </a:cxn>
              <a:cxn ang="0">
                <a:pos x="20" y="21"/>
              </a:cxn>
              <a:cxn ang="0">
                <a:pos x="16" y="15"/>
              </a:cxn>
              <a:cxn ang="0">
                <a:pos x="11" y="9"/>
              </a:cxn>
              <a:cxn ang="0">
                <a:pos x="6" y="5"/>
              </a:cxn>
              <a:cxn ang="0">
                <a:pos x="0" y="0"/>
              </a:cxn>
            </a:cxnLst>
            <a:rect l="0" t="0" r="r" b="b"/>
            <a:pathLst>
              <a:path w="26" h="50">
                <a:moveTo>
                  <a:pt x="26" y="50"/>
                </a:moveTo>
                <a:lnTo>
                  <a:pt x="26" y="42"/>
                </a:lnTo>
                <a:lnTo>
                  <a:pt x="25" y="35"/>
                </a:lnTo>
                <a:lnTo>
                  <a:pt x="23" y="28"/>
                </a:lnTo>
                <a:lnTo>
                  <a:pt x="20" y="21"/>
                </a:lnTo>
                <a:lnTo>
                  <a:pt x="16" y="15"/>
                </a:lnTo>
                <a:lnTo>
                  <a:pt x="11" y="9"/>
                </a:lnTo>
                <a:lnTo>
                  <a:pt x="6" y="5"/>
                </a:lnTo>
                <a:lnTo>
                  <a:pt x="0" y="0"/>
                </a:lnTo>
              </a:path>
            </a:pathLst>
          </a:custGeom>
          <a:noFill/>
          <a:ln w="635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55" name="Freeform 31"/>
          <p:cNvSpPr>
            <a:spLocks/>
          </p:cNvSpPr>
          <p:nvPr/>
        </p:nvSpPr>
        <p:spPr bwMode="auto">
          <a:xfrm>
            <a:off x="3811075" y="3296572"/>
            <a:ext cx="41275" cy="76200"/>
          </a:xfrm>
          <a:custGeom>
            <a:avLst/>
            <a:gdLst/>
            <a:ahLst/>
            <a:cxnLst>
              <a:cxn ang="0">
                <a:pos x="0" y="0"/>
              </a:cxn>
              <a:cxn ang="0">
                <a:pos x="0" y="7"/>
              </a:cxn>
              <a:cxn ang="0">
                <a:pos x="0" y="14"/>
              </a:cxn>
              <a:cxn ang="0">
                <a:pos x="2" y="21"/>
              </a:cxn>
              <a:cxn ang="0">
                <a:pos x="6" y="27"/>
              </a:cxn>
              <a:cxn ang="0">
                <a:pos x="9" y="34"/>
              </a:cxn>
              <a:cxn ang="0">
                <a:pos x="14" y="40"/>
              </a:cxn>
              <a:cxn ang="0">
                <a:pos x="19" y="44"/>
              </a:cxn>
              <a:cxn ang="0">
                <a:pos x="26" y="48"/>
              </a:cxn>
            </a:cxnLst>
            <a:rect l="0" t="0" r="r" b="b"/>
            <a:pathLst>
              <a:path w="26" h="48">
                <a:moveTo>
                  <a:pt x="0" y="0"/>
                </a:moveTo>
                <a:lnTo>
                  <a:pt x="0" y="7"/>
                </a:lnTo>
                <a:lnTo>
                  <a:pt x="0" y="14"/>
                </a:lnTo>
                <a:lnTo>
                  <a:pt x="2" y="21"/>
                </a:lnTo>
                <a:lnTo>
                  <a:pt x="6" y="27"/>
                </a:lnTo>
                <a:lnTo>
                  <a:pt x="9" y="34"/>
                </a:lnTo>
                <a:lnTo>
                  <a:pt x="14" y="40"/>
                </a:lnTo>
                <a:lnTo>
                  <a:pt x="19" y="44"/>
                </a:lnTo>
                <a:lnTo>
                  <a:pt x="26" y="48"/>
                </a:lnTo>
              </a:path>
            </a:pathLst>
          </a:custGeom>
          <a:noFill/>
          <a:ln w="635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56" name="Freeform 32"/>
          <p:cNvSpPr>
            <a:spLocks/>
          </p:cNvSpPr>
          <p:nvPr/>
        </p:nvSpPr>
        <p:spPr bwMode="auto">
          <a:xfrm>
            <a:off x="2221988" y="2382172"/>
            <a:ext cx="23813" cy="15875"/>
          </a:xfrm>
          <a:custGeom>
            <a:avLst/>
            <a:gdLst/>
            <a:ahLst/>
            <a:cxnLst>
              <a:cxn ang="0">
                <a:pos x="0" y="9"/>
              </a:cxn>
              <a:cxn ang="0">
                <a:pos x="2" y="10"/>
              </a:cxn>
              <a:cxn ang="0">
                <a:pos x="5" y="10"/>
              </a:cxn>
              <a:cxn ang="0">
                <a:pos x="8" y="10"/>
              </a:cxn>
              <a:cxn ang="0">
                <a:pos x="10" y="9"/>
              </a:cxn>
              <a:cxn ang="0">
                <a:pos x="12" y="8"/>
              </a:cxn>
              <a:cxn ang="0">
                <a:pos x="14" y="6"/>
              </a:cxn>
              <a:cxn ang="0">
                <a:pos x="15" y="3"/>
              </a:cxn>
              <a:cxn ang="0">
                <a:pos x="15" y="0"/>
              </a:cxn>
            </a:cxnLst>
            <a:rect l="0" t="0" r="r" b="b"/>
            <a:pathLst>
              <a:path w="15" h="10">
                <a:moveTo>
                  <a:pt x="0" y="9"/>
                </a:moveTo>
                <a:lnTo>
                  <a:pt x="2" y="10"/>
                </a:lnTo>
                <a:lnTo>
                  <a:pt x="5" y="10"/>
                </a:lnTo>
                <a:lnTo>
                  <a:pt x="8" y="10"/>
                </a:lnTo>
                <a:lnTo>
                  <a:pt x="10" y="9"/>
                </a:lnTo>
                <a:lnTo>
                  <a:pt x="12" y="8"/>
                </a:lnTo>
                <a:lnTo>
                  <a:pt x="14" y="6"/>
                </a:lnTo>
                <a:lnTo>
                  <a:pt x="15" y="3"/>
                </a:lnTo>
                <a:lnTo>
                  <a:pt x="15" y="0"/>
                </a:lnTo>
              </a:path>
            </a:pathLst>
          </a:cu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57" name="Freeform 33"/>
          <p:cNvSpPr>
            <a:spLocks/>
          </p:cNvSpPr>
          <p:nvPr/>
        </p:nvSpPr>
        <p:spPr bwMode="auto">
          <a:xfrm>
            <a:off x="2201350" y="2342484"/>
            <a:ext cx="23813" cy="14288"/>
          </a:xfrm>
          <a:custGeom>
            <a:avLst/>
            <a:gdLst/>
            <a:ahLst/>
            <a:cxnLst>
              <a:cxn ang="0">
                <a:pos x="15" y="1"/>
              </a:cxn>
              <a:cxn ang="0">
                <a:pos x="13" y="0"/>
              </a:cxn>
              <a:cxn ang="0">
                <a:pos x="10" y="0"/>
              </a:cxn>
              <a:cxn ang="0">
                <a:pos x="8" y="0"/>
              </a:cxn>
              <a:cxn ang="0">
                <a:pos x="5" y="1"/>
              </a:cxn>
              <a:cxn ang="0">
                <a:pos x="3" y="2"/>
              </a:cxn>
              <a:cxn ang="0">
                <a:pos x="1" y="4"/>
              </a:cxn>
              <a:cxn ang="0">
                <a:pos x="0" y="7"/>
              </a:cxn>
              <a:cxn ang="0">
                <a:pos x="0" y="9"/>
              </a:cxn>
            </a:cxnLst>
            <a:rect l="0" t="0" r="r" b="b"/>
            <a:pathLst>
              <a:path w="15" h="9">
                <a:moveTo>
                  <a:pt x="15" y="1"/>
                </a:moveTo>
                <a:lnTo>
                  <a:pt x="13" y="0"/>
                </a:lnTo>
                <a:lnTo>
                  <a:pt x="10" y="0"/>
                </a:lnTo>
                <a:lnTo>
                  <a:pt x="8" y="0"/>
                </a:lnTo>
                <a:lnTo>
                  <a:pt x="5" y="1"/>
                </a:lnTo>
                <a:lnTo>
                  <a:pt x="3" y="2"/>
                </a:lnTo>
                <a:lnTo>
                  <a:pt x="1" y="4"/>
                </a:lnTo>
                <a:lnTo>
                  <a:pt x="0" y="7"/>
                </a:lnTo>
                <a:lnTo>
                  <a:pt x="0" y="9"/>
                </a:lnTo>
              </a:path>
            </a:pathLst>
          </a:cu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58" name="Freeform 34"/>
          <p:cNvSpPr>
            <a:spLocks/>
          </p:cNvSpPr>
          <p:nvPr/>
        </p:nvSpPr>
        <p:spPr bwMode="auto">
          <a:xfrm>
            <a:off x="2201350" y="2356772"/>
            <a:ext cx="20638" cy="39688"/>
          </a:xfrm>
          <a:custGeom>
            <a:avLst/>
            <a:gdLst/>
            <a:ahLst/>
            <a:cxnLst>
              <a:cxn ang="0">
                <a:pos x="0" y="0"/>
              </a:cxn>
              <a:cxn ang="0">
                <a:pos x="0" y="3"/>
              </a:cxn>
              <a:cxn ang="0">
                <a:pos x="0" y="7"/>
              </a:cxn>
              <a:cxn ang="0">
                <a:pos x="1" y="11"/>
              </a:cxn>
              <a:cxn ang="0">
                <a:pos x="2" y="14"/>
              </a:cxn>
              <a:cxn ang="0">
                <a:pos x="4" y="17"/>
              </a:cxn>
              <a:cxn ang="0">
                <a:pos x="7" y="20"/>
              </a:cxn>
              <a:cxn ang="0">
                <a:pos x="10" y="23"/>
              </a:cxn>
              <a:cxn ang="0">
                <a:pos x="13" y="25"/>
              </a:cxn>
            </a:cxnLst>
            <a:rect l="0" t="0" r="r" b="b"/>
            <a:pathLst>
              <a:path w="13" h="25">
                <a:moveTo>
                  <a:pt x="0" y="0"/>
                </a:moveTo>
                <a:lnTo>
                  <a:pt x="0" y="3"/>
                </a:lnTo>
                <a:lnTo>
                  <a:pt x="0" y="7"/>
                </a:lnTo>
                <a:lnTo>
                  <a:pt x="1" y="11"/>
                </a:lnTo>
                <a:lnTo>
                  <a:pt x="2" y="14"/>
                </a:lnTo>
                <a:lnTo>
                  <a:pt x="4" y="17"/>
                </a:lnTo>
                <a:lnTo>
                  <a:pt x="7" y="20"/>
                </a:lnTo>
                <a:lnTo>
                  <a:pt x="10" y="23"/>
                </a:lnTo>
                <a:lnTo>
                  <a:pt x="13" y="25"/>
                </a:lnTo>
              </a:path>
            </a:pathLst>
          </a:cu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59" name="Freeform 35"/>
          <p:cNvSpPr>
            <a:spLocks/>
          </p:cNvSpPr>
          <p:nvPr/>
        </p:nvSpPr>
        <p:spPr bwMode="auto">
          <a:xfrm>
            <a:off x="2225163" y="2344072"/>
            <a:ext cx="20638" cy="38100"/>
          </a:xfrm>
          <a:custGeom>
            <a:avLst/>
            <a:gdLst/>
            <a:ahLst/>
            <a:cxnLst>
              <a:cxn ang="0">
                <a:pos x="13" y="24"/>
              </a:cxn>
              <a:cxn ang="0">
                <a:pos x="13" y="21"/>
              </a:cxn>
              <a:cxn ang="0">
                <a:pos x="13" y="17"/>
              </a:cxn>
              <a:cxn ang="0">
                <a:pos x="12" y="14"/>
              </a:cxn>
              <a:cxn ang="0">
                <a:pos x="11" y="10"/>
              </a:cxn>
              <a:cxn ang="0">
                <a:pos x="9" y="7"/>
              </a:cxn>
              <a:cxn ang="0">
                <a:pos x="6" y="4"/>
              </a:cxn>
              <a:cxn ang="0">
                <a:pos x="4" y="2"/>
              </a:cxn>
              <a:cxn ang="0">
                <a:pos x="0" y="0"/>
              </a:cxn>
            </a:cxnLst>
            <a:rect l="0" t="0" r="r" b="b"/>
            <a:pathLst>
              <a:path w="13" h="24">
                <a:moveTo>
                  <a:pt x="13" y="24"/>
                </a:moveTo>
                <a:lnTo>
                  <a:pt x="13" y="21"/>
                </a:lnTo>
                <a:lnTo>
                  <a:pt x="13" y="17"/>
                </a:lnTo>
                <a:lnTo>
                  <a:pt x="12" y="14"/>
                </a:lnTo>
                <a:lnTo>
                  <a:pt x="11" y="10"/>
                </a:lnTo>
                <a:lnTo>
                  <a:pt x="9" y="7"/>
                </a:lnTo>
                <a:lnTo>
                  <a:pt x="6" y="4"/>
                </a:lnTo>
                <a:lnTo>
                  <a:pt x="4" y="2"/>
                </a:lnTo>
                <a:lnTo>
                  <a:pt x="0" y="0"/>
                </a:lnTo>
              </a:path>
            </a:pathLst>
          </a:cu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60" name="Freeform 36"/>
          <p:cNvSpPr>
            <a:spLocks/>
          </p:cNvSpPr>
          <p:nvPr/>
        </p:nvSpPr>
        <p:spPr bwMode="auto">
          <a:xfrm>
            <a:off x="2169600" y="2321847"/>
            <a:ext cx="47625" cy="28575"/>
          </a:xfrm>
          <a:custGeom>
            <a:avLst/>
            <a:gdLst/>
            <a:ahLst/>
            <a:cxnLst>
              <a:cxn ang="0">
                <a:pos x="30" y="2"/>
              </a:cxn>
              <a:cxn ang="0">
                <a:pos x="25" y="0"/>
              </a:cxn>
              <a:cxn ang="0">
                <a:pos x="20" y="0"/>
              </a:cxn>
              <a:cxn ang="0">
                <a:pos x="15" y="0"/>
              </a:cxn>
              <a:cxn ang="0">
                <a:pos x="11" y="2"/>
              </a:cxn>
              <a:cxn ang="0">
                <a:pos x="6" y="5"/>
              </a:cxn>
              <a:cxn ang="0">
                <a:pos x="3" y="9"/>
              </a:cxn>
              <a:cxn ang="0">
                <a:pos x="1" y="13"/>
              </a:cxn>
              <a:cxn ang="0">
                <a:pos x="0" y="18"/>
              </a:cxn>
            </a:cxnLst>
            <a:rect l="0" t="0" r="r" b="b"/>
            <a:pathLst>
              <a:path w="30" h="18">
                <a:moveTo>
                  <a:pt x="30" y="2"/>
                </a:moveTo>
                <a:lnTo>
                  <a:pt x="25" y="0"/>
                </a:lnTo>
                <a:lnTo>
                  <a:pt x="20" y="0"/>
                </a:lnTo>
                <a:lnTo>
                  <a:pt x="15" y="0"/>
                </a:lnTo>
                <a:lnTo>
                  <a:pt x="11" y="2"/>
                </a:lnTo>
                <a:lnTo>
                  <a:pt x="6" y="5"/>
                </a:lnTo>
                <a:lnTo>
                  <a:pt x="3" y="9"/>
                </a:lnTo>
                <a:lnTo>
                  <a:pt x="1" y="13"/>
                </a:lnTo>
                <a:lnTo>
                  <a:pt x="0" y="18"/>
                </a:lnTo>
              </a:path>
            </a:pathLst>
          </a:custGeom>
          <a:noFill/>
          <a:ln w="635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61" name="Freeform 37"/>
          <p:cNvSpPr>
            <a:spLocks/>
          </p:cNvSpPr>
          <p:nvPr/>
        </p:nvSpPr>
        <p:spPr bwMode="auto">
          <a:xfrm>
            <a:off x="2209288" y="2402809"/>
            <a:ext cx="49213" cy="30163"/>
          </a:xfrm>
          <a:custGeom>
            <a:avLst/>
            <a:gdLst/>
            <a:ahLst/>
            <a:cxnLst>
              <a:cxn ang="0">
                <a:pos x="0" y="16"/>
              </a:cxn>
              <a:cxn ang="0">
                <a:pos x="5" y="18"/>
              </a:cxn>
              <a:cxn ang="0">
                <a:pos x="10" y="19"/>
              </a:cxn>
              <a:cxn ang="0">
                <a:pos x="15" y="18"/>
              </a:cxn>
              <a:cxn ang="0">
                <a:pos x="19" y="17"/>
              </a:cxn>
              <a:cxn ang="0">
                <a:pos x="24" y="13"/>
              </a:cxn>
              <a:cxn ang="0">
                <a:pos x="27" y="9"/>
              </a:cxn>
              <a:cxn ang="0">
                <a:pos x="29" y="5"/>
              </a:cxn>
              <a:cxn ang="0">
                <a:pos x="31" y="0"/>
              </a:cxn>
            </a:cxnLst>
            <a:rect l="0" t="0" r="r" b="b"/>
            <a:pathLst>
              <a:path w="31" h="19">
                <a:moveTo>
                  <a:pt x="0" y="16"/>
                </a:moveTo>
                <a:lnTo>
                  <a:pt x="5" y="18"/>
                </a:lnTo>
                <a:lnTo>
                  <a:pt x="10" y="19"/>
                </a:lnTo>
                <a:lnTo>
                  <a:pt x="15" y="18"/>
                </a:lnTo>
                <a:lnTo>
                  <a:pt x="19" y="17"/>
                </a:lnTo>
                <a:lnTo>
                  <a:pt x="24" y="13"/>
                </a:lnTo>
                <a:lnTo>
                  <a:pt x="27" y="9"/>
                </a:lnTo>
                <a:lnTo>
                  <a:pt x="29" y="5"/>
                </a:lnTo>
                <a:lnTo>
                  <a:pt x="31" y="0"/>
                </a:lnTo>
              </a:path>
            </a:pathLst>
          </a:custGeom>
          <a:noFill/>
          <a:ln w="635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62" name="Freeform 38"/>
          <p:cNvSpPr>
            <a:spLocks/>
          </p:cNvSpPr>
          <p:nvPr/>
        </p:nvSpPr>
        <p:spPr bwMode="auto">
          <a:xfrm>
            <a:off x="2217225" y="2325022"/>
            <a:ext cx="41275" cy="77788"/>
          </a:xfrm>
          <a:custGeom>
            <a:avLst/>
            <a:gdLst/>
            <a:ahLst/>
            <a:cxnLst>
              <a:cxn ang="0">
                <a:pos x="26" y="49"/>
              </a:cxn>
              <a:cxn ang="0">
                <a:pos x="26" y="42"/>
              </a:cxn>
              <a:cxn ang="0">
                <a:pos x="25" y="34"/>
              </a:cxn>
              <a:cxn ang="0">
                <a:pos x="23" y="28"/>
              </a:cxn>
              <a:cxn ang="0">
                <a:pos x="20" y="21"/>
              </a:cxn>
              <a:cxn ang="0">
                <a:pos x="16" y="15"/>
              </a:cxn>
              <a:cxn ang="0">
                <a:pos x="11" y="9"/>
              </a:cxn>
              <a:cxn ang="0">
                <a:pos x="6" y="5"/>
              </a:cxn>
              <a:cxn ang="0">
                <a:pos x="0" y="0"/>
              </a:cxn>
            </a:cxnLst>
            <a:rect l="0" t="0" r="r" b="b"/>
            <a:pathLst>
              <a:path w="26" h="49">
                <a:moveTo>
                  <a:pt x="26" y="49"/>
                </a:moveTo>
                <a:lnTo>
                  <a:pt x="26" y="42"/>
                </a:lnTo>
                <a:lnTo>
                  <a:pt x="25" y="34"/>
                </a:lnTo>
                <a:lnTo>
                  <a:pt x="23" y="28"/>
                </a:lnTo>
                <a:lnTo>
                  <a:pt x="20" y="21"/>
                </a:lnTo>
                <a:lnTo>
                  <a:pt x="16" y="15"/>
                </a:lnTo>
                <a:lnTo>
                  <a:pt x="11" y="9"/>
                </a:lnTo>
                <a:lnTo>
                  <a:pt x="6" y="5"/>
                </a:lnTo>
                <a:lnTo>
                  <a:pt x="0" y="0"/>
                </a:lnTo>
              </a:path>
            </a:pathLst>
          </a:custGeom>
          <a:noFill/>
          <a:ln w="635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63" name="Freeform 39"/>
          <p:cNvSpPr>
            <a:spLocks/>
          </p:cNvSpPr>
          <p:nvPr/>
        </p:nvSpPr>
        <p:spPr bwMode="auto">
          <a:xfrm>
            <a:off x="4393688" y="4266535"/>
            <a:ext cx="11113" cy="7938"/>
          </a:xfrm>
          <a:custGeom>
            <a:avLst/>
            <a:gdLst/>
            <a:ahLst/>
            <a:cxnLst>
              <a:cxn ang="0">
                <a:pos x="7" y="1"/>
              </a:cxn>
              <a:cxn ang="0">
                <a:pos x="6" y="0"/>
              </a:cxn>
              <a:cxn ang="0">
                <a:pos x="4" y="0"/>
              </a:cxn>
              <a:cxn ang="0">
                <a:pos x="3" y="0"/>
              </a:cxn>
              <a:cxn ang="0">
                <a:pos x="2" y="1"/>
              </a:cxn>
              <a:cxn ang="0">
                <a:pos x="1" y="1"/>
              </a:cxn>
              <a:cxn ang="0">
                <a:pos x="0" y="2"/>
              </a:cxn>
              <a:cxn ang="0">
                <a:pos x="0" y="3"/>
              </a:cxn>
              <a:cxn ang="0">
                <a:pos x="0" y="5"/>
              </a:cxn>
            </a:cxnLst>
            <a:rect l="0" t="0" r="r" b="b"/>
            <a:pathLst>
              <a:path w="7" h="5">
                <a:moveTo>
                  <a:pt x="7" y="1"/>
                </a:moveTo>
                <a:lnTo>
                  <a:pt x="6" y="0"/>
                </a:lnTo>
                <a:lnTo>
                  <a:pt x="4" y="0"/>
                </a:lnTo>
                <a:lnTo>
                  <a:pt x="3" y="0"/>
                </a:lnTo>
                <a:lnTo>
                  <a:pt x="2" y="1"/>
                </a:lnTo>
                <a:lnTo>
                  <a:pt x="1" y="1"/>
                </a:lnTo>
                <a:lnTo>
                  <a:pt x="0" y="2"/>
                </a:lnTo>
                <a:lnTo>
                  <a:pt x="0" y="3"/>
                </a:lnTo>
                <a:lnTo>
                  <a:pt x="0" y="5"/>
                </a:lnTo>
              </a:path>
            </a:pathLst>
          </a:cu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64" name="Freeform 40"/>
          <p:cNvSpPr>
            <a:spLocks/>
          </p:cNvSpPr>
          <p:nvPr/>
        </p:nvSpPr>
        <p:spPr bwMode="auto">
          <a:xfrm>
            <a:off x="4404800" y="4287172"/>
            <a:ext cx="11113" cy="7938"/>
          </a:xfrm>
          <a:custGeom>
            <a:avLst/>
            <a:gdLst/>
            <a:ahLst/>
            <a:cxnLst>
              <a:cxn ang="0">
                <a:pos x="0" y="4"/>
              </a:cxn>
              <a:cxn ang="0">
                <a:pos x="1" y="5"/>
              </a:cxn>
              <a:cxn ang="0">
                <a:pos x="2" y="5"/>
              </a:cxn>
              <a:cxn ang="0">
                <a:pos x="4" y="5"/>
              </a:cxn>
              <a:cxn ang="0">
                <a:pos x="5" y="4"/>
              </a:cxn>
              <a:cxn ang="0">
                <a:pos x="6" y="3"/>
              </a:cxn>
              <a:cxn ang="0">
                <a:pos x="6" y="3"/>
              </a:cxn>
              <a:cxn ang="0">
                <a:pos x="7" y="1"/>
              </a:cxn>
              <a:cxn ang="0">
                <a:pos x="7" y="0"/>
              </a:cxn>
            </a:cxnLst>
            <a:rect l="0" t="0" r="r" b="b"/>
            <a:pathLst>
              <a:path w="7" h="5">
                <a:moveTo>
                  <a:pt x="0" y="4"/>
                </a:moveTo>
                <a:lnTo>
                  <a:pt x="1" y="5"/>
                </a:lnTo>
                <a:lnTo>
                  <a:pt x="2" y="5"/>
                </a:lnTo>
                <a:lnTo>
                  <a:pt x="4" y="5"/>
                </a:lnTo>
                <a:lnTo>
                  <a:pt x="5" y="4"/>
                </a:lnTo>
                <a:lnTo>
                  <a:pt x="6" y="3"/>
                </a:lnTo>
                <a:lnTo>
                  <a:pt x="6" y="3"/>
                </a:lnTo>
                <a:lnTo>
                  <a:pt x="7" y="1"/>
                </a:lnTo>
                <a:lnTo>
                  <a:pt x="7" y="0"/>
                </a:lnTo>
              </a:path>
            </a:pathLst>
          </a:cu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65" name="Freeform 41"/>
          <p:cNvSpPr>
            <a:spLocks/>
          </p:cNvSpPr>
          <p:nvPr/>
        </p:nvSpPr>
        <p:spPr bwMode="auto">
          <a:xfrm>
            <a:off x="4393688" y="4274472"/>
            <a:ext cx="11113" cy="19050"/>
          </a:xfrm>
          <a:custGeom>
            <a:avLst/>
            <a:gdLst/>
            <a:ahLst/>
            <a:cxnLst>
              <a:cxn ang="0">
                <a:pos x="0" y="0"/>
              </a:cxn>
              <a:cxn ang="0">
                <a:pos x="0" y="2"/>
              </a:cxn>
              <a:cxn ang="0">
                <a:pos x="0" y="3"/>
              </a:cxn>
              <a:cxn ang="0">
                <a:pos x="1" y="5"/>
              </a:cxn>
              <a:cxn ang="0">
                <a:pos x="2" y="7"/>
              </a:cxn>
              <a:cxn ang="0">
                <a:pos x="2" y="8"/>
              </a:cxn>
              <a:cxn ang="0">
                <a:pos x="4" y="10"/>
              </a:cxn>
              <a:cxn ang="0">
                <a:pos x="6" y="11"/>
              </a:cxn>
              <a:cxn ang="0">
                <a:pos x="7" y="12"/>
              </a:cxn>
            </a:cxnLst>
            <a:rect l="0" t="0" r="r" b="b"/>
            <a:pathLst>
              <a:path w="7" h="12">
                <a:moveTo>
                  <a:pt x="0" y="0"/>
                </a:moveTo>
                <a:lnTo>
                  <a:pt x="0" y="2"/>
                </a:lnTo>
                <a:lnTo>
                  <a:pt x="0" y="3"/>
                </a:lnTo>
                <a:lnTo>
                  <a:pt x="1" y="5"/>
                </a:lnTo>
                <a:lnTo>
                  <a:pt x="2" y="7"/>
                </a:lnTo>
                <a:lnTo>
                  <a:pt x="2" y="8"/>
                </a:lnTo>
                <a:lnTo>
                  <a:pt x="4" y="10"/>
                </a:lnTo>
                <a:lnTo>
                  <a:pt x="6" y="11"/>
                </a:lnTo>
                <a:lnTo>
                  <a:pt x="7" y="12"/>
                </a:lnTo>
              </a:path>
            </a:pathLst>
          </a:cu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66" name="Freeform 42"/>
          <p:cNvSpPr>
            <a:spLocks/>
          </p:cNvSpPr>
          <p:nvPr/>
        </p:nvSpPr>
        <p:spPr bwMode="auto">
          <a:xfrm>
            <a:off x="4404800" y="4268122"/>
            <a:ext cx="11113" cy="19050"/>
          </a:xfrm>
          <a:custGeom>
            <a:avLst/>
            <a:gdLst/>
            <a:ahLst/>
            <a:cxnLst>
              <a:cxn ang="0">
                <a:pos x="7" y="12"/>
              </a:cxn>
              <a:cxn ang="0">
                <a:pos x="7" y="10"/>
              </a:cxn>
              <a:cxn ang="0">
                <a:pos x="6" y="8"/>
              </a:cxn>
              <a:cxn ang="0">
                <a:pos x="6" y="7"/>
              </a:cxn>
              <a:cxn ang="0">
                <a:pos x="5" y="5"/>
              </a:cxn>
              <a:cxn ang="0">
                <a:pos x="4" y="4"/>
              </a:cxn>
              <a:cxn ang="0">
                <a:pos x="3" y="2"/>
              </a:cxn>
              <a:cxn ang="0">
                <a:pos x="2" y="0"/>
              </a:cxn>
              <a:cxn ang="0">
                <a:pos x="0" y="0"/>
              </a:cxn>
            </a:cxnLst>
            <a:rect l="0" t="0" r="r" b="b"/>
            <a:pathLst>
              <a:path w="7" h="12">
                <a:moveTo>
                  <a:pt x="7" y="12"/>
                </a:moveTo>
                <a:lnTo>
                  <a:pt x="7" y="10"/>
                </a:lnTo>
                <a:lnTo>
                  <a:pt x="6" y="8"/>
                </a:lnTo>
                <a:lnTo>
                  <a:pt x="6" y="7"/>
                </a:lnTo>
                <a:lnTo>
                  <a:pt x="5" y="5"/>
                </a:lnTo>
                <a:lnTo>
                  <a:pt x="4" y="4"/>
                </a:lnTo>
                <a:lnTo>
                  <a:pt x="3" y="2"/>
                </a:lnTo>
                <a:lnTo>
                  <a:pt x="2" y="0"/>
                </a:lnTo>
                <a:lnTo>
                  <a:pt x="0" y="0"/>
                </a:lnTo>
              </a:path>
            </a:pathLst>
          </a:cu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67" name="Freeform 43"/>
          <p:cNvSpPr>
            <a:spLocks/>
          </p:cNvSpPr>
          <p:nvPr/>
        </p:nvSpPr>
        <p:spPr bwMode="auto">
          <a:xfrm>
            <a:off x="1383788" y="2534572"/>
            <a:ext cx="11113" cy="6350"/>
          </a:xfrm>
          <a:custGeom>
            <a:avLst/>
            <a:gdLst/>
            <a:ahLst/>
            <a:cxnLst>
              <a:cxn ang="0">
                <a:pos x="7" y="0"/>
              </a:cxn>
              <a:cxn ang="0">
                <a:pos x="6" y="0"/>
              </a:cxn>
              <a:cxn ang="0">
                <a:pos x="4" y="0"/>
              </a:cxn>
              <a:cxn ang="0">
                <a:pos x="3" y="0"/>
              </a:cxn>
              <a:cxn ang="0">
                <a:pos x="2" y="0"/>
              </a:cxn>
              <a:cxn ang="0">
                <a:pos x="1" y="1"/>
              </a:cxn>
              <a:cxn ang="0">
                <a:pos x="0" y="2"/>
              </a:cxn>
              <a:cxn ang="0">
                <a:pos x="0" y="3"/>
              </a:cxn>
              <a:cxn ang="0">
                <a:pos x="0" y="4"/>
              </a:cxn>
            </a:cxnLst>
            <a:rect l="0" t="0" r="r" b="b"/>
            <a:pathLst>
              <a:path w="7" h="4">
                <a:moveTo>
                  <a:pt x="7" y="0"/>
                </a:moveTo>
                <a:lnTo>
                  <a:pt x="6" y="0"/>
                </a:lnTo>
                <a:lnTo>
                  <a:pt x="4" y="0"/>
                </a:lnTo>
                <a:lnTo>
                  <a:pt x="3" y="0"/>
                </a:lnTo>
                <a:lnTo>
                  <a:pt x="2" y="0"/>
                </a:lnTo>
                <a:lnTo>
                  <a:pt x="1" y="1"/>
                </a:lnTo>
                <a:lnTo>
                  <a:pt x="0" y="2"/>
                </a:lnTo>
                <a:lnTo>
                  <a:pt x="0" y="3"/>
                </a:lnTo>
                <a:lnTo>
                  <a:pt x="0" y="4"/>
                </a:lnTo>
              </a:path>
            </a:pathLst>
          </a:cu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68" name="Freeform 44"/>
          <p:cNvSpPr>
            <a:spLocks/>
          </p:cNvSpPr>
          <p:nvPr/>
        </p:nvSpPr>
        <p:spPr bwMode="auto">
          <a:xfrm>
            <a:off x="1393313" y="2555209"/>
            <a:ext cx="11113" cy="6350"/>
          </a:xfrm>
          <a:custGeom>
            <a:avLst/>
            <a:gdLst/>
            <a:ahLst/>
            <a:cxnLst>
              <a:cxn ang="0">
                <a:pos x="0" y="3"/>
              </a:cxn>
              <a:cxn ang="0">
                <a:pos x="2" y="4"/>
              </a:cxn>
              <a:cxn ang="0">
                <a:pos x="3" y="4"/>
              </a:cxn>
              <a:cxn ang="0">
                <a:pos x="4" y="4"/>
              </a:cxn>
              <a:cxn ang="0">
                <a:pos x="5" y="3"/>
              </a:cxn>
              <a:cxn ang="0">
                <a:pos x="6" y="3"/>
              </a:cxn>
              <a:cxn ang="0">
                <a:pos x="7" y="2"/>
              </a:cxn>
              <a:cxn ang="0">
                <a:pos x="7" y="1"/>
              </a:cxn>
              <a:cxn ang="0">
                <a:pos x="7" y="0"/>
              </a:cxn>
            </a:cxnLst>
            <a:rect l="0" t="0" r="r" b="b"/>
            <a:pathLst>
              <a:path w="7" h="4">
                <a:moveTo>
                  <a:pt x="0" y="3"/>
                </a:moveTo>
                <a:lnTo>
                  <a:pt x="2" y="4"/>
                </a:lnTo>
                <a:lnTo>
                  <a:pt x="3" y="4"/>
                </a:lnTo>
                <a:lnTo>
                  <a:pt x="4" y="4"/>
                </a:lnTo>
                <a:lnTo>
                  <a:pt x="5" y="3"/>
                </a:lnTo>
                <a:lnTo>
                  <a:pt x="6" y="3"/>
                </a:lnTo>
                <a:lnTo>
                  <a:pt x="7" y="2"/>
                </a:lnTo>
                <a:lnTo>
                  <a:pt x="7" y="1"/>
                </a:lnTo>
                <a:lnTo>
                  <a:pt x="7" y="0"/>
                </a:lnTo>
              </a:path>
            </a:pathLst>
          </a:cu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69" name="Freeform 45"/>
          <p:cNvSpPr>
            <a:spLocks/>
          </p:cNvSpPr>
          <p:nvPr/>
        </p:nvSpPr>
        <p:spPr bwMode="auto">
          <a:xfrm>
            <a:off x="1383788" y="2540922"/>
            <a:ext cx="11113" cy="19050"/>
          </a:xfrm>
          <a:custGeom>
            <a:avLst/>
            <a:gdLst/>
            <a:ahLst/>
            <a:cxnLst>
              <a:cxn ang="0">
                <a:pos x="0" y="0"/>
              </a:cxn>
              <a:cxn ang="0">
                <a:pos x="0" y="2"/>
              </a:cxn>
              <a:cxn ang="0">
                <a:pos x="0" y="4"/>
              </a:cxn>
              <a:cxn ang="0">
                <a:pos x="1" y="5"/>
              </a:cxn>
              <a:cxn ang="0">
                <a:pos x="2" y="7"/>
              </a:cxn>
              <a:cxn ang="0">
                <a:pos x="2" y="9"/>
              </a:cxn>
              <a:cxn ang="0">
                <a:pos x="4" y="11"/>
              </a:cxn>
              <a:cxn ang="0">
                <a:pos x="6" y="12"/>
              </a:cxn>
              <a:cxn ang="0">
                <a:pos x="7" y="12"/>
              </a:cxn>
            </a:cxnLst>
            <a:rect l="0" t="0" r="r" b="b"/>
            <a:pathLst>
              <a:path w="7" h="12">
                <a:moveTo>
                  <a:pt x="0" y="0"/>
                </a:moveTo>
                <a:lnTo>
                  <a:pt x="0" y="2"/>
                </a:lnTo>
                <a:lnTo>
                  <a:pt x="0" y="4"/>
                </a:lnTo>
                <a:lnTo>
                  <a:pt x="1" y="5"/>
                </a:lnTo>
                <a:lnTo>
                  <a:pt x="2" y="7"/>
                </a:lnTo>
                <a:lnTo>
                  <a:pt x="2" y="9"/>
                </a:lnTo>
                <a:lnTo>
                  <a:pt x="4" y="11"/>
                </a:lnTo>
                <a:lnTo>
                  <a:pt x="6" y="12"/>
                </a:lnTo>
                <a:lnTo>
                  <a:pt x="7" y="12"/>
                </a:lnTo>
              </a:path>
            </a:pathLst>
          </a:cu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0" name="Freeform 46"/>
          <p:cNvSpPr>
            <a:spLocks/>
          </p:cNvSpPr>
          <p:nvPr/>
        </p:nvSpPr>
        <p:spPr bwMode="auto">
          <a:xfrm>
            <a:off x="1393313" y="2534572"/>
            <a:ext cx="11113" cy="20638"/>
          </a:xfrm>
          <a:custGeom>
            <a:avLst/>
            <a:gdLst/>
            <a:ahLst/>
            <a:cxnLst>
              <a:cxn ang="0">
                <a:pos x="7" y="13"/>
              </a:cxn>
              <a:cxn ang="0">
                <a:pos x="7" y="11"/>
              </a:cxn>
              <a:cxn ang="0">
                <a:pos x="7" y="9"/>
              </a:cxn>
              <a:cxn ang="0">
                <a:pos x="7" y="7"/>
              </a:cxn>
              <a:cxn ang="0">
                <a:pos x="5" y="5"/>
              </a:cxn>
              <a:cxn ang="0">
                <a:pos x="5" y="4"/>
              </a:cxn>
              <a:cxn ang="0">
                <a:pos x="3" y="2"/>
              </a:cxn>
              <a:cxn ang="0">
                <a:pos x="2" y="1"/>
              </a:cxn>
              <a:cxn ang="0">
                <a:pos x="0" y="0"/>
              </a:cxn>
            </a:cxnLst>
            <a:rect l="0" t="0" r="r" b="b"/>
            <a:pathLst>
              <a:path w="7" h="13">
                <a:moveTo>
                  <a:pt x="7" y="13"/>
                </a:moveTo>
                <a:lnTo>
                  <a:pt x="7" y="11"/>
                </a:lnTo>
                <a:lnTo>
                  <a:pt x="7" y="9"/>
                </a:lnTo>
                <a:lnTo>
                  <a:pt x="7" y="7"/>
                </a:lnTo>
                <a:lnTo>
                  <a:pt x="5" y="5"/>
                </a:lnTo>
                <a:lnTo>
                  <a:pt x="5" y="4"/>
                </a:lnTo>
                <a:lnTo>
                  <a:pt x="3" y="2"/>
                </a:lnTo>
                <a:lnTo>
                  <a:pt x="2" y="1"/>
                </a:lnTo>
                <a:lnTo>
                  <a:pt x="0" y="0"/>
                </a:lnTo>
              </a:path>
            </a:pathLst>
          </a:cu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1" name="Line 47"/>
          <p:cNvSpPr>
            <a:spLocks noChangeShapeType="1"/>
          </p:cNvSpPr>
          <p:nvPr/>
        </p:nvSpPr>
        <p:spPr bwMode="auto">
          <a:xfrm flipV="1">
            <a:off x="3846000" y="3301334"/>
            <a:ext cx="36513" cy="19050"/>
          </a:xfrm>
          <a:prstGeom prst="line">
            <a:avLst/>
          </a:prstGeom>
          <a:noFill/>
          <a:ln w="635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2" name="Line 48"/>
          <p:cNvSpPr>
            <a:spLocks noChangeShapeType="1"/>
          </p:cNvSpPr>
          <p:nvPr/>
        </p:nvSpPr>
        <p:spPr bwMode="auto">
          <a:xfrm flipV="1">
            <a:off x="3842825" y="3291809"/>
            <a:ext cx="30163" cy="17463"/>
          </a:xfrm>
          <a:prstGeom prst="line">
            <a:avLst/>
          </a:prstGeom>
          <a:noFill/>
          <a:ln w="635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3" name="Line 49"/>
          <p:cNvSpPr>
            <a:spLocks noChangeShapeType="1"/>
          </p:cNvSpPr>
          <p:nvPr/>
        </p:nvSpPr>
        <p:spPr bwMode="auto">
          <a:xfrm flipV="1">
            <a:off x="3842825" y="3287047"/>
            <a:ext cx="23813" cy="14288"/>
          </a:xfrm>
          <a:prstGeom prst="line">
            <a:avLst/>
          </a:prstGeom>
          <a:noFill/>
          <a:ln w="635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4" name="Line 50"/>
          <p:cNvSpPr>
            <a:spLocks noChangeShapeType="1"/>
          </p:cNvSpPr>
          <p:nvPr/>
        </p:nvSpPr>
        <p:spPr bwMode="auto">
          <a:xfrm flipV="1">
            <a:off x="3844413" y="3287047"/>
            <a:ext cx="17463" cy="9525"/>
          </a:xfrm>
          <a:prstGeom prst="line">
            <a:avLst/>
          </a:prstGeom>
          <a:noFill/>
          <a:ln w="635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5" name="Line 51"/>
          <p:cNvSpPr>
            <a:spLocks noChangeShapeType="1"/>
          </p:cNvSpPr>
          <p:nvPr/>
        </p:nvSpPr>
        <p:spPr bwMode="auto">
          <a:xfrm flipV="1">
            <a:off x="2204525" y="2355184"/>
            <a:ext cx="34925" cy="20638"/>
          </a:xfrm>
          <a:prstGeom prst="line">
            <a:avLst/>
          </a:prstGeom>
          <a:noFill/>
          <a:ln w="635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6" name="Line 52"/>
          <p:cNvSpPr>
            <a:spLocks noChangeShapeType="1"/>
          </p:cNvSpPr>
          <p:nvPr/>
        </p:nvSpPr>
        <p:spPr bwMode="auto">
          <a:xfrm flipV="1">
            <a:off x="2201350" y="2347247"/>
            <a:ext cx="30163" cy="17463"/>
          </a:xfrm>
          <a:prstGeom prst="line">
            <a:avLst/>
          </a:prstGeom>
          <a:noFill/>
          <a:ln w="635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7" name="Line 53"/>
          <p:cNvSpPr>
            <a:spLocks noChangeShapeType="1"/>
          </p:cNvSpPr>
          <p:nvPr/>
        </p:nvSpPr>
        <p:spPr bwMode="auto">
          <a:xfrm flipV="1">
            <a:off x="2201350" y="2342484"/>
            <a:ext cx="23813" cy="14288"/>
          </a:xfrm>
          <a:prstGeom prst="line">
            <a:avLst/>
          </a:prstGeom>
          <a:noFill/>
          <a:ln w="635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8" name="Line 54"/>
          <p:cNvSpPr>
            <a:spLocks noChangeShapeType="1"/>
          </p:cNvSpPr>
          <p:nvPr/>
        </p:nvSpPr>
        <p:spPr bwMode="auto">
          <a:xfrm flipV="1">
            <a:off x="2201350" y="2342484"/>
            <a:ext cx="17463" cy="7938"/>
          </a:xfrm>
          <a:prstGeom prst="line">
            <a:avLst/>
          </a:prstGeom>
          <a:noFill/>
          <a:ln w="635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9" name="Freeform 55"/>
          <p:cNvSpPr>
            <a:spLocks/>
          </p:cNvSpPr>
          <p:nvPr/>
        </p:nvSpPr>
        <p:spPr bwMode="auto">
          <a:xfrm>
            <a:off x="2169600" y="2350422"/>
            <a:ext cx="41275" cy="77788"/>
          </a:xfrm>
          <a:custGeom>
            <a:avLst/>
            <a:gdLst/>
            <a:ahLst/>
            <a:cxnLst>
              <a:cxn ang="0">
                <a:pos x="0" y="0"/>
              </a:cxn>
              <a:cxn ang="0">
                <a:pos x="0" y="7"/>
              </a:cxn>
              <a:cxn ang="0">
                <a:pos x="0" y="15"/>
              </a:cxn>
              <a:cxn ang="0">
                <a:pos x="2" y="22"/>
              </a:cxn>
              <a:cxn ang="0">
                <a:pos x="6" y="28"/>
              </a:cxn>
              <a:cxn ang="0">
                <a:pos x="9" y="35"/>
              </a:cxn>
              <a:cxn ang="0">
                <a:pos x="14" y="41"/>
              </a:cxn>
              <a:cxn ang="0">
                <a:pos x="19" y="45"/>
              </a:cxn>
              <a:cxn ang="0">
                <a:pos x="26" y="49"/>
              </a:cxn>
            </a:cxnLst>
            <a:rect l="0" t="0" r="r" b="b"/>
            <a:pathLst>
              <a:path w="26" h="49">
                <a:moveTo>
                  <a:pt x="0" y="0"/>
                </a:moveTo>
                <a:lnTo>
                  <a:pt x="0" y="7"/>
                </a:lnTo>
                <a:lnTo>
                  <a:pt x="0" y="15"/>
                </a:lnTo>
                <a:lnTo>
                  <a:pt x="2" y="22"/>
                </a:lnTo>
                <a:lnTo>
                  <a:pt x="6" y="28"/>
                </a:lnTo>
                <a:lnTo>
                  <a:pt x="9" y="35"/>
                </a:lnTo>
                <a:lnTo>
                  <a:pt x="14" y="41"/>
                </a:lnTo>
                <a:lnTo>
                  <a:pt x="19" y="45"/>
                </a:lnTo>
                <a:lnTo>
                  <a:pt x="26" y="49"/>
                </a:lnTo>
              </a:path>
            </a:pathLst>
          </a:custGeom>
          <a:noFill/>
          <a:ln w="635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80" name="Freeform 56"/>
          <p:cNvSpPr>
            <a:spLocks/>
          </p:cNvSpPr>
          <p:nvPr/>
        </p:nvSpPr>
        <p:spPr bwMode="auto">
          <a:xfrm>
            <a:off x="4773100" y="3396585"/>
            <a:ext cx="15875" cy="39688"/>
          </a:xfrm>
          <a:custGeom>
            <a:avLst/>
            <a:gdLst/>
            <a:ahLst/>
            <a:cxnLst>
              <a:cxn ang="0">
                <a:pos x="2" y="25"/>
              </a:cxn>
              <a:cxn ang="0">
                <a:pos x="0" y="21"/>
              </a:cxn>
              <a:cxn ang="0">
                <a:pos x="0" y="18"/>
              </a:cxn>
              <a:cxn ang="0">
                <a:pos x="0" y="14"/>
              </a:cxn>
              <a:cxn ang="0">
                <a:pos x="2" y="11"/>
              </a:cxn>
              <a:cxn ang="0">
                <a:pos x="3" y="8"/>
              </a:cxn>
              <a:cxn ang="0">
                <a:pos x="5" y="5"/>
              </a:cxn>
              <a:cxn ang="0">
                <a:pos x="7" y="3"/>
              </a:cxn>
              <a:cxn ang="0">
                <a:pos x="10" y="0"/>
              </a:cxn>
            </a:cxnLst>
            <a:rect l="0" t="0" r="r" b="b"/>
            <a:pathLst>
              <a:path w="10" h="25">
                <a:moveTo>
                  <a:pt x="2" y="25"/>
                </a:moveTo>
                <a:lnTo>
                  <a:pt x="0" y="21"/>
                </a:lnTo>
                <a:lnTo>
                  <a:pt x="0" y="18"/>
                </a:lnTo>
                <a:lnTo>
                  <a:pt x="0" y="14"/>
                </a:lnTo>
                <a:lnTo>
                  <a:pt x="2" y="11"/>
                </a:lnTo>
                <a:lnTo>
                  <a:pt x="3" y="8"/>
                </a:lnTo>
                <a:lnTo>
                  <a:pt x="5" y="5"/>
                </a:lnTo>
                <a:lnTo>
                  <a:pt x="7" y="3"/>
                </a:lnTo>
                <a:lnTo>
                  <a:pt x="10" y="0"/>
                </a:lnTo>
              </a:path>
            </a:pathLst>
          </a:cu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81" name="Freeform 57"/>
          <p:cNvSpPr>
            <a:spLocks/>
          </p:cNvSpPr>
          <p:nvPr/>
        </p:nvSpPr>
        <p:spPr bwMode="auto">
          <a:xfrm>
            <a:off x="4788975" y="3387060"/>
            <a:ext cx="65088" cy="9525"/>
          </a:xfrm>
          <a:custGeom>
            <a:avLst/>
            <a:gdLst/>
            <a:ahLst/>
            <a:cxnLst>
              <a:cxn ang="0">
                <a:pos x="41" y="2"/>
              </a:cxn>
              <a:cxn ang="0">
                <a:pos x="36" y="1"/>
              </a:cxn>
              <a:cxn ang="0">
                <a:pos x="31" y="0"/>
              </a:cxn>
              <a:cxn ang="0">
                <a:pos x="25" y="0"/>
              </a:cxn>
              <a:cxn ang="0">
                <a:pos x="20" y="0"/>
              </a:cxn>
              <a:cxn ang="0">
                <a:pos x="15" y="1"/>
              </a:cxn>
              <a:cxn ang="0">
                <a:pos x="10" y="2"/>
              </a:cxn>
              <a:cxn ang="0">
                <a:pos x="5" y="4"/>
              </a:cxn>
              <a:cxn ang="0">
                <a:pos x="0" y="6"/>
              </a:cxn>
            </a:cxnLst>
            <a:rect l="0" t="0" r="r" b="b"/>
            <a:pathLst>
              <a:path w="41" h="6">
                <a:moveTo>
                  <a:pt x="41" y="2"/>
                </a:moveTo>
                <a:lnTo>
                  <a:pt x="36" y="1"/>
                </a:lnTo>
                <a:lnTo>
                  <a:pt x="31" y="0"/>
                </a:lnTo>
                <a:lnTo>
                  <a:pt x="25" y="0"/>
                </a:lnTo>
                <a:lnTo>
                  <a:pt x="20" y="0"/>
                </a:lnTo>
                <a:lnTo>
                  <a:pt x="15" y="1"/>
                </a:lnTo>
                <a:lnTo>
                  <a:pt x="10" y="2"/>
                </a:lnTo>
                <a:lnTo>
                  <a:pt x="5" y="4"/>
                </a:lnTo>
                <a:lnTo>
                  <a:pt x="0" y="6"/>
                </a:lnTo>
              </a:path>
            </a:pathLst>
          </a:cu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82" name="Freeform 58"/>
          <p:cNvSpPr>
            <a:spLocks/>
          </p:cNvSpPr>
          <p:nvPr/>
        </p:nvSpPr>
        <p:spPr bwMode="auto">
          <a:xfrm>
            <a:off x="4776275" y="4239547"/>
            <a:ext cx="12700" cy="17463"/>
          </a:xfrm>
          <a:custGeom>
            <a:avLst/>
            <a:gdLst/>
            <a:ahLst/>
            <a:cxnLst>
              <a:cxn ang="0">
                <a:pos x="0" y="11"/>
              </a:cxn>
              <a:cxn ang="0">
                <a:pos x="0" y="9"/>
              </a:cxn>
              <a:cxn ang="0">
                <a:pos x="1" y="7"/>
              </a:cxn>
              <a:cxn ang="0">
                <a:pos x="2" y="6"/>
              </a:cxn>
              <a:cxn ang="0">
                <a:pos x="3" y="5"/>
              </a:cxn>
              <a:cxn ang="0">
                <a:pos x="4" y="3"/>
              </a:cxn>
              <a:cxn ang="0">
                <a:pos x="5" y="2"/>
              </a:cxn>
              <a:cxn ang="0">
                <a:pos x="6" y="1"/>
              </a:cxn>
              <a:cxn ang="0">
                <a:pos x="8" y="0"/>
              </a:cxn>
            </a:cxnLst>
            <a:rect l="0" t="0" r="r" b="b"/>
            <a:pathLst>
              <a:path w="8" h="11">
                <a:moveTo>
                  <a:pt x="0" y="11"/>
                </a:moveTo>
                <a:lnTo>
                  <a:pt x="0" y="9"/>
                </a:lnTo>
                <a:lnTo>
                  <a:pt x="1" y="7"/>
                </a:lnTo>
                <a:lnTo>
                  <a:pt x="2" y="6"/>
                </a:lnTo>
                <a:lnTo>
                  <a:pt x="3" y="5"/>
                </a:lnTo>
                <a:lnTo>
                  <a:pt x="4" y="3"/>
                </a:lnTo>
                <a:lnTo>
                  <a:pt x="5" y="2"/>
                </a:lnTo>
                <a:lnTo>
                  <a:pt x="6" y="1"/>
                </a:lnTo>
                <a:lnTo>
                  <a:pt x="8" y="0"/>
                </a:lnTo>
              </a:path>
            </a:pathLst>
          </a:cu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83" name="Freeform 59"/>
          <p:cNvSpPr>
            <a:spLocks/>
          </p:cNvSpPr>
          <p:nvPr/>
        </p:nvSpPr>
        <p:spPr bwMode="auto">
          <a:xfrm>
            <a:off x="4788975" y="4228435"/>
            <a:ext cx="65088" cy="11113"/>
          </a:xfrm>
          <a:custGeom>
            <a:avLst/>
            <a:gdLst/>
            <a:ahLst/>
            <a:cxnLst>
              <a:cxn ang="0">
                <a:pos x="41" y="2"/>
              </a:cxn>
              <a:cxn ang="0">
                <a:pos x="36" y="1"/>
              </a:cxn>
              <a:cxn ang="0">
                <a:pos x="31" y="1"/>
              </a:cxn>
              <a:cxn ang="0">
                <a:pos x="25" y="0"/>
              </a:cxn>
              <a:cxn ang="0">
                <a:pos x="20" y="1"/>
              </a:cxn>
              <a:cxn ang="0">
                <a:pos x="15" y="1"/>
              </a:cxn>
              <a:cxn ang="0">
                <a:pos x="10" y="3"/>
              </a:cxn>
              <a:cxn ang="0">
                <a:pos x="5" y="5"/>
              </a:cxn>
              <a:cxn ang="0">
                <a:pos x="0" y="7"/>
              </a:cxn>
            </a:cxnLst>
            <a:rect l="0" t="0" r="r" b="b"/>
            <a:pathLst>
              <a:path w="41" h="7">
                <a:moveTo>
                  <a:pt x="41" y="2"/>
                </a:moveTo>
                <a:lnTo>
                  <a:pt x="36" y="1"/>
                </a:lnTo>
                <a:lnTo>
                  <a:pt x="31" y="1"/>
                </a:lnTo>
                <a:lnTo>
                  <a:pt x="25" y="0"/>
                </a:lnTo>
                <a:lnTo>
                  <a:pt x="20" y="1"/>
                </a:lnTo>
                <a:lnTo>
                  <a:pt x="15" y="1"/>
                </a:lnTo>
                <a:lnTo>
                  <a:pt x="10" y="3"/>
                </a:lnTo>
                <a:lnTo>
                  <a:pt x="5" y="5"/>
                </a:lnTo>
                <a:lnTo>
                  <a:pt x="0" y="7"/>
                </a:lnTo>
              </a:path>
            </a:pathLst>
          </a:cu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84" name="Line 60"/>
          <p:cNvSpPr>
            <a:spLocks noChangeShapeType="1"/>
          </p:cNvSpPr>
          <p:nvPr/>
        </p:nvSpPr>
        <p:spPr bwMode="auto">
          <a:xfrm flipH="1" flipV="1">
            <a:off x="4776275" y="3591847"/>
            <a:ext cx="20638" cy="11113"/>
          </a:xfrm>
          <a:prstGeom prst="line">
            <a:avLst/>
          </a:pr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85" name="Freeform 61"/>
          <p:cNvSpPr>
            <a:spLocks/>
          </p:cNvSpPr>
          <p:nvPr/>
        </p:nvSpPr>
        <p:spPr bwMode="auto">
          <a:xfrm>
            <a:off x="4796913" y="3547397"/>
            <a:ext cx="87313" cy="65088"/>
          </a:xfrm>
          <a:custGeom>
            <a:avLst/>
            <a:gdLst/>
            <a:ahLst/>
            <a:cxnLst>
              <a:cxn ang="0">
                <a:pos x="42" y="0"/>
              </a:cxn>
              <a:cxn ang="0">
                <a:pos x="50" y="6"/>
              </a:cxn>
              <a:cxn ang="0">
                <a:pos x="54" y="14"/>
              </a:cxn>
              <a:cxn ang="0">
                <a:pos x="55" y="22"/>
              </a:cxn>
              <a:cxn ang="0">
                <a:pos x="50" y="29"/>
              </a:cxn>
              <a:cxn ang="0">
                <a:pos x="43" y="36"/>
              </a:cxn>
              <a:cxn ang="0">
                <a:pos x="33" y="40"/>
              </a:cxn>
              <a:cxn ang="0">
                <a:pos x="21" y="41"/>
              </a:cxn>
              <a:cxn ang="0">
                <a:pos x="9" y="39"/>
              </a:cxn>
              <a:cxn ang="0">
                <a:pos x="0" y="35"/>
              </a:cxn>
            </a:cxnLst>
            <a:rect l="0" t="0" r="r" b="b"/>
            <a:pathLst>
              <a:path w="55" h="41">
                <a:moveTo>
                  <a:pt x="42" y="0"/>
                </a:moveTo>
                <a:lnTo>
                  <a:pt x="50" y="6"/>
                </a:lnTo>
                <a:lnTo>
                  <a:pt x="54" y="14"/>
                </a:lnTo>
                <a:lnTo>
                  <a:pt x="55" y="22"/>
                </a:lnTo>
                <a:lnTo>
                  <a:pt x="50" y="29"/>
                </a:lnTo>
                <a:lnTo>
                  <a:pt x="43" y="36"/>
                </a:lnTo>
                <a:lnTo>
                  <a:pt x="33" y="40"/>
                </a:lnTo>
                <a:lnTo>
                  <a:pt x="21" y="41"/>
                </a:lnTo>
                <a:lnTo>
                  <a:pt x="9" y="39"/>
                </a:lnTo>
                <a:lnTo>
                  <a:pt x="0" y="35"/>
                </a:lnTo>
              </a:path>
            </a:pathLst>
          </a:cu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86" name="Freeform 62"/>
          <p:cNvSpPr>
            <a:spLocks/>
          </p:cNvSpPr>
          <p:nvPr/>
        </p:nvSpPr>
        <p:spPr bwMode="auto">
          <a:xfrm>
            <a:off x="4809613" y="3571210"/>
            <a:ext cx="46038" cy="14288"/>
          </a:xfrm>
          <a:custGeom>
            <a:avLst/>
            <a:gdLst/>
            <a:ahLst/>
            <a:cxnLst>
              <a:cxn ang="0">
                <a:pos x="27" y="0"/>
              </a:cxn>
              <a:cxn ang="0">
                <a:pos x="29" y="2"/>
              </a:cxn>
              <a:cxn ang="0">
                <a:pos x="29" y="4"/>
              </a:cxn>
              <a:cxn ang="0">
                <a:pos x="27" y="6"/>
              </a:cxn>
              <a:cxn ang="0">
                <a:pos x="22" y="8"/>
              </a:cxn>
              <a:cxn ang="0">
                <a:pos x="17" y="9"/>
              </a:cxn>
              <a:cxn ang="0">
                <a:pos x="10" y="9"/>
              </a:cxn>
              <a:cxn ang="0">
                <a:pos x="5" y="9"/>
              </a:cxn>
              <a:cxn ang="0">
                <a:pos x="0" y="7"/>
              </a:cxn>
            </a:cxnLst>
            <a:rect l="0" t="0" r="r" b="b"/>
            <a:pathLst>
              <a:path w="29" h="9">
                <a:moveTo>
                  <a:pt x="27" y="0"/>
                </a:moveTo>
                <a:lnTo>
                  <a:pt x="29" y="2"/>
                </a:lnTo>
                <a:lnTo>
                  <a:pt x="29" y="4"/>
                </a:lnTo>
                <a:lnTo>
                  <a:pt x="27" y="6"/>
                </a:lnTo>
                <a:lnTo>
                  <a:pt x="22" y="8"/>
                </a:lnTo>
                <a:lnTo>
                  <a:pt x="17" y="9"/>
                </a:lnTo>
                <a:lnTo>
                  <a:pt x="10" y="9"/>
                </a:lnTo>
                <a:lnTo>
                  <a:pt x="5" y="9"/>
                </a:lnTo>
                <a:lnTo>
                  <a:pt x="0" y="7"/>
                </a:lnTo>
              </a:path>
            </a:pathLst>
          </a:cu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87" name="Line 63"/>
          <p:cNvSpPr>
            <a:spLocks noChangeShapeType="1"/>
          </p:cNvSpPr>
          <p:nvPr/>
        </p:nvSpPr>
        <p:spPr bwMode="auto">
          <a:xfrm flipH="1" flipV="1">
            <a:off x="4776275" y="3561685"/>
            <a:ext cx="33338" cy="20638"/>
          </a:xfrm>
          <a:prstGeom prst="line">
            <a:avLst/>
          </a:pr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88" name="Freeform 64"/>
          <p:cNvSpPr>
            <a:spLocks/>
          </p:cNvSpPr>
          <p:nvPr/>
        </p:nvSpPr>
        <p:spPr bwMode="auto">
          <a:xfrm>
            <a:off x="4773100" y="3568035"/>
            <a:ext cx="3175" cy="23813"/>
          </a:xfrm>
          <a:custGeom>
            <a:avLst/>
            <a:gdLst/>
            <a:ahLst/>
            <a:cxnLst>
              <a:cxn ang="0">
                <a:pos x="2" y="15"/>
              </a:cxn>
              <a:cxn ang="0">
                <a:pos x="1" y="14"/>
              </a:cxn>
              <a:cxn ang="0">
                <a:pos x="0" y="13"/>
              </a:cxn>
              <a:cxn ang="0">
                <a:pos x="0" y="11"/>
              </a:cxn>
              <a:cxn ang="0">
                <a:pos x="0" y="9"/>
              </a:cxn>
              <a:cxn ang="0">
                <a:pos x="0" y="6"/>
              </a:cxn>
              <a:cxn ang="0">
                <a:pos x="0" y="4"/>
              </a:cxn>
              <a:cxn ang="0">
                <a:pos x="1" y="2"/>
              </a:cxn>
              <a:cxn ang="0">
                <a:pos x="2" y="0"/>
              </a:cxn>
            </a:cxnLst>
            <a:rect l="0" t="0" r="r" b="b"/>
            <a:pathLst>
              <a:path w="2" h="15">
                <a:moveTo>
                  <a:pt x="2" y="15"/>
                </a:moveTo>
                <a:lnTo>
                  <a:pt x="1" y="14"/>
                </a:lnTo>
                <a:lnTo>
                  <a:pt x="0" y="13"/>
                </a:lnTo>
                <a:lnTo>
                  <a:pt x="0" y="11"/>
                </a:lnTo>
                <a:lnTo>
                  <a:pt x="0" y="9"/>
                </a:lnTo>
                <a:lnTo>
                  <a:pt x="0" y="6"/>
                </a:lnTo>
                <a:lnTo>
                  <a:pt x="0" y="4"/>
                </a:lnTo>
                <a:lnTo>
                  <a:pt x="1" y="2"/>
                </a:lnTo>
                <a:lnTo>
                  <a:pt x="2" y="0"/>
                </a:lnTo>
              </a:path>
            </a:pathLst>
          </a:cu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89" name="Line 65"/>
          <p:cNvSpPr>
            <a:spLocks noChangeShapeType="1"/>
          </p:cNvSpPr>
          <p:nvPr/>
        </p:nvSpPr>
        <p:spPr bwMode="auto">
          <a:xfrm flipH="1" flipV="1">
            <a:off x="4830250" y="3556922"/>
            <a:ext cx="22225" cy="12700"/>
          </a:xfrm>
          <a:prstGeom prst="line">
            <a:avLst/>
          </a:pr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90" name="Freeform 66"/>
          <p:cNvSpPr>
            <a:spLocks/>
          </p:cNvSpPr>
          <p:nvPr/>
        </p:nvSpPr>
        <p:spPr bwMode="auto">
          <a:xfrm>
            <a:off x="4828663" y="3541047"/>
            <a:ext cx="23813" cy="17463"/>
          </a:xfrm>
          <a:custGeom>
            <a:avLst/>
            <a:gdLst/>
            <a:ahLst/>
            <a:cxnLst>
              <a:cxn ang="0">
                <a:pos x="1" y="11"/>
              </a:cxn>
              <a:cxn ang="0">
                <a:pos x="0" y="9"/>
              </a:cxn>
              <a:cxn ang="0">
                <a:pos x="0" y="8"/>
              </a:cxn>
              <a:cxn ang="0">
                <a:pos x="2" y="5"/>
              </a:cxn>
              <a:cxn ang="0">
                <a:pos x="4" y="3"/>
              </a:cxn>
              <a:cxn ang="0">
                <a:pos x="7" y="2"/>
              </a:cxn>
              <a:cxn ang="0">
                <a:pos x="10" y="0"/>
              </a:cxn>
              <a:cxn ang="0">
                <a:pos x="13" y="0"/>
              </a:cxn>
              <a:cxn ang="0">
                <a:pos x="15" y="0"/>
              </a:cxn>
            </a:cxnLst>
            <a:rect l="0" t="0" r="r" b="b"/>
            <a:pathLst>
              <a:path w="15" h="11">
                <a:moveTo>
                  <a:pt x="1" y="11"/>
                </a:moveTo>
                <a:lnTo>
                  <a:pt x="0" y="9"/>
                </a:lnTo>
                <a:lnTo>
                  <a:pt x="0" y="8"/>
                </a:lnTo>
                <a:lnTo>
                  <a:pt x="2" y="5"/>
                </a:lnTo>
                <a:lnTo>
                  <a:pt x="4" y="3"/>
                </a:lnTo>
                <a:lnTo>
                  <a:pt x="7" y="2"/>
                </a:lnTo>
                <a:lnTo>
                  <a:pt x="10" y="0"/>
                </a:lnTo>
                <a:lnTo>
                  <a:pt x="13" y="0"/>
                </a:lnTo>
                <a:lnTo>
                  <a:pt x="15" y="0"/>
                </a:lnTo>
              </a:path>
            </a:pathLst>
          </a:cu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91" name="Line 67"/>
          <p:cNvSpPr>
            <a:spLocks noChangeShapeType="1"/>
          </p:cNvSpPr>
          <p:nvPr/>
        </p:nvSpPr>
        <p:spPr bwMode="auto">
          <a:xfrm flipH="1" flipV="1">
            <a:off x="4776275" y="4072860"/>
            <a:ext cx="23813" cy="11113"/>
          </a:xfrm>
          <a:prstGeom prst="line">
            <a:avLst/>
          </a:pr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92" name="Freeform 68"/>
          <p:cNvSpPr>
            <a:spLocks/>
          </p:cNvSpPr>
          <p:nvPr/>
        </p:nvSpPr>
        <p:spPr bwMode="auto">
          <a:xfrm>
            <a:off x="4800088" y="4028410"/>
            <a:ext cx="84138" cy="65088"/>
          </a:xfrm>
          <a:custGeom>
            <a:avLst/>
            <a:gdLst/>
            <a:ahLst/>
            <a:cxnLst>
              <a:cxn ang="0">
                <a:pos x="40" y="0"/>
              </a:cxn>
              <a:cxn ang="0">
                <a:pos x="48" y="6"/>
              </a:cxn>
              <a:cxn ang="0">
                <a:pos x="52" y="13"/>
              </a:cxn>
              <a:cxn ang="0">
                <a:pos x="53" y="21"/>
              </a:cxn>
              <a:cxn ang="0">
                <a:pos x="49" y="28"/>
              </a:cxn>
              <a:cxn ang="0">
                <a:pos x="42" y="35"/>
              </a:cxn>
              <a:cxn ang="0">
                <a:pos x="32" y="39"/>
              </a:cxn>
              <a:cxn ang="0">
                <a:pos x="21" y="41"/>
              </a:cxn>
              <a:cxn ang="0">
                <a:pos x="10" y="39"/>
              </a:cxn>
              <a:cxn ang="0">
                <a:pos x="0" y="35"/>
              </a:cxn>
            </a:cxnLst>
            <a:rect l="0" t="0" r="r" b="b"/>
            <a:pathLst>
              <a:path w="53" h="41">
                <a:moveTo>
                  <a:pt x="40" y="0"/>
                </a:moveTo>
                <a:lnTo>
                  <a:pt x="48" y="6"/>
                </a:lnTo>
                <a:lnTo>
                  <a:pt x="52" y="13"/>
                </a:lnTo>
                <a:lnTo>
                  <a:pt x="53" y="21"/>
                </a:lnTo>
                <a:lnTo>
                  <a:pt x="49" y="28"/>
                </a:lnTo>
                <a:lnTo>
                  <a:pt x="42" y="35"/>
                </a:lnTo>
                <a:lnTo>
                  <a:pt x="32" y="39"/>
                </a:lnTo>
                <a:lnTo>
                  <a:pt x="21" y="41"/>
                </a:lnTo>
                <a:lnTo>
                  <a:pt x="10" y="39"/>
                </a:lnTo>
                <a:lnTo>
                  <a:pt x="0" y="35"/>
                </a:lnTo>
              </a:path>
            </a:pathLst>
          </a:cu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93" name="Freeform 69"/>
          <p:cNvSpPr>
            <a:spLocks/>
          </p:cNvSpPr>
          <p:nvPr/>
        </p:nvSpPr>
        <p:spPr bwMode="auto">
          <a:xfrm>
            <a:off x="4809613" y="4050635"/>
            <a:ext cx="46038" cy="15875"/>
          </a:xfrm>
          <a:custGeom>
            <a:avLst/>
            <a:gdLst/>
            <a:ahLst/>
            <a:cxnLst>
              <a:cxn ang="0">
                <a:pos x="27" y="0"/>
              </a:cxn>
              <a:cxn ang="0">
                <a:pos x="29" y="2"/>
              </a:cxn>
              <a:cxn ang="0">
                <a:pos x="29" y="5"/>
              </a:cxn>
              <a:cxn ang="0">
                <a:pos x="27" y="7"/>
              </a:cxn>
              <a:cxn ang="0">
                <a:pos x="22" y="8"/>
              </a:cxn>
              <a:cxn ang="0">
                <a:pos x="16" y="10"/>
              </a:cxn>
              <a:cxn ang="0">
                <a:pos x="10" y="10"/>
              </a:cxn>
              <a:cxn ang="0">
                <a:pos x="5" y="9"/>
              </a:cxn>
              <a:cxn ang="0">
                <a:pos x="0" y="8"/>
              </a:cxn>
            </a:cxnLst>
            <a:rect l="0" t="0" r="r" b="b"/>
            <a:pathLst>
              <a:path w="29" h="10">
                <a:moveTo>
                  <a:pt x="27" y="0"/>
                </a:moveTo>
                <a:lnTo>
                  <a:pt x="29" y="2"/>
                </a:lnTo>
                <a:lnTo>
                  <a:pt x="29" y="5"/>
                </a:lnTo>
                <a:lnTo>
                  <a:pt x="27" y="7"/>
                </a:lnTo>
                <a:lnTo>
                  <a:pt x="22" y="8"/>
                </a:lnTo>
                <a:lnTo>
                  <a:pt x="16" y="10"/>
                </a:lnTo>
                <a:lnTo>
                  <a:pt x="10" y="10"/>
                </a:lnTo>
                <a:lnTo>
                  <a:pt x="5" y="9"/>
                </a:lnTo>
                <a:lnTo>
                  <a:pt x="0" y="8"/>
                </a:lnTo>
              </a:path>
            </a:pathLst>
          </a:cu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94" name="Line 70"/>
          <p:cNvSpPr>
            <a:spLocks noChangeShapeType="1"/>
          </p:cNvSpPr>
          <p:nvPr/>
        </p:nvSpPr>
        <p:spPr bwMode="auto">
          <a:xfrm flipH="1" flipV="1">
            <a:off x="4776275" y="4042697"/>
            <a:ext cx="33338" cy="19050"/>
          </a:xfrm>
          <a:prstGeom prst="line">
            <a:avLst/>
          </a:pr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95" name="Freeform 71"/>
          <p:cNvSpPr>
            <a:spLocks/>
          </p:cNvSpPr>
          <p:nvPr/>
        </p:nvSpPr>
        <p:spPr bwMode="auto">
          <a:xfrm>
            <a:off x="4773100" y="4049047"/>
            <a:ext cx="3175" cy="23813"/>
          </a:xfrm>
          <a:custGeom>
            <a:avLst/>
            <a:gdLst/>
            <a:ahLst/>
            <a:cxnLst>
              <a:cxn ang="0">
                <a:pos x="2" y="15"/>
              </a:cxn>
              <a:cxn ang="0">
                <a:pos x="1" y="13"/>
              </a:cxn>
              <a:cxn ang="0">
                <a:pos x="0" y="12"/>
              </a:cxn>
              <a:cxn ang="0">
                <a:pos x="0" y="10"/>
              </a:cxn>
              <a:cxn ang="0">
                <a:pos x="0" y="8"/>
              </a:cxn>
              <a:cxn ang="0">
                <a:pos x="0" y="6"/>
              </a:cxn>
              <a:cxn ang="0">
                <a:pos x="0" y="4"/>
              </a:cxn>
              <a:cxn ang="0">
                <a:pos x="1" y="2"/>
              </a:cxn>
              <a:cxn ang="0">
                <a:pos x="2" y="0"/>
              </a:cxn>
            </a:cxnLst>
            <a:rect l="0" t="0" r="r" b="b"/>
            <a:pathLst>
              <a:path w="2" h="15">
                <a:moveTo>
                  <a:pt x="2" y="15"/>
                </a:moveTo>
                <a:lnTo>
                  <a:pt x="1" y="13"/>
                </a:lnTo>
                <a:lnTo>
                  <a:pt x="0" y="12"/>
                </a:lnTo>
                <a:lnTo>
                  <a:pt x="0" y="10"/>
                </a:lnTo>
                <a:lnTo>
                  <a:pt x="0" y="8"/>
                </a:lnTo>
                <a:lnTo>
                  <a:pt x="0" y="6"/>
                </a:lnTo>
                <a:lnTo>
                  <a:pt x="0" y="4"/>
                </a:lnTo>
                <a:lnTo>
                  <a:pt x="1" y="2"/>
                </a:lnTo>
                <a:lnTo>
                  <a:pt x="2" y="0"/>
                </a:lnTo>
              </a:path>
            </a:pathLst>
          </a:cu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96" name="Line 72"/>
          <p:cNvSpPr>
            <a:spLocks noChangeShapeType="1"/>
          </p:cNvSpPr>
          <p:nvPr/>
        </p:nvSpPr>
        <p:spPr bwMode="auto">
          <a:xfrm flipH="1" flipV="1">
            <a:off x="4830250" y="4037935"/>
            <a:ext cx="22225" cy="11113"/>
          </a:xfrm>
          <a:prstGeom prst="line">
            <a:avLst/>
          </a:pr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97" name="Freeform 73"/>
          <p:cNvSpPr>
            <a:spLocks/>
          </p:cNvSpPr>
          <p:nvPr/>
        </p:nvSpPr>
        <p:spPr bwMode="auto">
          <a:xfrm>
            <a:off x="4828663" y="4020472"/>
            <a:ext cx="23813" cy="17463"/>
          </a:xfrm>
          <a:custGeom>
            <a:avLst/>
            <a:gdLst/>
            <a:ahLst/>
            <a:cxnLst>
              <a:cxn ang="0">
                <a:pos x="1" y="11"/>
              </a:cxn>
              <a:cxn ang="0">
                <a:pos x="0" y="10"/>
              </a:cxn>
              <a:cxn ang="0">
                <a:pos x="0" y="8"/>
              </a:cxn>
              <a:cxn ang="0">
                <a:pos x="2" y="5"/>
              </a:cxn>
              <a:cxn ang="0">
                <a:pos x="4" y="4"/>
              </a:cxn>
              <a:cxn ang="0">
                <a:pos x="7" y="2"/>
              </a:cxn>
              <a:cxn ang="0">
                <a:pos x="10" y="1"/>
              </a:cxn>
              <a:cxn ang="0">
                <a:pos x="13" y="0"/>
              </a:cxn>
              <a:cxn ang="0">
                <a:pos x="15" y="1"/>
              </a:cxn>
            </a:cxnLst>
            <a:rect l="0" t="0" r="r" b="b"/>
            <a:pathLst>
              <a:path w="15" h="11">
                <a:moveTo>
                  <a:pt x="1" y="11"/>
                </a:moveTo>
                <a:lnTo>
                  <a:pt x="0" y="10"/>
                </a:lnTo>
                <a:lnTo>
                  <a:pt x="0" y="8"/>
                </a:lnTo>
                <a:lnTo>
                  <a:pt x="2" y="5"/>
                </a:lnTo>
                <a:lnTo>
                  <a:pt x="4" y="4"/>
                </a:lnTo>
                <a:lnTo>
                  <a:pt x="7" y="2"/>
                </a:lnTo>
                <a:lnTo>
                  <a:pt x="10" y="1"/>
                </a:lnTo>
                <a:lnTo>
                  <a:pt x="13" y="0"/>
                </a:lnTo>
                <a:lnTo>
                  <a:pt x="15" y="1"/>
                </a:lnTo>
              </a:path>
            </a:pathLst>
          </a:cu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98" name="Line 74"/>
          <p:cNvSpPr>
            <a:spLocks noChangeShapeType="1"/>
          </p:cNvSpPr>
          <p:nvPr/>
        </p:nvSpPr>
        <p:spPr bwMode="auto">
          <a:xfrm>
            <a:off x="4854063" y="3390235"/>
            <a:ext cx="1588" cy="152400"/>
          </a:xfrm>
          <a:prstGeom prst="line">
            <a:avLst/>
          </a:prstGeom>
          <a:noFill/>
          <a:ln w="635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099" name="Line 75"/>
          <p:cNvSpPr>
            <a:spLocks noChangeShapeType="1"/>
          </p:cNvSpPr>
          <p:nvPr/>
        </p:nvSpPr>
        <p:spPr bwMode="auto">
          <a:xfrm>
            <a:off x="4854063" y="3571210"/>
            <a:ext cx="1588" cy="7938"/>
          </a:xfrm>
          <a:prstGeom prst="line">
            <a:avLst/>
          </a:prstGeom>
          <a:noFill/>
          <a:ln w="635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100" name="Line 76"/>
          <p:cNvSpPr>
            <a:spLocks noChangeShapeType="1"/>
          </p:cNvSpPr>
          <p:nvPr/>
        </p:nvSpPr>
        <p:spPr bwMode="auto">
          <a:xfrm>
            <a:off x="4776275" y="3436272"/>
            <a:ext cx="1588" cy="131763"/>
          </a:xfrm>
          <a:prstGeom prst="line">
            <a:avLst/>
          </a:prstGeom>
          <a:noFill/>
          <a:ln w="635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101" name="Line 77"/>
          <p:cNvSpPr>
            <a:spLocks noChangeShapeType="1"/>
          </p:cNvSpPr>
          <p:nvPr/>
        </p:nvSpPr>
        <p:spPr bwMode="auto">
          <a:xfrm>
            <a:off x="4854063" y="4050635"/>
            <a:ext cx="1588" cy="7938"/>
          </a:xfrm>
          <a:prstGeom prst="line">
            <a:avLst/>
          </a:prstGeom>
          <a:noFill/>
          <a:ln w="635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102" name="Line 78"/>
          <p:cNvSpPr>
            <a:spLocks noChangeShapeType="1"/>
          </p:cNvSpPr>
          <p:nvPr/>
        </p:nvSpPr>
        <p:spPr bwMode="auto">
          <a:xfrm>
            <a:off x="4854063" y="4088735"/>
            <a:ext cx="1588" cy="142875"/>
          </a:xfrm>
          <a:prstGeom prst="line">
            <a:avLst/>
          </a:prstGeom>
          <a:noFill/>
          <a:ln w="635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103" name="Line 79"/>
          <p:cNvSpPr>
            <a:spLocks noChangeShapeType="1"/>
          </p:cNvSpPr>
          <p:nvPr/>
        </p:nvSpPr>
        <p:spPr bwMode="auto">
          <a:xfrm>
            <a:off x="4854063" y="3609310"/>
            <a:ext cx="1588" cy="414338"/>
          </a:xfrm>
          <a:prstGeom prst="line">
            <a:avLst/>
          </a:prstGeom>
          <a:noFill/>
          <a:ln w="635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104" name="Line 80"/>
          <p:cNvSpPr>
            <a:spLocks noChangeShapeType="1"/>
          </p:cNvSpPr>
          <p:nvPr/>
        </p:nvSpPr>
        <p:spPr bwMode="auto">
          <a:xfrm>
            <a:off x="4776275" y="3591847"/>
            <a:ext cx="1588" cy="457200"/>
          </a:xfrm>
          <a:prstGeom prst="line">
            <a:avLst/>
          </a:prstGeom>
          <a:noFill/>
          <a:ln w="635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105" name="Line 81"/>
          <p:cNvSpPr>
            <a:spLocks noChangeShapeType="1"/>
          </p:cNvSpPr>
          <p:nvPr/>
        </p:nvSpPr>
        <p:spPr bwMode="auto">
          <a:xfrm>
            <a:off x="4776275" y="4072860"/>
            <a:ext cx="1588" cy="184150"/>
          </a:xfrm>
          <a:prstGeom prst="line">
            <a:avLst/>
          </a:prstGeom>
          <a:noFill/>
          <a:ln w="635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106" name="Line 82"/>
          <p:cNvSpPr>
            <a:spLocks noChangeShapeType="1"/>
          </p:cNvSpPr>
          <p:nvPr/>
        </p:nvSpPr>
        <p:spPr bwMode="auto">
          <a:xfrm>
            <a:off x="4776275" y="4257010"/>
            <a:ext cx="1588" cy="19050"/>
          </a:xfrm>
          <a:prstGeom prst="line">
            <a:avLst/>
          </a:pr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107" name="Line 83"/>
          <p:cNvSpPr>
            <a:spLocks noChangeShapeType="1"/>
          </p:cNvSpPr>
          <p:nvPr/>
        </p:nvSpPr>
        <p:spPr bwMode="auto">
          <a:xfrm flipH="1" flipV="1">
            <a:off x="4852475" y="3541047"/>
            <a:ext cx="11113" cy="6350"/>
          </a:xfrm>
          <a:prstGeom prst="line">
            <a:avLst/>
          </a:pr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108" name="Line 84"/>
          <p:cNvSpPr>
            <a:spLocks noChangeShapeType="1"/>
          </p:cNvSpPr>
          <p:nvPr/>
        </p:nvSpPr>
        <p:spPr bwMode="auto">
          <a:xfrm flipH="1" flipV="1">
            <a:off x="4852475" y="4022060"/>
            <a:ext cx="11113" cy="6350"/>
          </a:xfrm>
          <a:prstGeom prst="line">
            <a:avLst/>
          </a:pr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109" name="Line 85"/>
          <p:cNvSpPr>
            <a:spLocks noChangeShapeType="1"/>
          </p:cNvSpPr>
          <p:nvPr/>
        </p:nvSpPr>
        <p:spPr bwMode="auto">
          <a:xfrm flipV="1">
            <a:off x="4855650" y="3361659"/>
            <a:ext cx="49213" cy="28575"/>
          </a:xfrm>
          <a:prstGeom prst="line">
            <a:avLst/>
          </a:pr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110" name="Line 86"/>
          <p:cNvSpPr>
            <a:spLocks noChangeShapeType="1"/>
          </p:cNvSpPr>
          <p:nvPr/>
        </p:nvSpPr>
        <p:spPr bwMode="auto">
          <a:xfrm flipV="1">
            <a:off x="4719125" y="3436272"/>
            <a:ext cx="57150" cy="33338"/>
          </a:xfrm>
          <a:prstGeom prst="line">
            <a:avLst/>
          </a:pr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111" name="Line 87"/>
          <p:cNvSpPr>
            <a:spLocks noChangeShapeType="1"/>
          </p:cNvSpPr>
          <p:nvPr/>
        </p:nvSpPr>
        <p:spPr bwMode="auto">
          <a:xfrm flipV="1">
            <a:off x="4541325" y="4277647"/>
            <a:ext cx="234950" cy="133350"/>
          </a:xfrm>
          <a:prstGeom prst="line">
            <a:avLst/>
          </a:pr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112" name="Line 88"/>
          <p:cNvSpPr>
            <a:spLocks noChangeShapeType="1"/>
          </p:cNvSpPr>
          <p:nvPr/>
        </p:nvSpPr>
        <p:spPr bwMode="auto">
          <a:xfrm flipV="1">
            <a:off x="4854063" y="4096672"/>
            <a:ext cx="233363" cy="134938"/>
          </a:xfrm>
          <a:prstGeom prst="line">
            <a:avLst/>
          </a:pr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113" name="Freeform 89"/>
          <p:cNvSpPr>
            <a:spLocks/>
          </p:cNvSpPr>
          <p:nvPr/>
        </p:nvSpPr>
        <p:spPr bwMode="auto">
          <a:xfrm>
            <a:off x="1558413" y="1499522"/>
            <a:ext cx="14288" cy="39688"/>
          </a:xfrm>
          <a:custGeom>
            <a:avLst/>
            <a:gdLst/>
            <a:ahLst/>
            <a:cxnLst>
              <a:cxn ang="0">
                <a:pos x="8" y="0"/>
              </a:cxn>
              <a:cxn ang="0">
                <a:pos x="9" y="4"/>
              </a:cxn>
              <a:cxn ang="0">
                <a:pos x="9" y="7"/>
              </a:cxn>
              <a:cxn ang="0">
                <a:pos x="9" y="11"/>
              </a:cxn>
              <a:cxn ang="0">
                <a:pos x="8" y="14"/>
              </a:cxn>
              <a:cxn ang="0">
                <a:pos x="7" y="18"/>
              </a:cxn>
              <a:cxn ang="0">
                <a:pos x="5" y="20"/>
              </a:cxn>
              <a:cxn ang="0">
                <a:pos x="3" y="23"/>
              </a:cxn>
              <a:cxn ang="0">
                <a:pos x="0" y="25"/>
              </a:cxn>
            </a:cxnLst>
            <a:rect l="0" t="0" r="r" b="b"/>
            <a:pathLst>
              <a:path w="9" h="25">
                <a:moveTo>
                  <a:pt x="8" y="0"/>
                </a:moveTo>
                <a:lnTo>
                  <a:pt x="9" y="4"/>
                </a:lnTo>
                <a:lnTo>
                  <a:pt x="9" y="7"/>
                </a:lnTo>
                <a:lnTo>
                  <a:pt x="9" y="11"/>
                </a:lnTo>
                <a:lnTo>
                  <a:pt x="8" y="14"/>
                </a:lnTo>
                <a:lnTo>
                  <a:pt x="7" y="18"/>
                </a:lnTo>
                <a:lnTo>
                  <a:pt x="5" y="20"/>
                </a:lnTo>
                <a:lnTo>
                  <a:pt x="3" y="23"/>
                </a:lnTo>
                <a:lnTo>
                  <a:pt x="0" y="25"/>
                </a:lnTo>
              </a:path>
            </a:pathLst>
          </a:cu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114" name="Freeform 90"/>
          <p:cNvSpPr>
            <a:spLocks/>
          </p:cNvSpPr>
          <p:nvPr/>
        </p:nvSpPr>
        <p:spPr bwMode="auto">
          <a:xfrm>
            <a:off x="1493325" y="1539209"/>
            <a:ext cx="65088" cy="11113"/>
          </a:xfrm>
          <a:custGeom>
            <a:avLst/>
            <a:gdLst/>
            <a:ahLst/>
            <a:cxnLst>
              <a:cxn ang="0">
                <a:pos x="0" y="5"/>
              </a:cxn>
              <a:cxn ang="0">
                <a:pos x="5" y="5"/>
              </a:cxn>
              <a:cxn ang="0">
                <a:pos x="10" y="6"/>
              </a:cxn>
              <a:cxn ang="0">
                <a:pos x="15" y="7"/>
              </a:cxn>
              <a:cxn ang="0">
                <a:pos x="20" y="6"/>
              </a:cxn>
              <a:cxn ang="0">
                <a:pos x="26" y="5"/>
              </a:cxn>
              <a:cxn ang="0">
                <a:pos x="31" y="4"/>
              </a:cxn>
              <a:cxn ang="0">
                <a:pos x="36" y="2"/>
              </a:cxn>
              <a:cxn ang="0">
                <a:pos x="41" y="0"/>
              </a:cxn>
            </a:cxnLst>
            <a:rect l="0" t="0" r="r" b="b"/>
            <a:pathLst>
              <a:path w="41" h="7">
                <a:moveTo>
                  <a:pt x="0" y="5"/>
                </a:moveTo>
                <a:lnTo>
                  <a:pt x="5" y="5"/>
                </a:lnTo>
                <a:lnTo>
                  <a:pt x="10" y="6"/>
                </a:lnTo>
                <a:lnTo>
                  <a:pt x="15" y="7"/>
                </a:lnTo>
                <a:lnTo>
                  <a:pt x="20" y="6"/>
                </a:lnTo>
                <a:lnTo>
                  <a:pt x="26" y="5"/>
                </a:lnTo>
                <a:lnTo>
                  <a:pt x="31" y="4"/>
                </a:lnTo>
                <a:lnTo>
                  <a:pt x="36" y="2"/>
                </a:lnTo>
                <a:lnTo>
                  <a:pt x="41" y="0"/>
                </a:lnTo>
              </a:path>
            </a:pathLst>
          </a:cu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115" name="Line 91"/>
          <p:cNvSpPr>
            <a:spLocks noChangeShapeType="1"/>
          </p:cNvSpPr>
          <p:nvPr/>
        </p:nvSpPr>
        <p:spPr bwMode="auto">
          <a:xfrm flipV="1">
            <a:off x="1571113" y="1472534"/>
            <a:ext cx="50800" cy="28575"/>
          </a:xfrm>
          <a:prstGeom prst="line">
            <a:avLst/>
          </a:pr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116" name="Line 92"/>
          <p:cNvSpPr>
            <a:spLocks noChangeShapeType="1"/>
          </p:cNvSpPr>
          <p:nvPr/>
        </p:nvSpPr>
        <p:spPr bwMode="auto">
          <a:xfrm flipV="1">
            <a:off x="1434588" y="1545559"/>
            <a:ext cx="58738" cy="33338"/>
          </a:xfrm>
          <a:prstGeom prst="line">
            <a:avLst/>
          </a:pr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117" name="Line 93"/>
          <p:cNvSpPr>
            <a:spLocks noChangeShapeType="1"/>
          </p:cNvSpPr>
          <p:nvPr/>
        </p:nvSpPr>
        <p:spPr bwMode="auto">
          <a:xfrm>
            <a:off x="1571113" y="1501109"/>
            <a:ext cx="1588" cy="20638"/>
          </a:xfrm>
          <a:prstGeom prst="line">
            <a:avLst/>
          </a:prstGeom>
          <a:noFill/>
          <a:ln w="635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118" name="Line 94"/>
          <p:cNvSpPr>
            <a:spLocks noChangeShapeType="1"/>
          </p:cNvSpPr>
          <p:nvPr/>
        </p:nvSpPr>
        <p:spPr bwMode="auto">
          <a:xfrm>
            <a:off x="1258375" y="2521872"/>
            <a:ext cx="1284288" cy="739775"/>
          </a:xfrm>
          <a:prstGeom prst="line">
            <a:avLst/>
          </a:pr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119" name="Line 95"/>
          <p:cNvSpPr>
            <a:spLocks noChangeShapeType="1"/>
          </p:cNvSpPr>
          <p:nvPr/>
        </p:nvSpPr>
        <p:spPr bwMode="auto">
          <a:xfrm>
            <a:off x="3255450" y="3671222"/>
            <a:ext cx="1285875" cy="739775"/>
          </a:xfrm>
          <a:prstGeom prst="line">
            <a:avLst/>
          </a:pr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120" name="Line 96"/>
          <p:cNvSpPr>
            <a:spLocks noChangeShapeType="1"/>
          </p:cNvSpPr>
          <p:nvPr/>
        </p:nvSpPr>
        <p:spPr bwMode="auto">
          <a:xfrm flipV="1">
            <a:off x="2542663" y="3209259"/>
            <a:ext cx="1588" cy="52388"/>
          </a:xfrm>
          <a:prstGeom prst="line">
            <a:avLst/>
          </a:prstGeom>
          <a:noFill/>
          <a:ln w="635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121" name="Line 97"/>
          <p:cNvSpPr>
            <a:spLocks noChangeShapeType="1"/>
          </p:cNvSpPr>
          <p:nvPr/>
        </p:nvSpPr>
        <p:spPr bwMode="auto">
          <a:xfrm flipV="1">
            <a:off x="3255450" y="3618835"/>
            <a:ext cx="1588" cy="52388"/>
          </a:xfrm>
          <a:prstGeom prst="line">
            <a:avLst/>
          </a:pr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122" name="Line 98"/>
          <p:cNvSpPr>
            <a:spLocks noChangeShapeType="1"/>
          </p:cNvSpPr>
          <p:nvPr/>
        </p:nvSpPr>
        <p:spPr bwMode="auto">
          <a:xfrm flipV="1">
            <a:off x="2542663" y="3234659"/>
            <a:ext cx="46038" cy="26988"/>
          </a:xfrm>
          <a:prstGeom prst="line">
            <a:avLst/>
          </a:pr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123" name="Line 99"/>
          <p:cNvSpPr>
            <a:spLocks noChangeShapeType="1"/>
          </p:cNvSpPr>
          <p:nvPr/>
        </p:nvSpPr>
        <p:spPr bwMode="auto">
          <a:xfrm flipH="1" flipV="1">
            <a:off x="2588700" y="3234659"/>
            <a:ext cx="666750" cy="384175"/>
          </a:xfrm>
          <a:prstGeom prst="line">
            <a:avLst/>
          </a:prstGeom>
          <a:noFill/>
          <a:ln w="1270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sp>
        <p:nvSpPr>
          <p:cNvPr id="1124" name="Line 100"/>
          <p:cNvSpPr>
            <a:spLocks noChangeShapeType="1"/>
          </p:cNvSpPr>
          <p:nvPr/>
        </p:nvSpPr>
        <p:spPr bwMode="auto">
          <a:xfrm flipH="1" flipV="1">
            <a:off x="2542663" y="3209259"/>
            <a:ext cx="46038" cy="25400"/>
          </a:xfrm>
          <a:prstGeom prst="line">
            <a:avLst/>
          </a:prstGeom>
          <a:noFill/>
          <a:ln w="6350" cap="flat">
            <a:solidFill>
              <a:srgbClr val="000000"/>
            </a:solidFill>
            <a:prstDash val="solid"/>
            <a:bevel/>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124" name="Group 123"/>
          <p:cNvGrpSpPr/>
          <p:nvPr/>
        </p:nvGrpSpPr>
        <p:grpSpPr>
          <a:xfrm>
            <a:off x="4413385" y="1501909"/>
            <a:ext cx="1714756" cy="1594432"/>
            <a:chOff x="3925553" y="780935"/>
            <a:chExt cx="2005780" cy="1755058"/>
          </a:xfrm>
        </p:grpSpPr>
        <p:sp>
          <p:nvSpPr>
            <p:cNvPr id="122" name="Rounded Rectangle 121"/>
            <p:cNvSpPr/>
            <p:nvPr/>
          </p:nvSpPr>
          <p:spPr>
            <a:xfrm>
              <a:off x="3925554" y="780935"/>
              <a:ext cx="2005779" cy="1755058"/>
            </a:xfrm>
            <a:prstGeom prst="roundRect">
              <a:avLst/>
            </a:prstGeom>
            <a:solidFill>
              <a:schemeClr val="accent4"/>
            </a:solidFill>
            <a:ln>
              <a:noFill/>
            </a:ln>
            <a:effectLst>
              <a:glow rad="63500">
                <a:schemeClr val="accent4">
                  <a:satMod val="175000"/>
                  <a:alpha val="40000"/>
                </a:schemeClr>
              </a:glow>
              <a:innerShdw blurRad="63500" dist="50800" dir="13500000">
                <a:prstClr val="black">
                  <a:alpha val="50000"/>
                </a:prstClr>
              </a:innerShdw>
            </a:effectLst>
            <a:scene3d>
              <a:camera prst="perspectiveAbove"/>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23" name="Round Single Corner Rectangle 4"/>
            <p:cNvSpPr/>
            <p:nvPr/>
          </p:nvSpPr>
          <p:spPr>
            <a:xfrm>
              <a:off x="3925553" y="913672"/>
              <a:ext cx="1935470" cy="1460418"/>
            </a:xfrm>
            <a:prstGeom prst="rect">
              <a:avLst/>
            </a:prstGeom>
            <a:noFill/>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lt1"/>
            </a:fontRef>
          </p:style>
          <p:txBody>
            <a:bodyPr lIns="199136" tIns="199136" rIns="199136" bIns="199136" spcCol="1270" anchor="ctr"/>
            <a:lstStyle/>
            <a:p>
              <a:pPr algn="ctr" defTabSz="1177267">
                <a:lnSpc>
                  <a:spcPct val="90000"/>
                </a:lnSpc>
                <a:spcAft>
                  <a:spcPct val="35000"/>
                </a:spcAft>
                <a:defRPr/>
              </a:pPr>
              <a:r>
                <a:rPr lang="en-US" sz="4200" b="1" dirty="0">
                  <a:ln>
                    <a:solidFill>
                      <a:schemeClr val="tx1"/>
                    </a:solidFill>
                  </a:ln>
                  <a:solidFill>
                    <a:sysClr val="windowText" lastClr="000000"/>
                  </a:solidFill>
                </a:rPr>
                <a:t>415</a:t>
              </a:r>
            </a:p>
          </p:txBody>
        </p:sp>
      </p:grpSp>
      <p:sp>
        <p:nvSpPr>
          <p:cNvPr id="108" name="AutoShape 4"/>
          <p:cNvSpPr>
            <a:spLocks noChangeArrowheads="1"/>
          </p:cNvSpPr>
          <p:nvPr/>
        </p:nvSpPr>
        <p:spPr bwMode="auto">
          <a:xfrm>
            <a:off x="2019300" y="1028701"/>
            <a:ext cx="2499537" cy="246941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solidFill>
          <a:ln w="9525">
            <a:solidFill>
              <a:schemeClr val="tx1"/>
            </a:solidFill>
            <a:miter lim="800000"/>
            <a:headEnd/>
            <a:tailEnd/>
          </a:ln>
        </p:spPr>
        <p:txBody>
          <a:bodyPr wrap="none" anchor="ctr"/>
          <a:lstStyle/>
          <a:p>
            <a:endParaRPr lang="en-US" dirty="0"/>
          </a:p>
        </p:txBody>
      </p:sp>
      <p:sp>
        <p:nvSpPr>
          <p:cNvPr id="115" name="Title 1"/>
          <p:cNvSpPr>
            <a:spLocks noGrp="1"/>
          </p:cNvSpPr>
          <p:nvPr>
            <p:ph type="title"/>
          </p:nvPr>
        </p:nvSpPr>
        <p:spPr>
          <a:xfrm>
            <a:off x="1143000" y="76200"/>
            <a:ext cx="7770182" cy="989120"/>
          </a:xfrm>
        </p:spPr>
        <p:txBody>
          <a:bodyPr>
            <a:normAutofit fontScale="90000"/>
          </a:bodyPr>
          <a:lstStyle/>
          <a:p>
            <a:r>
              <a:rPr lang="en-US" dirty="0" smtClean="0">
                <a:solidFill>
                  <a:schemeClr val="tx2"/>
                </a:solidFill>
              </a:rPr>
              <a:t>Concrete Barrier System         Index 415</a:t>
            </a:r>
            <a:endParaRPr lang="en-US"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Slide Number Placeholder 3"/>
          <p:cNvSpPr>
            <a:spLocks noGrp="1"/>
          </p:cNvSpPr>
          <p:nvPr>
            <p:ph type="sldNum" sz="quarter" idx="12"/>
          </p:nvPr>
        </p:nvSpPr>
        <p:spPr>
          <a:noFill/>
        </p:spPr>
        <p:txBody>
          <a:bodyPr/>
          <a:lstStyle/>
          <a:p>
            <a:pPr defTabSz="914485"/>
            <a:fld id="{49E56D1D-3A8F-4739-8ACC-FB2089F831C5}" type="slidenum">
              <a:rPr lang="en-US" smtClean="0">
                <a:latin typeface="Arial" pitchFamily="34" charset="0"/>
              </a:rPr>
              <a:pPr defTabSz="914485"/>
              <a:t>24</a:t>
            </a:fld>
            <a:endParaRPr lang="en-US" dirty="0" smtClean="0">
              <a:latin typeface="Arial" pitchFamily="34" charset="0"/>
            </a:endParaRPr>
          </a:p>
        </p:txBody>
      </p:sp>
      <p:pic>
        <p:nvPicPr>
          <p:cNvPr id="108" name="Picture 107" descr="plan AM2.png"/>
          <p:cNvPicPr>
            <a:picLocks noChangeAspect="1"/>
          </p:cNvPicPr>
          <p:nvPr/>
        </p:nvPicPr>
        <p:blipFill>
          <a:blip r:embed="rId3" cstate="print"/>
          <a:stretch>
            <a:fillRect/>
          </a:stretch>
        </p:blipFill>
        <p:spPr>
          <a:xfrm>
            <a:off x="1061884" y="1712956"/>
            <a:ext cx="8082115" cy="3389986"/>
          </a:xfrm>
          <a:prstGeom prst="rect">
            <a:avLst/>
          </a:prstGeom>
        </p:spPr>
      </p:pic>
      <p:sp>
        <p:nvSpPr>
          <p:cNvPr id="7" name="Title 1"/>
          <p:cNvSpPr>
            <a:spLocks noGrp="1"/>
          </p:cNvSpPr>
          <p:nvPr>
            <p:ph type="title"/>
          </p:nvPr>
        </p:nvSpPr>
        <p:spPr>
          <a:xfrm>
            <a:off x="1143000" y="76200"/>
            <a:ext cx="7770182" cy="989120"/>
          </a:xfrm>
        </p:spPr>
        <p:txBody>
          <a:bodyPr>
            <a:normAutofit fontScale="90000"/>
          </a:bodyPr>
          <a:lstStyle/>
          <a:p>
            <a:r>
              <a:rPr lang="en-US" dirty="0" smtClean="0">
                <a:solidFill>
                  <a:schemeClr val="tx2"/>
                </a:solidFill>
              </a:rPr>
              <a:t>Concrete Barrier System         Index 415</a:t>
            </a:r>
            <a:endParaRPr lang="en-US" dirty="0">
              <a:solidFill>
                <a:schemeClr val="tx2"/>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Slide Number Placeholder 3"/>
          <p:cNvSpPr>
            <a:spLocks noGrp="1"/>
          </p:cNvSpPr>
          <p:nvPr>
            <p:ph type="sldNum" sz="quarter" idx="12"/>
          </p:nvPr>
        </p:nvSpPr>
        <p:spPr>
          <a:noFill/>
        </p:spPr>
        <p:txBody>
          <a:bodyPr/>
          <a:lstStyle/>
          <a:p>
            <a:pPr defTabSz="914485"/>
            <a:fld id="{49E56D1D-3A8F-4739-8ACC-FB2089F831C5}" type="slidenum">
              <a:rPr lang="en-US" smtClean="0">
                <a:latin typeface="Arial" pitchFamily="34" charset="0"/>
              </a:rPr>
              <a:pPr defTabSz="914485"/>
              <a:t>25</a:t>
            </a:fld>
            <a:endParaRPr lang="en-US" dirty="0" smtClean="0">
              <a:latin typeface="Arial" pitchFamily="34" charset="0"/>
            </a:endParaRPr>
          </a:p>
        </p:txBody>
      </p:sp>
      <p:pic>
        <p:nvPicPr>
          <p:cNvPr id="5" name="Picture 4" descr="plan AM3.png"/>
          <p:cNvPicPr>
            <a:picLocks noChangeAspect="1"/>
          </p:cNvPicPr>
          <p:nvPr/>
        </p:nvPicPr>
        <p:blipFill>
          <a:blip r:embed="rId3" cstate="print"/>
          <a:stretch>
            <a:fillRect/>
          </a:stretch>
        </p:blipFill>
        <p:spPr>
          <a:xfrm>
            <a:off x="988874" y="1974093"/>
            <a:ext cx="8155125" cy="2937115"/>
          </a:xfrm>
          <a:prstGeom prst="rect">
            <a:avLst/>
          </a:prstGeom>
        </p:spPr>
      </p:pic>
      <p:sp>
        <p:nvSpPr>
          <p:cNvPr id="12" name="Title 1"/>
          <p:cNvSpPr>
            <a:spLocks noGrp="1"/>
          </p:cNvSpPr>
          <p:nvPr>
            <p:ph type="title"/>
          </p:nvPr>
        </p:nvSpPr>
        <p:spPr>
          <a:xfrm>
            <a:off x="1143000" y="76200"/>
            <a:ext cx="7770182" cy="989120"/>
          </a:xfrm>
        </p:spPr>
        <p:txBody>
          <a:bodyPr>
            <a:normAutofit fontScale="90000"/>
          </a:bodyPr>
          <a:lstStyle/>
          <a:p>
            <a:r>
              <a:rPr lang="en-US" dirty="0" smtClean="0">
                <a:solidFill>
                  <a:schemeClr val="tx2"/>
                </a:solidFill>
              </a:rPr>
              <a:t>Concrete Barrier System         Index 415</a:t>
            </a:r>
            <a:endParaRPr lang="en-US" dirty="0">
              <a:solidFill>
                <a:schemeClr val="tx2"/>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Slide Number Placeholder 3"/>
          <p:cNvSpPr>
            <a:spLocks noGrp="1"/>
          </p:cNvSpPr>
          <p:nvPr>
            <p:ph type="sldNum" sz="quarter" idx="12"/>
          </p:nvPr>
        </p:nvSpPr>
        <p:spPr>
          <a:noFill/>
        </p:spPr>
        <p:txBody>
          <a:bodyPr/>
          <a:lstStyle/>
          <a:p>
            <a:pPr defTabSz="914485"/>
            <a:fld id="{49E56D1D-3A8F-4739-8ACC-FB2089F831C5}" type="slidenum">
              <a:rPr lang="en-US" smtClean="0">
                <a:latin typeface="Arial" pitchFamily="34" charset="0"/>
              </a:rPr>
              <a:pPr defTabSz="914485"/>
              <a:t>26</a:t>
            </a:fld>
            <a:endParaRPr lang="en-US" dirty="0" smtClean="0">
              <a:latin typeface="Arial" pitchFamily="34" charset="0"/>
            </a:endParaRPr>
          </a:p>
        </p:txBody>
      </p:sp>
      <p:pic>
        <p:nvPicPr>
          <p:cNvPr id="4" name="Picture 3" descr="plan AM4.png"/>
          <p:cNvPicPr>
            <a:picLocks noChangeAspect="1"/>
          </p:cNvPicPr>
          <p:nvPr/>
        </p:nvPicPr>
        <p:blipFill>
          <a:blip r:embed="rId3" cstate="print"/>
          <a:stretch>
            <a:fillRect/>
          </a:stretch>
        </p:blipFill>
        <p:spPr>
          <a:xfrm>
            <a:off x="1023105" y="1382847"/>
            <a:ext cx="8091407" cy="4118302"/>
          </a:xfrm>
          <a:prstGeom prst="rect">
            <a:avLst/>
          </a:prstGeom>
        </p:spPr>
      </p:pic>
      <p:sp>
        <p:nvSpPr>
          <p:cNvPr id="6" name="Title 1"/>
          <p:cNvSpPr>
            <a:spLocks noGrp="1"/>
          </p:cNvSpPr>
          <p:nvPr>
            <p:ph type="title"/>
          </p:nvPr>
        </p:nvSpPr>
        <p:spPr>
          <a:xfrm>
            <a:off x="1143000" y="76200"/>
            <a:ext cx="7770182" cy="989120"/>
          </a:xfrm>
        </p:spPr>
        <p:txBody>
          <a:bodyPr>
            <a:normAutofit fontScale="90000"/>
          </a:bodyPr>
          <a:lstStyle/>
          <a:p>
            <a:r>
              <a:rPr lang="en-US" dirty="0" smtClean="0">
                <a:solidFill>
                  <a:schemeClr val="tx2"/>
                </a:solidFill>
              </a:rPr>
              <a:t>Concrete Barrier System         Index 415</a:t>
            </a:r>
            <a:endParaRPr lang="en-US" dirty="0">
              <a:solidFill>
                <a:schemeClr val="tx2"/>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Slide Number Placeholder 3"/>
          <p:cNvSpPr>
            <a:spLocks noGrp="1"/>
          </p:cNvSpPr>
          <p:nvPr>
            <p:ph type="sldNum" sz="quarter" idx="12"/>
          </p:nvPr>
        </p:nvSpPr>
        <p:spPr>
          <a:noFill/>
        </p:spPr>
        <p:txBody>
          <a:bodyPr/>
          <a:lstStyle/>
          <a:p>
            <a:pPr defTabSz="914485"/>
            <a:fld id="{49E56D1D-3A8F-4739-8ACC-FB2089F831C5}" type="slidenum">
              <a:rPr lang="en-US" smtClean="0">
                <a:latin typeface="Arial" pitchFamily="34" charset="0"/>
              </a:rPr>
              <a:pPr defTabSz="914485"/>
              <a:t>27</a:t>
            </a:fld>
            <a:endParaRPr lang="en-US" dirty="0" smtClean="0">
              <a:latin typeface="Arial" pitchFamily="34" charset="0"/>
            </a:endParaRPr>
          </a:p>
        </p:txBody>
      </p:sp>
      <p:sp>
        <p:nvSpPr>
          <p:cNvPr id="7" name="Title 1"/>
          <p:cNvSpPr>
            <a:spLocks noGrp="1"/>
          </p:cNvSpPr>
          <p:nvPr>
            <p:ph type="title"/>
          </p:nvPr>
        </p:nvSpPr>
        <p:spPr>
          <a:xfrm>
            <a:off x="1143000" y="76200"/>
            <a:ext cx="7770182" cy="989120"/>
          </a:xfrm>
        </p:spPr>
        <p:txBody>
          <a:bodyPr>
            <a:normAutofit fontScale="90000"/>
          </a:bodyPr>
          <a:lstStyle/>
          <a:p>
            <a:r>
              <a:rPr lang="en-US" dirty="0" smtClean="0">
                <a:solidFill>
                  <a:schemeClr val="tx2"/>
                </a:solidFill>
              </a:rPr>
              <a:t>Concrete Barrier system         Index 415</a:t>
            </a:r>
            <a:endParaRPr lang="en-US" dirty="0">
              <a:solidFill>
                <a:schemeClr val="tx2"/>
              </a:solidFill>
            </a:endParaRPr>
          </a:p>
        </p:txBody>
      </p:sp>
      <p:pic>
        <p:nvPicPr>
          <p:cNvPr id="2050" name="Picture 2" descr="\\Dotsco370727\sharepublic\Ezzel\ProcessReview\pics\D4 and D6 Process Reviews 2011\I-195 092811\D4 and D6 Process Reviews 2011 121.jpg"/>
          <p:cNvPicPr>
            <a:picLocks noChangeAspect="1" noChangeArrowheads="1"/>
          </p:cNvPicPr>
          <p:nvPr/>
        </p:nvPicPr>
        <p:blipFill>
          <a:blip r:embed="rId3" cstate="print"/>
          <a:srcRect/>
          <a:stretch>
            <a:fillRect/>
          </a:stretch>
        </p:blipFill>
        <p:spPr bwMode="auto">
          <a:xfrm>
            <a:off x="5347274" y="1731145"/>
            <a:ext cx="3434781" cy="4598633"/>
          </a:xfrm>
          <a:prstGeom prst="rect">
            <a:avLst/>
          </a:prstGeom>
          <a:noFill/>
        </p:spPr>
      </p:pic>
      <p:pic>
        <p:nvPicPr>
          <p:cNvPr id="2051" name="Picture 3" descr="\\Dotsco370727\sharepublic\Ezzel\ProcessReview\pics\D4 and D6 Process Reviews 2011\I-595 092911\D4 and D6 Process Reviews 2011 151.jpg"/>
          <p:cNvPicPr>
            <a:picLocks noChangeAspect="1" noChangeArrowheads="1"/>
          </p:cNvPicPr>
          <p:nvPr/>
        </p:nvPicPr>
        <p:blipFill>
          <a:blip r:embed="rId4" cstate="print"/>
          <a:srcRect/>
          <a:stretch>
            <a:fillRect/>
          </a:stretch>
        </p:blipFill>
        <p:spPr bwMode="auto">
          <a:xfrm>
            <a:off x="1318376" y="1748900"/>
            <a:ext cx="3440055" cy="4605694"/>
          </a:xfrm>
          <a:prstGeom prst="rect">
            <a:avLst/>
          </a:prstGeom>
          <a:noFill/>
        </p:spPr>
      </p:pic>
      <p:sp>
        <p:nvSpPr>
          <p:cNvPr id="8" name="AutoShape 4"/>
          <p:cNvSpPr>
            <a:spLocks noChangeArrowheads="1"/>
          </p:cNvSpPr>
          <p:nvPr/>
        </p:nvSpPr>
        <p:spPr bwMode="auto">
          <a:xfrm>
            <a:off x="3981273" y="2498651"/>
            <a:ext cx="2111184" cy="261561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solidFill>
          <a:ln w="9525">
            <a:solidFill>
              <a:schemeClr val="tx1"/>
            </a:solidFill>
            <a:miter lim="800000"/>
            <a:headEnd/>
            <a:tailEnd/>
          </a:ln>
        </p:spPr>
        <p:txBody>
          <a:bodyPr wrap="none" anchor="ct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Slide Number Placeholder 3"/>
          <p:cNvSpPr>
            <a:spLocks noGrp="1"/>
          </p:cNvSpPr>
          <p:nvPr>
            <p:ph type="sldNum" sz="quarter" idx="12"/>
          </p:nvPr>
        </p:nvSpPr>
        <p:spPr>
          <a:noFill/>
        </p:spPr>
        <p:txBody>
          <a:bodyPr/>
          <a:lstStyle/>
          <a:p>
            <a:pPr defTabSz="914485"/>
            <a:fld id="{49E56D1D-3A8F-4739-8ACC-FB2089F831C5}" type="slidenum">
              <a:rPr lang="en-US" smtClean="0">
                <a:latin typeface="Arial" pitchFamily="34" charset="0"/>
              </a:rPr>
              <a:pPr defTabSz="914485"/>
              <a:t>28</a:t>
            </a:fld>
            <a:endParaRPr lang="en-US" dirty="0" smtClean="0">
              <a:latin typeface="Arial" pitchFamily="34" charset="0"/>
            </a:endParaRPr>
          </a:p>
        </p:txBody>
      </p:sp>
      <p:sp>
        <p:nvSpPr>
          <p:cNvPr id="7" name="Title 1"/>
          <p:cNvSpPr>
            <a:spLocks noGrp="1"/>
          </p:cNvSpPr>
          <p:nvPr>
            <p:ph type="title"/>
          </p:nvPr>
        </p:nvSpPr>
        <p:spPr>
          <a:xfrm>
            <a:off x="1143000" y="76200"/>
            <a:ext cx="7770182" cy="989120"/>
          </a:xfrm>
        </p:spPr>
        <p:txBody>
          <a:bodyPr>
            <a:normAutofit fontScale="90000"/>
          </a:bodyPr>
          <a:lstStyle/>
          <a:p>
            <a:r>
              <a:rPr lang="en-US" dirty="0" smtClean="0">
                <a:solidFill>
                  <a:schemeClr val="tx2"/>
                </a:solidFill>
              </a:rPr>
              <a:t>Concrete Barrier system         Index 415</a:t>
            </a:r>
            <a:endParaRPr lang="en-US" dirty="0">
              <a:solidFill>
                <a:schemeClr val="tx2"/>
              </a:solidFill>
            </a:endParaRPr>
          </a:p>
        </p:txBody>
      </p:sp>
      <p:pic>
        <p:nvPicPr>
          <p:cNvPr id="5122" name="Picture 2" descr="\\Dotsco370727\sharepublic\Ezzel\ProcessReview\pics\D4 and D6 Process Reviews 2011\SR 826 on 092711\D4 and D6 Process Reviews 2011 013.jpg"/>
          <p:cNvPicPr>
            <a:picLocks noChangeAspect="1" noChangeArrowheads="1"/>
          </p:cNvPicPr>
          <p:nvPr/>
        </p:nvPicPr>
        <p:blipFill>
          <a:blip r:embed="rId3" cstate="print"/>
          <a:srcRect/>
          <a:stretch>
            <a:fillRect/>
          </a:stretch>
        </p:blipFill>
        <p:spPr bwMode="auto">
          <a:xfrm>
            <a:off x="1155810" y="1413163"/>
            <a:ext cx="3632200" cy="4862945"/>
          </a:xfrm>
          <a:prstGeom prst="rect">
            <a:avLst/>
          </a:prstGeom>
          <a:noFill/>
        </p:spPr>
      </p:pic>
      <p:pic>
        <p:nvPicPr>
          <p:cNvPr id="5124" name="Picture 4" descr="\\Dotsco370727\sharepublic\Ezzel\ProcessReview\pics\D4 and D6 Process Reviews 2011\SR 826 on 092711\D4 and D6 Process Reviews 2011 028.jpg"/>
          <p:cNvPicPr>
            <a:picLocks noChangeAspect="1" noChangeArrowheads="1"/>
          </p:cNvPicPr>
          <p:nvPr/>
        </p:nvPicPr>
        <p:blipFill>
          <a:blip r:embed="rId4" cstate="print"/>
          <a:srcRect/>
          <a:stretch>
            <a:fillRect/>
          </a:stretch>
        </p:blipFill>
        <p:spPr bwMode="auto">
          <a:xfrm>
            <a:off x="5240300" y="1425040"/>
            <a:ext cx="3618895" cy="4845133"/>
          </a:xfrm>
          <a:prstGeom prst="rect">
            <a:avLst/>
          </a:prstGeom>
          <a:noFill/>
        </p:spPr>
      </p:pic>
      <p:sp>
        <p:nvSpPr>
          <p:cNvPr id="6" name="AutoShape 4"/>
          <p:cNvSpPr>
            <a:spLocks noChangeArrowheads="1"/>
          </p:cNvSpPr>
          <p:nvPr/>
        </p:nvSpPr>
        <p:spPr bwMode="auto">
          <a:xfrm>
            <a:off x="3646966" y="2200939"/>
            <a:ext cx="2658139" cy="2052084"/>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solidFill>
          <a:ln w="9525">
            <a:solidFill>
              <a:schemeClr val="tx1"/>
            </a:solidFill>
            <a:miter lim="800000"/>
            <a:headEnd/>
            <a:tailEnd/>
          </a:ln>
        </p:spPr>
        <p:txBody>
          <a:bodyPr wrap="none" anchor="ct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Slide Number Placeholder 3"/>
          <p:cNvSpPr>
            <a:spLocks noGrp="1"/>
          </p:cNvSpPr>
          <p:nvPr>
            <p:ph type="sldNum" sz="quarter" idx="12"/>
          </p:nvPr>
        </p:nvSpPr>
        <p:spPr>
          <a:noFill/>
        </p:spPr>
        <p:txBody>
          <a:bodyPr/>
          <a:lstStyle/>
          <a:p>
            <a:pPr defTabSz="914485"/>
            <a:fld id="{49E56D1D-3A8F-4739-8ACC-FB2089F831C5}" type="slidenum">
              <a:rPr lang="en-US" smtClean="0">
                <a:latin typeface="Arial" pitchFamily="34" charset="0"/>
              </a:rPr>
              <a:pPr defTabSz="914485"/>
              <a:t>29</a:t>
            </a:fld>
            <a:endParaRPr lang="en-US" dirty="0" smtClean="0">
              <a:latin typeface="Arial" pitchFamily="34" charset="0"/>
            </a:endParaRPr>
          </a:p>
        </p:txBody>
      </p:sp>
      <p:pic>
        <p:nvPicPr>
          <p:cNvPr id="5" name="Picture 4" descr="plan AM5.png"/>
          <p:cNvPicPr>
            <a:picLocks noChangeAspect="1"/>
          </p:cNvPicPr>
          <p:nvPr/>
        </p:nvPicPr>
        <p:blipFill>
          <a:blip r:embed="rId3" cstate="print"/>
          <a:stretch>
            <a:fillRect/>
          </a:stretch>
        </p:blipFill>
        <p:spPr>
          <a:xfrm>
            <a:off x="1045362" y="1130066"/>
            <a:ext cx="8098638" cy="5469761"/>
          </a:xfrm>
          <a:prstGeom prst="rect">
            <a:avLst/>
          </a:prstGeom>
        </p:spPr>
      </p:pic>
      <p:sp>
        <p:nvSpPr>
          <p:cNvPr id="7" name="Title 1"/>
          <p:cNvSpPr>
            <a:spLocks noGrp="1"/>
          </p:cNvSpPr>
          <p:nvPr>
            <p:ph type="title"/>
          </p:nvPr>
        </p:nvSpPr>
        <p:spPr>
          <a:xfrm>
            <a:off x="1143000" y="76200"/>
            <a:ext cx="7770182" cy="989120"/>
          </a:xfrm>
        </p:spPr>
        <p:txBody>
          <a:bodyPr>
            <a:normAutofit fontScale="90000"/>
          </a:bodyPr>
          <a:lstStyle/>
          <a:p>
            <a:r>
              <a:rPr lang="en-US" dirty="0" smtClean="0">
                <a:solidFill>
                  <a:schemeClr val="tx2"/>
                </a:solidFill>
              </a:rPr>
              <a:t>Concrete Barrier System         Index 415</a:t>
            </a:r>
            <a:endParaRPr lang="en-US" dirty="0">
              <a:solidFill>
                <a:schemeClr val="tx2"/>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Index 600 Sheet 3</a:t>
            </a:r>
            <a:endParaRPr lang="en-US" dirty="0">
              <a:solidFill>
                <a:schemeClr val="tx2"/>
              </a:solidFill>
            </a:endParaRPr>
          </a:p>
        </p:txBody>
      </p:sp>
      <p:sp>
        <p:nvSpPr>
          <p:cNvPr id="3" name="Text Placeholder 2"/>
          <p:cNvSpPr>
            <a:spLocks noGrp="1"/>
          </p:cNvSpPr>
          <p:nvPr>
            <p:ph type="body" sz="quarter" idx="13"/>
          </p:nvPr>
        </p:nvSpPr>
        <p:spPr/>
        <p:txBody>
          <a:bodyPr>
            <a:normAutofit/>
          </a:bodyPr>
          <a:lstStyle/>
          <a:p>
            <a:pPr algn="ctr"/>
            <a:r>
              <a:rPr lang="en-US" dirty="0" smtClean="0"/>
              <a:t>High-Visibility Safety Apparel</a:t>
            </a:r>
            <a:endParaRPr lang="en-US" dirty="0"/>
          </a:p>
        </p:txBody>
      </p:sp>
      <p:sp>
        <p:nvSpPr>
          <p:cNvPr id="5" name="Slide Number Placeholder 4"/>
          <p:cNvSpPr>
            <a:spLocks noGrp="1"/>
          </p:cNvSpPr>
          <p:nvPr>
            <p:ph type="sldNum" sz="quarter" idx="4"/>
          </p:nvPr>
        </p:nvSpPr>
        <p:spPr/>
        <p:txBody>
          <a:bodyPr/>
          <a:lstStyle/>
          <a:p>
            <a:fld id="{371BB017-982F-4C20-AFFC-D2483385F1D0}" type="slidenum">
              <a:rPr lang="en-US" smtClean="0"/>
              <a:pPr/>
              <a:t>3</a:t>
            </a:fld>
            <a:endParaRPr lang="en-US" dirty="0"/>
          </a:p>
        </p:txBody>
      </p:sp>
      <p:sp>
        <p:nvSpPr>
          <p:cNvPr id="11" name="Text Box 9"/>
          <p:cNvSpPr txBox="1">
            <a:spLocks noChangeArrowheads="1"/>
          </p:cNvSpPr>
          <p:nvPr/>
        </p:nvSpPr>
        <p:spPr bwMode="auto">
          <a:xfrm>
            <a:off x="999937" y="1765164"/>
            <a:ext cx="8144063" cy="651594"/>
          </a:xfrm>
          <a:prstGeom prst="rect">
            <a:avLst/>
          </a:prstGeom>
          <a:noFill/>
          <a:ln w="9525">
            <a:noFill/>
            <a:miter lim="800000"/>
            <a:headEnd/>
            <a:tailEnd/>
          </a:ln>
        </p:spPr>
        <p:txBody>
          <a:bodyPr wrap="square" lIns="96653" tIns="48326" rIns="96653" bIns="48326">
            <a:spAutoFit/>
          </a:bodyPr>
          <a:lstStyle/>
          <a:p>
            <a:pPr defTabSz="966788"/>
            <a:r>
              <a:rPr lang="en-US" sz="3600" b="1" dirty="0" smtClean="0">
                <a:solidFill>
                  <a:srgbClr val="C00000"/>
                </a:solidFill>
              </a:rPr>
              <a:t>Shall meet ANSI/ISEA 2010 and </a:t>
            </a:r>
            <a:r>
              <a:rPr lang="en-US" sz="3600" b="1" u="sng" dirty="0" smtClean="0">
                <a:solidFill>
                  <a:srgbClr val="C00000"/>
                </a:solidFill>
              </a:rPr>
              <a:t>2004</a:t>
            </a:r>
            <a:r>
              <a:rPr lang="en-US" sz="3600" b="1" dirty="0" smtClean="0">
                <a:solidFill>
                  <a:srgbClr val="C00000"/>
                </a:solidFill>
              </a:rPr>
              <a:t> </a:t>
            </a:r>
            <a:endParaRPr lang="en-US" sz="3600" dirty="0">
              <a:solidFill>
                <a:srgbClr val="FF0000"/>
              </a:solidFill>
            </a:endParaRPr>
          </a:p>
        </p:txBody>
      </p:sp>
      <p:sp>
        <p:nvSpPr>
          <p:cNvPr id="13" name="Rectangle 12"/>
          <p:cNvSpPr/>
          <p:nvPr/>
        </p:nvSpPr>
        <p:spPr>
          <a:xfrm>
            <a:off x="1003178" y="3142695"/>
            <a:ext cx="8140822" cy="2246769"/>
          </a:xfrm>
          <a:prstGeom prst="rect">
            <a:avLst/>
          </a:prstGeom>
        </p:spPr>
        <p:txBody>
          <a:bodyPr wrap="square">
            <a:spAutoFit/>
          </a:bodyPr>
          <a:lstStyle/>
          <a:p>
            <a:r>
              <a:rPr lang="en-US" sz="2800" dirty="0" smtClean="0"/>
              <a:t>– No changes to the Performance Class scheme</a:t>
            </a:r>
          </a:p>
          <a:p>
            <a:r>
              <a:rPr lang="en-US" sz="2800" dirty="0" smtClean="0"/>
              <a:t>– Requirements for rainwear background fabric</a:t>
            </a:r>
          </a:p>
          <a:p>
            <a:r>
              <a:rPr lang="en-US" sz="2800" dirty="0" smtClean="0"/>
              <a:t>– Changes related to design features</a:t>
            </a:r>
          </a:p>
          <a:p>
            <a:r>
              <a:rPr lang="en-US" sz="2800" dirty="0" smtClean="0"/>
              <a:t>– Optional criteria for Flame Resistant items</a:t>
            </a:r>
          </a:p>
          <a:p>
            <a:r>
              <a:rPr lang="en-US" sz="2800" dirty="0" smtClean="0"/>
              <a:t>– Guidance on service life of apparel</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Slide Number Placeholder 3"/>
          <p:cNvSpPr>
            <a:spLocks noGrp="1"/>
          </p:cNvSpPr>
          <p:nvPr>
            <p:ph type="sldNum" sz="quarter" idx="12"/>
          </p:nvPr>
        </p:nvSpPr>
        <p:spPr>
          <a:noFill/>
        </p:spPr>
        <p:txBody>
          <a:bodyPr/>
          <a:lstStyle/>
          <a:p>
            <a:pPr defTabSz="914485"/>
            <a:fld id="{49E56D1D-3A8F-4739-8ACC-FB2089F831C5}" type="slidenum">
              <a:rPr lang="en-US" smtClean="0">
                <a:latin typeface="Arial" pitchFamily="34" charset="0"/>
              </a:rPr>
              <a:pPr defTabSz="914485"/>
              <a:t>30</a:t>
            </a:fld>
            <a:endParaRPr lang="en-US" dirty="0" smtClean="0">
              <a:latin typeface="Arial" pitchFamily="34" charset="0"/>
            </a:endParaRPr>
          </a:p>
        </p:txBody>
      </p:sp>
      <p:sp>
        <p:nvSpPr>
          <p:cNvPr id="7" name="Title 1"/>
          <p:cNvSpPr>
            <a:spLocks noGrp="1"/>
          </p:cNvSpPr>
          <p:nvPr>
            <p:ph type="title"/>
          </p:nvPr>
        </p:nvSpPr>
        <p:spPr>
          <a:xfrm>
            <a:off x="1143000" y="76200"/>
            <a:ext cx="7770182" cy="989120"/>
          </a:xfrm>
        </p:spPr>
        <p:txBody>
          <a:bodyPr>
            <a:normAutofit fontScale="90000"/>
          </a:bodyPr>
          <a:lstStyle/>
          <a:p>
            <a:r>
              <a:rPr lang="en-US" dirty="0" smtClean="0">
                <a:solidFill>
                  <a:schemeClr val="tx2"/>
                </a:solidFill>
              </a:rPr>
              <a:t>Concrete Barrier System         Index 415</a:t>
            </a:r>
            <a:endParaRPr lang="en-US" dirty="0">
              <a:solidFill>
                <a:schemeClr val="tx2"/>
              </a:solidFill>
            </a:endParaRPr>
          </a:p>
        </p:txBody>
      </p:sp>
      <p:pic>
        <p:nvPicPr>
          <p:cNvPr id="6" name="Picture 5" descr="6-9-2012 10-42-34 AM.png"/>
          <p:cNvPicPr>
            <a:picLocks noChangeAspect="1"/>
          </p:cNvPicPr>
          <p:nvPr/>
        </p:nvPicPr>
        <p:blipFill>
          <a:blip r:embed="rId3" cstate="print"/>
          <a:stretch>
            <a:fillRect/>
          </a:stretch>
        </p:blipFill>
        <p:spPr>
          <a:xfrm>
            <a:off x="1027011" y="2252073"/>
            <a:ext cx="8116990" cy="24268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Slide Number Placeholder 3"/>
          <p:cNvSpPr>
            <a:spLocks noGrp="1"/>
          </p:cNvSpPr>
          <p:nvPr>
            <p:ph type="sldNum" sz="quarter" idx="12"/>
          </p:nvPr>
        </p:nvSpPr>
        <p:spPr>
          <a:noFill/>
        </p:spPr>
        <p:txBody>
          <a:bodyPr/>
          <a:lstStyle/>
          <a:p>
            <a:pPr defTabSz="914485"/>
            <a:fld id="{49E56D1D-3A8F-4739-8ACC-FB2089F831C5}" type="slidenum">
              <a:rPr lang="en-US" smtClean="0">
                <a:latin typeface="Arial" pitchFamily="34" charset="0"/>
              </a:rPr>
              <a:pPr defTabSz="914485"/>
              <a:t>31</a:t>
            </a:fld>
            <a:endParaRPr lang="en-US" dirty="0" smtClean="0">
              <a:latin typeface="Arial" pitchFamily="34" charset="0"/>
            </a:endParaRPr>
          </a:p>
        </p:txBody>
      </p:sp>
      <p:sp>
        <p:nvSpPr>
          <p:cNvPr id="7" name="Title 1"/>
          <p:cNvSpPr>
            <a:spLocks noGrp="1"/>
          </p:cNvSpPr>
          <p:nvPr>
            <p:ph type="title"/>
          </p:nvPr>
        </p:nvSpPr>
        <p:spPr>
          <a:xfrm>
            <a:off x="1143000" y="76200"/>
            <a:ext cx="7770182" cy="989120"/>
          </a:xfrm>
        </p:spPr>
        <p:txBody>
          <a:bodyPr>
            <a:normAutofit fontScale="90000"/>
          </a:bodyPr>
          <a:lstStyle/>
          <a:p>
            <a:r>
              <a:rPr lang="en-US" dirty="0" smtClean="0">
                <a:solidFill>
                  <a:schemeClr val="tx2"/>
                </a:solidFill>
              </a:rPr>
              <a:t>Concrete Barrier System         Index 415</a:t>
            </a:r>
            <a:endParaRPr lang="en-US" dirty="0">
              <a:solidFill>
                <a:schemeClr val="tx2"/>
              </a:solidFill>
            </a:endParaRPr>
          </a:p>
        </p:txBody>
      </p:sp>
      <p:pic>
        <p:nvPicPr>
          <p:cNvPr id="8" name="Picture 7" descr="6-9-2012 10-46-27 AM.png"/>
          <p:cNvPicPr>
            <a:picLocks noChangeAspect="1"/>
          </p:cNvPicPr>
          <p:nvPr/>
        </p:nvPicPr>
        <p:blipFill>
          <a:blip r:embed="rId3" cstate="print"/>
          <a:stretch>
            <a:fillRect/>
          </a:stretch>
        </p:blipFill>
        <p:spPr>
          <a:xfrm>
            <a:off x="974839" y="1805086"/>
            <a:ext cx="8200479" cy="3550723"/>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9"/>
          <p:cNvSpPr>
            <a:spLocks noGrp="1"/>
          </p:cNvSpPr>
          <p:nvPr>
            <p:ph type="title"/>
          </p:nvPr>
        </p:nvSpPr>
        <p:spPr>
          <a:xfrm>
            <a:off x="2286000" y="76200"/>
            <a:ext cx="6553200" cy="609600"/>
          </a:xfrm>
        </p:spPr>
        <p:txBody>
          <a:bodyPr>
            <a:normAutofit fontScale="90000"/>
          </a:bodyPr>
          <a:lstStyle/>
          <a:p>
            <a:r>
              <a:rPr lang="en-US" dirty="0" smtClean="0">
                <a:solidFill>
                  <a:srgbClr val="C00000"/>
                </a:solidFill>
              </a:rPr>
              <a:t>Temporary Crash Cushions</a:t>
            </a:r>
          </a:p>
        </p:txBody>
      </p:sp>
      <p:sp>
        <p:nvSpPr>
          <p:cNvPr id="5" name="Text Box 3"/>
          <p:cNvSpPr txBox="1">
            <a:spLocks noChangeArrowheads="1"/>
          </p:cNvSpPr>
          <p:nvPr/>
        </p:nvSpPr>
        <p:spPr bwMode="auto">
          <a:xfrm>
            <a:off x="1066800" y="1066800"/>
            <a:ext cx="2785058" cy="646331"/>
          </a:xfrm>
          <a:prstGeom prst="rect">
            <a:avLst/>
          </a:prstGeom>
          <a:noFill/>
          <a:ln w="9525">
            <a:noFill/>
            <a:miter lim="800000"/>
            <a:headEnd/>
            <a:tailEnd/>
          </a:ln>
        </p:spPr>
        <p:txBody>
          <a:bodyPr wrap="none">
            <a:spAutoFit/>
          </a:bodyPr>
          <a:lstStyle/>
          <a:p>
            <a:pPr>
              <a:spcBef>
                <a:spcPct val="0"/>
              </a:spcBef>
            </a:pPr>
            <a:r>
              <a:rPr lang="en-US" sz="3600" dirty="0" smtClean="0">
                <a:solidFill>
                  <a:srgbClr val="FF3300"/>
                </a:solidFill>
              </a:rPr>
              <a:t>FDOT Criteria </a:t>
            </a:r>
            <a:endParaRPr lang="en-US" sz="3600" dirty="0">
              <a:solidFill>
                <a:srgbClr val="FF3300"/>
              </a:solidFill>
            </a:endParaRPr>
          </a:p>
        </p:txBody>
      </p:sp>
      <p:sp>
        <p:nvSpPr>
          <p:cNvPr id="6" name="Text Box 2"/>
          <p:cNvSpPr txBox="1">
            <a:spLocks noChangeArrowheads="1"/>
          </p:cNvSpPr>
          <p:nvPr/>
        </p:nvSpPr>
        <p:spPr bwMode="auto">
          <a:xfrm>
            <a:off x="990600" y="1828800"/>
            <a:ext cx="7848600" cy="3477875"/>
          </a:xfrm>
          <a:prstGeom prst="rect">
            <a:avLst/>
          </a:prstGeom>
          <a:noFill/>
          <a:ln w="9525">
            <a:noFill/>
            <a:miter lim="800000"/>
            <a:headEnd/>
            <a:tailEnd/>
          </a:ln>
        </p:spPr>
        <p:txBody>
          <a:bodyPr wrap="square">
            <a:spAutoFit/>
          </a:bodyPr>
          <a:lstStyle/>
          <a:p>
            <a:pPr lvl="1">
              <a:buFont typeface="Wingdings" pitchFamily="2" charset="2"/>
              <a:buChar char="§"/>
            </a:pPr>
            <a:r>
              <a:rPr lang="en-US" sz="2000" dirty="0" smtClean="0"/>
              <a:t>  VENDOR DRAWINGS</a:t>
            </a:r>
          </a:p>
          <a:p>
            <a:pPr lvl="1">
              <a:buFont typeface="Wingdings" pitchFamily="2" charset="2"/>
              <a:buChar char="§"/>
            </a:pPr>
            <a:endParaRPr lang="en-US" sz="2000" dirty="0" smtClean="0"/>
          </a:p>
          <a:p>
            <a:pPr lvl="2">
              <a:buFont typeface="Arial" pitchFamily="34" charset="0"/>
              <a:buChar char="•"/>
            </a:pPr>
            <a:r>
              <a:rPr lang="en-US" sz="2000" dirty="0" smtClean="0"/>
              <a:t>TL-2 (45 mph or less)</a:t>
            </a:r>
          </a:p>
          <a:p>
            <a:pPr lvl="2">
              <a:buFont typeface="Arial" pitchFamily="34" charset="0"/>
              <a:buChar char="•"/>
            </a:pPr>
            <a:endParaRPr lang="en-US" sz="2000" dirty="0" smtClean="0"/>
          </a:p>
          <a:p>
            <a:pPr lvl="2">
              <a:buFont typeface="Arial" pitchFamily="34" charset="0"/>
              <a:buChar char="•"/>
            </a:pPr>
            <a:r>
              <a:rPr lang="en-US" sz="2000" dirty="0" smtClean="0"/>
              <a:t>TL-3 (50 mph or greater)</a:t>
            </a:r>
          </a:p>
          <a:p>
            <a:pPr lvl="1">
              <a:buFont typeface="Wingdings" pitchFamily="2" charset="2"/>
              <a:buChar char="§"/>
            </a:pPr>
            <a:endParaRPr lang="en-US" sz="2000" dirty="0" smtClean="0"/>
          </a:p>
          <a:p>
            <a:pPr lvl="1">
              <a:buFont typeface="Wingdings" pitchFamily="2" charset="2"/>
              <a:buChar char="§"/>
            </a:pPr>
            <a:r>
              <a:rPr lang="en-US" sz="2000" dirty="0" smtClean="0"/>
              <a:t>  SPEEDS</a:t>
            </a:r>
          </a:p>
          <a:p>
            <a:pPr lvl="1">
              <a:buFont typeface="Wingdings" pitchFamily="2" charset="2"/>
              <a:buChar char="§"/>
            </a:pPr>
            <a:endParaRPr lang="en-US" sz="2000" dirty="0" smtClean="0"/>
          </a:p>
          <a:p>
            <a:pPr lvl="2">
              <a:buFont typeface="Arial" pitchFamily="34" charset="0"/>
              <a:buChar char="•"/>
            </a:pPr>
            <a:r>
              <a:rPr lang="en-US" sz="2000" dirty="0" smtClean="0"/>
              <a:t> Interpolating  at 5 mph increments</a:t>
            </a:r>
          </a:p>
          <a:p>
            <a:pPr lvl="2">
              <a:buFont typeface="Arial" pitchFamily="34" charset="0"/>
              <a:buChar char="•"/>
            </a:pPr>
            <a:endParaRPr lang="en-US" sz="2000" dirty="0" smtClean="0"/>
          </a:p>
          <a:p>
            <a:pPr lvl="2">
              <a:buFont typeface="Arial" pitchFamily="34" charset="0"/>
              <a:buChar char="•"/>
            </a:pPr>
            <a:r>
              <a:rPr lang="en-US" sz="2000" dirty="0" smtClean="0"/>
              <a:t>Extrapolating for speeds above 60 mph is no longer allowed </a:t>
            </a:r>
            <a:endParaRPr lang="en-US" sz="2000" dirty="0"/>
          </a:p>
        </p:txBody>
      </p:sp>
      <p:sp>
        <p:nvSpPr>
          <p:cNvPr id="13" name="Slide Number Placeholder 3"/>
          <p:cNvSpPr>
            <a:spLocks noGrp="1"/>
          </p:cNvSpPr>
          <p:nvPr>
            <p:ph type="sldNum" sz="quarter" idx="12"/>
          </p:nvPr>
        </p:nvSpPr>
        <p:spPr>
          <a:xfrm>
            <a:off x="64008" y="85344"/>
            <a:ext cx="762000" cy="609600"/>
          </a:xfrm>
          <a:noFill/>
        </p:spPr>
        <p:txBody>
          <a:bodyPr/>
          <a:lstStyle/>
          <a:p>
            <a:pPr defTabSz="914485"/>
            <a:fld id="{F6768946-DB06-43BB-967D-FD275D9B91FA}" type="slidenum">
              <a:rPr lang="en-US" smtClean="0">
                <a:latin typeface="Arial" pitchFamily="34" charset="0"/>
              </a:rPr>
              <a:pPr defTabSz="914485"/>
              <a:t>32</a:t>
            </a:fld>
            <a:endParaRPr lang="en-US" dirty="0" smtClean="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ox(i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box(in)">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box(in)">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box(in)">
                                      <p:cBhvr>
                                        <p:cTn id="22" dur="500"/>
                                        <p:tgtEl>
                                          <p:spTgt spid="6">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animEffect transition="in" filter="box(in)">
                                      <p:cBhvr>
                                        <p:cTn id="27" dur="500"/>
                                        <p:tgtEl>
                                          <p:spTgt spid="6">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6">
                                            <p:txEl>
                                              <p:pRg st="10" end="10"/>
                                            </p:txEl>
                                          </p:spTgt>
                                        </p:tgtEl>
                                        <p:attrNameLst>
                                          <p:attrName>style.visibility</p:attrName>
                                        </p:attrNameLst>
                                      </p:cBhvr>
                                      <p:to>
                                        <p:strVal val="visible"/>
                                      </p:to>
                                    </p:set>
                                    <p:animEffect transition="in" filter="box(in)">
                                      <p:cBhvr>
                                        <p:cTn id="32"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9"/>
          <p:cNvSpPr>
            <a:spLocks noGrp="1"/>
          </p:cNvSpPr>
          <p:nvPr>
            <p:ph type="title"/>
          </p:nvPr>
        </p:nvSpPr>
        <p:spPr>
          <a:xfrm>
            <a:off x="2286000" y="76200"/>
            <a:ext cx="6553200" cy="609600"/>
          </a:xfrm>
        </p:spPr>
        <p:txBody>
          <a:bodyPr>
            <a:normAutofit fontScale="90000"/>
          </a:bodyPr>
          <a:lstStyle/>
          <a:p>
            <a:r>
              <a:rPr lang="en-US" dirty="0" smtClean="0">
                <a:solidFill>
                  <a:srgbClr val="C00000"/>
                </a:solidFill>
              </a:rPr>
              <a:t>Temporary Crash Cushions</a:t>
            </a:r>
          </a:p>
        </p:txBody>
      </p:sp>
      <p:sp>
        <p:nvSpPr>
          <p:cNvPr id="5" name="Text Box 3"/>
          <p:cNvSpPr txBox="1">
            <a:spLocks noChangeArrowheads="1"/>
          </p:cNvSpPr>
          <p:nvPr/>
        </p:nvSpPr>
        <p:spPr bwMode="auto">
          <a:xfrm>
            <a:off x="1066800" y="1066800"/>
            <a:ext cx="5385962" cy="646331"/>
          </a:xfrm>
          <a:prstGeom prst="rect">
            <a:avLst/>
          </a:prstGeom>
          <a:noFill/>
          <a:ln w="9525">
            <a:noFill/>
            <a:miter lim="800000"/>
            <a:headEnd/>
            <a:tailEnd/>
          </a:ln>
        </p:spPr>
        <p:txBody>
          <a:bodyPr wrap="none">
            <a:spAutoFit/>
          </a:bodyPr>
          <a:lstStyle/>
          <a:p>
            <a:pPr>
              <a:spcBef>
                <a:spcPct val="0"/>
              </a:spcBef>
            </a:pPr>
            <a:r>
              <a:rPr lang="en-US" sz="3600" dirty="0" smtClean="0">
                <a:solidFill>
                  <a:srgbClr val="FF3300"/>
                </a:solidFill>
              </a:rPr>
              <a:t>FDOT Design Requirements </a:t>
            </a:r>
            <a:endParaRPr lang="en-US" sz="3600" dirty="0">
              <a:solidFill>
                <a:srgbClr val="FF3300"/>
              </a:solidFill>
            </a:endParaRPr>
          </a:p>
        </p:txBody>
      </p:sp>
      <p:sp>
        <p:nvSpPr>
          <p:cNvPr id="6" name="Text Box 2"/>
          <p:cNvSpPr txBox="1">
            <a:spLocks noChangeArrowheads="1"/>
          </p:cNvSpPr>
          <p:nvPr/>
        </p:nvSpPr>
        <p:spPr bwMode="auto">
          <a:xfrm>
            <a:off x="990600" y="1828800"/>
            <a:ext cx="7848600" cy="3539430"/>
          </a:xfrm>
          <a:prstGeom prst="rect">
            <a:avLst/>
          </a:prstGeom>
          <a:noFill/>
          <a:ln w="9525">
            <a:noFill/>
            <a:miter lim="800000"/>
            <a:headEnd/>
            <a:tailEnd/>
          </a:ln>
        </p:spPr>
        <p:txBody>
          <a:bodyPr wrap="square">
            <a:spAutoFit/>
          </a:bodyPr>
          <a:lstStyle/>
          <a:p>
            <a:pPr lvl="0">
              <a:buFont typeface="Arial" pitchFamily="34" charset="0"/>
              <a:buChar char="•"/>
            </a:pPr>
            <a:r>
              <a:rPr lang="en-US" sz="3200" dirty="0" smtClean="0"/>
              <a:t> Station/Offset</a:t>
            </a:r>
          </a:p>
          <a:p>
            <a:pPr lvl="0">
              <a:buFont typeface="Arial" pitchFamily="34" charset="0"/>
              <a:buChar char="•"/>
            </a:pPr>
            <a:r>
              <a:rPr lang="en-US" sz="3200" dirty="0" smtClean="0"/>
              <a:t> Type of Crash Cushion (TL-2 or TL-3)</a:t>
            </a:r>
          </a:p>
          <a:p>
            <a:pPr lvl="0">
              <a:buFont typeface="Arial" pitchFamily="34" charset="0"/>
              <a:buChar char="•"/>
            </a:pPr>
            <a:r>
              <a:rPr lang="en-US" sz="3200" dirty="0" smtClean="0"/>
              <a:t> Speed </a:t>
            </a:r>
          </a:p>
          <a:p>
            <a:pPr lvl="0">
              <a:buFont typeface="Arial" pitchFamily="34" charset="0"/>
              <a:buChar char="•"/>
            </a:pPr>
            <a:r>
              <a:rPr lang="en-US" sz="3200" dirty="0" smtClean="0"/>
              <a:t> Width - Narrow vs. Wide</a:t>
            </a:r>
          </a:p>
          <a:p>
            <a:pPr lvl="0">
              <a:buFont typeface="Arial" pitchFamily="34" charset="0"/>
              <a:buChar char="•"/>
            </a:pPr>
            <a:r>
              <a:rPr lang="en-US" sz="3200" dirty="0" smtClean="0"/>
              <a:t> Length Restrictions </a:t>
            </a:r>
          </a:p>
          <a:p>
            <a:pPr lvl="0">
              <a:buFont typeface="Arial" pitchFamily="34" charset="0"/>
              <a:buChar char="•"/>
            </a:pPr>
            <a:r>
              <a:rPr lang="en-US" sz="3200" dirty="0" smtClean="0"/>
              <a:t> MOT Phase (Temporary)</a:t>
            </a:r>
          </a:p>
          <a:p>
            <a:pPr lvl="0">
              <a:buFont typeface="Arial" pitchFamily="34" charset="0"/>
              <a:buChar char="•"/>
            </a:pPr>
            <a:r>
              <a:rPr lang="en-US" sz="3200" dirty="0" smtClean="0"/>
              <a:t>Use Type K barrier pay item</a:t>
            </a:r>
            <a:endParaRPr lang="en-US" sz="3200" dirty="0"/>
          </a:p>
        </p:txBody>
      </p:sp>
      <p:sp>
        <p:nvSpPr>
          <p:cNvPr id="13" name="Slide Number Placeholder 3"/>
          <p:cNvSpPr>
            <a:spLocks noGrp="1"/>
          </p:cNvSpPr>
          <p:nvPr>
            <p:ph type="sldNum" sz="quarter" idx="12"/>
          </p:nvPr>
        </p:nvSpPr>
        <p:spPr>
          <a:xfrm>
            <a:off x="64008" y="85344"/>
            <a:ext cx="762000" cy="609600"/>
          </a:xfrm>
          <a:noFill/>
        </p:spPr>
        <p:txBody>
          <a:bodyPr/>
          <a:lstStyle/>
          <a:p>
            <a:pPr defTabSz="914485"/>
            <a:fld id="{F6768946-DB06-43BB-967D-FD275D9B91FA}" type="slidenum">
              <a:rPr lang="en-US" smtClean="0">
                <a:latin typeface="Arial" pitchFamily="34" charset="0"/>
              </a:rPr>
              <a:pPr defTabSz="914485"/>
              <a:t>33</a:t>
            </a:fld>
            <a:endParaRPr lang="en-US" dirty="0" smtClean="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ox(i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ox(i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ox(i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ox(in)">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ox(in)">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box(in)">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box(in)">
                                      <p:cBhvr>
                                        <p:cTn id="3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ext Placeholder 1"/>
          <p:cNvSpPr>
            <a:spLocks noGrp="1"/>
          </p:cNvSpPr>
          <p:nvPr>
            <p:ph type="body" orient="vert" idx="1"/>
          </p:nvPr>
        </p:nvSpPr>
        <p:spPr/>
        <p:txBody>
          <a:bodyPr/>
          <a:lstStyle/>
          <a:p>
            <a:endParaRPr lang="en-US"/>
          </a:p>
        </p:txBody>
      </p:sp>
      <p:sp>
        <p:nvSpPr>
          <p:cNvPr id="3" name="Slide Number Placeholder 2"/>
          <p:cNvSpPr>
            <a:spLocks noGrp="1"/>
          </p:cNvSpPr>
          <p:nvPr>
            <p:ph type="sldNum" sz="quarter" idx="12"/>
          </p:nvPr>
        </p:nvSpPr>
        <p:spPr/>
        <p:txBody>
          <a:bodyPr/>
          <a:lstStyle/>
          <a:p>
            <a:fld id="{B98AE710-AACB-4556-BF45-42F929AA1C2A}" type="slidenum">
              <a:rPr lang="en-US" smtClean="0"/>
              <a:pPr/>
              <a:t>34</a:t>
            </a:fld>
            <a:endParaRPr lang="en-US" dirty="0"/>
          </a:p>
        </p:txBody>
      </p:sp>
      <p:pic>
        <p:nvPicPr>
          <p:cNvPr id="2050" name="Picture 2" descr="\\Dotsco370727\sharepublic\Ezzel\DesignExpo\MOT\6-9-2012 11-08-07 AM.png"/>
          <p:cNvPicPr>
            <a:picLocks noChangeAspect="1" noChangeArrowheads="1"/>
          </p:cNvPicPr>
          <p:nvPr/>
        </p:nvPicPr>
        <p:blipFill>
          <a:blip r:embed="rId2" cstate="print"/>
          <a:srcRect/>
          <a:stretch>
            <a:fillRect/>
          </a:stretch>
        </p:blipFill>
        <p:spPr bwMode="auto">
          <a:xfrm>
            <a:off x="1110161" y="1094943"/>
            <a:ext cx="7867585" cy="5377109"/>
          </a:xfrm>
          <a:prstGeom prst="rect">
            <a:avLst/>
          </a:prstGeom>
          <a:noFill/>
        </p:spPr>
      </p:pic>
      <p:sp>
        <p:nvSpPr>
          <p:cNvPr id="6" name="Title 1"/>
          <p:cNvSpPr>
            <a:spLocks noGrp="1"/>
          </p:cNvSpPr>
          <p:nvPr>
            <p:ph type="title"/>
          </p:nvPr>
        </p:nvSpPr>
        <p:spPr>
          <a:xfrm>
            <a:off x="1143000" y="76200"/>
            <a:ext cx="7770182" cy="989120"/>
          </a:xfrm>
        </p:spPr>
        <p:txBody>
          <a:bodyPr>
            <a:normAutofit/>
          </a:bodyPr>
          <a:lstStyle/>
          <a:p>
            <a:r>
              <a:rPr lang="en-US" dirty="0" smtClean="0">
                <a:solidFill>
                  <a:schemeClr val="tx2"/>
                </a:solidFill>
              </a:rPr>
              <a:t>Crash Cushions (QPL)</a:t>
            </a:r>
            <a:endParaRPr lang="en-US" dirty="0">
              <a:solidFill>
                <a:schemeClr val="tx2"/>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98AE710-AACB-4556-BF45-42F929AA1C2A}" type="slidenum">
              <a:rPr lang="en-US" smtClean="0"/>
              <a:pPr/>
              <a:t>35</a:t>
            </a:fld>
            <a:endParaRPr lang="en-US" dirty="0"/>
          </a:p>
        </p:txBody>
      </p:sp>
      <p:pic>
        <p:nvPicPr>
          <p:cNvPr id="6" name="Picture 5" descr="6-9-2012 11-11-46 AM.png"/>
          <p:cNvPicPr>
            <a:picLocks noChangeAspect="1"/>
          </p:cNvPicPr>
          <p:nvPr/>
        </p:nvPicPr>
        <p:blipFill>
          <a:blip r:embed="rId2" cstate="print"/>
          <a:stretch>
            <a:fillRect/>
          </a:stretch>
        </p:blipFill>
        <p:spPr>
          <a:xfrm>
            <a:off x="1769424" y="978751"/>
            <a:ext cx="6329547" cy="2619471"/>
          </a:xfrm>
          <a:prstGeom prst="rect">
            <a:avLst/>
          </a:prstGeom>
          <a:ln w="25400">
            <a:solidFill>
              <a:schemeClr val="accent5"/>
            </a:solidFill>
          </a:ln>
        </p:spPr>
      </p:pic>
      <p:pic>
        <p:nvPicPr>
          <p:cNvPr id="7" name="Picture 6" descr="6-9-2012 11-12-55 AM.png"/>
          <p:cNvPicPr>
            <a:picLocks noChangeAspect="1"/>
          </p:cNvPicPr>
          <p:nvPr/>
        </p:nvPicPr>
        <p:blipFill>
          <a:blip r:embed="rId3" cstate="print"/>
          <a:stretch>
            <a:fillRect/>
          </a:stretch>
        </p:blipFill>
        <p:spPr>
          <a:xfrm>
            <a:off x="1788368" y="3906982"/>
            <a:ext cx="6322479" cy="2648197"/>
          </a:xfrm>
          <a:prstGeom prst="rect">
            <a:avLst/>
          </a:prstGeom>
          <a:ln w="25400">
            <a:solidFill>
              <a:schemeClr val="accent5"/>
            </a:solidFill>
          </a:ln>
        </p:spPr>
      </p:pic>
      <p:sp>
        <p:nvSpPr>
          <p:cNvPr id="8" name="Title 1"/>
          <p:cNvSpPr>
            <a:spLocks noGrp="1"/>
          </p:cNvSpPr>
          <p:nvPr>
            <p:ph type="title"/>
          </p:nvPr>
        </p:nvSpPr>
        <p:spPr>
          <a:xfrm>
            <a:off x="1143000" y="76200"/>
            <a:ext cx="7770182" cy="989120"/>
          </a:xfrm>
        </p:spPr>
        <p:txBody>
          <a:bodyPr>
            <a:normAutofit/>
          </a:bodyPr>
          <a:lstStyle/>
          <a:p>
            <a:r>
              <a:rPr lang="en-US" dirty="0" smtClean="0">
                <a:solidFill>
                  <a:schemeClr val="tx2"/>
                </a:solidFill>
              </a:rPr>
              <a:t>Crash Cushions (QPL)</a:t>
            </a:r>
            <a:endParaRPr lang="en-US" dirty="0">
              <a:solidFill>
                <a:schemeClr val="tx2"/>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98AE710-AACB-4556-BF45-42F929AA1C2A}" type="slidenum">
              <a:rPr lang="en-US" smtClean="0"/>
              <a:pPr/>
              <a:t>36</a:t>
            </a:fld>
            <a:endParaRPr lang="en-US" dirty="0"/>
          </a:p>
        </p:txBody>
      </p:sp>
      <p:sp>
        <p:nvSpPr>
          <p:cNvPr id="8" name="Title 1"/>
          <p:cNvSpPr>
            <a:spLocks noGrp="1"/>
          </p:cNvSpPr>
          <p:nvPr>
            <p:ph type="title"/>
          </p:nvPr>
        </p:nvSpPr>
        <p:spPr>
          <a:xfrm>
            <a:off x="1143000" y="76200"/>
            <a:ext cx="7770182" cy="989120"/>
          </a:xfrm>
        </p:spPr>
        <p:txBody>
          <a:bodyPr>
            <a:normAutofit/>
          </a:bodyPr>
          <a:lstStyle/>
          <a:p>
            <a:r>
              <a:rPr lang="en-US" dirty="0" smtClean="0">
                <a:solidFill>
                  <a:schemeClr val="tx2"/>
                </a:solidFill>
              </a:rPr>
              <a:t>Crash Cushions (QPL)</a:t>
            </a:r>
            <a:endParaRPr lang="en-US" dirty="0">
              <a:solidFill>
                <a:schemeClr val="tx2"/>
              </a:solidFill>
            </a:endParaRPr>
          </a:p>
        </p:txBody>
      </p:sp>
      <p:pic>
        <p:nvPicPr>
          <p:cNvPr id="9" name="Picture 8" descr="6-9-2012 11-13-24 AM.png"/>
          <p:cNvPicPr>
            <a:picLocks noChangeAspect="1"/>
          </p:cNvPicPr>
          <p:nvPr/>
        </p:nvPicPr>
        <p:blipFill>
          <a:blip r:embed="rId2" cstate="print"/>
          <a:stretch>
            <a:fillRect/>
          </a:stretch>
        </p:blipFill>
        <p:spPr>
          <a:xfrm>
            <a:off x="1935669" y="958579"/>
            <a:ext cx="5545777" cy="2624719"/>
          </a:xfrm>
          <a:prstGeom prst="rect">
            <a:avLst/>
          </a:prstGeom>
          <a:ln w="25400">
            <a:solidFill>
              <a:schemeClr val="accent5"/>
            </a:solidFill>
          </a:ln>
        </p:spPr>
      </p:pic>
      <p:pic>
        <p:nvPicPr>
          <p:cNvPr id="10" name="Picture 9" descr="6-9-2012 11-13-46 AM.png"/>
          <p:cNvPicPr>
            <a:picLocks noChangeAspect="1"/>
          </p:cNvPicPr>
          <p:nvPr/>
        </p:nvPicPr>
        <p:blipFill>
          <a:blip r:embed="rId3" cstate="print"/>
          <a:stretch>
            <a:fillRect/>
          </a:stretch>
        </p:blipFill>
        <p:spPr>
          <a:xfrm>
            <a:off x="1949175" y="3788230"/>
            <a:ext cx="5535216" cy="2701318"/>
          </a:xfrm>
          <a:prstGeom prst="rect">
            <a:avLst/>
          </a:prstGeom>
          <a:ln w="25400">
            <a:solidFill>
              <a:schemeClr val="accent5"/>
            </a:solid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Slide Number Placeholder 3"/>
          <p:cNvSpPr>
            <a:spLocks noGrp="1"/>
          </p:cNvSpPr>
          <p:nvPr>
            <p:ph type="sldNum" sz="quarter" idx="12"/>
          </p:nvPr>
        </p:nvSpPr>
        <p:spPr>
          <a:noFill/>
        </p:spPr>
        <p:txBody>
          <a:bodyPr/>
          <a:lstStyle/>
          <a:p>
            <a:pPr defTabSz="914485"/>
            <a:fld id="{49E56D1D-3A8F-4739-8ACC-FB2089F831C5}" type="slidenum">
              <a:rPr lang="en-US" smtClean="0">
                <a:latin typeface="Arial" pitchFamily="34" charset="0"/>
              </a:rPr>
              <a:pPr defTabSz="914485"/>
              <a:t>37</a:t>
            </a:fld>
            <a:endParaRPr lang="en-US" dirty="0" smtClean="0">
              <a:latin typeface="Arial" pitchFamily="34" charset="0"/>
            </a:endParaRPr>
          </a:p>
        </p:txBody>
      </p:sp>
      <p:sp>
        <p:nvSpPr>
          <p:cNvPr id="7" name="Title 1"/>
          <p:cNvSpPr>
            <a:spLocks noGrp="1"/>
          </p:cNvSpPr>
          <p:nvPr>
            <p:ph type="title"/>
          </p:nvPr>
        </p:nvSpPr>
        <p:spPr>
          <a:xfrm>
            <a:off x="1143000" y="76200"/>
            <a:ext cx="7770182" cy="989120"/>
          </a:xfrm>
        </p:spPr>
        <p:txBody>
          <a:bodyPr>
            <a:normAutofit/>
          </a:bodyPr>
          <a:lstStyle/>
          <a:p>
            <a:r>
              <a:rPr lang="en-US" dirty="0" smtClean="0">
                <a:solidFill>
                  <a:schemeClr val="tx2"/>
                </a:solidFill>
              </a:rPr>
              <a:t>Crash Cushions (QPL)</a:t>
            </a:r>
            <a:endParaRPr lang="en-US" dirty="0">
              <a:solidFill>
                <a:schemeClr val="tx2"/>
              </a:solidFill>
            </a:endParaRPr>
          </a:p>
        </p:txBody>
      </p:sp>
      <p:pic>
        <p:nvPicPr>
          <p:cNvPr id="6" name="Picture 5" descr="6-9-2012 11-04-47 AM.png"/>
          <p:cNvPicPr>
            <a:picLocks noChangeAspect="1"/>
          </p:cNvPicPr>
          <p:nvPr/>
        </p:nvPicPr>
        <p:blipFill>
          <a:blip r:embed="rId3" cstate="print"/>
          <a:stretch>
            <a:fillRect/>
          </a:stretch>
        </p:blipFill>
        <p:spPr>
          <a:xfrm>
            <a:off x="1396462" y="1103168"/>
            <a:ext cx="6750001" cy="5036379"/>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Slide Number Placeholder 3"/>
          <p:cNvSpPr>
            <a:spLocks noGrp="1"/>
          </p:cNvSpPr>
          <p:nvPr>
            <p:ph type="sldNum" sz="quarter" idx="12"/>
          </p:nvPr>
        </p:nvSpPr>
        <p:spPr>
          <a:noFill/>
        </p:spPr>
        <p:txBody>
          <a:bodyPr/>
          <a:lstStyle/>
          <a:p>
            <a:pPr defTabSz="914485"/>
            <a:fld id="{49E56D1D-3A8F-4739-8ACC-FB2089F831C5}" type="slidenum">
              <a:rPr lang="en-US" smtClean="0">
                <a:latin typeface="Arial" pitchFamily="34" charset="0"/>
              </a:rPr>
              <a:pPr defTabSz="914485"/>
              <a:t>38</a:t>
            </a:fld>
            <a:endParaRPr lang="en-US" dirty="0" smtClean="0">
              <a:latin typeface="Arial" pitchFamily="34" charset="0"/>
            </a:endParaRPr>
          </a:p>
        </p:txBody>
      </p:sp>
      <p:sp>
        <p:nvSpPr>
          <p:cNvPr id="7" name="Title 1"/>
          <p:cNvSpPr>
            <a:spLocks noGrp="1"/>
          </p:cNvSpPr>
          <p:nvPr>
            <p:ph type="title"/>
          </p:nvPr>
        </p:nvSpPr>
        <p:spPr>
          <a:xfrm>
            <a:off x="1143000" y="76200"/>
            <a:ext cx="7770182" cy="989120"/>
          </a:xfrm>
        </p:spPr>
        <p:txBody>
          <a:bodyPr>
            <a:normAutofit/>
          </a:bodyPr>
          <a:lstStyle/>
          <a:p>
            <a:r>
              <a:rPr lang="en-US" dirty="0" smtClean="0">
                <a:solidFill>
                  <a:schemeClr val="tx2"/>
                </a:solidFill>
              </a:rPr>
              <a:t>Crash Cushions (QPL)</a:t>
            </a:r>
            <a:endParaRPr lang="en-US" dirty="0">
              <a:solidFill>
                <a:schemeClr val="tx2"/>
              </a:solidFill>
            </a:endParaRPr>
          </a:p>
        </p:txBody>
      </p:sp>
      <p:pic>
        <p:nvPicPr>
          <p:cNvPr id="5" name="Picture 4" descr="plan AM18.png"/>
          <p:cNvPicPr>
            <a:picLocks noChangeAspect="1"/>
          </p:cNvPicPr>
          <p:nvPr/>
        </p:nvPicPr>
        <p:blipFill>
          <a:blip r:embed="rId3" cstate="print"/>
          <a:stretch>
            <a:fillRect/>
          </a:stretch>
        </p:blipFill>
        <p:spPr>
          <a:xfrm>
            <a:off x="1053964" y="1102061"/>
            <a:ext cx="7976552" cy="5355889"/>
          </a:xfrm>
          <a:prstGeom prst="rect">
            <a:avLst/>
          </a:prstGeom>
        </p:spPr>
      </p:pic>
      <p:sp>
        <p:nvSpPr>
          <p:cNvPr id="6" name="AutoShape 4"/>
          <p:cNvSpPr>
            <a:spLocks noChangeArrowheads="1"/>
          </p:cNvSpPr>
          <p:nvPr/>
        </p:nvSpPr>
        <p:spPr bwMode="auto">
          <a:xfrm>
            <a:off x="3449644" y="2248856"/>
            <a:ext cx="3546579" cy="2737813"/>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solidFill>
          <a:ln w="9525">
            <a:solidFill>
              <a:schemeClr val="tx1"/>
            </a:solidFill>
            <a:miter lim="800000"/>
            <a:headEnd/>
            <a:tailEnd/>
          </a:ln>
        </p:spPr>
        <p:txBody>
          <a:bodyPr wrap="none" anchor="ct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Slide Number Placeholder 3"/>
          <p:cNvSpPr>
            <a:spLocks noGrp="1"/>
          </p:cNvSpPr>
          <p:nvPr>
            <p:ph type="sldNum" sz="quarter" idx="12"/>
          </p:nvPr>
        </p:nvSpPr>
        <p:spPr>
          <a:noFill/>
        </p:spPr>
        <p:txBody>
          <a:bodyPr/>
          <a:lstStyle/>
          <a:p>
            <a:pPr defTabSz="914485"/>
            <a:fld id="{49E56D1D-3A8F-4739-8ACC-FB2089F831C5}" type="slidenum">
              <a:rPr lang="en-US" smtClean="0">
                <a:latin typeface="Arial" pitchFamily="34" charset="0"/>
              </a:rPr>
              <a:pPr defTabSz="914485"/>
              <a:t>39</a:t>
            </a:fld>
            <a:endParaRPr lang="en-US" dirty="0" smtClean="0">
              <a:latin typeface="Arial" pitchFamily="34" charset="0"/>
            </a:endParaRPr>
          </a:p>
        </p:txBody>
      </p:sp>
      <p:sp>
        <p:nvSpPr>
          <p:cNvPr id="7" name="Title 1"/>
          <p:cNvSpPr>
            <a:spLocks noGrp="1"/>
          </p:cNvSpPr>
          <p:nvPr>
            <p:ph type="title"/>
          </p:nvPr>
        </p:nvSpPr>
        <p:spPr>
          <a:xfrm>
            <a:off x="1143000" y="76200"/>
            <a:ext cx="7770182" cy="989120"/>
          </a:xfrm>
        </p:spPr>
        <p:txBody>
          <a:bodyPr>
            <a:normAutofit/>
          </a:bodyPr>
          <a:lstStyle/>
          <a:p>
            <a:r>
              <a:rPr lang="en-US" dirty="0" smtClean="0">
                <a:solidFill>
                  <a:schemeClr val="tx2"/>
                </a:solidFill>
              </a:rPr>
              <a:t>Crash Cushions (QPL)</a:t>
            </a:r>
            <a:endParaRPr lang="en-US" dirty="0">
              <a:solidFill>
                <a:schemeClr val="tx2"/>
              </a:solidFill>
            </a:endParaRPr>
          </a:p>
        </p:txBody>
      </p:sp>
      <p:pic>
        <p:nvPicPr>
          <p:cNvPr id="6" name="Picture 5" descr="D4 and D6 Process Reviews 2011 131.jpg"/>
          <p:cNvPicPr>
            <a:picLocks noChangeAspect="1"/>
          </p:cNvPicPr>
          <p:nvPr/>
        </p:nvPicPr>
        <p:blipFill>
          <a:blip r:embed="rId3" cstate="print"/>
          <a:stretch>
            <a:fillRect/>
          </a:stretch>
        </p:blipFill>
        <p:spPr>
          <a:xfrm>
            <a:off x="5193437" y="1784723"/>
            <a:ext cx="3480046" cy="4659235"/>
          </a:xfrm>
          <a:prstGeom prst="rect">
            <a:avLst/>
          </a:prstGeom>
        </p:spPr>
      </p:pic>
      <p:pic>
        <p:nvPicPr>
          <p:cNvPr id="1026" name="Picture 2" descr="\\Dotsco370727\sharepublic\Ezzel\ProcessReview\pics\D4 and D6 Process Reviews 2011\I-75 092811\D4 and D6 Process Reviews 2011 132.jpg"/>
          <p:cNvPicPr>
            <a:picLocks noChangeAspect="1" noChangeArrowheads="1"/>
          </p:cNvPicPr>
          <p:nvPr/>
        </p:nvPicPr>
        <p:blipFill>
          <a:blip r:embed="rId4" cstate="print"/>
          <a:srcRect/>
          <a:stretch>
            <a:fillRect/>
          </a:stretch>
        </p:blipFill>
        <p:spPr bwMode="auto">
          <a:xfrm>
            <a:off x="1140821" y="1750569"/>
            <a:ext cx="3466689" cy="4641353"/>
          </a:xfrm>
          <a:prstGeom prst="rect">
            <a:avLst/>
          </a:prstGeom>
          <a:noFill/>
        </p:spPr>
      </p:pic>
      <p:sp>
        <p:nvSpPr>
          <p:cNvPr id="8" name="AutoShape 4"/>
          <p:cNvSpPr>
            <a:spLocks noChangeArrowheads="1"/>
          </p:cNvSpPr>
          <p:nvPr/>
        </p:nvSpPr>
        <p:spPr bwMode="auto">
          <a:xfrm>
            <a:off x="3226360" y="1706596"/>
            <a:ext cx="2972421" cy="2684651"/>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solidFill>
          <a:ln w="9525">
            <a:solidFill>
              <a:schemeClr val="tx1"/>
            </a:solidFill>
            <a:miter lim="800000"/>
            <a:headEnd/>
            <a:tailEnd/>
          </a:ln>
        </p:spPr>
        <p:txBody>
          <a:bodyPr wrap="none" anchor="ct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Index 600 Sheet 4</a:t>
            </a:r>
            <a:endParaRPr lang="en-US" dirty="0">
              <a:solidFill>
                <a:schemeClr val="tx2"/>
              </a:solidFill>
            </a:endParaRPr>
          </a:p>
        </p:txBody>
      </p:sp>
      <p:sp>
        <p:nvSpPr>
          <p:cNvPr id="5" name="Slide Number Placeholder 4"/>
          <p:cNvSpPr>
            <a:spLocks noGrp="1"/>
          </p:cNvSpPr>
          <p:nvPr>
            <p:ph type="sldNum" sz="quarter" idx="4"/>
          </p:nvPr>
        </p:nvSpPr>
        <p:spPr/>
        <p:txBody>
          <a:bodyPr/>
          <a:lstStyle/>
          <a:p>
            <a:fld id="{371BB017-982F-4C20-AFFC-D2483385F1D0}" type="slidenum">
              <a:rPr lang="en-US" smtClean="0"/>
              <a:pPr/>
              <a:t>4</a:t>
            </a:fld>
            <a:endParaRPr lang="en-US" dirty="0"/>
          </a:p>
        </p:txBody>
      </p:sp>
      <p:pic>
        <p:nvPicPr>
          <p:cNvPr id="12" name="Picture 11" descr="6-7-2012 1-33-59 PM.png"/>
          <p:cNvPicPr>
            <a:picLocks noChangeAspect="1"/>
          </p:cNvPicPr>
          <p:nvPr/>
        </p:nvPicPr>
        <p:blipFill>
          <a:blip r:embed="rId3" cstate="print"/>
          <a:stretch>
            <a:fillRect/>
          </a:stretch>
        </p:blipFill>
        <p:spPr>
          <a:xfrm rot="5400000">
            <a:off x="2449644" y="-445956"/>
            <a:ext cx="5263602" cy="8125109"/>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Slide Number Placeholder 3"/>
          <p:cNvSpPr>
            <a:spLocks noGrp="1"/>
          </p:cNvSpPr>
          <p:nvPr>
            <p:ph type="sldNum" sz="quarter" idx="12"/>
          </p:nvPr>
        </p:nvSpPr>
        <p:spPr>
          <a:noFill/>
        </p:spPr>
        <p:txBody>
          <a:bodyPr/>
          <a:lstStyle/>
          <a:p>
            <a:pPr defTabSz="914485"/>
            <a:fld id="{49E56D1D-3A8F-4739-8ACC-FB2089F831C5}" type="slidenum">
              <a:rPr lang="en-US" smtClean="0">
                <a:latin typeface="Arial" pitchFamily="34" charset="0"/>
              </a:rPr>
              <a:pPr defTabSz="914485"/>
              <a:t>40</a:t>
            </a:fld>
            <a:endParaRPr lang="en-US" dirty="0" smtClean="0">
              <a:latin typeface="Arial" pitchFamily="34" charset="0"/>
            </a:endParaRPr>
          </a:p>
        </p:txBody>
      </p:sp>
      <p:sp>
        <p:nvSpPr>
          <p:cNvPr id="7" name="Title 1"/>
          <p:cNvSpPr>
            <a:spLocks noGrp="1"/>
          </p:cNvSpPr>
          <p:nvPr>
            <p:ph type="title"/>
          </p:nvPr>
        </p:nvSpPr>
        <p:spPr>
          <a:xfrm>
            <a:off x="1143000" y="76200"/>
            <a:ext cx="7770182" cy="989120"/>
          </a:xfrm>
        </p:spPr>
        <p:txBody>
          <a:bodyPr>
            <a:normAutofit/>
          </a:bodyPr>
          <a:lstStyle/>
          <a:p>
            <a:r>
              <a:rPr lang="en-US" dirty="0" smtClean="0">
                <a:solidFill>
                  <a:schemeClr val="tx2"/>
                </a:solidFill>
              </a:rPr>
              <a:t>Crash Cushions (QPL)</a:t>
            </a:r>
            <a:endParaRPr lang="en-US" dirty="0">
              <a:solidFill>
                <a:schemeClr val="tx2"/>
              </a:solidFill>
            </a:endParaRPr>
          </a:p>
        </p:txBody>
      </p:sp>
      <p:pic>
        <p:nvPicPr>
          <p:cNvPr id="4099" name="Picture 3" descr="\\Dotsco370727\sharepublic\Ezzel\ProcessReview\pics\D4 and D6 Process Reviews 2011\SR 826 on 092711\D4 and D6 Process Reviews 2011 020.jpg"/>
          <p:cNvPicPr>
            <a:picLocks noChangeAspect="1" noChangeArrowheads="1"/>
          </p:cNvPicPr>
          <p:nvPr/>
        </p:nvPicPr>
        <p:blipFill>
          <a:blip r:embed="rId3" cstate="print"/>
          <a:srcRect/>
          <a:stretch>
            <a:fillRect/>
          </a:stretch>
        </p:blipFill>
        <p:spPr bwMode="auto">
          <a:xfrm>
            <a:off x="1234198" y="1852552"/>
            <a:ext cx="3609117" cy="2695698"/>
          </a:xfrm>
          <a:prstGeom prst="rect">
            <a:avLst/>
          </a:prstGeom>
          <a:noFill/>
        </p:spPr>
      </p:pic>
      <p:pic>
        <p:nvPicPr>
          <p:cNvPr id="6" name="Picture 3" descr="\\Dotsco370727\sharepublic\Ezzel\ProcessReview\pics\D4 and D6 Process Reviews 2011\SR 826 on 092711\D4 and D6 Process Reviews 2011 019.jpg"/>
          <p:cNvPicPr>
            <a:picLocks noChangeAspect="1" noChangeArrowheads="1"/>
          </p:cNvPicPr>
          <p:nvPr/>
        </p:nvPicPr>
        <p:blipFill>
          <a:blip r:embed="rId4" cstate="print"/>
          <a:srcRect/>
          <a:stretch>
            <a:fillRect/>
          </a:stretch>
        </p:blipFill>
        <p:spPr bwMode="auto">
          <a:xfrm>
            <a:off x="5070762" y="1460664"/>
            <a:ext cx="3658095" cy="4897615"/>
          </a:xfrm>
          <a:prstGeom prst="rect">
            <a:avLst/>
          </a:prstGeom>
          <a:noFill/>
        </p:spPr>
      </p:pic>
      <p:sp>
        <p:nvSpPr>
          <p:cNvPr id="8" name="AutoShape 4"/>
          <p:cNvSpPr>
            <a:spLocks noChangeArrowheads="1"/>
          </p:cNvSpPr>
          <p:nvPr/>
        </p:nvSpPr>
        <p:spPr bwMode="auto">
          <a:xfrm>
            <a:off x="3364583" y="3556661"/>
            <a:ext cx="2759770" cy="2961097"/>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700" y="9117"/>
                  <a:pt x="2700" y="10799"/>
                </a:cubicBezTo>
                <a:cubicBezTo>
                  <a:pt x="2700" y="15273"/>
                  <a:pt x="6326" y="18900"/>
                  <a:pt x="10800" y="18900"/>
                </a:cubicBezTo>
                <a:cubicBezTo>
                  <a:pt x="12482" y="18900"/>
                  <a:pt x="14122" y="18376"/>
                  <a:pt x="15493" y="17401"/>
                </a:cubicBezTo>
                <a:close/>
              </a:path>
            </a:pathLst>
          </a:custGeom>
          <a:solidFill>
            <a:srgbClr val="FF0000"/>
          </a:solidFill>
          <a:ln w="9525">
            <a:solidFill>
              <a:schemeClr val="tx1"/>
            </a:solidFill>
            <a:miter lim="800000"/>
            <a:headEnd/>
            <a:tailEnd/>
          </a:ln>
        </p:spPr>
        <p:txBody>
          <a:bodyPr wrap="none" anchor="ct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228600"/>
            <a:ext cx="441146" cy="369332"/>
          </a:xfrm>
          <a:prstGeom prst="rect">
            <a:avLst/>
          </a:prstGeom>
        </p:spPr>
        <p:txBody>
          <a:bodyPr wrap="none">
            <a:spAutoFit/>
          </a:bodyPr>
          <a:lstStyle/>
          <a:p>
            <a:fld id="{FC4C5F96-D59C-4D24-8815-C808AD2505E5}" type="slidenum">
              <a:rPr lang="en-US" smtClean="0">
                <a:latin typeface="Arial" pitchFamily="34" charset="0"/>
              </a:rPr>
              <a:pPr/>
              <a:t>41</a:t>
            </a:fld>
            <a:endParaRPr lang="en-US" dirty="0"/>
          </a:p>
        </p:txBody>
      </p:sp>
      <p:pic>
        <p:nvPicPr>
          <p:cNvPr id="1037" name="Picture 13"/>
          <p:cNvPicPr>
            <a:picLocks noChangeAspect="1" noChangeArrowheads="1"/>
          </p:cNvPicPr>
          <p:nvPr/>
        </p:nvPicPr>
        <p:blipFill>
          <a:blip r:embed="rId2" cstate="print"/>
          <a:srcRect/>
          <a:stretch>
            <a:fillRect/>
          </a:stretch>
        </p:blipFill>
        <p:spPr bwMode="auto">
          <a:xfrm>
            <a:off x="1072056" y="822496"/>
            <a:ext cx="7919544" cy="5750137"/>
          </a:xfrm>
          <a:prstGeom prst="rect">
            <a:avLst/>
          </a:prstGeom>
          <a:noFill/>
          <a:ln w="9525">
            <a:noFill/>
            <a:miter lim="800000"/>
            <a:headEnd/>
            <a:tailEnd/>
          </a:ln>
        </p:spPr>
      </p:pic>
      <p:sp>
        <p:nvSpPr>
          <p:cNvPr id="6" name="Title 9"/>
          <p:cNvSpPr>
            <a:spLocks noGrp="1"/>
          </p:cNvSpPr>
          <p:nvPr>
            <p:ph type="title"/>
          </p:nvPr>
        </p:nvSpPr>
        <p:spPr>
          <a:xfrm>
            <a:off x="2209800" y="76200"/>
            <a:ext cx="6629400" cy="609600"/>
          </a:xfrm>
        </p:spPr>
        <p:txBody>
          <a:bodyPr>
            <a:normAutofit fontScale="90000"/>
          </a:bodyPr>
          <a:lstStyle/>
          <a:p>
            <a:r>
              <a:rPr lang="en-US" dirty="0" smtClean="0">
                <a:solidFill>
                  <a:srgbClr val="C00000"/>
                </a:solidFill>
              </a:rPr>
              <a:t>Temporary Crash Cushions</a:t>
            </a:r>
          </a:p>
        </p:txBody>
      </p:sp>
      <p:sp>
        <p:nvSpPr>
          <p:cNvPr id="5" name="Freeform 4"/>
          <p:cNvSpPr/>
          <p:nvPr/>
        </p:nvSpPr>
        <p:spPr>
          <a:xfrm>
            <a:off x="4891760" y="2053194"/>
            <a:ext cx="112195" cy="258050"/>
          </a:xfrm>
          <a:custGeom>
            <a:avLst/>
            <a:gdLst>
              <a:gd name="connsiteX0" fmla="*/ 11219 w 134635"/>
              <a:gd name="connsiteY0" fmla="*/ 0 h 269271"/>
              <a:gd name="connsiteX1" fmla="*/ 134635 w 134635"/>
              <a:gd name="connsiteY1" fmla="*/ 78537 h 269271"/>
              <a:gd name="connsiteX2" fmla="*/ 123415 w 134635"/>
              <a:gd name="connsiteY2" fmla="*/ 201953 h 269271"/>
              <a:gd name="connsiteX3" fmla="*/ 72927 w 134635"/>
              <a:gd name="connsiteY3" fmla="*/ 269271 h 269271"/>
              <a:gd name="connsiteX4" fmla="*/ 72927 w 134635"/>
              <a:gd name="connsiteY4" fmla="*/ 269271 h 269271"/>
              <a:gd name="connsiteX5" fmla="*/ 0 w 134635"/>
              <a:gd name="connsiteY5" fmla="*/ 224392 h 269271"/>
              <a:gd name="connsiteX6" fmla="*/ 11219 w 134635"/>
              <a:gd name="connsiteY6" fmla="*/ 0 h 269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35" h="269271">
                <a:moveTo>
                  <a:pt x="11219" y="0"/>
                </a:moveTo>
                <a:lnTo>
                  <a:pt x="134635" y="78537"/>
                </a:lnTo>
                <a:lnTo>
                  <a:pt x="123415" y="201953"/>
                </a:lnTo>
                <a:lnTo>
                  <a:pt x="72927" y="269271"/>
                </a:lnTo>
                <a:lnTo>
                  <a:pt x="72927" y="269271"/>
                </a:lnTo>
                <a:lnTo>
                  <a:pt x="0" y="224392"/>
                </a:lnTo>
                <a:lnTo>
                  <a:pt x="11219"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Slide Number Placeholder 3"/>
          <p:cNvSpPr>
            <a:spLocks noGrp="1"/>
          </p:cNvSpPr>
          <p:nvPr>
            <p:ph type="sldNum" sz="quarter" idx="12"/>
          </p:nvPr>
        </p:nvSpPr>
        <p:spPr>
          <a:noFill/>
        </p:spPr>
        <p:txBody>
          <a:bodyPr/>
          <a:lstStyle/>
          <a:p>
            <a:pPr defTabSz="914485"/>
            <a:fld id="{49E56D1D-3A8F-4739-8ACC-FB2089F831C5}" type="slidenum">
              <a:rPr lang="en-US" smtClean="0">
                <a:latin typeface="Arial" pitchFamily="34" charset="0"/>
              </a:rPr>
              <a:pPr defTabSz="914485"/>
              <a:t>42</a:t>
            </a:fld>
            <a:endParaRPr lang="en-US" dirty="0" smtClean="0">
              <a:latin typeface="Arial" pitchFamily="34" charset="0"/>
            </a:endParaRPr>
          </a:p>
        </p:txBody>
      </p:sp>
      <p:sp>
        <p:nvSpPr>
          <p:cNvPr id="7" name="Title 1"/>
          <p:cNvSpPr>
            <a:spLocks noGrp="1"/>
          </p:cNvSpPr>
          <p:nvPr>
            <p:ph type="title"/>
          </p:nvPr>
        </p:nvSpPr>
        <p:spPr>
          <a:xfrm>
            <a:off x="1143000" y="76200"/>
            <a:ext cx="7770182" cy="989120"/>
          </a:xfrm>
        </p:spPr>
        <p:txBody>
          <a:bodyPr>
            <a:normAutofit fontScale="90000"/>
          </a:bodyPr>
          <a:lstStyle/>
          <a:p>
            <a:r>
              <a:rPr lang="en-US" dirty="0" smtClean="0">
                <a:solidFill>
                  <a:schemeClr val="tx2"/>
                </a:solidFill>
              </a:rPr>
              <a:t>Temp. Signs Mounted on Barrier</a:t>
            </a:r>
            <a:endParaRPr lang="en-US" dirty="0">
              <a:solidFill>
                <a:schemeClr val="tx2"/>
              </a:solidFill>
            </a:endParaRPr>
          </a:p>
        </p:txBody>
      </p:sp>
      <p:pic>
        <p:nvPicPr>
          <p:cNvPr id="3075" name="Picture 3" descr="\\Dotsco370727\sharepublic\Ezzel\DesignExpo\MOT\Barrier Sign\6-9-2012 11-52-38 AM.png"/>
          <p:cNvPicPr>
            <a:picLocks noChangeAspect="1" noChangeArrowheads="1"/>
          </p:cNvPicPr>
          <p:nvPr/>
        </p:nvPicPr>
        <p:blipFill>
          <a:blip r:embed="rId3" cstate="print"/>
          <a:srcRect/>
          <a:stretch>
            <a:fillRect/>
          </a:stretch>
        </p:blipFill>
        <p:spPr bwMode="auto">
          <a:xfrm>
            <a:off x="1029772" y="985649"/>
            <a:ext cx="8116498" cy="5474523"/>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Slide Number Placeholder 3"/>
          <p:cNvSpPr>
            <a:spLocks noGrp="1"/>
          </p:cNvSpPr>
          <p:nvPr>
            <p:ph type="sldNum" sz="quarter" idx="12"/>
          </p:nvPr>
        </p:nvSpPr>
        <p:spPr>
          <a:noFill/>
        </p:spPr>
        <p:txBody>
          <a:bodyPr/>
          <a:lstStyle/>
          <a:p>
            <a:pPr defTabSz="914485"/>
            <a:fld id="{49E56D1D-3A8F-4739-8ACC-FB2089F831C5}" type="slidenum">
              <a:rPr lang="en-US" smtClean="0">
                <a:latin typeface="Arial" pitchFamily="34" charset="0"/>
              </a:rPr>
              <a:pPr defTabSz="914485"/>
              <a:t>43</a:t>
            </a:fld>
            <a:endParaRPr lang="en-US" dirty="0" smtClean="0">
              <a:latin typeface="Arial" pitchFamily="34" charset="0"/>
            </a:endParaRPr>
          </a:p>
        </p:txBody>
      </p:sp>
      <p:sp>
        <p:nvSpPr>
          <p:cNvPr id="7" name="Title 1"/>
          <p:cNvSpPr>
            <a:spLocks noGrp="1"/>
          </p:cNvSpPr>
          <p:nvPr>
            <p:ph type="title"/>
          </p:nvPr>
        </p:nvSpPr>
        <p:spPr>
          <a:xfrm>
            <a:off x="1143000" y="76200"/>
            <a:ext cx="7770182" cy="989120"/>
          </a:xfrm>
        </p:spPr>
        <p:txBody>
          <a:bodyPr>
            <a:normAutofit fontScale="90000"/>
          </a:bodyPr>
          <a:lstStyle/>
          <a:p>
            <a:r>
              <a:rPr lang="en-US" dirty="0" smtClean="0">
                <a:solidFill>
                  <a:schemeClr val="tx2"/>
                </a:solidFill>
              </a:rPr>
              <a:t>Temp. Signs Mounted on Barrier</a:t>
            </a:r>
            <a:endParaRPr lang="en-US" dirty="0">
              <a:solidFill>
                <a:schemeClr val="tx2"/>
              </a:solidFill>
            </a:endParaRPr>
          </a:p>
        </p:txBody>
      </p:sp>
      <p:pic>
        <p:nvPicPr>
          <p:cNvPr id="5123" name="Picture 3" descr="\\Dotsco370727\sharepublic\Ezzel\DesignExpo\MOT\Barrier Sign\6-9-2012 11-53-41 AM.png"/>
          <p:cNvPicPr>
            <a:picLocks noChangeAspect="1" noChangeArrowheads="1"/>
          </p:cNvPicPr>
          <p:nvPr/>
        </p:nvPicPr>
        <p:blipFill>
          <a:blip r:embed="rId3" cstate="print"/>
          <a:srcRect/>
          <a:stretch>
            <a:fillRect/>
          </a:stretch>
        </p:blipFill>
        <p:spPr bwMode="auto">
          <a:xfrm>
            <a:off x="1030191" y="1032310"/>
            <a:ext cx="8113809" cy="5475365"/>
          </a:xfrm>
          <a:prstGeom prst="rect">
            <a:avLst/>
          </a:prstGeom>
          <a:noFill/>
        </p:spPr>
      </p:pic>
      <p:sp>
        <p:nvSpPr>
          <p:cNvPr id="6" name="Rectangle 5"/>
          <p:cNvSpPr/>
          <p:nvPr/>
        </p:nvSpPr>
        <p:spPr>
          <a:xfrm>
            <a:off x="5427023" y="4833257"/>
            <a:ext cx="3277590" cy="831273"/>
          </a:xfrm>
          <a:prstGeom prst="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otsco370727\sharepublic\Ezzel\DesignExpo\MOT\Barrier Sign\6-11-2012 8-06-29 AM.png"/>
          <p:cNvPicPr>
            <a:picLocks noChangeAspect="1" noChangeArrowheads="1"/>
          </p:cNvPicPr>
          <p:nvPr/>
        </p:nvPicPr>
        <p:blipFill>
          <a:blip r:embed="rId4" cstate="print"/>
          <a:srcRect/>
          <a:stretch>
            <a:fillRect/>
          </a:stretch>
        </p:blipFill>
        <p:spPr bwMode="auto">
          <a:xfrm>
            <a:off x="987852" y="3812763"/>
            <a:ext cx="8156147" cy="265112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p:cTn id="13" dur="500" fill="hold"/>
                                        <p:tgtEl>
                                          <p:spTgt spid="1026"/>
                                        </p:tgtEl>
                                        <p:attrNameLst>
                                          <p:attrName>ppt_w</p:attrName>
                                        </p:attrNameLst>
                                      </p:cBhvr>
                                      <p:tavLst>
                                        <p:tav tm="0">
                                          <p:val>
                                            <p:fltVal val="0"/>
                                          </p:val>
                                        </p:tav>
                                        <p:tav tm="100000">
                                          <p:val>
                                            <p:strVal val="#ppt_w"/>
                                          </p:val>
                                        </p:tav>
                                      </p:tavLst>
                                    </p:anim>
                                    <p:anim calcmode="lin" valueType="num">
                                      <p:cBhvr>
                                        <p:cTn id="14" dur="500" fill="hold"/>
                                        <p:tgtEl>
                                          <p:spTgt spid="1026"/>
                                        </p:tgtEl>
                                        <p:attrNameLst>
                                          <p:attrName>ppt_h</p:attrName>
                                        </p:attrNameLst>
                                      </p:cBhvr>
                                      <p:tavLst>
                                        <p:tav tm="0">
                                          <p:val>
                                            <p:fltVal val="0"/>
                                          </p:val>
                                        </p:tav>
                                        <p:tav tm="100000">
                                          <p:val>
                                            <p:strVal val="#ppt_h"/>
                                          </p:val>
                                        </p:tav>
                                      </p:tavLst>
                                    </p:anim>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EACA6D88-87E3-4F3B-B55D-9B49AC88A5B5}" type="slidenum">
              <a:rPr lang="en-US" smtClean="0">
                <a:solidFill>
                  <a:srgbClr val="FBEEC9">
                    <a:shade val="50000"/>
                  </a:srgbClr>
                </a:solidFill>
              </a:rPr>
              <a:pPr>
                <a:defRPr/>
              </a:pPr>
              <a:t>44</a:t>
            </a:fld>
            <a:endParaRPr lang="en-US" dirty="0">
              <a:solidFill>
                <a:srgbClr val="FBEEC9">
                  <a:shade val="50000"/>
                </a:srgbClr>
              </a:solidFill>
            </a:endParaRPr>
          </a:p>
        </p:txBody>
      </p:sp>
      <p:sp>
        <p:nvSpPr>
          <p:cNvPr id="4" name="Rectangle 3"/>
          <p:cNvSpPr/>
          <p:nvPr/>
        </p:nvSpPr>
        <p:spPr>
          <a:xfrm>
            <a:off x="747818" y="670207"/>
            <a:ext cx="6917278" cy="923330"/>
          </a:xfrm>
          <a:prstGeom prst="rect">
            <a:avLst/>
          </a:prstGeom>
          <a:noFill/>
        </p:spPr>
        <p:txBody>
          <a:bodyPr wrap="none" lIns="91440" tIns="45720" rIns="91440" bIns="45720">
            <a:spAutoFit/>
          </a:bodyPr>
          <a:lstStyle/>
          <a:p>
            <a:pPr algn="ctr"/>
            <a:r>
              <a:rPr lang="en-US" sz="5400" b="1" cap="none" spc="0" dirty="0" smtClean="0">
                <a:ln w="1905"/>
                <a:gradFill flip="none" rotWithShape="1">
                  <a:gsLst>
                    <a:gs pos="0">
                      <a:srgbClr val="C3130F">
                        <a:shade val="30000"/>
                        <a:satMod val="115000"/>
                      </a:srgbClr>
                    </a:gs>
                    <a:gs pos="50000">
                      <a:srgbClr val="C3130F">
                        <a:shade val="67500"/>
                        <a:satMod val="115000"/>
                      </a:srgbClr>
                    </a:gs>
                    <a:gs pos="100000">
                      <a:srgbClr val="C3130F">
                        <a:shade val="100000"/>
                        <a:satMod val="115000"/>
                      </a:srgbClr>
                    </a:gs>
                  </a:gsLst>
                  <a:lin ang="0" scaled="1"/>
                  <a:tileRect/>
                </a:gradFill>
                <a:effectLst>
                  <a:innerShdw blurRad="69850" dist="43180" dir="5400000">
                    <a:srgbClr val="000000">
                      <a:alpha val="65000"/>
                    </a:srgbClr>
                  </a:innerShdw>
                  <a:reflection blurRad="6350" stA="50000" endA="300" endPos="50000" dist="60007" dir="5400000" sy="-100000" algn="bl" rotWithShape="0"/>
                </a:effectLst>
              </a:rPr>
              <a:t>Questions</a:t>
            </a:r>
            <a:r>
              <a:rPr lang="en-US" sz="5400" b="1" cap="none" spc="0" dirty="0" smtClean="0">
                <a:ln w="1905"/>
                <a:gradFill flip="none" rotWithShape="1">
                  <a:gsLst>
                    <a:gs pos="0">
                      <a:srgbClr val="C3130F">
                        <a:shade val="30000"/>
                        <a:satMod val="115000"/>
                      </a:srgbClr>
                    </a:gs>
                    <a:gs pos="50000">
                      <a:srgbClr val="C3130F">
                        <a:shade val="67500"/>
                        <a:satMod val="115000"/>
                      </a:srgbClr>
                    </a:gs>
                    <a:gs pos="100000">
                      <a:srgbClr val="C3130F">
                        <a:shade val="100000"/>
                        <a:satMod val="115000"/>
                      </a:srgbClr>
                    </a:gs>
                  </a:gsLst>
                  <a:lin ang="0" scaled="1"/>
                  <a:tileRect/>
                </a:gradFill>
                <a:effectLst>
                  <a:innerShdw blurRad="69850" dist="43180" dir="5400000">
                    <a:srgbClr val="000000">
                      <a:alpha val="65000"/>
                    </a:srgbClr>
                  </a:innerShdw>
                </a:effectLst>
              </a:rPr>
              <a:t> …………..</a:t>
            </a:r>
            <a:endParaRPr lang="en-US" sz="5400" b="1" cap="none" spc="0" dirty="0">
              <a:ln w="1905"/>
              <a:gradFill flip="none" rotWithShape="1">
                <a:gsLst>
                  <a:gs pos="0">
                    <a:srgbClr val="C3130F">
                      <a:shade val="30000"/>
                      <a:satMod val="115000"/>
                    </a:srgbClr>
                  </a:gs>
                  <a:gs pos="50000">
                    <a:srgbClr val="C3130F">
                      <a:shade val="67500"/>
                      <a:satMod val="115000"/>
                    </a:srgbClr>
                  </a:gs>
                  <a:gs pos="100000">
                    <a:srgbClr val="C3130F">
                      <a:shade val="100000"/>
                      <a:satMod val="115000"/>
                    </a:srgbClr>
                  </a:gs>
                </a:gsLst>
                <a:lin ang="0" scaled="1"/>
                <a:tileRect/>
              </a:gradFill>
              <a:effectLst>
                <a:innerShdw blurRad="69850" dist="43180" dir="5400000">
                  <a:srgbClr val="000000">
                    <a:alpha val="65000"/>
                  </a:srgbClr>
                </a:innerShdw>
              </a:effectLst>
            </a:endParaRPr>
          </a:p>
        </p:txBody>
      </p:sp>
      <p:pic>
        <p:nvPicPr>
          <p:cNvPr id="1026" name="Picture 1" descr="image003"/>
          <p:cNvPicPr>
            <a:picLocks noChangeAspect="1" noChangeArrowheads="1"/>
          </p:cNvPicPr>
          <p:nvPr/>
        </p:nvPicPr>
        <p:blipFill>
          <a:blip r:embed="rId3" cstate="print"/>
          <a:srcRect/>
          <a:stretch>
            <a:fillRect/>
          </a:stretch>
        </p:blipFill>
        <p:spPr bwMode="auto">
          <a:xfrm>
            <a:off x="1817155" y="2101952"/>
            <a:ext cx="5347329" cy="422674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Index 600 Sheet 4</a:t>
            </a:r>
            <a:endParaRPr lang="en-US" dirty="0">
              <a:solidFill>
                <a:schemeClr val="tx2"/>
              </a:solidFill>
            </a:endParaRPr>
          </a:p>
        </p:txBody>
      </p:sp>
      <p:sp>
        <p:nvSpPr>
          <p:cNvPr id="5" name="Slide Number Placeholder 4"/>
          <p:cNvSpPr>
            <a:spLocks noGrp="1"/>
          </p:cNvSpPr>
          <p:nvPr>
            <p:ph type="sldNum" sz="quarter" idx="4"/>
          </p:nvPr>
        </p:nvSpPr>
        <p:spPr/>
        <p:txBody>
          <a:bodyPr/>
          <a:lstStyle/>
          <a:p>
            <a:fld id="{371BB017-982F-4C20-AFFC-D2483385F1D0}" type="slidenum">
              <a:rPr lang="en-US" smtClean="0"/>
              <a:pPr/>
              <a:t>5</a:t>
            </a:fld>
            <a:endParaRPr lang="en-US" dirty="0"/>
          </a:p>
        </p:txBody>
      </p:sp>
      <p:sp>
        <p:nvSpPr>
          <p:cNvPr id="10" name="Text Placeholder 2"/>
          <p:cNvSpPr>
            <a:spLocks noGrp="1"/>
          </p:cNvSpPr>
          <p:nvPr>
            <p:ph type="body" sz="quarter" idx="13"/>
          </p:nvPr>
        </p:nvSpPr>
        <p:spPr>
          <a:xfrm>
            <a:off x="1066800" y="838200"/>
            <a:ext cx="7848600" cy="609600"/>
          </a:xfrm>
        </p:spPr>
        <p:txBody>
          <a:bodyPr>
            <a:normAutofit/>
          </a:bodyPr>
          <a:lstStyle/>
          <a:p>
            <a:pPr algn="ctr"/>
            <a:r>
              <a:rPr lang="en-US" sz="2800" dirty="0" smtClean="0"/>
              <a:t>Removable Polymer Rumble Strip</a:t>
            </a:r>
            <a:endParaRPr lang="en-US" sz="2800" dirty="0"/>
          </a:p>
        </p:txBody>
      </p:sp>
      <p:pic>
        <p:nvPicPr>
          <p:cNvPr id="13" name="Picture 12" descr="3-14-2012 4-10-29 PM.png"/>
          <p:cNvPicPr>
            <a:picLocks noChangeAspect="1"/>
          </p:cNvPicPr>
          <p:nvPr/>
        </p:nvPicPr>
        <p:blipFill>
          <a:blip r:embed="rId3" cstate="print"/>
          <a:stretch>
            <a:fillRect/>
          </a:stretch>
        </p:blipFill>
        <p:spPr>
          <a:xfrm>
            <a:off x="1532264" y="1621256"/>
            <a:ext cx="6996886" cy="4946199"/>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Index 600 Sheet 4</a:t>
            </a:r>
            <a:endParaRPr lang="en-US" dirty="0">
              <a:solidFill>
                <a:schemeClr val="tx2"/>
              </a:solidFill>
            </a:endParaRPr>
          </a:p>
        </p:txBody>
      </p:sp>
      <p:sp>
        <p:nvSpPr>
          <p:cNvPr id="5" name="Slide Number Placeholder 4"/>
          <p:cNvSpPr>
            <a:spLocks noGrp="1"/>
          </p:cNvSpPr>
          <p:nvPr>
            <p:ph type="sldNum" sz="quarter" idx="4"/>
          </p:nvPr>
        </p:nvSpPr>
        <p:spPr/>
        <p:txBody>
          <a:bodyPr/>
          <a:lstStyle/>
          <a:p>
            <a:fld id="{371BB017-982F-4C20-AFFC-D2483385F1D0}" type="slidenum">
              <a:rPr lang="en-US" smtClean="0"/>
              <a:pPr/>
              <a:t>6</a:t>
            </a:fld>
            <a:endParaRPr lang="en-US" dirty="0"/>
          </a:p>
        </p:txBody>
      </p:sp>
      <p:sp>
        <p:nvSpPr>
          <p:cNvPr id="10" name="Text Placeholder 2"/>
          <p:cNvSpPr>
            <a:spLocks noGrp="1"/>
          </p:cNvSpPr>
          <p:nvPr>
            <p:ph type="body" sz="quarter" idx="13"/>
          </p:nvPr>
        </p:nvSpPr>
        <p:spPr>
          <a:xfrm>
            <a:off x="1066800" y="838200"/>
            <a:ext cx="7848600" cy="609600"/>
          </a:xfrm>
        </p:spPr>
        <p:txBody>
          <a:bodyPr>
            <a:normAutofit/>
          </a:bodyPr>
          <a:lstStyle/>
          <a:p>
            <a:pPr algn="ctr"/>
            <a:r>
              <a:rPr lang="en-US" sz="2800" dirty="0" smtClean="0"/>
              <a:t>Removable Polymer Rumble Strip</a:t>
            </a:r>
            <a:endParaRPr lang="en-US" sz="2800" dirty="0"/>
          </a:p>
        </p:txBody>
      </p:sp>
      <p:pic>
        <p:nvPicPr>
          <p:cNvPr id="6" name="Picture 5" descr="P1010037.JPG"/>
          <p:cNvPicPr>
            <a:picLocks noChangeAspect="1"/>
          </p:cNvPicPr>
          <p:nvPr/>
        </p:nvPicPr>
        <p:blipFill>
          <a:blip r:embed="rId3" cstate="print"/>
          <a:stretch>
            <a:fillRect/>
          </a:stretch>
        </p:blipFill>
        <p:spPr>
          <a:xfrm>
            <a:off x="1837677" y="1524739"/>
            <a:ext cx="6412637" cy="4809477"/>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Index 600 Sheet 4</a:t>
            </a:r>
            <a:endParaRPr lang="en-US" dirty="0">
              <a:solidFill>
                <a:schemeClr val="tx2"/>
              </a:solidFill>
            </a:endParaRPr>
          </a:p>
        </p:txBody>
      </p:sp>
      <p:sp>
        <p:nvSpPr>
          <p:cNvPr id="5" name="Slide Number Placeholder 4"/>
          <p:cNvSpPr>
            <a:spLocks noGrp="1"/>
          </p:cNvSpPr>
          <p:nvPr>
            <p:ph type="sldNum" sz="quarter" idx="4"/>
          </p:nvPr>
        </p:nvSpPr>
        <p:spPr/>
        <p:txBody>
          <a:bodyPr/>
          <a:lstStyle/>
          <a:p>
            <a:fld id="{371BB017-982F-4C20-AFFC-D2483385F1D0}" type="slidenum">
              <a:rPr lang="en-US" smtClean="0"/>
              <a:pPr/>
              <a:t>7</a:t>
            </a:fld>
            <a:endParaRPr lang="en-US" dirty="0"/>
          </a:p>
        </p:txBody>
      </p:sp>
      <p:sp>
        <p:nvSpPr>
          <p:cNvPr id="10" name="Text Placeholder 2"/>
          <p:cNvSpPr>
            <a:spLocks noGrp="1"/>
          </p:cNvSpPr>
          <p:nvPr>
            <p:ph type="body" sz="quarter" idx="13"/>
          </p:nvPr>
        </p:nvSpPr>
        <p:spPr>
          <a:xfrm>
            <a:off x="1066800" y="838200"/>
            <a:ext cx="7848600" cy="609600"/>
          </a:xfrm>
        </p:spPr>
        <p:txBody>
          <a:bodyPr>
            <a:normAutofit/>
          </a:bodyPr>
          <a:lstStyle/>
          <a:p>
            <a:pPr algn="ctr"/>
            <a:r>
              <a:rPr lang="en-US" sz="2800" dirty="0" smtClean="0"/>
              <a:t>Removable Polymer Rumble Strip</a:t>
            </a:r>
            <a:endParaRPr lang="en-US" sz="2800" dirty="0"/>
          </a:p>
        </p:txBody>
      </p:sp>
      <p:pic>
        <p:nvPicPr>
          <p:cNvPr id="8" name="Picture 7" descr="table.png"/>
          <p:cNvPicPr>
            <a:picLocks noChangeAspect="1"/>
          </p:cNvPicPr>
          <p:nvPr/>
        </p:nvPicPr>
        <p:blipFill>
          <a:blip r:embed="rId3" cstate="print"/>
          <a:stretch>
            <a:fillRect/>
          </a:stretch>
        </p:blipFill>
        <p:spPr>
          <a:xfrm>
            <a:off x="3329127" y="4476786"/>
            <a:ext cx="3681273" cy="1807048"/>
          </a:xfrm>
          <a:prstGeom prst="rect">
            <a:avLst/>
          </a:prstGeom>
        </p:spPr>
      </p:pic>
      <p:pic>
        <p:nvPicPr>
          <p:cNvPr id="9" name="Picture 8" descr="6-7-2012 11-17-43 AM.png"/>
          <p:cNvPicPr>
            <a:picLocks noChangeAspect="1"/>
          </p:cNvPicPr>
          <p:nvPr/>
        </p:nvPicPr>
        <p:blipFill>
          <a:blip r:embed="rId4" cstate="print"/>
          <a:stretch>
            <a:fillRect/>
          </a:stretch>
        </p:blipFill>
        <p:spPr>
          <a:xfrm>
            <a:off x="2076450" y="1288732"/>
            <a:ext cx="6267450" cy="3062826"/>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Index 600 Sheet 4</a:t>
            </a:r>
            <a:endParaRPr lang="en-US" dirty="0">
              <a:solidFill>
                <a:schemeClr val="tx2"/>
              </a:solidFill>
            </a:endParaRPr>
          </a:p>
        </p:txBody>
      </p:sp>
      <p:sp>
        <p:nvSpPr>
          <p:cNvPr id="5" name="Slide Number Placeholder 4"/>
          <p:cNvSpPr>
            <a:spLocks noGrp="1"/>
          </p:cNvSpPr>
          <p:nvPr>
            <p:ph type="sldNum" sz="quarter" idx="4"/>
          </p:nvPr>
        </p:nvSpPr>
        <p:spPr/>
        <p:txBody>
          <a:bodyPr/>
          <a:lstStyle/>
          <a:p>
            <a:fld id="{371BB017-982F-4C20-AFFC-D2483385F1D0}" type="slidenum">
              <a:rPr lang="en-US" smtClean="0"/>
              <a:pPr/>
              <a:t>8</a:t>
            </a:fld>
            <a:endParaRPr lang="en-US" dirty="0"/>
          </a:p>
        </p:txBody>
      </p:sp>
      <p:sp>
        <p:nvSpPr>
          <p:cNvPr id="10" name="Text Placeholder 2"/>
          <p:cNvSpPr>
            <a:spLocks noGrp="1"/>
          </p:cNvSpPr>
          <p:nvPr>
            <p:ph type="body" sz="quarter" idx="13"/>
          </p:nvPr>
        </p:nvSpPr>
        <p:spPr>
          <a:xfrm>
            <a:off x="1066800" y="838200"/>
            <a:ext cx="7848600" cy="609600"/>
          </a:xfrm>
        </p:spPr>
        <p:txBody>
          <a:bodyPr>
            <a:normAutofit/>
          </a:bodyPr>
          <a:lstStyle/>
          <a:p>
            <a:pPr algn="ctr"/>
            <a:r>
              <a:rPr lang="en-US" sz="2800" dirty="0" smtClean="0"/>
              <a:t>Molded Engineered Polymer Rumble Strip</a:t>
            </a:r>
            <a:endParaRPr lang="en-US" sz="2800" dirty="0"/>
          </a:p>
        </p:txBody>
      </p:sp>
      <p:pic>
        <p:nvPicPr>
          <p:cNvPr id="11" name="Picture 10" descr="plan AM10.png"/>
          <p:cNvPicPr>
            <a:picLocks noChangeAspect="1"/>
          </p:cNvPicPr>
          <p:nvPr/>
        </p:nvPicPr>
        <p:blipFill>
          <a:blip r:embed="rId3" cstate="print"/>
          <a:stretch>
            <a:fillRect/>
          </a:stretch>
        </p:blipFill>
        <p:spPr>
          <a:xfrm>
            <a:off x="1189608" y="1377460"/>
            <a:ext cx="7359588" cy="4132258"/>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solidFill>
              </a:rPr>
              <a:t>Index 600 Sheet 4</a:t>
            </a:r>
            <a:endParaRPr lang="en-US" dirty="0">
              <a:solidFill>
                <a:schemeClr val="tx2"/>
              </a:solidFill>
            </a:endParaRPr>
          </a:p>
        </p:txBody>
      </p:sp>
      <p:sp>
        <p:nvSpPr>
          <p:cNvPr id="5" name="Slide Number Placeholder 4"/>
          <p:cNvSpPr>
            <a:spLocks noGrp="1"/>
          </p:cNvSpPr>
          <p:nvPr>
            <p:ph type="sldNum" sz="quarter" idx="4"/>
          </p:nvPr>
        </p:nvSpPr>
        <p:spPr/>
        <p:txBody>
          <a:bodyPr/>
          <a:lstStyle/>
          <a:p>
            <a:fld id="{371BB017-982F-4C20-AFFC-D2483385F1D0}" type="slidenum">
              <a:rPr lang="en-US" smtClean="0"/>
              <a:pPr/>
              <a:t>9</a:t>
            </a:fld>
            <a:endParaRPr lang="en-US" dirty="0"/>
          </a:p>
        </p:txBody>
      </p:sp>
      <p:sp>
        <p:nvSpPr>
          <p:cNvPr id="10" name="Text Placeholder 2"/>
          <p:cNvSpPr>
            <a:spLocks noGrp="1"/>
          </p:cNvSpPr>
          <p:nvPr>
            <p:ph type="body" sz="quarter" idx="13"/>
          </p:nvPr>
        </p:nvSpPr>
        <p:spPr>
          <a:xfrm>
            <a:off x="1066800" y="838200"/>
            <a:ext cx="7848600" cy="609600"/>
          </a:xfrm>
        </p:spPr>
        <p:txBody>
          <a:bodyPr>
            <a:normAutofit/>
          </a:bodyPr>
          <a:lstStyle/>
          <a:p>
            <a:pPr algn="ctr"/>
            <a:r>
              <a:rPr lang="en-US" sz="2800" dirty="0" smtClean="0"/>
              <a:t>Molded Engineered Polymer Rumble Strip</a:t>
            </a:r>
            <a:endParaRPr lang="en-US" sz="2800" dirty="0"/>
          </a:p>
        </p:txBody>
      </p:sp>
      <p:pic>
        <p:nvPicPr>
          <p:cNvPr id="6" name="Picture 5" descr="plan AM12.png"/>
          <p:cNvPicPr>
            <a:picLocks noChangeAspect="1"/>
          </p:cNvPicPr>
          <p:nvPr/>
        </p:nvPicPr>
        <p:blipFill>
          <a:blip r:embed="rId3" cstate="print"/>
          <a:stretch>
            <a:fillRect/>
          </a:stretch>
        </p:blipFill>
        <p:spPr>
          <a:xfrm>
            <a:off x="1642369" y="1467772"/>
            <a:ext cx="6972277" cy="4236397"/>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Technic">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10675</TotalTime>
  <Words>1582</Words>
  <Application>Microsoft Office PowerPoint</Application>
  <PresentationFormat>On-screen Show (4:3)</PresentationFormat>
  <Paragraphs>304</Paragraphs>
  <Slides>44</Slides>
  <Notes>38</Notes>
  <HiddenSlides>0</HiddenSlides>
  <MMClips>0</MMClips>
  <ScaleCrop>false</ScaleCrop>
  <HeadingPairs>
    <vt:vector size="4" baseType="variant">
      <vt:variant>
        <vt:lpstr>Theme</vt:lpstr>
      </vt:variant>
      <vt:variant>
        <vt:i4>2</vt:i4>
      </vt:variant>
      <vt:variant>
        <vt:lpstr>Slide Titles</vt:lpstr>
      </vt:variant>
      <vt:variant>
        <vt:i4>44</vt:i4>
      </vt:variant>
    </vt:vector>
  </HeadingPairs>
  <TitlesOfParts>
    <vt:vector size="46" baseType="lpstr">
      <vt:lpstr>Solstice</vt:lpstr>
      <vt:lpstr>Technic</vt:lpstr>
      <vt:lpstr>2012  Update training</vt:lpstr>
      <vt:lpstr>2012 Design Standards</vt:lpstr>
      <vt:lpstr>Index 600 Sheet 3</vt:lpstr>
      <vt:lpstr>Index 600 Sheet 4</vt:lpstr>
      <vt:lpstr>Index 600 Sheet 4</vt:lpstr>
      <vt:lpstr>Index 600 Sheet 4</vt:lpstr>
      <vt:lpstr>Index 600 Sheet 4</vt:lpstr>
      <vt:lpstr>Index 600 Sheet 4</vt:lpstr>
      <vt:lpstr>Index 600 Sheet 4</vt:lpstr>
      <vt:lpstr>Index 600 Sheet 4</vt:lpstr>
      <vt:lpstr>Index 600 Sheet 4</vt:lpstr>
      <vt:lpstr>Index 600 Sheet 12</vt:lpstr>
      <vt:lpstr>Index 600 Sheet 12</vt:lpstr>
      <vt:lpstr>Index 600 Sheet 12</vt:lpstr>
      <vt:lpstr>Index 600 Sheet 12</vt:lpstr>
      <vt:lpstr>Index 600 Sheet 12</vt:lpstr>
      <vt:lpstr>Index 600 Sheet 12</vt:lpstr>
      <vt:lpstr>Index 619 Sheet 1</vt:lpstr>
      <vt:lpstr>Index 619 Sheet 2</vt:lpstr>
      <vt:lpstr>Concrete Barrier System         Index 414</vt:lpstr>
      <vt:lpstr>      Steel Barrier System         Index 414</vt:lpstr>
      <vt:lpstr>  Steel Barrier System                    Index 414 &amp; QPL</vt:lpstr>
      <vt:lpstr>Concrete Barrier System         Index 415</vt:lpstr>
      <vt:lpstr>Concrete Barrier System         Index 415</vt:lpstr>
      <vt:lpstr>Concrete Barrier System         Index 415</vt:lpstr>
      <vt:lpstr>Concrete Barrier System         Index 415</vt:lpstr>
      <vt:lpstr>Concrete Barrier system         Index 415</vt:lpstr>
      <vt:lpstr>Concrete Barrier system         Index 415</vt:lpstr>
      <vt:lpstr>Concrete Barrier System         Index 415</vt:lpstr>
      <vt:lpstr>Concrete Barrier System         Index 415</vt:lpstr>
      <vt:lpstr>Concrete Barrier System         Index 415</vt:lpstr>
      <vt:lpstr>Temporary Crash Cushions</vt:lpstr>
      <vt:lpstr>Temporary Crash Cushions</vt:lpstr>
      <vt:lpstr>Crash Cushions (QPL)</vt:lpstr>
      <vt:lpstr>Crash Cushions (QPL)</vt:lpstr>
      <vt:lpstr>Crash Cushions (QPL)</vt:lpstr>
      <vt:lpstr>Crash Cushions (QPL)</vt:lpstr>
      <vt:lpstr>Crash Cushions (QPL)</vt:lpstr>
      <vt:lpstr>Crash Cushions (QPL)</vt:lpstr>
      <vt:lpstr>Crash Cushions (QPL)</vt:lpstr>
      <vt:lpstr>Temporary Crash Cushions</vt:lpstr>
      <vt:lpstr>Temp. Signs Mounted on Barrier</vt:lpstr>
      <vt:lpstr>Temp. Signs Mounted on Barrier</vt:lpstr>
      <vt:lpstr>Slide 44</vt:lpstr>
    </vt:vector>
  </TitlesOfParts>
  <Company>FDOT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rd960ca</dc:creator>
  <cp:lastModifiedBy>cn106ls</cp:lastModifiedBy>
  <cp:revision>1106</cp:revision>
  <cp:lastPrinted>2010-04-14T21:43:24Z</cp:lastPrinted>
  <dcterms:created xsi:type="dcterms:W3CDTF">2009-06-02T14:19:41Z</dcterms:created>
  <dcterms:modified xsi:type="dcterms:W3CDTF">2013-03-06T12:35:23Z</dcterms:modified>
</cp:coreProperties>
</file>