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4" r:id="rId8"/>
    <p:sldId id="265" r:id="rId9"/>
    <p:sldId id="262" r:id="rId10"/>
    <p:sldId id="263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4456" autoAdjust="0"/>
    <p:restoredTop sz="94660"/>
  </p:normalViewPr>
  <p:slideViewPr>
    <p:cSldViewPr>
      <p:cViewPr varScale="1">
        <p:scale>
          <a:sx n="111" d="100"/>
          <a:sy n="111" d="100"/>
        </p:scale>
        <p:origin x="-8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1CEDAD-36CE-4258-B4D8-8EE85E01F2D4}" type="datetimeFigureOut">
              <a:rPr lang="en-US" smtClean="0"/>
              <a:pPr/>
              <a:t>9/18/2012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911DAD-9524-4534-9584-02BA72917D4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911DAD-9524-4534-9584-02BA72917D41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3E93240-84BC-46F6-B6A6-FAB816541578}" type="datetimeFigureOut">
              <a:rPr lang="en-US" smtClean="0"/>
              <a:pPr/>
              <a:t>9/18/2012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85B180-8CDD-4413-B724-C6926E82A74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3E93240-84BC-46F6-B6A6-FAB816541578}" type="datetimeFigureOut">
              <a:rPr lang="en-US" smtClean="0"/>
              <a:pPr/>
              <a:t>9/18/2012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85B180-8CDD-4413-B724-C6926E82A74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48500" y="304800"/>
            <a:ext cx="194310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19200" y="304800"/>
            <a:ext cx="567690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3E93240-84BC-46F6-B6A6-FAB816541578}" type="datetimeFigureOut">
              <a:rPr lang="en-US" smtClean="0"/>
              <a:pPr/>
              <a:t>9/18/2012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85B180-8CDD-4413-B724-C6926E82A74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3E93240-84BC-46F6-B6A6-FAB816541578}" type="datetimeFigureOut">
              <a:rPr lang="en-US" smtClean="0"/>
              <a:pPr/>
              <a:t>9/18/2012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85B180-8CDD-4413-B724-C6926E82A74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3E93240-84BC-46F6-B6A6-FAB816541578}" type="datetimeFigureOut">
              <a:rPr lang="en-US" smtClean="0"/>
              <a:pPr/>
              <a:t>9/18/2012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85B180-8CDD-4413-B724-C6926E82A74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19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816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3E93240-84BC-46F6-B6A6-FAB816541578}" type="datetimeFigureOut">
              <a:rPr lang="en-US" smtClean="0"/>
              <a:pPr/>
              <a:t>9/18/2012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85B180-8CDD-4413-B724-C6926E82A74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3E93240-84BC-46F6-B6A6-FAB816541578}" type="datetimeFigureOut">
              <a:rPr lang="en-US" smtClean="0"/>
              <a:pPr/>
              <a:t>9/18/2012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85B180-8CDD-4413-B724-C6926E82A74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3E93240-84BC-46F6-B6A6-FAB816541578}" type="datetimeFigureOut">
              <a:rPr lang="en-US" smtClean="0"/>
              <a:pPr/>
              <a:t>9/18/2012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85B180-8CDD-4413-B724-C6926E82A74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3E93240-84BC-46F6-B6A6-FAB816541578}" type="datetimeFigureOut">
              <a:rPr lang="en-US" smtClean="0"/>
              <a:pPr/>
              <a:t>9/18/2012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85B180-8CDD-4413-B724-C6926E82A74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3E93240-84BC-46F6-B6A6-FAB816541578}" type="datetimeFigureOut">
              <a:rPr lang="en-US" smtClean="0"/>
              <a:pPr/>
              <a:t>9/18/2012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85B180-8CDD-4413-B724-C6926E82A74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3E93240-84BC-46F6-B6A6-FAB816541578}" type="datetimeFigureOut">
              <a:rPr lang="en-US" smtClean="0"/>
              <a:pPr/>
              <a:t>9/18/2012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85B180-8CDD-4413-B724-C6926E82A74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026"/>
          <p:cNvSpPr>
            <a:spLocks noGrp="1" noChangeArrowheads="1"/>
          </p:cNvSpPr>
          <p:nvPr>
            <p:ph type="title"/>
          </p:nvPr>
        </p:nvSpPr>
        <p:spPr bwMode="auto">
          <a:xfrm>
            <a:off x="1219200" y="3048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7171" name="Rectangle 1027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192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7172" name="Rectangle 102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219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33E93240-84BC-46F6-B6A6-FAB816541578}" type="datetimeFigureOut">
              <a:rPr lang="en-US" smtClean="0"/>
              <a:pPr/>
              <a:t>9/18/2012</a:t>
            </a:fld>
            <a:endParaRPr lang="en-US"/>
          </a:p>
        </p:txBody>
      </p:sp>
      <p:sp>
        <p:nvSpPr>
          <p:cNvPr id="7173" name="Rectangle 102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7174" name="Rectangle 103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86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3185B180-8CDD-4413-B724-C6926E82A74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8077200" cy="1470025"/>
          </a:xfrm>
        </p:spPr>
        <p:txBody>
          <a:bodyPr>
            <a:normAutofit/>
          </a:bodyPr>
          <a:lstStyle/>
          <a:p>
            <a:r>
              <a:rPr lang="en-US" dirty="0" smtClean="0"/>
              <a:t>How to I</a:t>
            </a:r>
            <a:r>
              <a:rPr lang="en-US" b="0" dirty="0" smtClean="0"/>
              <a:t>nclude Revised Index Drawings in Plans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0600" y="3886200"/>
            <a:ext cx="7848600" cy="2667000"/>
          </a:xfrm>
        </p:spPr>
        <p:txBody>
          <a:bodyPr>
            <a:normAutofit/>
          </a:bodyPr>
          <a:lstStyle/>
          <a:p>
            <a:r>
              <a:rPr lang="en-US" dirty="0" smtClean="0"/>
              <a:t>As required by:</a:t>
            </a:r>
          </a:p>
          <a:p>
            <a:r>
              <a:rPr lang="en-US" dirty="0" smtClean="0"/>
              <a:t>ROADWAY </a:t>
            </a:r>
            <a:r>
              <a:rPr lang="en-US" dirty="0"/>
              <a:t>DESIGN BULLETIN 12-16</a:t>
            </a:r>
          </a:p>
          <a:p>
            <a:r>
              <a:rPr lang="en-US" dirty="0"/>
              <a:t>STRUCTURES DESIGN BULLETIN </a:t>
            </a:r>
            <a:r>
              <a:rPr lang="en-US" dirty="0" smtClean="0"/>
              <a:t>12-13</a:t>
            </a:r>
          </a:p>
          <a:p>
            <a:r>
              <a:rPr lang="en-US" sz="2000" dirty="0" smtClean="0"/>
              <a:t>http://www.dot.state.fl.us/rddesign/updates/files/RDB12-16.pdf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7. Rotate RID in Project PDF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RID PDF files have a different rotation than all of the plotted CADD sheets so the Project PDF file will need to be edited to manually rotate the </a:t>
            </a:r>
            <a:r>
              <a:rPr lang="en-US" dirty="0" err="1" smtClean="0"/>
              <a:t>RIDs</a:t>
            </a:r>
            <a:r>
              <a:rPr lang="en-US" dirty="0" smtClean="0"/>
              <a:t> to match the other sheets.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Questions about this process can be sent to </a:t>
            </a:r>
          </a:p>
          <a:p>
            <a:pPr>
              <a:buNone/>
            </a:pPr>
            <a:r>
              <a:rPr lang="en-US" dirty="0" smtClean="0"/>
              <a:t>	ecso.support@dot.state.fl.us.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Steps Required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Download </a:t>
            </a:r>
            <a:r>
              <a:rPr lang="en-US" b="0" dirty="0" smtClean="0"/>
              <a:t>the Revised Index Drawings (RID)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Add RID Index to Key Sheet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Print Key Sheet Postscript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Insert RID into Project Index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Create Basic HTML Index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Create Project PDF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Rotate RID in Project PDF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1. Download RID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Save </a:t>
            </a:r>
            <a:r>
              <a:rPr lang="en-US" b="0" dirty="0" smtClean="0"/>
              <a:t>Revised Index Drawings (</a:t>
            </a:r>
            <a:r>
              <a:rPr lang="en-US" dirty="0" smtClean="0"/>
              <a:t>RID</a:t>
            </a:r>
            <a:r>
              <a:rPr lang="en-US" b="0" dirty="0" smtClean="0"/>
              <a:t>) that apply to your project into the </a:t>
            </a:r>
            <a:r>
              <a:rPr lang="en-US" b="0" dirty="0" err="1" smtClean="0"/>
              <a:t>eng_data</a:t>
            </a:r>
            <a:r>
              <a:rPr lang="en-US" b="0" dirty="0" smtClean="0"/>
              <a:t> directory of the lead component.</a:t>
            </a:r>
          </a:p>
          <a:p>
            <a:endParaRPr lang="en-US" dirty="0" smtClean="0"/>
          </a:p>
        </p:txBody>
      </p:sp>
      <p:sp>
        <p:nvSpPr>
          <p:cNvPr id="5" name="Rectangle 4"/>
          <p:cNvSpPr/>
          <p:nvPr/>
        </p:nvSpPr>
        <p:spPr>
          <a:xfrm>
            <a:off x="1524000" y="6324600"/>
            <a:ext cx="68580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/>
              <a:t>http://www.dot.state.fl.us/rddesign/updates/files/updates.shtm</a:t>
            </a:r>
            <a:endParaRPr lang="en-US" sz="2000" dirty="0"/>
          </a:p>
        </p:txBody>
      </p:sp>
      <p:pic>
        <p:nvPicPr>
          <p:cNvPr id="10242" name="Picture 2" descr="C:\Users\rd964jp\AppData\Local\Temp\SNAGHTML14a1701c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19400" y="3505200"/>
            <a:ext cx="4191000" cy="294567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2. Add RID Index to Key Sheet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2133600"/>
            <a:ext cx="7772400" cy="4114800"/>
          </a:xfrm>
        </p:spPr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r>
              <a:rPr lang="en-US" sz="2800" dirty="0" smtClean="0"/>
              <a:t>Add the required note and list of revised index drawings to the key sheet.</a:t>
            </a:r>
          </a:p>
          <a:p>
            <a:r>
              <a:rPr lang="en-US" sz="2800" dirty="0" smtClean="0"/>
              <a:t>Place cell by selecting “Roadway &gt; Sheets &gt; Key Sheets &gt; Key Note, Revised Index Drawings” from the FDOT menu or right click and select “Revised Index Drawings” from the context menu.</a:t>
            </a:r>
          </a:p>
          <a:p>
            <a:r>
              <a:rPr lang="en-US" sz="2800" dirty="0" smtClean="0"/>
              <a:t>Enter index number and sheet number.</a:t>
            </a:r>
            <a:endParaRPr lang="en-US" dirty="0" smtClean="0"/>
          </a:p>
        </p:txBody>
      </p:sp>
      <p:pic>
        <p:nvPicPr>
          <p:cNvPr id="5122" name="Picture 2" descr="C:\Users\rd964jp\AppData\Local\Temp\SNAGHTML145ce450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00200" y="1371600"/>
            <a:ext cx="6705600" cy="187597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3. Print Key Sheet Postscript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you have already created the Postscript file for your Key Sheet it will have to be recreated.</a:t>
            </a:r>
          </a:p>
          <a:p>
            <a:r>
              <a:rPr lang="en-US" dirty="0" smtClean="0"/>
              <a:t>Start EDI and open the project.</a:t>
            </a:r>
          </a:p>
          <a:p>
            <a:r>
              <a:rPr lang="en-US" dirty="0" smtClean="0"/>
              <a:t>On the “Sheet Files” tab, right click on the key sheet file and select “Create Plot Files &gt; All”.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4. Insert RID into Project Index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 the “Image Files” tab, navigate to the </a:t>
            </a:r>
            <a:r>
              <a:rPr lang="en-US" dirty="0" err="1" smtClean="0"/>
              <a:t>eng_data</a:t>
            </a:r>
            <a:r>
              <a:rPr lang="en-US" dirty="0" smtClean="0"/>
              <a:t> folder of the lead component.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76800" y="3352800"/>
            <a:ext cx="4113943" cy="308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Content Placeholder 2"/>
          <p:cNvSpPr txBox="1">
            <a:spLocks/>
          </p:cNvSpPr>
          <p:nvPr/>
        </p:nvSpPr>
        <p:spPr bwMode="auto">
          <a:xfrm>
            <a:off x="1219200" y="3276600"/>
            <a:ext cx="38100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 fontAlgn="base">
              <a:spcBef>
                <a:spcPct val="20000"/>
              </a:spcBef>
              <a:spcAft>
                <a:spcPct val="0"/>
              </a:spcAft>
              <a:buFontTx/>
              <a:buChar char="•"/>
              <a:defRPr/>
            </a:pP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Drag and drop the </a:t>
            </a:r>
            <a:r>
              <a:rPr lang="en-US" sz="3200" dirty="0" smtClean="0"/>
              <a:t>RID </a:t>
            </a: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PDF file into lead component folder in the Sheet Index Files pane. </a:t>
            </a:r>
            <a:endParaRPr kumimoji="0" lang="en-US" sz="32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4. Insert RID into Project Index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Select “Index (Step by Step) &gt; 5) Index Editor (Edit and Save Index)”.</a:t>
            </a:r>
          </a:p>
        </p:txBody>
      </p:sp>
      <p:sp>
        <p:nvSpPr>
          <p:cNvPr id="6" name="Content Placeholder 2"/>
          <p:cNvSpPr txBox="1">
            <a:spLocks/>
          </p:cNvSpPr>
          <p:nvPr/>
        </p:nvSpPr>
        <p:spPr bwMode="auto">
          <a:xfrm>
            <a:off x="1219200" y="3124200"/>
            <a:ext cx="3124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 fontAlgn="base">
              <a:spcBef>
                <a:spcPct val="20000"/>
              </a:spcBef>
              <a:spcAft>
                <a:spcPct val="0"/>
              </a:spcAft>
              <a:buFontTx/>
              <a:buChar char="•"/>
              <a:defRPr/>
            </a:pP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Select the </a:t>
            </a:r>
            <a:r>
              <a:rPr lang="en-US" sz="3200" dirty="0" smtClean="0"/>
              <a:t>RID </a:t>
            </a: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and update the Sheet Number and Description</a:t>
            </a:r>
            <a:endParaRPr lang="en-US" sz="3200" kern="0" dirty="0"/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Click</a:t>
            </a:r>
            <a:r>
              <a:rPr kumimoji="0" lang="en-US" sz="32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the Save icon.</a:t>
            </a:r>
            <a:endParaRPr kumimoji="0" lang="en-US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43400" y="3124200"/>
            <a:ext cx="4666410" cy="3581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5. Create Basic HTML Index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Create the SheetNDX.htm file by selecting “Index (Step by Step) &gt; 6) Basic HTML Index (HTML Index for the Project CD/DVD) &gt; Create”.</a:t>
            </a:r>
            <a:endParaRPr lang="en-US" dirty="0"/>
          </a:p>
        </p:txBody>
      </p:sp>
      <p:pic>
        <p:nvPicPr>
          <p:cNvPr id="25602" name="Picture 2" descr="C:\Users\rd964jp\AppData\Local\Temp\SNAGHTML14e5bb50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67000" y="4114800"/>
            <a:ext cx="4876800" cy="250747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6. Create Project PDF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Select “Index (Step by Step) &gt; 7) Project PDF (All Sheets Consolidated into PDF) &gt; Create</a:t>
            </a:r>
          </a:p>
        </p:txBody>
      </p:sp>
      <p:pic>
        <p:nvPicPr>
          <p:cNvPr id="2052" name="Picture 4" descr="C:\Users\rd964jp\AppData\Local\Temp\SNAGHTML14cbe829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0" y="3657600"/>
            <a:ext cx="5837093" cy="286963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omputer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Computer</Template>
  <TotalTime>2152</TotalTime>
  <Words>412</Words>
  <Application>Microsoft Office PowerPoint</Application>
  <PresentationFormat>On-screen Show (4:3)</PresentationFormat>
  <Paragraphs>43</Paragraphs>
  <Slides>11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Computer</vt:lpstr>
      <vt:lpstr>How to Include Revised Index Drawings in Plans</vt:lpstr>
      <vt:lpstr>Steps Required</vt:lpstr>
      <vt:lpstr>1. Download RID</vt:lpstr>
      <vt:lpstr>2. Add RID Index to Key Sheet</vt:lpstr>
      <vt:lpstr>3. Print Key Sheet Postscript</vt:lpstr>
      <vt:lpstr>4. Insert RID into Project Index</vt:lpstr>
      <vt:lpstr>4. Insert RID into Project Index</vt:lpstr>
      <vt:lpstr>5. Create Basic HTML Index</vt:lpstr>
      <vt:lpstr>6. Create Project PDF</vt:lpstr>
      <vt:lpstr>7. Rotate RID in Project PDF</vt:lpstr>
      <vt:lpstr>Questions</vt:lpstr>
    </vt:vector>
  </TitlesOfParts>
  <Company>FDOT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to Include Revised Index Drawings in Plans</dc:title>
  <dc:creator>rd964jp</dc:creator>
  <cp:lastModifiedBy>rd964jp</cp:lastModifiedBy>
  <cp:revision>215</cp:revision>
  <dcterms:created xsi:type="dcterms:W3CDTF">2012-09-07T12:38:55Z</dcterms:created>
  <dcterms:modified xsi:type="dcterms:W3CDTF">2012-09-19T17:57:17Z</dcterms:modified>
</cp:coreProperties>
</file>