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6"/>
  </p:notesMasterIdLst>
  <p:handoutMasterIdLst>
    <p:handoutMasterId r:id="rId7"/>
  </p:handoutMasterIdLst>
  <p:sldIdLst>
    <p:sldId id="257" r:id="rId3"/>
    <p:sldId id="268" r:id="rId4"/>
    <p:sldId id="267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94" d="100"/>
          <a:sy n="94" d="100"/>
        </p:scale>
        <p:origin x="96" y="9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1/20/2015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1/20/2015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1/20/2015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1/20/2015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a.holmes@dot.state.fl.us" TargetMode="External"/><Relationship Id="rId2" Type="http://schemas.openxmlformats.org/officeDocument/2006/relationships/hyperlink" Target="http://www.dot.state.fl.us/ecso/downloads/documentation/FDOTPlanDevelopmentWorkflows/FDOTPlanDevelopmentWorkflows.s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CSO.Support@dot.state.fl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FDOT Plans Development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Plan-profile sheets, </a:t>
            </a:r>
            <a:r>
              <a:rPr lang="en-US" dirty="0" smtClean="0"/>
              <a:t>project Notes, &amp; project layout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Export Profile to a GPK</a:t>
            </a:r>
          </a:p>
          <a:p>
            <a:r>
              <a:rPr lang="en-US" dirty="0" smtClean="0"/>
              <a:t>Layout the Profile</a:t>
            </a:r>
          </a:p>
          <a:p>
            <a:r>
              <a:rPr lang="en-US" dirty="0" smtClean="0"/>
              <a:t>Clip the Plan-Profile Sheets</a:t>
            </a:r>
          </a:p>
          <a:p>
            <a:r>
              <a:rPr lang="en-US" dirty="0" smtClean="0"/>
              <a:t>Clip Sheets using Live Nesting</a:t>
            </a:r>
          </a:p>
          <a:p>
            <a:r>
              <a:rPr lang="en-US" dirty="0" smtClean="0"/>
              <a:t>Create a Project Notes Sheet</a:t>
            </a:r>
          </a:p>
          <a:p>
            <a:r>
              <a:rPr lang="en-US" dirty="0" smtClean="0"/>
              <a:t>Create a Project Layout Sheet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Training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Development Training Manual and Data Set:</a:t>
            </a:r>
          </a:p>
          <a:p>
            <a:pPr marL="377886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www.dot.state.fl.us/ecso/downloads/documentation/FDOTPlanDevelopmentWorkflows/FDOTPlanDevelopmentWorkflows.shtm</a:t>
            </a:r>
            <a:endParaRPr lang="en-US" dirty="0" smtClean="0"/>
          </a:p>
          <a:p>
            <a:r>
              <a:rPr lang="en-US" dirty="0" smtClean="0"/>
              <a:t>Christiana Holmes:</a:t>
            </a:r>
          </a:p>
          <a:p>
            <a:pPr lvl="1"/>
            <a:r>
              <a:rPr lang="en-US" dirty="0" smtClean="0"/>
              <a:t>Phone: 850-414-4884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christiana.holmes@dot.state.fl.us</a:t>
            </a:r>
            <a:endParaRPr lang="en-US" dirty="0" smtClean="0"/>
          </a:p>
          <a:p>
            <a:pPr lvl="1"/>
            <a:r>
              <a:rPr lang="en-US" dirty="0" smtClean="0"/>
              <a:t>Support Email: </a:t>
            </a:r>
            <a:r>
              <a:rPr lang="en-US" dirty="0" smtClean="0">
                <a:hlinkClick r:id="rId4"/>
              </a:rPr>
              <a:t>ECSO.Support@dot.state.fl.us</a:t>
            </a:r>
            <a:endParaRPr lang="en-US" dirty="0" smtClean="0"/>
          </a:p>
          <a:p>
            <a:pPr marL="37788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69</Words>
  <Application>Microsoft Office PowerPoint</Application>
  <PresentationFormat>Custom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Tech 16x9</vt:lpstr>
      <vt:lpstr>FDOT Plans Development</vt:lpstr>
      <vt:lpstr>Topics</vt:lpstr>
      <vt:lpstr>Questions and Training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2015-01-13T15:08:46Z</dcterms:created>
  <dcterms:modified xsi:type="dcterms:W3CDTF">2015-01-20T20:53:50Z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